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diagrams/data1.xml" ContentType="application/vnd.openxmlformats-officedocument.drawingml.diagramData+xml"/>
  <Override PartName="/ppt/presentation.xml" ContentType="application/vnd.openxmlformats-officedocument.presentationml.presentation.main+xml"/>
  <Override PartName="/ppt/slides/slide90.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8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Masters/slideMaster1.xml" ContentType="application/vnd.openxmlformats-officedocument.presentationml.slideMaster+xml"/>
  <Override PartName="/ppt/notesSlides/notesSlide50.xml" ContentType="application/vnd.openxmlformats-officedocument.presentationml.notes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51.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9.xml" ContentType="application/vnd.openxmlformats-officedocument.presentationml.notesSlide+xml"/>
  <Override PartName="/ppt/notesSlides/notesSlide47.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4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52.xml" ContentType="application/vnd.openxmlformats-officedocument.presentationml.notesSlide+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21.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Slides/notesSlide46.xml" ContentType="application/vnd.openxmlformats-officedocument.presentationml.notesSlide+xml"/>
  <Override PartName="/ppt/notesSlides/notesSlide24.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0.xml" ContentType="application/vnd.openxmlformats-officedocument.presentationml.notesSlide+xml"/>
  <Override PartName="/ppt/notesSlides/notesSlide43.xml" ContentType="application/vnd.openxmlformats-officedocument.presentationml.notesSlide+xml"/>
  <Override PartName="/ppt/handoutMasters/handoutMaster1.xml" ContentType="application/vnd.openxmlformats-officedocument.presentationml.handoutMaster+xml"/>
  <Override PartName="/ppt/ink/ink14.xml" ContentType="application/inkml+xml"/>
  <Override PartName="/ppt/ink/ink15.xml" ContentType="application/inkml+xml"/>
  <Override PartName="/ppt/ink/ink16.xml" ContentType="application/inkml+xml"/>
  <Override PartName="/ppt/ink/ink13.xml" ContentType="application/inkml+xml"/>
  <Override PartName="/ppt/ink/ink12.xml" ContentType="application/inkml+xml"/>
  <Override PartName="/ppt/ink/ink17.xml" ContentType="application/inkml+xml"/>
  <Override PartName="/ppt/ink/ink23.xml" ContentType="application/inkml+xml"/>
  <Override PartName="/ppt/ink/ink22.xml" ContentType="application/inkml+xml"/>
  <Override PartName="/ppt/ink/ink21.xml" ContentType="application/inkml+xml"/>
  <Override PartName="/ppt/ink/ink18.xml" ContentType="application/inkml+xml"/>
  <Override PartName="/ppt/ink/ink19.xml" ContentType="application/inkml+xml"/>
  <Override PartName="/ppt/ink/ink20.xml" ContentType="application/inkml+xml"/>
  <Override PartName="/ppt/ink/ink11.xml" ContentType="application/inkml+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diagrams/quickStyle1.xml" ContentType="application/vnd.openxmlformats-officedocument.drawingml.diagramStyle+xml"/>
  <Override PartName="/ppt/diagrams/layout1.xml" ContentType="application/vnd.openxmlformats-officedocument.drawingml.diagram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3.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6.xml" ContentType="application/inkml+xml"/>
  <Override PartName="/ppt/ink/ink4.xml" ContentType="application/inkml+xml"/>
  <Override PartName="/ppt/ink/ink5.xml" ContentType="application/inkml+xml"/>
  <Override PartName="/ppt/ink/ink24.xml" ContentType="application/inkml+xml"/>
  <Override PartName="/ppt/ink/ink25.xml" ContentType="application/inkml+xml"/>
  <Override PartName="/ppt/notesMasters/notesMaster1.xml" ContentType="application/vnd.openxmlformats-officedocument.presentationml.notesMaster+xml"/>
  <Override PartName="/ppt/ink/ink27.xml" ContentType="application/inkml+xml"/>
  <Override PartName="/ppt/ink/ink26.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94"/>
  </p:notesMasterIdLst>
  <p:handoutMasterIdLst>
    <p:handoutMasterId r:id="rId95"/>
  </p:handoutMasterIdLst>
  <p:sldIdLst>
    <p:sldId id="783" r:id="rId2"/>
    <p:sldId id="784" r:id="rId3"/>
    <p:sldId id="685" r:id="rId4"/>
    <p:sldId id="458" r:id="rId5"/>
    <p:sldId id="750" r:id="rId6"/>
    <p:sldId id="850" r:id="rId7"/>
    <p:sldId id="897" r:id="rId8"/>
    <p:sldId id="786" r:id="rId9"/>
    <p:sldId id="902" r:id="rId10"/>
    <p:sldId id="749" r:id="rId11"/>
    <p:sldId id="752" r:id="rId12"/>
    <p:sldId id="943" r:id="rId13"/>
    <p:sldId id="942" r:id="rId14"/>
    <p:sldId id="754" r:id="rId15"/>
    <p:sldId id="944" r:id="rId16"/>
    <p:sldId id="946" r:id="rId17"/>
    <p:sldId id="840" r:id="rId18"/>
    <p:sldId id="839" r:id="rId19"/>
    <p:sldId id="805" r:id="rId20"/>
    <p:sldId id="841" r:id="rId21"/>
    <p:sldId id="852" r:id="rId22"/>
    <p:sldId id="853" r:id="rId23"/>
    <p:sldId id="762" r:id="rId24"/>
    <p:sldId id="763" r:id="rId25"/>
    <p:sldId id="764" r:id="rId26"/>
    <p:sldId id="945" r:id="rId27"/>
    <p:sldId id="766" r:id="rId28"/>
    <p:sldId id="857" r:id="rId29"/>
    <p:sldId id="858" r:id="rId30"/>
    <p:sldId id="877" r:id="rId31"/>
    <p:sldId id="842" r:id="rId32"/>
    <p:sldId id="768" r:id="rId33"/>
    <p:sldId id="904" r:id="rId34"/>
    <p:sldId id="966" r:id="rId35"/>
    <p:sldId id="769" r:id="rId36"/>
    <p:sldId id="947" r:id="rId37"/>
    <p:sldId id="948" r:id="rId38"/>
    <p:sldId id="973" r:id="rId39"/>
    <p:sldId id="972" r:id="rId40"/>
    <p:sldId id="963" r:id="rId41"/>
    <p:sldId id="970" r:id="rId42"/>
    <p:sldId id="975" r:id="rId43"/>
    <p:sldId id="980" r:id="rId44"/>
    <p:sldId id="974" r:id="rId45"/>
    <p:sldId id="971" r:id="rId46"/>
    <p:sldId id="976" r:id="rId47"/>
    <p:sldId id="977" r:id="rId48"/>
    <p:sldId id="982" r:id="rId49"/>
    <p:sldId id="983" r:id="rId50"/>
    <p:sldId id="995" r:id="rId51"/>
    <p:sldId id="996" r:id="rId52"/>
    <p:sldId id="998" r:id="rId53"/>
    <p:sldId id="1011" r:id="rId54"/>
    <p:sldId id="1012" r:id="rId55"/>
    <p:sldId id="1013" r:id="rId56"/>
    <p:sldId id="981" r:id="rId57"/>
    <p:sldId id="967" r:id="rId58"/>
    <p:sldId id="986" r:id="rId59"/>
    <p:sldId id="987" r:id="rId60"/>
    <p:sldId id="992" r:id="rId61"/>
    <p:sldId id="993" r:id="rId62"/>
    <p:sldId id="1006" r:id="rId63"/>
    <p:sldId id="1007" r:id="rId64"/>
    <p:sldId id="1008" r:id="rId65"/>
    <p:sldId id="1009" r:id="rId66"/>
    <p:sldId id="1010" r:id="rId67"/>
    <p:sldId id="958" r:id="rId68"/>
    <p:sldId id="959" r:id="rId69"/>
    <p:sldId id="960" r:id="rId70"/>
    <p:sldId id="961" r:id="rId71"/>
    <p:sldId id="962" r:id="rId72"/>
    <p:sldId id="860" r:id="rId73"/>
    <p:sldId id="908" r:id="rId74"/>
    <p:sldId id="940" r:id="rId75"/>
    <p:sldId id="941" r:id="rId76"/>
    <p:sldId id="869" r:id="rId77"/>
    <p:sldId id="915" r:id="rId78"/>
    <p:sldId id="918" r:id="rId79"/>
    <p:sldId id="919" r:id="rId80"/>
    <p:sldId id="916" r:id="rId81"/>
    <p:sldId id="920" r:id="rId82"/>
    <p:sldId id="932" r:id="rId83"/>
    <p:sldId id="921" r:id="rId84"/>
    <p:sldId id="922" r:id="rId85"/>
    <p:sldId id="906" r:id="rId86"/>
    <p:sldId id="934" r:id="rId87"/>
    <p:sldId id="935" r:id="rId88"/>
    <p:sldId id="909" r:id="rId89"/>
    <p:sldId id="910" r:id="rId90"/>
    <p:sldId id="913" r:id="rId91"/>
    <p:sldId id="914" r:id="rId92"/>
    <p:sldId id="912" r:id="rId93"/>
  </p:sldIdLst>
  <p:sldSz cx="12192000" cy="6858000"/>
  <p:notesSz cx="6858000" cy="9144000"/>
  <p:defaultTextStyle>
    <a:defPPr>
      <a:defRPr lang="en-US"/>
    </a:defPPr>
    <a:lvl1pPr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rgbClr val="FFFFFF"/>
        </a:solidFill>
        <a:latin typeface="Times New Roman" panose="02020603050405020304" pitchFamily="18" charset="0"/>
        <a:ea typeface="+mn-ea"/>
        <a:cs typeface="+mn-cs"/>
      </a:defRPr>
    </a:lvl5pPr>
    <a:lvl6pPr marL="2286000" algn="l" defTabSz="914400" rtl="0" eaLnBrk="1" latinLnBrk="0" hangingPunct="1">
      <a:defRPr sz="2400" kern="1200">
        <a:solidFill>
          <a:srgbClr val="FFFFFF"/>
        </a:solidFill>
        <a:latin typeface="Times New Roman" panose="02020603050405020304" pitchFamily="18" charset="0"/>
        <a:ea typeface="+mn-ea"/>
        <a:cs typeface="+mn-cs"/>
      </a:defRPr>
    </a:lvl6pPr>
    <a:lvl7pPr marL="2743200" algn="l" defTabSz="914400" rtl="0" eaLnBrk="1" latinLnBrk="0" hangingPunct="1">
      <a:defRPr sz="2400" kern="1200">
        <a:solidFill>
          <a:srgbClr val="FFFFFF"/>
        </a:solidFill>
        <a:latin typeface="Times New Roman" panose="02020603050405020304" pitchFamily="18" charset="0"/>
        <a:ea typeface="+mn-ea"/>
        <a:cs typeface="+mn-cs"/>
      </a:defRPr>
    </a:lvl7pPr>
    <a:lvl8pPr marL="3200400" algn="l" defTabSz="914400" rtl="0" eaLnBrk="1" latinLnBrk="0" hangingPunct="1">
      <a:defRPr sz="2400" kern="1200">
        <a:solidFill>
          <a:srgbClr val="FFFFFF"/>
        </a:solidFill>
        <a:latin typeface="Times New Roman" panose="02020603050405020304" pitchFamily="18" charset="0"/>
        <a:ea typeface="+mn-ea"/>
        <a:cs typeface="+mn-cs"/>
      </a:defRPr>
    </a:lvl8pPr>
    <a:lvl9pPr marL="3657600" algn="l" defTabSz="914400" rtl="0" eaLnBrk="1" latinLnBrk="0" hangingPunct="1">
      <a:defRPr sz="24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5C75"/>
    <a:srgbClr val="E8AB00"/>
    <a:srgbClr val="E07000"/>
    <a:srgbClr val="FFFF00"/>
    <a:srgbClr val="FF6699"/>
    <a:srgbClr val="10DBF0"/>
    <a:srgbClr val="00823B"/>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9" autoAdjust="0"/>
    <p:restoredTop sz="94434" autoAdjust="0"/>
  </p:normalViewPr>
  <p:slideViewPr>
    <p:cSldViewPr>
      <p:cViewPr varScale="1">
        <p:scale>
          <a:sx n="74" d="100"/>
          <a:sy n="74" d="100"/>
        </p:scale>
        <p:origin x="696" y="72"/>
      </p:cViewPr>
      <p:guideLst>
        <p:guide orient="horz" pos="2160"/>
        <p:guide pos="384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100" d="100"/>
        <a:sy n="100" d="100"/>
      </p:scale>
      <p:origin x="0" y="32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3710E-9B2F-4F50-9F97-D988C308458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917700F-7910-47FD-B0B4-3CB1599C24EF}">
      <dgm:prSet phldrT="[Text]" custT="1"/>
      <dgm:spPr/>
      <dgm:t>
        <a:bodyPr/>
        <a:lstStyle/>
        <a:p>
          <a:r>
            <a:rPr lang="en-US" sz="2800" b="1" dirty="0">
              <a:latin typeface="Times New Roman" panose="02020603050405020304" pitchFamily="18" charset="0"/>
              <a:cs typeface="Times New Roman" panose="02020603050405020304" pitchFamily="18" charset="0"/>
            </a:rPr>
            <a:t>System of forces</a:t>
          </a:r>
        </a:p>
      </dgm:t>
    </dgm:pt>
    <dgm:pt modelId="{6E40CE74-AA7D-49DD-A608-889418D2CA17}" type="parTrans" cxnId="{CC1525AA-8666-4718-9DB0-5298AA727F81}">
      <dgm:prSet/>
      <dgm:spPr/>
      <dgm:t>
        <a:bodyPr/>
        <a:lstStyle/>
        <a:p>
          <a:endParaRPr lang="en-US" sz="2400">
            <a:latin typeface="Times New Roman" panose="02020603050405020304" pitchFamily="18" charset="0"/>
            <a:cs typeface="Times New Roman" panose="02020603050405020304" pitchFamily="18" charset="0"/>
          </a:endParaRPr>
        </a:p>
      </dgm:t>
    </dgm:pt>
    <dgm:pt modelId="{4069C938-4EC2-46BE-8DF8-4A9C7E9E47A0}" type="sibTrans" cxnId="{CC1525AA-8666-4718-9DB0-5298AA727F81}">
      <dgm:prSet/>
      <dgm:spPr/>
      <dgm:t>
        <a:bodyPr/>
        <a:lstStyle/>
        <a:p>
          <a:endParaRPr lang="en-US" sz="2400">
            <a:latin typeface="Times New Roman" panose="02020603050405020304" pitchFamily="18" charset="0"/>
            <a:cs typeface="Times New Roman" panose="02020603050405020304" pitchFamily="18" charset="0"/>
          </a:endParaRPr>
        </a:p>
      </dgm:t>
    </dgm:pt>
    <dgm:pt modelId="{A7FFB391-9A84-4B2C-9210-281FA50883A8}">
      <dgm:prSet phldrT="[Text]" custT="1"/>
      <dgm:spPr/>
      <dgm:t>
        <a:bodyPr/>
        <a:lstStyle/>
        <a:p>
          <a:r>
            <a:rPr lang="en-US" sz="2000" b="1" dirty="0">
              <a:latin typeface="Times New Roman" panose="02020603050405020304" pitchFamily="18" charset="0"/>
              <a:cs typeface="Times New Roman" panose="02020603050405020304" pitchFamily="18" charset="0"/>
            </a:rPr>
            <a:t>Collinear forces</a:t>
          </a:r>
        </a:p>
      </dgm:t>
    </dgm:pt>
    <dgm:pt modelId="{F9A4A181-9D71-43B9-8798-6B537F17A8C9}" type="parTrans" cxnId="{4BE59DCB-0E6F-48E3-BD4F-2CDAE2F7A684}">
      <dgm:prSet/>
      <dgm:spPr/>
      <dgm:t>
        <a:bodyPr/>
        <a:lstStyle/>
        <a:p>
          <a:endParaRPr lang="en-US" sz="2400">
            <a:latin typeface="Times New Roman" panose="02020603050405020304" pitchFamily="18" charset="0"/>
            <a:cs typeface="Times New Roman" panose="02020603050405020304" pitchFamily="18" charset="0"/>
          </a:endParaRPr>
        </a:p>
      </dgm:t>
    </dgm:pt>
    <dgm:pt modelId="{EFF996D2-EB0E-408E-8C34-D46926491A2F}" type="sibTrans" cxnId="{4BE59DCB-0E6F-48E3-BD4F-2CDAE2F7A684}">
      <dgm:prSet/>
      <dgm:spPr/>
      <dgm:t>
        <a:bodyPr/>
        <a:lstStyle/>
        <a:p>
          <a:endParaRPr lang="en-US" sz="2400">
            <a:latin typeface="Times New Roman" panose="02020603050405020304" pitchFamily="18" charset="0"/>
            <a:cs typeface="Times New Roman" panose="02020603050405020304" pitchFamily="18" charset="0"/>
          </a:endParaRPr>
        </a:p>
      </dgm:t>
    </dgm:pt>
    <dgm:pt modelId="{3CC4F821-D830-46B7-A215-7990ECB1F156}">
      <dgm:prSet phldrT="[Text]" custT="1"/>
      <dgm:spPr/>
      <dgm:t>
        <a:bodyPr/>
        <a:lstStyle/>
        <a:p>
          <a:r>
            <a:rPr lang="en-US" sz="2000" b="1" dirty="0">
              <a:latin typeface="Times New Roman" panose="02020603050405020304" pitchFamily="18" charset="0"/>
              <a:cs typeface="Times New Roman" panose="02020603050405020304" pitchFamily="18" charset="0"/>
            </a:rPr>
            <a:t>Coplanar forces</a:t>
          </a:r>
        </a:p>
      </dgm:t>
    </dgm:pt>
    <dgm:pt modelId="{AD091F1F-9F9F-49D7-ABED-B95C084693C4}" type="parTrans" cxnId="{37A1BE79-794E-4736-8B9F-6E792CFBDC52}">
      <dgm:prSet/>
      <dgm:spPr/>
      <dgm:t>
        <a:bodyPr/>
        <a:lstStyle/>
        <a:p>
          <a:endParaRPr lang="en-US" sz="2400">
            <a:latin typeface="Times New Roman" panose="02020603050405020304" pitchFamily="18" charset="0"/>
            <a:cs typeface="Times New Roman" panose="02020603050405020304" pitchFamily="18" charset="0"/>
          </a:endParaRPr>
        </a:p>
      </dgm:t>
    </dgm:pt>
    <dgm:pt modelId="{5AB399E1-79F5-4C4D-8EEE-4E5A0089EED6}" type="sibTrans" cxnId="{37A1BE79-794E-4736-8B9F-6E792CFBDC52}">
      <dgm:prSet/>
      <dgm:spPr/>
      <dgm:t>
        <a:bodyPr/>
        <a:lstStyle/>
        <a:p>
          <a:endParaRPr lang="en-US" sz="2400">
            <a:latin typeface="Times New Roman" panose="02020603050405020304" pitchFamily="18" charset="0"/>
            <a:cs typeface="Times New Roman" panose="02020603050405020304" pitchFamily="18" charset="0"/>
          </a:endParaRPr>
        </a:p>
      </dgm:t>
    </dgm:pt>
    <dgm:pt modelId="{CDF9B3E8-9D6D-4BD3-B3A0-611374488A31}">
      <dgm:prSet phldrT="[Text]" custT="1"/>
      <dgm:spPr/>
      <dgm:t>
        <a:bodyPr/>
        <a:lstStyle/>
        <a:p>
          <a:r>
            <a:rPr lang="en-US" sz="2000" b="1" dirty="0">
              <a:latin typeface="Times New Roman" panose="02020603050405020304" pitchFamily="18" charset="0"/>
              <a:cs typeface="Times New Roman" panose="02020603050405020304" pitchFamily="18" charset="0"/>
            </a:rPr>
            <a:t>Non coplanar forces</a:t>
          </a:r>
        </a:p>
      </dgm:t>
    </dgm:pt>
    <dgm:pt modelId="{80140730-9AE8-45C5-9652-E61CD0287BB9}" type="parTrans" cxnId="{ECDA21EC-F2BB-4137-8028-A6A1ED6EB805}">
      <dgm:prSet/>
      <dgm:spPr/>
      <dgm:t>
        <a:bodyPr/>
        <a:lstStyle/>
        <a:p>
          <a:endParaRPr lang="en-US" sz="2400">
            <a:latin typeface="Times New Roman" panose="02020603050405020304" pitchFamily="18" charset="0"/>
            <a:cs typeface="Times New Roman" panose="02020603050405020304" pitchFamily="18" charset="0"/>
          </a:endParaRPr>
        </a:p>
      </dgm:t>
    </dgm:pt>
    <dgm:pt modelId="{42F531D5-1BC6-45CE-9399-20028054BA8F}" type="sibTrans" cxnId="{ECDA21EC-F2BB-4137-8028-A6A1ED6EB805}">
      <dgm:prSet/>
      <dgm:spPr/>
      <dgm:t>
        <a:bodyPr/>
        <a:lstStyle/>
        <a:p>
          <a:endParaRPr lang="en-US" sz="2400">
            <a:latin typeface="Times New Roman" panose="02020603050405020304" pitchFamily="18" charset="0"/>
            <a:cs typeface="Times New Roman" panose="02020603050405020304" pitchFamily="18" charset="0"/>
          </a:endParaRPr>
        </a:p>
      </dgm:t>
    </dgm:pt>
    <dgm:pt modelId="{FA8006F1-8D7E-4FDE-A61A-765D5F04B0BF}">
      <dgm:prSet custT="1"/>
      <dgm:spPr/>
      <dgm:t>
        <a:bodyPr/>
        <a:lstStyle/>
        <a:p>
          <a:r>
            <a:rPr lang="en-US" sz="2000" b="1" dirty="0">
              <a:latin typeface="Times New Roman" panose="02020603050405020304" pitchFamily="18" charset="0"/>
              <a:cs typeface="Times New Roman" panose="02020603050405020304" pitchFamily="18" charset="0"/>
            </a:rPr>
            <a:t>Concurrent forces</a:t>
          </a:r>
        </a:p>
      </dgm:t>
    </dgm:pt>
    <dgm:pt modelId="{7D9AB3AE-EC9F-46CA-9E43-E3C15E1C54D4}" type="parTrans" cxnId="{964E1EB2-3C2B-4DF3-A4A4-BEDADB5EB2FE}">
      <dgm:prSet/>
      <dgm:spPr/>
      <dgm:t>
        <a:bodyPr/>
        <a:lstStyle/>
        <a:p>
          <a:endParaRPr lang="en-US" sz="2400">
            <a:latin typeface="Times New Roman" panose="02020603050405020304" pitchFamily="18" charset="0"/>
            <a:cs typeface="Times New Roman" panose="02020603050405020304" pitchFamily="18" charset="0"/>
          </a:endParaRPr>
        </a:p>
      </dgm:t>
    </dgm:pt>
    <dgm:pt modelId="{3A4016DA-5EF7-45E8-894D-C49BA74EF9D5}" type="sibTrans" cxnId="{964E1EB2-3C2B-4DF3-A4A4-BEDADB5EB2FE}">
      <dgm:prSet/>
      <dgm:spPr/>
      <dgm:t>
        <a:bodyPr/>
        <a:lstStyle/>
        <a:p>
          <a:endParaRPr lang="en-US" sz="2400">
            <a:latin typeface="Times New Roman" panose="02020603050405020304" pitchFamily="18" charset="0"/>
            <a:cs typeface="Times New Roman" panose="02020603050405020304" pitchFamily="18" charset="0"/>
          </a:endParaRPr>
        </a:p>
      </dgm:t>
    </dgm:pt>
    <dgm:pt modelId="{720D4AEC-DCC7-47B6-8025-394F6699567C}">
      <dgm:prSet custT="1"/>
      <dgm:spPr/>
      <dgm:t>
        <a:bodyPr/>
        <a:lstStyle/>
        <a:p>
          <a:r>
            <a:rPr lang="en-US" sz="2000" b="1" dirty="0">
              <a:latin typeface="Times New Roman" panose="02020603050405020304" pitchFamily="18" charset="0"/>
              <a:cs typeface="Times New Roman" panose="02020603050405020304" pitchFamily="18" charset="0"/>
            </a:rPr>
            <a:t>Non concurrent forces</a:t>
          </a:r>
        </a:p>
      </dgm:t>
    </dgm:pt>
    <dgm:pt modelId="{1D94B918-AE25-4E93-94D9-9E2BD5A12A6B}" type="parTrans" cxnId="{6A0AB555-8030-4F39-87A7-1DF413D1CECF}">
      <dgm:prSet/>
      <dgm:spPr/>
      <dgm:t>
        <a:bodyPr/>
        <a:lstStyle/>
        <a:p>
          <a:endParaRPr lang="en-US" sz="2400">
            <a:latin typeface="Times New Roman" panose="02020603050405020304" pitchFamily="18" charset="0"/>
            <a:cs typeface="Times New Roman" panose="02020603050405020304" pitchFamily="18" charset="0"/>
          </a:endParaRPr>
        </a:p>
      </dgm:t>
    </dgm:pt>
    <dgm:pt modelId="{7DAE7EFD-0E7B-4A16-9629-F75FCFB16F85}" type="sibTrans" cxnId="{6A0AB555-8030-4F39-87A7-1DF413D1CECF}">
      <dgm:prSet/>
      <dgm:spPr/>
      <dgm:t>
        <a:bodyPr/>
        <a:lstStyle/>
        <a:p>
          <a:endParaRPr lang="en-US" sz="2400">
            <a:latin typeface="Times New Roman" panose="02020603050405020304" pitchFamily="18" charset="0"/>
            <a:cs typeface="Times New Roman" panose="02020603050405020304" pitchFamily="18" charset="0"/>
          </a:endParaRPr>
        </a:p>
      </dgm:t>
    </dgm:pt>
    <dgm:pt modelId="{D0D925E6-DBC0-4786-BB17-76936D0010A2}">
      <dgm:prSet custT="1"/>
      <dgm:spPr/>
      <dgm:t>
        <a:bodyPr/>
        <a:lstStyle/>
        <a:p>
          <a:r>
            <a:rPr lang="en-US" sz="2000" b="1" dirty="0">
              <a:latin typeface="Times New Roman" panose="02020603050405020304" pitchFamily="18" charset="0"/>
              <a:cs typeface="Times New Roman" panose="02020603050405020304" pitchFamily="18" charset="0"/>
            </a:rPr>
            <a:t>Non concurrent forces</a:t>
          </a:r>
        </a:p>
      </dgm:t>
    </dgm:pt>
    <dgm:pt modelId="{FC13D210-B5F4-4E98-985C-9C2F6A092B4F}" type="parTrans" cxnId="{96016BEB-A4AE-4753-A1E9-DC5C45EAE589}">
      <dgm:prSet/>
      <dgm:spPr/>
      <dgm:t>
        <a:bodyPr/>
        <a:lstStyle/>
        <a:p>
          <a:endParaRPr lang="en-US" sz="2400">
            <a:latin typeface="Times New Roman" panose="02020603050405020304" pitchFamily="18" charset="0"/>
            <a:cs typeface="Times New Roman" panose="02020603050405020304" pitchFamily="18" charset="0"/>
          </a:endParaRPr>
        </a:p>
      </dgm:t>
    </dgm:pt>
    <dgm:pt modelId="{CF47684B-0A90-4A93-9783-8DF8F9D8EB27}" type="sibTrans" cxnId="{96016BEB-A4AE-4753-A1E9-DC5C45EAE589}">
      <dgm:prSet/>
      <dgm:spPr/>
      <dgm:t>
        <a:bodyPr/>
        <a:lstStyle/>
        <a:p>
          <a:endParaRPr lang="en-US" sz="2400">
            <a:latin typeface="Times New Roman" panose="02020603050405020304" pitchFamily="18" charset="0"/>
            <a:cs typeface="Times New Roman" panose="02020603050405020304" pitchFamily="18" charset="0"/>
          </a:endParaRPr>
        </a:p>
      </dgm:t>
    </dgm:pt>
    <dgm:pt modelId="{CB9ADDA8-14D6-4B4D-A321-B5BF6F440B0C}">
      <dgm:prSet custT="1"/>
      <dgm:spPr/>
      <dgm:t>
        <a:bodyPr/>
        <a:lstStyle/>
        <a:p>
          <a:r>
            <a:rPr lang="en-US" sz="2000" b="1" dirty="0">
              <a:latin typeface="Times New Roman" panose="02020603050405020304" pitchFamily="18" charset="0"/>
              <a:cs typeface="Times New Roman" panose="02020603050405020304" pitchFamily="18" charset="0"/>
            </a:rPr>
            <a:t>Concurrent forces</a:t>
          </a:r>
        </a:p>
      </dgm:t>
    </dgm:pt>
    <dgm:pt modelId="{609A7BE3-7458-4B1D-8DAC-C7098C1B1695}" type="parTrans" cxnId="{905CC639-28A7-4081-8954-D8D222718C8C}">
      <dgm:prSet/>
      <dgm:spPr/>
      <dgm:t>
        <a:bodyPr/>
        <a:lstStyle/>
        <a:p>
          <a:endParaRPr lang="en-US" sz="2400">
            <a:latin typeface="Times New Roman" panose="02020603050405020304" pitchFamily="18" charset="0"/>
            <a:cs typeface="Times New Roman" panose="02020603050405020304" pitchFamily="18" charset="0"/>
          </a:endParaRPr>
        </a:p>
      </dgm:t>
    </dgm:pt>
    <dgm:pt modelId="{177BE0AE-4583-44A1-93D4-3060E236AFA5}" type="sibTrans" cxnId="{905CC639-28A7-4081-8954-D8D222718C8C}">
      <dgm:prSet/>
      <dgm:spPr/>
      <dgm:t>
        <a:bodyPr/>
        <a:lstStyle/>
        <a:p>
          <a:endParaRPr lang="en-US" sz="2400">
            <a:latin typeface="Times New Roman" panose="02020603050405020304" pitchFamily="18" charset="0"/>
            <a:cs typeface="Times New Roman" panose="02020603050405020304" pitchFamily="18" charset="0"/>
          </a:endParaRPr>
        </a:p>
      </dgm:t>
    </dgm:pt>
    <dgm:pt modelId="{2A6245F0-2B60-40D6-9917-61A0AD67E50F}" type="asst">
      <dgm:prSet custT="1"/>
      <dgm:spPr/>
      <dgm:t>
        <a:bodyPr/>
        <a:lstStyle/>
        <a:p>
          <a:r>
            <a:rPr lang="en-US" sz="2000" b="1" dirty="0">
              <a:latin typeface="Times New Roman" panose="02020603050405020304" pitchFamily="18" charset="0"/>
              <a:cs typeface="Times New Roman" panose="02020603050405020304" pitchFamily="18" charset="0"/>
            </a:rPr>
            <a:t>Like parallel forces</a:t>
          </a:r>
          <a:endParaRPr lang="en-US" sz="2000" dirty="0">
            <a:latin typeface="Times New Roman" panose="02020603050405020304" pitchFamily="18" charset="0"/>
            <a:cs typeface="Times New Roman" panose="02020603050405020304" pitchFamily="18" charset="0"/>
          </a:endParaRPr>
        </a:p>
      </dgm:t>
    </dgm:pt>
    <dgm:pt modelId="{3E230C35-1A00-442E-A5DE-7EABF49E19C7}" type="parTrans" cxnId="{05AE6D68-8384-49FF-8169-136795676606}">
      <dgm:prSet/>
      <dgm:spPr/>
      <dgm:t>
        <a:bodyPr/>
        <a:lstStyle/>
        <a:p>
          <a:endParaRPr lang="en-US" sz="2400">
            <a:latin typeface="Times New Roman" panose="02020603050405020304" pitchFamily="18" charset="0"/>
            <a:cs typeface="Times New Roman" panose="02020603050405020304" pitchFamily="18" charset="0"/>
          </a:endParaRPr>
        </a:p>
      </dgm:t>
    </dgm:pt>
    <dgm:pt modelId="{AF3B1E12-05C3-4CA4-89BE-A52BD9BC0AD7}" type="sibTrans" cxnId="{05AE6D68-8384-49FF-8169-136795676606}">
      <dgm:prSet/>
      <dgm:spPr/>
      <dgm:t>
        <a:bodyPr/>
        <a:lstStyle/>
        <a:p>
          <a:endParaRPr lang="en-US" sz="2400">
            <a:latin typeface="Times New Roman" panose="02020603050405020304" pitchFamily="18" charset="0"/>
            <a:cs typeface="Times New Roman" panose="02020603050405020304" pitchFamily="18" charset="0"/>
          </a:endParaRPr>
        </a:p>
      </dgm:t>
    </dgm:pt>
    <dgm:pt modelId="{18BA2FDA-25E8-472F-80EE-40130938364F}" type="asst">
      <dgm:prSet custT="1"/>
      <dgm:spPr/>
      <dgm:t>
        <a:bodyPr/>
        <a:lstStyle/>
        <a:p>
          <a:r>
            <a:rPr lang="en-US" sz="2000" b="1" dirty="0">
              <a:latin typeface="Times New Roman" panose="02020603050405020304" pitchFamily="18" charset="0"/>
              <a:cs typeface="Times New Roman" panose="02020603050405020304" pitchFamily="18" charset="0"/>
            </a:rPr>
            <a:t>Unlike parallel forces</a:t>
          </a:r>
          <a:endParaRPr lang="en-US" sz="2000" dirty="0">
            <a:latin typeface="Times New Roman" panose="02020603050405020304" pitchFamily="18" charset="0"/>
            <a:cs typeface="Times New Roman" panose="02020603050405020304" pitchFamily="18" charset="0"/>
          </a:endParaRPr>
        </a:p>
      </dgm:t>
    </dgm:pt>
    <dgm:pt modelId="{D20B5E08-0B8C-4914-A863-4D58EC7A598B}" type="parTrans" cxnId="{8D362383-2075-4726-B97E-EA6247CCB629}">
      <dgm:prSet/>
      <dgm:spPr/>
      <dgm:t>
        <a:bodyPr/>
        <a:lstStyle/>
        <a:p>
          <a:endParaRPr lang="en-US" sz="2400">
            <a:latin typeface="Times New Roman" panose="02020603050405020304" pitchFamily="18" charset="0"/>
            <a:cs typeface="Times New Roman" panose="02020603050405020304" pitchFamily="18" charset="0"/>
          </a:endParaRPr>
        </a:p>
      </dgm:t>
    </dgm:pt>
    <dgm:pt modelId="{B8DAE19D-A348-4916-8397-F33DBD4D10CF}" type="sibTrans" cxnId="{8D362383-2075-4726-B97E-EA6247CCB629}">
      <dgm:prSet/>
      <dgm:spPr/>
      <dgm:t>
        <a:bodyPr/>
        <a:lstStyle/>
        <a:p>
          <a:endParaRPr lang="en-US" sz="2400">
            <a:latin typeface="Times New Roman" panose="02020603050405020304" pitchFamily="18" charset="0"/>
            <a:cs typeface="Times New Roman" panose="02020603050405020304" pitchFamily="18" charset="0"/>
          </a:endParaRPr>
        </a:p>
      </dgm:t>
    </dgm:pt>
    <dgm:pt modelId="{5A93D97E-CBE0-4A4B-B305-45F61154C18C}" type="asst">
      <dgm:prSet custT="1"/>
      <dgm:spPr/>
      <dgm:t>
        <a:bodyPr/>
        <a:lstStyle/>
        <a:p>
          <a:r>
            <a:rPr lang="en-US" sz="2000" b="1" dirty="0">
              <a:latin typeface="Times New Roman" panose="02020603050405020304" pitchFamily="18" charset="0"/>
              <a:cs typeface="Times New Roman" panose="02020603050405020304" pitchFamily="18" charset="0"/>
            </a:rPr>
            <a:t>Like parallel forces</a:t>
          </a:r>
          <a:endParaRPr lang="en-US" sz="2000" dirty="0">
            <a:latin typeface="Times New Roman" panose="02020603050405020304" pitchFamily="18" charset="0"/>
            <a:cs typeface="Times New Roman" panose="02020603050405020304" pitchFamily="18" charset="0"/>
          </a:endParaRPr>
        </a:p>
      </dgm:t>
    </dgm:pt>
    <dgm:pt modelId="{F2770763-BE81-484F-BFCE-A7F74364B0E1}" type="parTrans" cxnId="{25985401-A931-47C6-8307-7CBBB9B09E19}">
      <dgm:prSet/>
      <dgm:spPr/>
      <dgm:t>
        <a:bodyPr/>
        <a:lstStyle/>
        <a:p>
          <a:endParaRPr lang="en-US" sz="2400">
            <a:latin typeface="Times New Roman" panose="02020603050405020304" pitchFamily="18" charset="0"/>
            <a:cs typeface="Times New Roman" panose="02020603050405020304" pitchFamily="18" charset="0"/>
          </a:endParaRPr>
        </a:p>
      </dgm:t>
    </dgm:pt>
    <dgm:pt modelId="{66C22D25-F831-44D6-9448-25847E059825}" type="sibTrans" cxnId="{25985401-A931-47C6-8307-7CBBB9B09E19}">
      <dgm:prSet/>
      <dgm:spPr/>
      <dgm:t>
        <a:bodyPr/>
        <a:lstStyle/>
        <a:p>
          <a:endParaRPr lang="en-US" sz="2400">
            <a:latin typeface="Times New Roman" panose="02020603050405020304" pitchFamily="18" charset="0"/>
            <a:cs typeface="Times New Roman" panose="02020603050405020304" pitchFamily="18" charset="0"/>
          </a:endParaRPr>
        </a:p>
      </dgm:t>
    </dgm:pt>
    <dgm:pt modelId="{7EF48E2B-AB6E-48B4-A971-43A20F68BA70}" type="asst">
      <dgm:prSet custT="1"/>
      <dgm:spPr/>
      <dgm:t>
        <a:bodyPr/>
        <a:lstStyle/>
        <a:p>
          <a:r>
            <a:rPr lang="en-US" sz="2000" b="1" dirty="0">
              <a:latin typeface="Times New Roman" panose="02020603050405020304" pitchFamily="18" charset="0"/>
              <a:cs typeface="Times New Roman" panose="02020603050405020304" pitchFamily="18" charset="0"/>
            </a:rPr>
            <a:t>Unlike parallel forces</a:t>
          </a:r>
          <a:endParaRPr lang="en-US" sz="2000" dirty="0">
            <a:latin typeface="Times New Roman" panose="02020603050405020304" pitchFamily="18" charset="0"/>
            <a:cs typeface="Times New Roman" panose="02020603050405020304" pitchFamily="18" charset="0"/>
          </a:endParaRPr>
        </a:p>
      </dgm:t>
    </dgm:pt>
    <dgm:pt modelId="{22FB16FF-8AC1-427F-906A-ACCF569D2ABA}" type="parTrans" cxnId="{B6FCD4FF-598E-44CE-8C94-983CC73BE1B1}">
      <dgm:prSet/>
      <dgm:spPr/>
      <dgm:t>
        <a:bodyPr/>
        <a:lstStyle/>
        <a:p>
          <a:endParaRPr lang="en-US" sz="2400">
            <a:latin typeface="Times New Roman" panose="02020603050405020304" pitchFamily="18" charset="0"/>
            <a:cs typeface="Times New Roman" panose="02020603050405020304" pitchFamily="18" charset="0"/>
          </a:endParaRPr>
        </a:p>
      </dgm:t>
    </dgm:pt>
    <dgm:pt modelId="{9647F28A-8FD4-41D0-8789-DEE95087F020}" type="sibTrans" cxnId="{B6FCD4FF-598E-44CE-8C94-983CC73BE1B1}">
      <dgm:prSet/>
      <dgm:spPr/>
      <dgm:t>
        <a:bodyPr/>
        <a:lstStyle/>
        <a:p>
          <a:endParaRPr lang="en-US" sz="2400">
            <a:latin typeface="Times New Roman" panose="02020603050405020304" pitchFamily="18" charset="0"/>
            <a:cs typeface="Times New Roman" panose="02020603050405020304" pitchFamily="18" charset="0"/>
          </a:endParaRPr>
        </a:p>
      </dgm:t>
    </dgm:pt>
    <dgm:pt modelId="{74E6ED5A-3F58-4BBE-A06B-4FC14B56CB91}" type="pres">
      <dgm:prSet presAssocID="{9883710E-9B2F-4F50-9F97-D988C308458C}" presName="hierChild1" presStyleCnt="0">
        <dgm:presLayoutVars>
          <dgm:orgChart val="1"/>
          <dgm:chPref val="1"/>
          <dgm:dir/>
          <dgm:animOne val="branch"/>
          <dgm:animLvl val="lvl"/>
          <dgm:resizeHandles/>
        </dgm:presLayoutVars>
      </dgm:prSet>
      <dgm:spPr/>
      <dgm:t>
        <a:bodyPr/>
        <a:lstStyle/>
        <a:p>
          <a:endParaRPr lang="en-US"/>
        </a:p>
      </dgm:t>
    </dgm:pt>
    <dgm:pt modelId="{3CF26C61-6AE6-46EA-93CF-59695CCA2416}" type="pres">
      <dgm:prSet presAssocID="{9917700F-7910-47FD-B0B4-3CB1599C24EF}" presName="hierRoot1" presStyleCnt="0">
        <dgm:presLayoutVars>
          <dgm:hierBranch val="init"/>
        </dgm:presLayoutVars>
      </dgm:prSet>
      <dgm:spPr/>
    </dgm:pt>
    <dgm:pt modelId="{CB8DD180-D00C-4555-8AF5-A42B51189176}" type="pres">
      <dgm:prSet presAssocID="{9917700F-7910-47FD-B0B4-3CB1599C24EF}" presName="rootComposite1" presStyleCnt="0"/>
      <dgm:spPr/>
    </dgm:pt>
    <dgm:pt modelId="{3842E81F-E563-4C93-87F5-6207E71CD288}" type="pres">
      <dgm:prSet presAssocID="{9917700F-7910-47FD-B0B4-3CB1599C24EF}" presName="rootText1" presStyleLbl="node0" presStyleIdx="0" presStyleCnt="1" custScaleX="167518" custScaleY="114637">
        <dgm:presLayoutVars>
          <dgm:chPref val="3"/>
        </dgm:presLayoutVars>
      </dgm:prSet>
      <dgm:spPr/>
      <dgm:t>
        <a:bodyPr/>
        <a:lstStyle/>
        <a:p>
          <a:endParaRPr lang="en-US"/>
        </a:p>
      </dgm:t>
    </dgm:pt>
    <dgm:pt modelId="{233BBFE5-9F97-433A-9264-C63C3BD2463F}" type="pres">
      <dgm:prSet presAssocID="{9917700F-7910-47FD-B0B4-3CB1599C24EF}" presName="rootConnector1" presStyleLbl="node1" presStyleIdx="0" presStyleCnt="0"/>
      <dgm:spPr/>
      <dgm:t>
        <a:bodyPr/>
        <a:lstStyle/>
        <a:p>
          <a:endParaRPr lang="en-US"/>
        </a:p>
      </dgm:t>
    </dgm:pt>
    <dgm:pt modelId="{1305B5F1-3488-4847-852E-D103FD50B455}" type="pres">
      <dgm:prSet presAssocID="{9917700F-7910-47FD-B0B4-3CB1599C24EF}" presName="hierChild2" presStyleCnt="0"/>
      <dgm:spPr/>
    </dgm:pt>
    <dgm:pt modelId="{5AAAE02C-E246-43C9-8288-555670D7D152}" type="pres">
      <dgm:prSet presAssocID="{F9A4A181-9D71-43B9-8798-6B537F17A8C9}" presName="Name37" presStyleLbl="parChTrans1D2" presStyleIdx="0" presStyleCnt="3"/>
      <dgm:spPr/>
      <dgm:t>
        <a:bodyPr/>
        <a:lstStyle/>
        <a:p>
          <a:endParaRPr lang="en-US"/>
        </a:p>
      </dgm:t>
    </dgm:pt>
    <dgm:pt modelId="{1D8EB1B6-7B19-4305-BDB2-29CEBD04310D}" type="pres">
      <dgm:prSet presAssocID="{A7FFB391-9A84-4B2C-9210-281FA50883A8}" presName="hierRoot2" presStyleCnt="0">
        <dgm:presLayoutVars>
          <dgm:hierBranch val="init"/>
        </dgm:presLayoutVars>
      </dgm:prSet>
      <dgm:spPr/>
    </dgm:pt>
    <dgm:pt modelId="{C6D039C4-77D1-44FF-9199-013B46A84A0A}" type="pres">
      <dgm:prSet presAssocID="{A7FFB391-9A84-4B2C-9210-281FA50883A8}" presName="rootComposite" presStyleCnt="0"/>
      <dgm:spPr/>
    </dgm:pt>
    <dgm:pt modelId="{B44C0656-753C-47A7-8CC7-3BD7B437286F}" type="pres">
      <dgm:prSet presAssocID="{A7FFB391-9A84-4B2C-9210-281FA50883A8}" presName="rootText" presStyleLbl="node2" presStyleIdx="0" presStyleCnt="3" custScaleX="106294">
        <dgm:presLayoutVars>
          <dgm:chPref val="3"/>
        </dgm:presLayoutVars>
      </dgm:prSet>
      <dgm:spPr/>
      <dgm:t>
        <a:bodyPr/>
        <a:lstStyle/>
        <a:p>
          <a:endParaRPr lang="en-US"/>
        </a:p>
      </dgm:t>
    </dgm:pt>
    <dgm:pt modelId="{B4C20138-0A31-411F-A002-E6DFDF3671A9}" type="pres">
      <dgm:prSet presAssocID="{A7FFB391-9A84-4B2C-9210-281FA50883A8}" presName="rootConnector" presStyleLbl="node2" presStyleIdx="0" presStyleCnt="3"/>
      <dgm:spPr/>
      <dgm:t>
        <a:bodyPr/>
        <a:lstStyle/>
        <a:p>
          <a:endParaRPr lang="en-US"/>
        </a:p>
      </dgm:t>
    </dgm:pt>
    <dgm:pt modelId="{DBA70C9E-A703-418F-9F70-74CC1D5501B3}" type="pres">
      <dgm:prSet presAssocID="{A7FFB391-9A84-4B2C-9210-281FA50883A8}" presName="hierChild4" presStyleCnt="0"/>
      <dgm:spPr/>
    </dgm:pt>
    <dgm:pt modelId="{D2D53762-0DC9-42BF-B177-FAA30DA1575F}" type="pres">
      <dgm:prSet presAssocID="{A7FFB391-9A84-4B2C-9210-281FA50883A8}" presName="hierChild5" presStyleCnt="0"/>
      <dgm:spPr/>
    </dgm:pt>
    <dgm:pt modelId="{0C296590-9C48-4593-BA7F-3F5C25DA086C}" type="pres">
      <dgm:prSet presAssocID="{AD091F1F-9F9F-49D7-ABED-B95C084693C4}" presName="Name37" presStyleLbl="parChTrans1D2" presStyleIdx="1" presStyleCnt="3"/>
      <dgm:spPr/>
      <dgm:t>
        <a:bodyPr/>
        <a:lstStyle/>
        <a:p>
          <a:endParaRPr lang="en-US"/>
        </a:p>
      </dgm:t>
    </dgm:pt>
    <dgm:pt modelId="{7273CFE5-9BAD-4032-969C-A35A1521DFD6}" type="pres">
      <dgm:prSet presAssocID="{3CC4F821-D830-46B7-A215-7990ECB1F156}" presName="hierRoot2" presStyleCnt="0">
        <dgm:presLayoutVars>
          <dgm:hierBranch val="init"/>
        </dgm:presLayoutVars>
      </dgm:prSet>
      <dgm:spPr/>
    </dgm:pt>
    <dgm:pt modelId="{DC1CEAB0-BA80-4C2B-B532-B6091C67113D}" type="pres">
      <dgm:prSet presAssocID="{3CC4F821-D830-46B7-A215-7990ECB1F156}" presName="rootComposite" presStyleCnt="0"/>
      <dgm:spPr/>
    </dgm:pt>
    <dgm:pt modelId="{3DD4008C-F2D0-468A-979A-F46A4A872AC0}" type="pres">
      <dgm:prSet presAssocID="{3CC4F821-D830-46B7-A215-7990ECB1F156}" presName="rootText" presStyleLbl="node2" presStyleIdx="1" presStyleCnt="3" custScaleX="108495">
        <dgm:presLayoutVars>
          <dgm:chPref val="3"/>
        </dgm:presLayoutVars>
      </dgm:prSet>
      <dgm:spPr/>
      <dgm:t>
        <a:bodyPr/>
        <a:lstStyle/>
        <a:p>
          <a:endParaRPr lang="en-US"/>
        </a:p>
      </dgm:t>
    </dgm:pt>
    <dgm:pt modelId="{8BF57511-E324-42F8-BDBE-BEDD0F5D9847}" type="pres">
      <dgm:prSet presAssocID="{3CC4F821-D830-46B7-A215-7990ECB1F156}" presName="rootConnector" presStyleLbl="node2" presStyleIdx="1" presStyleCnt="3"/>
      <dgm:spPr/>
      <dgm:t>
        <a:bodyPr/>
        <a:lstStyle/>
        <a:p>
          <a:endParaRPr lang="en-US"/>
        </a:p>
      </dgm:t>
    </dgm:pt>
    <dgm:pt modelId="{3CEB9352-ADBA-49FF-BD8A-C2CF518CE26E}" type="pres">
      <dgm:prSet presAssocID="{3CC4F821-D830-46B7-A215-7990ECB1F156}" presName="hierChild4" presStyleCnt="0"/>
      <dgm:spPr/>
    </dgm:pt>
    <dgm:pt modelId="{B8CC7AF1-9882-4AEC-A410-ABDF428B76E2}" type="pres">
      <dgm:prSet presAssocID="{7D9AB3AE-EC9F-46CA-9E43-E3C15E1C54D4}" presName="Name37" presStyleLbl="parChTrans1D3" presStyleIdx="0" presStyleCnt="4"/>
      <dgm:spPr/>
      <dgm:t>
        <a:bodyPr/>
        <a:lstStyle/>
        <a:p>
          <a:endParaRPr lang="en-US"/>
        </a:p>
      </dgm:t>
    </dgm:pt>
    <dgm:pt modelId="{7A30A1F5-B001-452C-9670-92AB38B33823}" type="pres">
      <dgm:prSet presAssocID="{FA8006F1-8D7E-4FDE-A61A-765D5F04B0BF}" presName="hierRoot2" presStyleCnt="0">
        <dgm:presLayoutVars>
          <dgm:hierBranch val="init"/>
        </dgm:presLayoutVars>
      </dgm:prSet>
      <dgm:spPr/>
    </dgm:pt>
    <dgm:pt modelId="{66758E04-8040-4EC4-AEA2-629DDF1BA8C0}" type="pres">
      <dgm:prSet presAssocID="{FA8006F1-8D7E-4FDE-A61A-765D5F04B0BF}" presName="rootComposite" presStyleCnt="0"/>
      <dgm:spPr/>
    </dgm:pt>
    <dgm:pt modelId="{8F266B8C-16A2-4C35-BBFD-F1792EE11911}" type="pres">
      <dgm:prSet presAssocID="{FA8006F1-8D7E-4FDE-A61A-765D5F04B0BF}" presName="rootText" presStyleLbl="node3" presStyleIdx="0" presStyleCnt="4">
        <dgm:presLayoutVars>
          <dgm:chPref val="3"/>
        </dgm:presLayoutVars>
      </dgm:prSet>
      <dgm:spPr/>
      <dgm:t>
        <a:bodyPr/>
        <a:lstStyle/>
        <a:p>
          <a:endParaRPr lang="en-US"/>
        </a:p>
      </dgm:t>
    </dgm:pt>
    <dgm:pt modelId="{981ED8DA-0F12-475F-858C-52D721F10C24}" type="pres">
      <dgm:prSet presAssocID="{FA8006F1-8D7E-4FDE-A61A-765D5F04B0BF}" presName="rootConnector" presStyleLbl="node3" presStyleIdx="0" presStyleCnt="4"/>
      <dgm:spPr/>
      <dgm:t>
        <a:bodyPr/>
        <a:lstStyle/>
        <a:p>
          <a:endParaRPr lang="en-US"/>
        </a:p>
      </dgm:t>
    </dgm:pt>
    <dgm:pt modelId="{9065DB0B-0D5D-4E45-8A9C-2937EF8411B8}" type="pres">
      <dgm:prSet presAssocID="{FA8006F1-8D7E-4FDE-A61A-765D5F04B0BF}" presName="hierChild4" presStyleCnt="0"/>
      <dgm:spPr/>
    </dgm:pt>
    <dgm:pt modelId="{B8C9CB1A-692B-49C1-A5B0-24E702AAC876}" type="pres">
      <dgm:prSet presAssocID="{FA8006F1-8D7E-4FDE-A61A-765D5F04B0BF}" presName="hierChild5" presStyleCnt="0"/>
      <dgm:spPr/>
    </dgm:pt>
    <dgm:pt modelId="{CED7DE60-8C89-43EB-9D78-82113D6C0CA7}" type="pres">
      <dgm:prSet presAssocID="{FC13D210-B5F4-4E98-985C-9C2F6A092B4F}" presName="Name37" presStyleLbl="parChTrans1D3" presStyleIdx="1" presStyleCnt="4"/>
      <dgm:spPr/>
      <dgm:t>
        <a:bodyPr/>
        <a:lstStyle/>
        <a:p>
          <a:endParaRPr lang="en-US"/>
        </a:p>
      </dgm:t>
    </dgm:pt>
    <dgm:pt modelId="{574498E9-E860-4307-BABC-6E1490646964}" type="pres">
      <dgm:prSet presAssocID="{D0D925E6-DBC0-4786-BB17-76936D0010A2}" presName="hierRoot2" presStyleCnt="0">
        <dgm:presLayoutVars>
          <dgm:hierBranch val="init"/>
        </dgm:presLayoutVars>
      </dgm:prSet>
      <dgm:spPr/>
    </dgm:pt>
    <dgm:pt modelId="{AC17A8DD-BA58-4A32-B603-F95DA9793AA1}" type="pres">
      <dgm:prSet presAssocID="{D0D925E6-DBC0-4786-BB17-76936D0010A2}" presName="rootComposite" presStyleCnt="0"/>
      <dgm:spPr/>
    </dgm:pt>
    <dgm:pt modelId="{5575BCA6-4C92-4C38-AFDC-517E7761C02A}" type="pres">
      <dgm:prSet presAssocID="{D0D925E6-DBC0-4786-BB17-76936D0010A2}" presName="rootText" presStyleLbl="node3" presStyleIdx="1" presStyleCnt="4">
        <dgm:presLayoutVars>
          <dgm:chPref val="3"/>
        </dgm:presLayoutVars>
      </dgm:prSet>
      <dgm:spPr/>
      <dgm:t>
        <a:bodyPr/>
        <a:lstStyle/>
        <a:p>
          <a:endParaRPr lang="en-US"/>
        </a:p>
      </dgm:t>
    </dgm:pt>
    <dgm:pt modelId="{46F4F7E3-2103-406B-9928-CA332DE6C362}" type="pres">
      <dgm:prSet presAssocID="{D0D925E6-DBC0-4786-BB17-76936D0010A2}" presName="rootConnector" presStyleLbl="node3" presStyleIdx="1" presStyleCnt="4"/>
      <dgm:spPr/>
      <dgm:t>
        <a:bodyPr/>
        <a:lstStyle/>
        <a:p>
          <a:endParaRPr lang="en-US"/>
        </a:p>
      </dgm:t>
    </dgm:pt>
    <dgm:pt modelId="{1A25B8C2-A5AE-4722-8C80-F4F2EDADDEFC}" type="pres">
      <dgm:prSet presAssocID="{D0D925E6-DBC0-4786-BB17-76936D0010A2}" presName="hierChild4" presStyleCnt="0"/>
      <dgm:spPr/>
    </dgm:pt>
    <dgm:pt modelId="{AFA52A16-6E5E-46CF-95D2-F7D870F6C8C4}" type="pres">
      <dgm:prSet presAssocID="{D0D925E6-DBC0-4786-BB17-76936D0010A2}" presName="hierChild5" presStyleCnt="0"/>
      <dgm:spPr/>
    </dgm:pt>
    <dgm:pt modelId="{F9850E49-16F2-4A30-B6B7-9C4E62567A90}" type="pres">
      <dgm:prSet presAssocID="{3E230C35-1A00-442E-A5DE-7EABF49E19C7}" presName="Name111" presStyleLbl="parChTrans1D4" presStyleIdx="0" presStyleCnt="4"/>
      <dgm:spPr/>
      <dgm:t>
        <a:bodyPr/>
        <a:lstStyle/>
        <a:p>
          <a:endParaRPr lang="en-US"/>
        </a:p>
      </dgm:t>
    </dgm:pt>
    <dgm:pt modelId="{730D67F6-E362-42C4-986D-6BCFE7EC243E}" type="pres">
      <dgm:prSet presAssocID="{2A6245F0-2B60-40D6-9917-61A0AD67E50F}" presName="hierRoot3" presStyleCnt="0">
        <dgm:presLayoutVars>
          <dgm:hierBranch val="init"/>
        </dgm:presLayoutVars>
      </dgm:prSet>
      <dgm:spPr/>
    </dgm:pt>
    <dgm:pt modelId="{D49F0F2E-764A-4088-A013-CFBA4BAC5600}" type="pres">
      <dgm:prSet presAssocID="{2A6245F0-2B60-40D6-9917-61A0AD67E50F}" presName="rootComposite3" presStyleCnt="0"/>
      <dgm:spPr/>
    </dgm:pt>
    <dgm:pt modelId="{8405ABDF-0631-49A3-B870-426C9261DA0E}" type="pres">
      <dgm:prSet presAssocID="{2A6245F0-2B60-40D6-9917-61A0AD67E50F}" presName="rootText3" presStyleLbl="asst3" presStyleIdx="0" presStyleCnt="4">
        <dgm:presLayoutVars>
          <dgm:chPref val="3"/>
        </dgm:presLayoutVars>
      </dgm:prSet>
      <dgm:spPr/>
      <dgm:t>
        <a:bodyPr/>
        <a:lstStyle/>
        <a:p>
          <a:endParaRPr lang="en-US"/>
        </a:p>
      </dgm:t>
    </dgm:pt>
    <dgm:pt modelId="{8F58409E-05A4-4007-99A0-37A76DF26018}" type="pres">
      <dgm:prSet presAssocID="{2A6245F0-2B60-40D6-9917-61A0AD67E50F}" presName="rootConnector3" presStyleLbl="asst3" presStyleIdx="0" presStyleCnt="4"/>
      <dgm:spPr/>
      <dgm:t>
        <a:bodyPr/>
        <a:lstStyle/>
        <a:p>
          <a:endParaRPr lang="en-US"/>
        </a:p>
      </dgm:t>
    </dgm:pt>
    <dgm:pt modelId="{4CF2C884-8E68-4204-A35A-F64C2BE59F7B}" type="pres">
      <dgm:prSet presAssocID="{2A6245F0-2B60-40D6-9917-61A0AD67E50F}" presName="hierChild6" presStyleCnt="0"/>
      <dgm:spPr/>
    </dgm:pt>
    <dgm:pt modelId="{A06F6B92-D95A-42E8-8811-F3DB43545EB8}" type="pres">
      <dgm:prSet presAssocID="{2A6245F0-2B60-40D6-9917-61A0AD67E50F}" presName="hierChild7" presStyleCnt="0"/>
      <dgm:spPr/>
    </dgm:pt>
    <dgm:pt modelId="{7C6C49A9-28D6-49BE-9E58-4A8F580C79F0}" type="pres">
      <dgm:prSet presAssocID="{D20B5E08-0B8C-4914-A863-4D58EC7A598B}" presName="Name111" presStyleLbl="parChTrans1D4" presStyleIdx="1" presStyleCnt="4"/>
      <dgm:spPr/>
      <dgm:t>
        <a:bodyPr/>
        <a:lstStyle/>
        <a:p>
          <a:endParaRPr lang="en-US"/>
        </a:p>
      </dgm:t>
    </dgm:pt>
    <dgm:pt modelId="{EE33317B-E5BD-4394-8E54-6127C76C0974}" type="pres">
      <dgm:prSet presAssocID="{18BA2FDA-25E8-472F-80EE-40130938364F}" presName="hierRoot3" presStyleCnt="0">
        <dgm:presLayoutVars>
          <dgm:hierBranch val="init"/>
        </dgm:presLayoutVars>
      </dgm:prSet>
      <dgm:spPr/>
    </dgm:pt>
    <dgm:pt modelId="{C7FD067E-54E7-47FF-B0A2-9D173E51A845}" type="pres">
      <dgm:prSet presAssocID="{18BA2FDA-25E8-472F-80EE-40130938364F}" presName="rootComposite3" presStyleCnt="0"/>
      <dgm:spPr/>
    </dgm:pt>
    <dgm:pt modelId="{DF9B8B95-D1BB-4CB1-8D22-FB4111D7BB08}" type="pres">
      <dgm:prSet presAssocID="{18BA2FDA-25E8-472F-80EE-40130938364F}" presName="rootText3" presStyleLbl="asst3" presStyleIdx="1" presStyleCnt="4">
        <dgm:presLayoutVars>
          <dgm:chPref val="3"/>
        </dgm:presLayoutVars>
      </dgm:prSet>
      <dgm:spPr/>
      <dgm:t>
        <a:bodyPr/>
        <a:lstStyle/>
        <a:p>
          <a:endParaRPr lang="en-US"/>
        </a:p>
      </dgm:t>
    </dgm:pt>
    <dgm:pt modelId="{AEA7D0ED-569E-4B30-8087-88C4BECE33D4}" type="pres">
      <dgm:prSet presAssocID="{18BA2FDA-25E8-472F-80EE-40130938364F}" presName="rootConnector3" presStyleLbl="asst3" presStyleIdx="1" presStyleCnt="4"/>
      <dgm:spPr/>
      <dgm:t>
        <a:bodyPr/>
        <a:lstStyle/>
        <a:p>
          <a:endParaRPr lang="en-US"/>
        </a:p>
      </dgm:t>
    </dgm:pt>
    <dgm:pt modelId="{998A46CE-56B1-4AA0-BC6A-2C98A5667C52}" type="pres">
      <dgm:prSet presAssocID="{18BA2FDA-25E8-472F-80EE-40130938364F}" presName="hierChild6" presStyleCnt="0"/>
      <dgm:spPr/>
    </dgm:pt>
    <dgm:pt modelId="{AD6114BD-D7F0-45C5-A4DC-2B2248B2C800}" type="pres">
      <dgm:prSet presAssocID="{18BA2FDA-25E8-472F-80EE-40130938364F}" presName="hierChild7" presStyleCnt="0"/>
      <dgm:spPr/>
    </dgm:pt>
    <dgm:pt modelId="{2CCEC936-65C1-4913-8B79-0F4D90DDD168}" type="pres">
      <dgm:prSet presAssocID="{3CC4F821-D830-46B7-A215-7990ECB1F156}" presName="hierChild5" presStyleCnt="0"/>
      <dgm:spPr/>
    </dgm:pt>
    <dgm:pt modelId="{11013EE8-74A8-4262-A26A-DD5EE01B0673}" type="pres">
      <dgm:prSet presAssocID="{80140730-9AE8-45C5-9652-E61CD0287BB9}" presName="Name37" presStyleLbl="parChTrans1D2" presStyleIdx="2" presStyleCnt="3"/>
      <dgm:spPr/>
      <dgm:t>
        <a:bodyPr/>
        <a:lstStyle/>
        <a:p>
          <a:endParaRPr lang="en-US"/>
        </a:p>
      </dgm:t>
    </dgm:pt>
    <dgm:pt modelId="{75F56F6D-97B6-4F06-8932-1E7E362A8C01}" type="pres">
      <dgm:prSet presAssocID="{CDF9B3E8-9D6D-4BD3-B3A0-611374488A31}" presName="hierRoot2" presStyleCnt="0">
        <dgm:presLayoutVars>
          <dgm:hierBranch val="init"/>
        </dgm:presLayoutVars>
      </dgm:prSet>
      <dgm:spPr/>
    </dgm:pt>
    <dgm:pt modelId="{CDB942C4-5E8A-4543-A2C9-4569F95FD8B3}" type="pres">
      <dgm:prSet presAssocID="{CDF9B3E8-9D6D-4BD3-B3A0-611374488A31}" presName="rootComposite" presStyleCnt="0"/>
      <dgm:spPr/>
    </dgm:pt>
    <dgm:pt modelId="{F007102D-F30F-4A3A-8D02-411A2F2C8A95}" type="pres">
      <dgm:prSet presAssocID="{CDF9B3E8-9D6D-4BD3-B3A0-611374488A31}" presName="rootText" presStyleLbl="node2" presStyleIdx="2" presStyleCnt="3" custScaleX="115092">
        <dgm:presLayoutVars>
          <dgm:chPref val="3"/>
        </dgm:presLayoutVars>
      </dgm:prSet>
      <dgm:spPr/>
      <dgm:t>
        <a:bodyPr/>
        <a:lstStyle/>
        <a:p>
          <a:endParaRPr lang="en-US"/>
        </a:p>
      </dgm:t>
    </dgm:pt>
    <dgm:pt modelId="{CD7294A3-0610-4E57-83BC-8B800A5025AE}" type="pres">
      <dgm:prSet presAssocID="{CDF9B3E8-9D6D-4BD3-B3A0-611374488A31}" presName="rootConnector" presStyleLbl="node2" presStyleIdx="2" presStyleCnt="3"/>
      <dgm:spPr/>
      <dgm:t>
        <a:bodyPr/>
        <a:lstStyle/>
        <a:p>
          <a:endParaRPr lang="en-US"/>
        </a:p>
      </dgm:t>
    </dgm:pt>
    <dgm:pt modelId="{D791D619-DE4D-4863-AA7E-574F4611B1B2}" type="pres">
      <dgm:prSet presAssocID="{CDF9B3E8-9D6D-4BD3-B3A0-611374488A31}" presName="hierChild4" presStyleCnt="0"/>
      <dgm:spPr/>
    </dgm:pt>
    <dgm:pt modelId="{314D4F1B-5547-4842-BEA6-E60990BA127D}" type="pres">
      <dgm:prSet presAssocID="{609A7BE3-7458-4B1D-8DAC-C7098C1B1695}" presName="Name37" presStyleLbl="parChTrans1D3" presStyleIdx="2" presStyleCnt="4"/>
      <dgm:spPr/>
      <dgm:t>
        <a:bodyPr/>
        <a:lstStyle/>
        <a:p>
          <a:endParaRPr lang="en-US"/>
        </a:p>
      </dgm:t>
    </dgm:pt>
    <dgm:pt modelId="{E06FF4D0-19F4-4593-AC95-43F33E4D8C32}" type="pres">
      <dgm:prSet presAssocID="{CB9ADDA8-14D6-4B4D-A321-B5BF6F440B0C}" presName="hierRoot2" presStyleCnt="0">
        <dgm:presLayoutVars>
          <dgm:hierBranch val="init"/>
        </dgm:presLayoutVars>
      </dgm:prSet>
      <dgm:spPr/>
    </dgm:pt>
    <dgm:pt modelId="{CDE17DF7-B287-4A1E-A9FF-4B513F2B983E}" type="pres">
      <dgm:prSet presAssocID="{CB9ADDA8-14D6-4B4D-A321-B5BF6F440B0C}" presName="rootComposite" presStyleCnt="0"/>
      <dgm:spPr/>
    </dgm:pt>
    <dgm:pt modelId="{021C52CA-B0E2-4823-A48E-E95082503350}" type="pres">
      <dgm:prSet presAssocID="{CB9ADDA8-14D6-4B4D-A321-B5BF6F440B0C}" presName="rootText" presStyleLbl="node3" presStyleIdx="2" presStyleCnt="4">
        <dgm:presLayoutVars>
          <dgm:chPref val="3"/>
        </dgm:presLayoutVars>
      </dgm:prSet>
      <dgm:spPr/>
      <dgm:t>
        <a:bodyPr/>
        <a:lstStyle/>
        <a:p>
          <a:endParaRPr lang="en-US"/>
        </a:p>
      </dgm:t>
    </dgm:pt>
    <dgm:pt modelId="{536E4418-8C30-4607-8A2A-A4D7320F201E}" type="pres">
      <dgm:prSet presAssocID="{CB9ADDA8-14D6-4B4D-A321-B5BF6F440B0C}" presName="rootConnector" presStyleLbl="node3" presStyleIdx="2" presStyleCnt="4"/>
      <dgm:spPr/>
      <dgm:t>
        <a:bodyPr/>
        <a:lstStyle/>
        <a:p>
          <a:endParaRPr lang="en-US"/>
        </a:p>
      </dgm:t>
    </dgm:pt>
    <dgm:pt modelId="{B7583AF8-BDCD-41D1-A92E-D10DC4ED6AF3}" type="pres">
      <dgm:prSet presAssocID="{CB9ADDA8-14D6-4B4D-A321-B5BF6F440B0C}" presName="hierChild4" presStyleCnt="0"/>
      <dgm:spPr/>
    </dgm:pt>
    <dgm:pt modelId="{8DA67E69-C393-4569-9816-156078D2C960}" type="pres">
      <dgm:prSet presAssocID="{CB9ADDA8-14D6-4B4D-A321-B5BF6F440B0C}" presName="hierChild5" presStyleCnt="0"/>
      <dgm:spPr/>
    </dgm:pt>
    <dgm:pt modelId="{E425CBF4-D269-4B6F-BDDD-96B69426D6D9}" type="pres">
      <dgm:prSet presAssocID="{1D94B918-AE25-4E93-94D9-9E2BD5A12A6B}" presName="Name37" presStyleLbl="parChTrans1D3" presStyleIdx="3" presStyleCnt="4"/>
      <dgm:spPr/>
      <dgm:t>
        <a:bodyPr/>
        <a:lstStyle/>
        <a:p>
          <a:endParaRPr lang="en-US"/>
        </a:p>
      </dgm:t>
    </dgm:pt>
    <dgm:pt modelId="{3BB32DEB-829D-4811-B60D-139231B93061}" type="pres">
      <dgm:prSet presAssocID="{720D4AEC-DCC7-47B6-8025-394F6699567C}" presName="hierRoot2" presStyleCnt="0">
        <dgm:presLayoutVars>
          <dgm:hierBranch val="init"/>
        </dgm:presLayoutVars>
      </dgm:prSet>
      <dgm:spPr/>
    </dgm:pt>
    <dgm:pt modelId="{4C86465E-B93C-4496-B0F8-12D22A65B198}" type="pres">
      <dgm:prSet presAssocID="{720D4AEC-DCC7-47B6-8025-394F6699567C}" presName="rootComposite" presStyleCnt="0"/>
      <dgm:spPr/>
    </dgm:pt>
    <dgm:pt modelId="{7705B5E7-1840-447C-91D1-FEDE1FFC8734}" type="pres">
      <dgm:prSet presAssocID="{720D4AEC-DCC7-47B6-8025-394F6699567C}" presName="rootText" presStyleLbl="node3" presStyleIdx="3" presStyleCnt="4">
        <dgm:presLayoutVars>
          <dgm:chPref val="3"/>
        </dgm:presLayoutVars>
      </dgm:prSet>
      <dgm:spPr/>
      <dgm:t>
        <a:bodyPr/>
        <a:lstStyle/>
        <a:p>
          <a:endParaRPr lang="en-US"/>
        </a:p>
      </dgm:t>
    </dgm:pt>
    <dgm:pt modelId="{2FDCF094-1D9E-4635-995F-14BC4C25A06E}" type="pres">
      <dgm:prSet presAssocID="{720D4AEC-DCC7-47B6-8025-394F6699567C}" presName="rootConnector" presStyleLbl="node3" presStyleIdx="3" presStyleCnt="4"/>
      <dgm:spPr/>
      <dgm:t>
        <a:bodyPr/>
        <a:lstStyle/>
        <a:p>
          <a:endParaRPr lang="en-US"/>
        </a:p>
      </dgm:t>
    </dgm:pt>
    <dgm:pt modelId="{6E9B7551-AA7A-44A3-A590-06D34F7A9968}" type="pres">
      <dgm:prSet presAssocID="{720D4AEC-DCC7-47B6-8025-394F6699567C}" presName="hierChild4" presStyleCnt="0"/>
      <dgm:spPr/>
    </dgm:pt>
    <dgm:pt modelId="{8B496EA3-E32A-4371-8108-7AC42E007928}" type="pres">
      <dgm:prSet presAssocID="{720D4AEC-DCC7-47B6-8025-394F6699567C}" presName="hierChild5" presStyleCnt="0"/>
      <dgm:spPr/>
    </dgm:pt>
    <dgm:pt modelId="{0FBF0D90-6205-4AFA-8615-6368C7E0DFF7}" type="pres">
      <dgm:prSet presAssocID="{F2770763-BE81-484F-BFCE-A7F74364B0E1}" presName="Name111" presStyleLbl="parChTrans1D4" presStyleIdx="2" presStyleCnt="4"/>
      <dgm:spPr/>
      <dgm:t>
        <a:bodyPr/>
        <a:lstStyle/>
        <a:p>
          <a:endParaRPr lang="en-US"/>
        </a:p>
      </dgm:t>
    </dgm:pt>
    <dgm:pt modelId="{CE42BF8A-52CE-457E-9CDE-E625FB20E3CC}" type="pres">
      <dgm:prSet presAssocID="{5A93D97E-CBE0-4A4B-B305-45F61154C18C}" presName="hierRoot3" presStyleCnt="0">
        <dgm:presLayoutVars>
          <dgm:hierBranch val="init"/>
        </dgm:presLayoutVars>
      </dgm:prSet>
      <dgm:spPr/>
    </dgm:pt>
    <dgm:pt modelId="{BD5AE37E-7768-4D1A-A44F-337B8AC37505}" type="pres">
      <dgm:prSet presAssocID="{5A93D97E-CBE0-4A4B-B305-45F61154C18C}" presName="rootComposite3" presStyleCnt="0"/>
      <dgm:spPr/>
    </dgm:pt>
    <dgm:pt modelId="{DC177203-F2F3-4271-845A-4200E307E290}" type="pres">
      <dgm:prSet presAssocID="{5A93D97E-CBE0-4A4B-B305-45F61154C18C}" presName="rootText3" presStyleLbl="asst3" presStyleIdx="2" presStyleCnt="4">
        <dgm:presLayoutVars>
          <dgm:chPref val="3"/>
        </dgm:presLayoutVars>
      </dgm:prSet>
      <dgm:spPr/>
      <dgm:t>
        <a:bodyPr/>
        <a:lstStyle/>
        <a:p>
          <a:endParaRPr lang="en-US"/>
        </a:p>
      </dgm:t>
    </dgm:pt>
    <dgm:pt modelId="{1082C8D8-6655-4486-BD7A-8557D3BAF67C}" type="pres">
      <dgm:prSet presAssocID="{5A93D97E-CBE0-4A4B-B305-45F61154C18C}" presName="rootConnector3" presStyleLbl="asst3" presStyleIdx="2" presStyleCnt="4"/>
      <dgm:spPr/>
      <dgm:t>
        <a:bodyPr/>
        <a:lstStyle/>
        <a:p>
          <a:endParaRPr lang="en-US"/>
        </a:p>
      </dgm:t>
    </dgm:pt>
    <dgm:pt modelId="{81F120AD-DBCB-42FA-8229-D56AAA8B8F04}" type="pres">
      <dgm:prSet presAssocID="{5A93D97E-CBE0-4A4B-B305-45F61154C18C}" presName="hierChild6" presStyleCnt="0"/>
      <dgm:spPr/>
    </dgm:pt>
    <dgm:pt modelId="{6C2AA845-1CA3-4346-91B1-BD19058EB5E5}" type="pres">
      <dgm:prSet presAssocID="{5A93D97E-CBE0-4A4B-B305-45F61154C18C}" presName="hierChild7" presStyleCnt="0"/>
      <dgm:spPr/>
    </dgm:pt>
    <dgm:pt modelId="{C994D5D1-E71A-4CCD-8366-1ADA94D8137C}" type="pres">
      <dgm:prSet presAssocID="{22FB16FF-8AC1-427F-906A-ACCF569D2ABA}" presName="Name111" presStyleLbl="parChTrans1D4" presStyleIdx="3" presStyleCnt="4"/>
      <dgm:spPr/>
      <dgm:t>
        <a:bodyPr/>
        <a:lstStyle/>
        <a:p>
          <a:endParaRPr lang="en-US"/>
        </a:p>
      </dgm:t>
    </dgm:pt>
    <dgm:pt modelId="{8093DF30-5C98-416C-8C1B-5BA109B63267}" type="pres">
      <dgm:prSet presAssocID="{7EF48E2B-AB6E-48B4-A971-43A20F68BA70}" presName="hierRoot3" presStyleCnt="0">
        <dgm:presLayoutVars>
          <dgm:hierBranch val="init"/>
        </dgm:presLayoutVars>
      </dgm:prSet>
      <dgm:spPr/>
    </dgm:pt>
    <dgm:pt modelId="{DE0BE5CD-A42E-48BD-9986-D3C476BE11F2}" type="pres">
      <dgm:prSet presAssocID="{7EF48E2B-AB6E-48B4-A971-43A20F68BA70}" presName="rootComposite3" presStyleCnt="0"/>
      <dgm:spPr/>
    </dgm:pt>
    <dgm:pt modelId="{CB203EDF-8A67-49C3-B411-654E28B5E270}" type="pres">
      <dgm:prSet presAssocID="{7EF48E2B-AB6E-48B4-A971-43A20F68BA70}" presName="rootText3" presStyleLbl="asst3" presStyleIdx="3" presStyleCnt="4">
        <dgm:presLayoutVars>
          <dgm:chPref val="3"/>
        </dgm:presLayoutVars>
      </dgm:prSet>
      <dgm:spPr/>
      <dgm:t>
        <a:bodyPr/>
        <a:lstStyle/>
        <a:p>
          <a:endParaRPr lang="en-US"/>
        </a:p>
      </dgm:t>
    </dgm:pt>
    <dgm:pt modelId="{10000F8C-A0BF-45F0-BC64-D49A0B4D4F5D}" type="pres">
      <dgm:prSet presAssocID="{7EF48E2B-AB6E-48B4-A971-43A20F68BA70}" presName="rootConnector3" presStyleLbl="asst3" presStyleIdx="3" presStyleCnt="4"/>
      <dgm:spPr/>
      <dgm:t>
        <a:bodyPr/>
        <a:lstStyle/>
        <a:p>
          <a:endParaRPr lang="en-US"/>
        </a:p>
      </dgm:t>
    </dgm:pt>
    <dgm:pt modelId="{7182434D-A3CA-49AD-A527-0D261F2D7376}" type="pres">
      <dgm:prSet presAssocID="{7EF48E2B-AB6E-48B4-A971-43A20F68BA70}" presName="hierChild6" presStyleCnt="0"/>
      <dgm:spPr/>
    </dgm:pt>
    <dgm:pt modelId="{87AE7142-8DA4-454F-92FD-072E4338532C}" type="pres">
      <dgm:prSet presAssocID="{7EF48E2B-AB6E-48B4-A971-43A20F68BA70}" presName="hierChild7" presStyleCnt="0"/>
      <dgm:spPr/>
    </dgm:pt>
    <dgm:pt modelId="{9C7035B3-E137-44CF-A911-3DE04B95A440}" type="pres">
      <dgm:prSet presAssocID="{CDF9B3E8-9D6D-4BD3-B3A0-611374488A31}" presName="hierChild5" presStyleCnt="0"/>
      <dgm:spPr/>
    </dgm:pt>
    <dgm:pt modelId="{35B76B4E-9927-4CB7-ACEA-CA302A3DC947}" type="pres">
      <dgm:prSet presAssocID="{9917700F-7910-47FD-B0B4-3CB1599C24EF}" presName="hierChild3" presStyleCnt="0"/>
      <dgm:spPr/>
    </dgm:pt>
  </dgm:ptLst>
  <dgm:cxnLst>
    <dgm:cxn modelId="{8D362383-2075-4726-B97E-EA6247CCB629}" srcId="{D0D925E6-DBC0-4786-BB17-76936D0010A2}" destId="{18BA2FDA-25E8-472F-80EE-40130938364F}" srcOrd="1" destOrd="0" parTransId="{D20B5E08-0B8C-4914-A863-4D58EC7A598B}" sibTransId="{B8DAE19D-A348-4916-8397-F33DBD4D10CF}"/>
    <dgm:cxn modelId="{E3EDAFE1-A486-4DBE-842A-405EFF1BB493}" type="presOf" srcId="{AD091F1F-9F9F-49D7-ABED-B95C084693C4}" destId="{0C296590-9C48-4593-BA7F-3F5C25DA086C}" srcOrd="0" destOrd="0" presId="urn:microsoft.com/office/officeart/2005/8/layout/orgChart1"/>
    <dgm:cxn modelId="{B1674971-5AC4-4261-A60B-5B6C43E7BE7C}" type="presOf" srcId="{18BA2FDA-25E8-472F-80EE-40130938364F}" destId="{AEA7D0ED-569E-4B30-8087-88C4BECE33D4}" srcOrd="1" destOrd="0" presId="urn:microsoft.com/office/officeart/2005/8/layout/orgChart1"/>
    <dgm:cxn modelId="{1D4A3205-AE21-460D-B238-E78714AD972F}" type="presOf" srcId="{22FB16FF-8AC1-427F-906A-ACCF569D2ABA}" destId="{C994D5D1-E71A-4CCD-8366-1ADA94D8137C}" srcOrd="0" destOrd="0" presId="urn:microsoft.com/office/officeart/2005/8/layout/orgChart1"/>
    <dgm:cxn modelId="{109ECBF9-AD19-4BFF-BB44-0152DD84D8D5}" type="presOf" srcId="{CB9ADDA8-14D6-4B4D-A321-B5BF6F440B0C}" destId="{536E4418-8C30-4607-8A2A-A4D7320F201E}" srcOrd="1" destOrd="0" presId="urn:microsoft.com/office/officeart/2005/8/layout/orgChart1"/>
    <dgm:cxn modelId="{D3DFBEF9-5081-4AD4-8091-44E4F6A87A68}" type="presOf" srcId="{F2770763-BE81-484F-BFCE-A7F74364B0E1}" destId="{0FBF0D90-6205-4AFA-8615-6368C7E0DFF7}" srcOrd="0" destOrd="0" presId="urn:microsoft.com/office/officeart/2005/8/layout/orgChart1"/>
    <dgm:cxn modelId="{C3ACDAA8-8BF5-4567-965C-0181DDC645B2}" type="presOf" srcId="{A7FFB391-9A84-4B2C-9210-281FA50883A8}" destId="{B4C20138-0A31-411F-A002-E6DFDF3671A9}" srcOrd="1" destOrd="0" presId="urn:microsoft.com/office/officeart/2005/8/layout/orgChart1"/>
    <dgm:cxn modelId="{6E85F6D3-81AD-4843-99F9-FA4FFADA40B2}" type="presOf" srcId="{80140730-9AE8-45C5-9652-E61CD0287BB9}" destId="{11013EE8-74A8-4262-A26A-DD5EE01B0673}" srcOrd="0" destOrd="0" presId="urn:microsoft.com/office/officeart/2005/8/layout/orgChart1"/>
    <dgm:cxn modelId="{FC0ECAAF-1311-482D-9028-2B040829AA40}" type="presOf" srcId="{1D94B918-AE25-4E93-94D9-9E2BD5A12A6B}" destId="{E425CBF4-D269-4B6F-BDDD-96B69426D6D9}" srcOrd="0" destOrd="0" presId="urn:microsoft.com/office/officeart/2005/8/layout/orgChart1"/>
    <dgm:cxn modelId="{359C3562-D7E5-41EF-8900-C412C9D01C69}" type="presOf" srcId="{FA8006F1-8D7E-4FDE-A61A-765D5F04B0BF}" destId="{8F266B8C-16A2-4C35-BBFD-F1792EE11911}" srcOrd="0" destOrd="0" presId="urn:microsoft.com/office/officeart/2005/8/layout/orgChart1"/>
    <dgm:cxn modelId="{9E8C78C4-D5AD-4A19-8A8B-75C5AFC7056A}" type="presOf" srcId="{A7FFB391-9A84-4B2C-9210-281FA50883A8}" destId="{B44C0656-753C-47A7-8CC7-3BD7B437286F}" srcOrd="0" destOrd="0" presId="urn:microsoft.com/office/officeart/2005/8/layout/orgChart1"/>
    <dgm:cxn modelId="{78B881CB-B288-4015-B7F2-197108F57B3D}" type="presOf" srcId="{5A93D97E-CBE0-4A4B-B305-45F61154C18C}" destId="{1082C8D8-6655-4486-BD7A-8557D3BAF67C}" srcOrd="1" destOrd="0" presId="urn:microsoft.com/office/officeart/2005/8/layout/orgChart1"/>
    <dgm:cxn modelId="{651900F9-72D0-4E0C-A242-35F8C01190A2}" type="presOf" srcId="{18BA2FDA-25E8-472F-80EE-40130938364F}" destId="{DF9B8B95-D1BB-4CB1-8D22-FB4111D7BB08}" srcOrd="0" destOrd="0" presId="urn:microsoft.com/office/officeart/2005/8/layout/orgChart1"/>
    <dgm:cxn modelId="{18BC1886-6651-4F2E-81DF-0863E4DCA260}" type="presOf" srcId="{F9A4A181-9D71-43B9-8798-6B537F17A8C9}" destId="{5AAAE02C-E246-43C9-8288-555670D7D152}" srcOrd="0" destOrd="0" presId="urn:microsoft.com/office/officeart/2005/8/layout/orgChart1"/>
    <dgm:cxn modelId="{A7DC407A-1616-4D4A-BA00-490D7DDA1DA1}" type="presOf" srcId="{D0D925E6-DBC0-4786-BB17-76936D0010A2}" destId="{46F4F7E3-2103-406B-9928-CA332DE6C362}" srcOrd="1" destOrd="0" presId="urn:microsoft.com/office/officeart/2005/8/layout/orgChart1"/>
    <dgm:cxn modelId="{905CC639-28A7-4081-8954-D8D222718C8C}" srcId="{CDF9B3E8-9D6D-4BD3-B3A0-611374488A31}" destId="{CB9ADDA8-14D6-4B4D-A321-B5BF6F440B0C}" srcOrd="0" destOrd="0" parTransId="{609A7BE3-7458-4B1D-8DAC-C7098C1B1695}" sibTransId="{177BE0AE-4583-44A1-93D4-3060E236AFA5}"/>
    <dgm:cxn modelId="{37A1BE79-794E-4736-8B9F-6E792CFBDC52}" srcId="{9917700F-7910-47FD-B0B4-3CB1599C24EF}" destId="{3CC4F821-D830-46B7-A215-7990ECB1F156}" srcOrd="1" destOrd="0" parTransId="{AD091F1F-9F9F-49D7-ABED-B95C084693C4}" sibTransId="{5AB399E1-79F5-4C4D-8EEE-4E5A0089EED6}"/>
    <dgm:cxn modelId="{A0BC4555-4ED1-4F8E-8AD9-C1EAD480C364}" type="presOf" srcId="{5A93D97E-CBE0-4A4B-B305-45F61154C18C}" destId="{DC177203-F2F3-4271-845A-4200E307E290}" srcOrd="0" destOrd="0" presId="urn:microsoft.com/office/officeart/2005/8/layout/orgChart1"/>
    <dgm:cxn modelId="{B6FCD4FF-598E-44CE-8C94-983CC73BE1B1}" srcId="{720D4AEC-DCC7-47B6-8025-394F6699567C}" destId="{7EF48E2B-AB6E-48B4-A971-43A20F68BA70}" srcOrd="1" destOrd="0" parTransId="{22FB16FF-8AC1-427F-906A-ACCF569D2ABA}" sibTransId="{9647F28A-8FD4-41D0-8789-DEE95087F020}"/>
    <dgm:cxn modelId="{5B9AF13B-4825-4D48-A2AF-E682CCBCB432}" type="presOf" srcId="{D0D925E6-DBC0-4786-BB17-76936D0010A2}" destId="{5575BCA6-4C92-4C38-AFDC-517E7761C02A}" srcOrd="0" destOrd="0" presId="urn:microsoft.com/office/officeart/2005/8/layout/orgChart1"/>
    <dgm:cxn modelId="{96016BEB-A4AE-4753-A1E9-DC5C45EAE589}" srcId="{3CC4F821-D830-46B7-A215-7990ECB1F156}" destId="{D0D925E6-DBC0-4786-BB17-76936D0010A2}" srcOrd="1" destOrd="0" parTransId="{FC13D210-B5F4-4E98-985C-9C2F6A092B4F}" sibTransId="{CF47684B-0A90-4A93-9783-8DF8F9D8EB27}"/>
    <dgm:cxn modelId="{FFB776DF-6F0A-4887-9C5D-664005F90EDE}" type="presOf" srcId="{7D9AB3AE-EC9F-46CA-9E43-E3C15E1C54D4}" destId="{B8CC7AF1-9882-4AEC-A410-ABDF428B76E2}" srcOrd="0" destOrd="0" presId="urn:microsoft.com/office/officeart/2005/8/layout/orgChart1"/>
    <dgm:cxn modelId="{8D18B2D4-DD65-4550-8CD3-50C4571BFBEC}" type="presOf" srcId="{3E230C35-1A00-442E-A5DE-7EABF49E19C7}" destId="{F9850E49-16F2-4A30-B6B7-9C4E62567A90}" srcOrd="0" destOrd="0" presId="urn:microsoft.com/office/officeart/2005/8/layout/orgChart1"/>
    <dgm:cxn modelId="{ECDA21EC-F2BB-4137-8028-A6A1ED6EB805}" srcId="{9917700F-7910-47FD-B0B4-3CB1599C24EF}" destId="{CDF9B3E8-9D6D-4BD3-B3A0-611374488A31}" srcOrd="2" destOrd="0" parTransId="{80140730-9AE8-45C5-9652-E61CD0287BB9}" sibTransId="{42F531D5-1BC6-45CE-9399-20028054BA8F}"/>
    <dgm:cxn modelId="{0840794E-34D1-4E50-A410-BF2121D908B0}" type="presOf" srcId="{D20B5E08-0B8C-4914-A863-4D58EC7A598B}" destId="{7C6C49A9-28D6-49BE-9E58-4A8F580C79F0}" srcOrd="0" destOrd="0" presId="urn:microsoft.com/office/officeart/2005/8/layout/orgChart1"/>
    <dgm:cxn modelId="{36C2D328-2954-410C-82F0-9EC30D4676E3}" type="presOf" srcId="{2A6245F0-2B60-40D6-9917-61A0AD67E50F}" destId="{8405ABDF-0631-49A3-B870-426C9261DA0E}" srcOrd="0" destOrd="0" presId="urn:microsoft.com/office/officeart/2005/8/layout/orgChart1"/>
    <dgm:cxn modelId="{99484625-0FE1-4F8F-B0FF-5F8021DB615F}" type="presOf" srcId="{CB9ADDA8-14D6-4B4D-A321-B5BF6F440B0C}" destId="{021C52CA-B0E2-4823-A48E-E95082503350}" srcOrd="0" destOrd="0" presId="urn:microsoft.com/office/officeart/2005/8/layout/orgChart1"/>
    <dgm:cxn modelId="{F20CDB64-ECD2-450A-A5AE-1DA9E0E4242F}" type="presOf" srcId="{609A7BE3-7458-4B1D-8DAC-C7098C1B1695}" destId="{314D4F1B-5547-4842-BEA6-E60990BA127D}" srcOrd="0" destOrd="0" presId="urn:microsoft.com/office/officeart/2005/8/layout/orgChart1"/>
    <dgm:cxn modelId="{964E1EB2-3C2B-4DF3-A4A4-BEDADB5EB2FE}" srcId="{3CC4F821-D830-46B7-A215-7990ECB1F156}" destId="{FA8006F1-8D7E-4FDE-A61A-765D5F04B0BF}" srcOrd="0" destOrd="0" parTransId="{7D9AB3AE-EC9F-46CA-9E43-E3C15E1C54D4}" sibTransId="{3A4016DA-5EF7-45E8-894D-C49BA74EF9D5}"/>
    <dgm:cxn modelId="{05AE6D68-8384-49FF-8169-136795676606}" srcId="{D0D925E6-DBC0-4786-BB17-76936D0010A2}" destId="{2A6245F0-2B60-40D6-9917-61A0AD67E50F}" srcOrd="0" destOrd="0" parTransId="{3E230C35-1A00-442E-A5DE-7EABF49E19C7}" sibTransId="{AF3B1E12-05C3-4CA4-89BE-A52BD9BC0AD7}"/>
    <dgm:cxn modelId="{854E1D5E-6560-4F57-8A88-761A6EC07FE6}" type="presOf" srcId="{720D4AEC-DCC7-47B6-8025-394F6699567C}" destId="{7705B5E7-1840-447C-91D1-FEDE1FFC8734}" srcOrd="0" destOrd="0" presId="urn:microsoft.com/office/officeart/2005/8/layout/orgChart1"/>
    <dgm:cxn modelId="{7E1B0DB0-B9CB-423A-9E8E-4B53B3B09CA5}" type="presOf" srcId="{FC13D210-B5F4-4E98-985C-9C2F6A092B4F}" destId="{CED7DE60-8C89-43EB-9D78-82113D6C0CA7}" srcOrd="0" destOrd="0" presId="urn:microsoft.com/office/officeart/2005/8/layout/orgChart1"/>
    <dgm:cxn modelId="{94DE7C7E-EA1F-4DF9-B2FC-79339C20E562}" type="presOf" srcId="{2A6245F0-2B60-40D6-9917-61A0AD67E50F}" destId="{8F58409E-05A4-4007-99A0-37A76DF26018}" srcOrd="1" destOrd="0" presId="urn:microsoft.com/office/officeart/2005/8/layout/orgChart1"/>
    <dgm:cxn modelId="{CC1525AA-8666-4718-9DB0-5298AA727F81}" srcId="{9883710E-9B2F-4F50-9F97-D988C308458C}" destId="{9917700F-7910-47FD-B0B4-3CB1599C24EF}" srcOrd="0" destOrd="0" parTransId="{6E40CE74-AA7D-49DD-A608-889418D2CA17}" sibTransId="{4069C938-4EC2-46BE-8DF8-4A9C7E9E47A0}"/>
    <dgm:cxn modelId="{4BE59DCB-0E6F-48E3-BD4F-2CDAE2F7A684}" srcId="{9917700F-7910-47FD-B0B4-3CB1599C24EF}" destId="{A7FFB391-9A84-4B2C-9210-281FA50883A8}" srcOrd="0" destOrd="0" parTransId="{F9A4A181-9D71-43B9-8798-6B537F17A8C9}" sibTransId="{EFF996D2-EB0E-408E-8C34-D46926491A2F}"/>
    <dgm:cxn modelId="{25985401-A931-47C6-8307-7CBBB9B09E19}" srcId="{720D4AEC-DCC7-47B6-8025-394F6699567C}" destId="{5A93D97E-CBE0-4A4B-B305-45F61154C18C}" srcOrd="0" destOrd="0" parTransId="{F2770763-BE81-484F-BFCE-A7F74364B0E1}" sibTransId="{66C22D25-F831-44D6-9448-25847E059825}"/>
    <dgm:cxn modelId="{6CFCC6FD-A2E0-4713-A4DE-98605944B36D}" type="presOf" srcId="{FA8006F1-8D7E-4FDE-A61A-765D5F04B0BF}" destId="{981ED8DA-0F12-475F-858C-52D721F10C24}" srcOrd="1" destOrd="0" presId="urn:microsoft.com/office/officeart/2005/8/layout/orgChart1"/>
    <dgm:cxn modelId="{4F6C8D55-BD1D-440B-964D-26389D4DDD5A}" type="presOf" srcId="{9883710E-9B2F-4F50-9F97-D988C308458C}" destId="{74E6ED5A-3F58-4BBE-A06B-4FC14B56CB91}" srcOrd="0" destOrd="0" presId="urn:microsoft.com/office/officeart/2005/8/layout/orgChart1"/>
    <dgm:cxn modelId="{3B0B40B6-25D3-4723-9A86-B6AC49684F55}" type="presOf" srcId="{CDF9B3E8-9D6D-4BD3-B3A0-611374488A31}" destId="{CD7294A3-0610-4E57-83BC-8B800A5025AE}" srcOrd="1" destOrd="0" presId="urn:microsoft.com/office/officeart/2005/8/layout/orgChart1"/>
    <dgm:cxn modelId="{90C7E026-0425-4A98-93A5-19F8017A824D}" type="presOf" srcId="{3CC4F821-D830-46B7-A215-7990ECB1F156}" destId="{3DD4008C-F2D0-468A-979A-F46A4A872AC0}" srcOrd="0" destOrd="0" presId="urn:microsoft.com/office/officeart/2005/8/layout/orgChart1"/>
    <dgm:cxn modelId="{60B7EF78-5263-42F4-ABA7-57489C2A29FF}" type="presOf" srcId="{720D4AEC-DCC7-47B6-8025-394F6699567C}" destId="{2FDCF094-1D9E-4635-995F-14BC4C25A06E}" srcOrd="1" destOrd="0" presId="urn:microsoft.com/office/officeart/2005/8/layout/orgChart1"/>
    <dgm:cxn modelId="{0187753B-766A-44D8-AC3A-0320A169275B}" type="presOf" srcId="{9917700F-7910-47FD-B0B4-3CB1599C24EF}" destId="{233BBFE5-9F97-433A-9264-C63C3BD2463F}" srcOrd="1" destOrd="0" presId="urn:microsoft.com/office/officeart/2005/8/layout/orgChart1"/>
    <dgm:cxn modelId="{212572C2-6945-438E-91E6-D2D27681B73D}" type="presOf" srcId="{3CC4F821-D830-46B7-A215-7990ECB1F156}" destId="{8BF57511-E324-42F8-BDBE-BEDD0F5D9847}" srcOrd="1" destOrd="0" presId="urn:microsoft.com/office/officeart/2005/8/layout/orgChart1"/>
    <dgm:cxn modelId="{A0F38B53-E303-4AF0-BF5A-5B3266A8A6E4}" type="presOf" srcId="{7EF48E2B-AB6E-48B4-A971-43A20F68BA70}" destId="{10000F8C-A0BF-45F0-BC64-D49A0B4D4F5D}" srcOrd="1" destOrd="0" presId="urn:microsoft.com/office/officeart/2005/8/layout/orgChart1"/>
    <dgm:cxn modelId="{3B0D1E85-4E38-43AC-8645-62015FE8AE42}" type="presOf" srcId="{CDF9B3E8-9D6D-4BD3-B3A0-611374488A31}" destId="{F007102D-F30F-4A3A-8D02-411A2F2C8A95}" srcOrd="0" destOrd="0" presId="urn:microsoft.com/office/officeart/2005/8/layout/orgChart1"/>
    <dgm:cxn modelId="{6A0AB555-8030-4F39-87A7-1DF413D1CECF}" srcId="{CDF9B3E8-9D6D-4BD3-B3A0-611374488A31}" destId="{720D4AEC-DCC7-47B6-8025-394F6699567C}" srcOrd="1" destOrd="0" parTransId="{1D94B918-AE25-4E93-94D9-9E2BD5A12A6B}" sibTransId="{7DAE7EFD-0E7B-4A16-9629-F75FCFB16F85}"/>
    <dgm:cxn modelId="{EAE1892D-6183-4182-9F33-D3344DAB8FAE}" type="presOf" srcId="{7EF48E2B-AB6E-48B4-A971-43A20F68BA70}" destId="{CB203EDF-8A67-49C3-B411-654E28B5E270}" srcOrd="0" destOrd="0" presId="urn:microsoft.com/office/officeart/2005/8/layout/orgChart1"/>
    <dgm:cxn modelId="{AAC4D324-C591-42A4-BC33-121BAC93C696}" type="presOf" srcId="{9917700F-7910-47FD-B0B4-3CB1599C24EF}" destId="{3842E81F-E563-4C93-87F5-6207E71CD288}" srcOrd="0" destOrd="0" presId="urn:microsoft.com/office/officeart/2005/8/layout/orgChart1"/>
    <dgm:cxn modelId="{64774D6B-7465-4650-9718-5AADAE5E638E}" type="presParOf" srcId="{74E6ED5A-3F58-4BBE-A06B-4FC14B56CB91}" destId="{3CF26C61-6AE6-46EA-93CF-59695CCA2416}" srcOrd="0" destOrd="0" presId="urn:microsoft.com/office/officeart/2005/8/layout/orgChart1"/>
    <dgm:cxn modelId="{63C89355-B331-47C5-954F-A172462332C8}" type="presParOf" srcId="{3CF26C61-6AE6-46EA-93CF-59695CCA2416}" destId="{CB8DD180-D00C-4555-8AF5-A42B51189176}" srcOrd="0" destOrd="0" presId="urn:microsoft.com/office/officeart/2005/8/layout/orgChart1"/>
    <dgm:cxn modelId="{DD4624CD-F75F-4269-9691-59414156972A}" type="presParOf" srcId="{CB8DD180-D00C-4555-8AF5-A42B51189176}" destId="{3842E81F-E563-4C93-87F5-6207E71CD288}" srcOrd="0" destOrd="0" presId="urn:microsoft.com/office/officeart/2005/8/layout/orgChart1"/>
    <dgm:cxn modelId="{001DEE61-1050-42F3-9E2E-25ACC8891793}" type="presParOf" srcId="{CB8DD180-D00C-4555-8AF5-A42B51189176}" destId="{233BBFE5-9F97-433A-9264-C63C3BD2463F}" srcOrd="1" destOrd="0" presId="urn:microsoft.com/office/officeart/2005/8/layout/orgChart1"/>
    <dgm:cxn modelId="{B3A5E69A-CE84-4824-B56A-892A62E73106}" type="presParOf" srcId="{3CF26C61-6AE6-46EA-93CF-59695CCA2416}" destId="{1305B5F1-3488-4847-852E-D103FD50B455}" srcOrd="1" destOrd="0" presId="urn:microsoft.com/office/officeart/2005/8/layout/orgChart1"/>
    <dgm:cxn modelId="{0BF1CD79-F68D-43BE-89D6-06A96A7DC4C0}" type="presParOf" srcId="{1305B5F1-3488-4847-852E-D103FD50B455}" destId="{5AAAE02C-E246-43C9-8288-555670D7D152}" srcOrd="0" destOrd="0" presId="urn:microsoft.com/office/officeart/2005/8/layout/orgChart1"/>
    <dgm:cxn modelId="{F186D469-3FAB-4411-8AC9-169E79708FBF}" type="presParOf" srcId="{1305B5F1-3488-4847-852E-D103FD50B455}" destId="{1D8EB1B6-7B19-4305-BDB2-29CEBD04310D}" srcOrd="1" destOrd="0" presId="urn:microsoft.com/office/officeart/2005/8/layout/orgChart1"/>
    <dgm:cxn modelId="{695E3AC5-499E-439E-9F52-8B7F2E7E40E9}" type="presParOf" srcId="{1D8EB1B6-7B19-4305-BDB2-29CEBD04310D}" destId="{C6D039C4-77D1-44FF-9199-013B46A84A0A}" srcOrd="0" destOrd="0" presId="urn:microsoft.com/office/officeart/2005/8/layout/orgChart1"/>
    <dgm:cxn modelId="{3123029C-3B91-44BD-9DA8-A7F8A4F7F518}" type="presParOf" srcId="{C6D039C4-77D1-44FF-9199-013B46A84A0A}" destId="{B44C0656-753C-47A7-8CC7-3BD7B437286F}" srcOrd="0" destOrd="0" presId="urn:microsoft.com/office/officeart/2005/8/layout/orgChart1"/>
    <dgm:cxn modelId="{89A07BF6-A39B-476D-BB9E-EE82C28817E6}" type="presParOf" srcId="{C6D039C4-77D1-44FF-9199-013B46A84A0A}" destId="{B4C20138-0A31-411F-A002-E6DFDF3671A9}" srcOrd="1" destOrd="0" presId="urn:microsoft.com/office/officeart/2005/8/layout/orgChart1"/>
    <dgm:cxn modelId="{2D10ED1B-FDED-47D4-AE58-F9C7BA855C6F}" type="presParOf" srcId="{1D8EB1B6-7B19-4305-BDB2-29CEBD04310D}" destId="{DBA70C9E-A703-418F-9F70-74CC1D5501B3}" srcOrd="1" destOrd="0" presId="urn:microsoft.com/office/officeart/2005/8/layout/orgChart1"/>
    <dgm:cxn modelId="{E3A96094-9C90-40E9-AD42-CC3C72DF625D}" type="presParOf" srcId="{1D8EB1B6-7B19-4305-BDB2-29CEBD04310D}" destId="{D2D53762-0DC9-42BF-B177-FAA30DA1575F}" srcOrd="2" destOrd="0" presId="urn:microsoft.com/office/officeart/2005/8/layout/orgChart1"/>
    <dgm:cxn modelId="{9612EA20-ADF7-48DE-9C0E-260B366FA71C}" type="presParOf" srcId="{1305B5F1-3488-4847-852E-D103FD50B455}" destId="{0C296590-9C48-4593-BA7F-3F5C25DA086C}" srcOrd="2" destOrd="0" presId="urn:microsoft.com/office/officeart/2005/8/layout/orgChart1"/>
    <dgm:cxn modelId="{F0047F13-B8B6-41E3-898D-C9487137CFD6}" type="presParOf" srcId="{1305B5F1-3488-4847-852E-D103FD50B455}" destId="{7273CFE5-9BAD-4032-969C-A35A1521DFD6}" srcOrd="3" destOrd="0" presId="urn:microsoft.com/office/officeart/2005/8/layout/orgChart1"/>
    <dgm:cxn modelId="{FF3156AC-9210-4C60-82CC-813B12D6EB4E}" type="presParOf" srcId="{7273CFE5-9BAD-4032-969C-A35A1521DFD6}" destId="{DC1CEAB0-BA80-4C2B-B532-B6091C67113D}" srcOrd="0" destOrd="0" presId="urn:microsoft.com/office/officeart/2005/8/layout/orgChart1"/>
    <dgm:cxn modelId="{4B6B34B9-BA59-4832-97AE-B0D21A359A25}" type="presParOf" srcId="{DC1CEAB0-BA80-4C2B-B532-B6091C67113D}" destId="{3DD4008C-F2D0-468A-979A-F46A4A872AC0}" srcOrd="0" destOrd="0" presId="urn:microsoft.com/office/officeart/2005/8/layout/orgChart1"/>
    <dgm:cxn modelId="{1FE184A0-0E6A-4595-A049-98B798301553}" type="presParOf" srcId="{DC1CEAB0-BA80-4C2B-B532-B6091C67113D}" destId="{8BF57511-E324-42F8-BDBE-BEDD0F5D9847}" srcOrd="1" destOrd="0" presId="urn:microsoft.com/office/officeart/2005/8/layout/orgChart1"/>
    <dgm:cxn modelId="{BE46D916-8C6A-420E-A062-EFB1B9468FB1}" type="presParOf" srcId="{7273CFE5-9BAD-4032-969C-A35A1521DFD6}" destId="{3CEB9352-ADBA-49FF-BD8A-C2CF518CE26E}" srcOrd="1" destOrd="0" presId="urn:microsoft.com/office/officeart/2005/8/layout/orgChart1"/>
    <dgm:cxn modelId="{CACAD0CB-579B-4DA7-B1FD-41DA318E6758}" type="presParOf" srcId="{3CEB9352-ADBA-49FF-BD8A-C2CF518CE26E}" destId="{B8CC7AF1-9882-4AEC-A410-ABDF428B76E2}" srcOrd="0" destOrd="0" presId="urn:microsoft.com/office/officeart/2005/8/layout/orgChart1"/>
    <dgm:cxn modelId="{C730800A-903F-487C-87C8-E1AAEC481DA3}" type="presParOf" srcId="{3CEB9352-ADBA-49FF-BD8A-C2CF518CE26E}" destId="{7A30A1F5-B001-452C-9670-92AB38B33823}" srcOrd="1" destOrd="0" presId="urn:microsoft.com/office/officeart/2005/8/layout/orgChart1"/>
    <dgm:cxn modelId="{BBA9F32B-76A6-4E11-8B8B-D3FE49A18D96}" type="presParOf" srcId="{7A30A1F5-B001-452C-9670-92AB38B33823}" destId="{66758E04-8040-4EC4-AEA2-629DDF1BA8C0}" srcOrd="0" destOrd="0" presId="urn:microsoft.com/office/officeart/2005/8/layout/orgChart1"/>
    <dgm:cxn modelId="{025D4108-4448-46AB-896F-4374F6871806}" type="presParOf" srcId="{66758E04-8040-4EC4-AEA2-629DDF1BA8C0}" destId="{8F266B8C-16A2-4C35-BBFD-F1792EE11911}" srcOrd="0" destOrd="0" presId="urn:microsoft.com/office/officeart/2005/8/layout/orgChart1"/>
    <dgm:cxn modelId="{6B84A4C8-A06C-46A6-914D-7FB016F7BA29}" type="presParOf" srcId="{66758E04-8040-4EC4-AEA2-629DDF1BA8C0}" destId="{981ED8DA-0F12-475F-858C-52D721F10C24}" srcOrd="1" destOrd="0" presId="urn:microsoft.com/office/officeart/2005/8/layout/orgChart1"/>
    <dgm:cxn modelId="{DC6A36B4-BE6A-4C9A-AA6D-F0F38D72C6D0}" type="presParOf" srcId="{7A30A1F5-B001-452C-9670-92AB38B33823}" destId="{9065DB0B-0D5D-4E45-8A9C-2937EF8411B8}" srcOrd="1" destOrd="0" presId="urn:microsoft.com/office/officeart/2005/8/layout/orgChart1"/>
    <dgm:cxn modelId="{8ED90EC8-BFCA-4833-8B14-8A57EEB8C7DC}" type="presParOf" srcId="{7A30A1F5-B001-452C-9670-92AB38B33823}" destId="{B8C9CB1A-692B-49C1-A5B0-24E702AAC876}" srcOrd="2" destOrd="0" presId="urn:microsoft.com/office/officeart/2005/8/layout/orgChart1"/>
    <dgm:cxn modelId="{B4CE9B3B-DF78-4299-83A5-0BC3CA0C4F7E}" type="presParOf" srcId="{3CEB9352-ADBA-49FF-BD8A-C2CF518CE26E}" destId="{CED7DE60-8C89-43EB-9D78-82113D6C0CA7}" srcOrd="2" destOrd="0" presId="urn:microsoft.com/office/officeart/2005/8/layout/orgChart1"/>
    <dgm:cxn modelId="{6F03FA64-5626-4674-8BE8-FD7842EA3D36}" type="presParOf" srcId="{3CEB9352-ADBA-49FF-BD8A-C2CF518CE26E}" destId="{574498E9-E860-4307-BABC-6E1490646964}" srcOrd="3" destOrd="0" presId="urn:microsoft.com/office/officeart/2005/8/layout/orgChart1"/>
    <dgm:cxn modelId="{79CE0FF4-6A46-42CA-88BF-44148A59EC15}" type="presParOf" srcId="{574498E9-E860-4307-BABC-6E1490646964}" destId="{AC17A8DD-BA58-4A32-B603-F95DA9793AA1}" srcOrd="0" destOrd="0" presId="urn:microsoft.com/office/officeart/2005/8/layout/orgChart1"/>
    <dgm:cxn modelId="{C5428F55-4838-42EC-B3D4-3B128DA764FE}" type="presParOf" srcId="{AC17A8DD-BA58-4A32-B603-F95DA9793AA1}" destId="{5575BCA6-4C92-4C38-AFDC-517E7761C02A}" srcOrd="0" destOrd="0" presId="urn:microsoft.com/office/officeart/2005/8/layout/orgChart1"/>
    <dgm:cxn modelId="{ECE499A2-3CA0-4A37-8B6B-C5CE3309B332}" type="presParOf" srcId="{AC17A8DD-BA58-4A32-B603-F95DA9793AA1}" destId="{46F4F7E3-2103-406B-9928-CA332DE6C362}" srcOrd="1" destOrd="0" presId="urn:microsoft.com/office/officeart/2005/8/layout/orgChart1"/>
    <dgm:cxn modelId="{073D9A68-6EA6-4645-AAA9-70220F09D884}" type="presParOf" srcId="{574498E9-E860-4307-BABC-6E1490646964}" destId="{1A25B8C2-A5AE-4722-8C80-F4F2EDADDEFC}" srcOrd="1" destOrd="0" presId="urn:microsoft.com/office/officeart/2005/8/layout/orgChart1"/>
    <dgm:cxn modelId="{F76193FE-35B1-45B6-B6AA-9A197FF6460C}" type="presParOf" srcId="{574498E9-E860-4307-BABC-6E1490646964}" destId="{AFA52A16-6E5E-46CF-95D2-F7D870F6C8C4}" srcOrd="2" destOrd="0" presId="urn:microsoft.com/office/officeart/2005/8/layout/orgChart1"/>
    <dgm:cxn modelId="{D65AB7B7-B646-4695-AA85-D30F3CD2581C}" type="presParOf" srcId="{AFA52A16-6E5E-46CF-95D2-F7D870F6C8C4}" destId="{F9850E49-16F2-4A30-B6B7-9C4E62567A90}" srcOrd="0" destOrd="0" presId="urn:microsoft.com/office/officeart/2005/8/layout/orgChart1"/>
    <dgm:cxn modelId="{D59644D3-2A89-4D7E-AAF8-E81751338E44}" type="presParOf" srcId="{AFA52A16-6E5E-46CF-95D2-F7D870F6C8C4}" destId="{730D67F6-E362-42C4-986D-6BCFE7EC243E}" srcOrd="1" destOrd="0" presId="urn:microsoft.com/office/officeart/2005/8/layout/orgChart1"/>
    <dgm:cxn modelId="{3A7F5AB1-0B9E-45A7-A27E-1FD44675A36C}" type="presParOf" srcId="{730D67F6-E362-42C4-986D-6BCFE7EC243E}" destId="{D49F0F2E-764A-4088-A013-CFBA4BAC5600}" srcOrd="0" destOrd="0" presId="urn:microsoft.com/office/officeart/2005/8/layout/orgChart1"/>
    <dgm:cxn modelId="{B2B0E996-F766-44C3-B9EE-33AC1BBB26E5}" type="presParOf" srcId="{D49F0F2E-764A-4088-A013-CFBA4BAC5600}" destId="{8405ABDF-0631-49A3-B870-426C9261DA0E}" srcOrd="0" destOrd="0" presId="urn:microsoft.com/office/officeart/2005/8/layout/orgChart1"/>
    <dgm:cxn modelId="{EDA098D6-BC5C-4619-A82F-08EB26898288}" type="presParOf" srcId="{D49F0F2E-764A-4088-A013-CFBA4BAC5600}" destId="{8F58409E-05A4-4007-99A0-37A76DF26018}" srcOrd="1" destOrd="0" presId="urn:microsoft.com/office/officeart/2005/8/layout/orgChart1"/>
    <dgm:cxn modelId="{A963BF81-F399-4060-B9EB-691628D0D379}" type="presParOf" srcId="{730D67F6-E362-42C4-986D-6BCFE7EC243E}" destId="{4CF2C884-8E68-4204-A35A-F64C2BE59F7B}" srcOrd="1" destOrd="0" presId="urn:microsoft.com/office/officeart/2005/8/layout/orgChart1"/>
    <dgm:cxn modelId="{A901F255-270A-4C38-804D-FB93F8154DB8}" type="presParOf" srcId="{730D67F6-E362-42C4-986D-6BCFE7EC243E}" destId="{A06F6B92-D95A-42E8-8811-F3DB43545EB8}" srcOrd="2" destOrd="0" presId="urn:microsoft.com/office/officeart/2005/8/layout/orgChart1"/>
    <dgm:cxn modelId="{D7EB4D10-75BA-439B-89B5-3294AB156F07}" type="presParOf" srcId="{AFA52A16-6E5E-46CF-95D2-F7D870F6C8C4}" destId="{7C6C49A9-28D6-49BE-9E58-4A8F580C79F0}" srcOrd="2" destOrd="0" presId="urn:microsoft.com/office/officeart/2005/8/layout/orgChart1"/>
    <dgm:cxn modelId="{25BDE956-377E-46B2-B96F-95EBC92A210A}" type="presParOf" srcId="{AFA52A16-6E5E-46CF-95D2-F7D870F6C8C4}" destId="{EE33317B-E5BD-4394-8E54-6127C76C0974}" srcOrd="3" destOrd="0" presId="urn:microsoft.com/office/officeart/2005/8/layout/orgChart1"/>
    <dgm:cxn modelId="{04FECCE7-E618-4F50-9A93-4E999138033D}" type="presParOf" srcId="{EE33317B-E5BD-4394-8E54-6127C76C0974}" destId="{C7FD067E-54E7-47FF-B0A2-9D173E51A845}" srcOrd="0" destOrd="0" presId="urn:microsoft.com/office/officeart/2005/8/layout/orgChart1"/>
    <dgm:cxn modelId="{5192853C-B894-4207-A28C-5D1EC622E6DF}" type="presParOf" srcId="{C7FD067E-54E7-47FF-B0A2-9D173E51A845}" destId="{DF9B8B95-D1BB-4CB1-8D22-FB4111D7BB08}" srcOrd="0" destOrd="0" presId="urn:microsoft.com/office/officeart/2005/8/layout/orgChart1"/>
    <dgm:cxn modelId="{AA1C8835-6559-4F90-AFAB-FACE6522E033}" type="presParOf" srcId="{C7FD067E-54E7-47FF-B0A2-9D173E51A845}" destId="{AEA7D0ED-569E-4B30-8087-88C4BECE33D4}" srcOrd="1" destOrd="0" presId="urn:microsoft.com/office/officeart/2005/8/layout/orgChart1"/>
    <dgm:cxn modelId="{69B2EE58-D7D8-43DF-83E7-E41087425668}" type="presParOf" srcId="{EE33317B-E5BD-4394-8E54-6127C76C0974}" destId="{998A46CE-56B1-4AA0-BC6A-2C98A5667C52}" srcOrd="1" destOrd="0" presId="urn:microsoft.com/office/officeart/2005/8/layout/orgChart1"/>
    <dgm:cxn modelId="{42183794-662E-4461-819A-A85398E8B9E0}" type="presParOf" srcId="{EE33317B-E5BD-4394-8E54-6127C76C0974}" destId="{AD6114BD-D7F0-45C5-A4DC-2B2248B2C800}" srcOrd="2" destOrd="0" presId="urn:microsoft.com/office/officeart/2005/8/layout/orgChart1"/>
    <dgm:cxn modelId="{D90B4D70-9A42-4953-995E-2D21BE2E799F}" type="presParOf" srcId="{7273CFE5-9BAD-4032-969C-A35A1521DFD6}" destId="{2CCEC936-65C1-4913-8B79-0F4D90DDD168}" srcOrd="2" destOrd="0" presId="urn:microsoft.com/office/officeart/2005/8/layout/orgChart1"/>
    <dgm:cxn modelId="{79083DE5-8973-4383-9964-4909DA85DCE1}" type="presParOf" srcId="{1305B5F1-3488-4847-852E-D103FD50B455}" destId="{11013EE8-74A8-4262-A26A-DD5EE01B0673}" srcOrd="4" destOrd="0" presId="urn:microsoft.com/office/officeart/2005/8/layout/orgChart1"/>
    <dgm:cxn modelId="{796121D6-CAB2-4CD5-AE7A-892E55A52482}" type="presParOf" srcId="{1305B5F1-3488-4847-852E-D103FD50B455}" destId="{75F56F6D-97B6-4F06-8932-1E7E362A8C01}" srcOrd="5" destOrd="0" presId="urn:microsoft.com/office/officeart/2005/8/layout/orgChart1"/>
    <dgm:cxn modelId="{2122D6C2-EB99-4A70-8B46-5C83A3D388DB}" type="presParOf" srcId="{75F56F6D-97B6-4F06-8932-1E7E362A8C01}" destId="{CDB942C4-5E8A-4543-A2C9-4569F95FD8B3}" srcOrd="0" destOrd="0" presId="urn:microsoft.com/office/officeart/2005/8/layout/orgChart1"/>
    <dgm:cxn modelId="{D7359A7D-5E03-4E88-B40E-79DCC5592DBB}" type="presParOf" srcId="{CDB942C4-5E8A-4543-A2C9-4569F95FD8B3}" destId="{F007102D-F30F-4A3A-8D02-411A2F2C8A95}" srcOrd="0" destOrd="0" presId="urn:microsoft.com/office/officeart/2005/8/layout/orgChart1"/>
    <dgm:cxn modelId="{9D4F8FE8-317E-4C50-BB0B-E29AD9742F76}" type="presParOf" srcId="{CDB942C4-5E8A-4543-A2C9-4569F95FD8B3}" destId="{CD7294A3-0610-4E57-83BC-8B800A5025AE}" srcOrd="1" destOrd="0" presId="urn:microsoft.com/office/officeart/2005/8/layout/orgChart1"/>
    <dgm:cxn modelId="{0D7809A2-6CA8-4A5B-96DB-0FC2951BE0A6}" type="presParOf" srcId="{75F56F6D-97B6-4F06-8932-1E7E362A8C01}" destId="{D791D619-DE4D-4863-AA7E-574F4611B1B2}" srcOrd="1" destOrd="0" presId="urn:microsoft.com/office/officeart/2005/8/layout/orgChart1"/>
    <dgm:cxn modelId="{1618789D-D17F-4159-95BC-BE4D73F17FC4}" type="presParOf" srcId="{D791D619-DE4D-4863-AA7E-574F4611B1B2}" destId="{314D4F1B-5547-4842-BEA6-E60990BA127D}" srcOrd="0" destOrd="0" presId="urn:microsoft.com/office/officeart/2005/8/layout/orgChart1"/>
    <dgm:cxn modelId="{D605F896-5E0F-4529-91B0-85D839CA00BD}" type="presParOf" srcId="{D791D619-DE4D-4863-AA7E-574F4611B1B2}" destId="{E06FF4D0-19F4-4593-AC95-43F33E4D8C32}" srcOrd="1" destOrd="0" presId="urn:microsoft.com/office/officeart/2005/8/layout/orgChart1"/>
    <dgm:cxn modelId="{520E4305-A46A-4BE0-BDB1-300FB24DA7FC}" type="presParOf" srcId="{E06FF4D0-19F4-4593-AC95-43F33E4D8C32}" destId="{CDE17DF7-B287-4A1E-A9FF-4B513F2B983E}" srcOrd="0" destOrd="0" presId="urn:microsoft.com/office/officeart/2005/8/layout/orgChart1"/>
    <dgm:cxn modelId="{601B4315-7C17-4232-BD6C-65D7325CA4EC}" type="presParOf" srcId="{CDE17DF7-B287-4A1E-A9FF-4B513F2B983E}" destId="{021C52CA-B0E2-4823-A48E-E95082503350}" srcOrd="0" destOrd="0" presId="urn:microsoft.com/office/officeart/2005/8/layout/orgChart1"/>
    <dgm:cxn modelId="{E83A6067-1C47-4BF5-94A3-C3AFFDEA9C56}" type="presParOf" srcId="{CDE17DF7-B287-4A1E-A9FF-4B513F2B983E}" destId="{536E4418-8C30-4607-8A2A-A4D7320F201E}" srcOrd="1" destOrd="0" presId="urn:microsoft.com/office/officeart/2005/8/layout/orgChart1"/>
    <dgm:cxn modelId="{7E5E4FE2-1384-48B1-A007-F0E64B0E31C8}" type="presParOf" srcId="{E06FF4D0-19F4-4593-AC95-43F33E4D8C32}" destId="{B7583AF8-BDCD-41D1-A92E-D10DC4ED6AF3}" srcOrd="1" destOrd="0" presId="urn:microsoft.com/office/officeart/2005/8/layout/orgChart1"/>
    <dgm:cxn modelId="{E68AE076-DC23-40EB-9377-FD20BC056097}" type="presParOf" srcId="{E06FF4D0-19F4-4593-AC95-43F33E4D8C32}" destId="{8DA67E69-C393-4569-9816-156078D2C960}" srcOrd="2" destOrd="0" presId="urn:microsoft.com/office/officeart/2005/8/layout/orgChart1"/>
    <dgm:cxn modelId="{355B4B83-17B4-4A43-A324-C9D52589106A}" type="presParOf" srcId="{D791D619-DE4D-4863-AA7E-574F4611B1B2}" destId="{E425CBF4-D269-4B6F-BDDD-96B69426D6D9}" srcOrd="2" destOrd="0" presId="urn:microsoft.com/office/officeart/2005/8/layout/orgChart1"/>
    <dgm:cxn modelId="{C0FE7D51-1AE9-4E8F-95A6-3E0762199571}" type="presParOf" srcId="{D791D619-DE4D-4863-AA7E-574F4611B1B2}" destId="{3BB32DEB-829D-4811-B60D-139231B93061}" srcOrd="3" destOrd="0" presId="urn:microsoft.com/office/officeart/2005/8/layout/orgChart1"/>
    <dgm:cxn modelId="{5DC312A3-31E3-4CE5-BC83-2B454BB8A688}" type="presParOf" srcId="{3BB32DEB-829D-4811-B60D-139231B93061}" destId="{4C86465E-B93C-4496-B0F8-12D22A65B198}" srcOrd="0" destOrd="0" presId="urn:microsoft.com/office/officeart/2005/8/layout/orgChart1"/>
    <dgm:cxn modelId="{98BC1BC0-4D67-4483-AE9E-2B660BF979CD}" type="presParOf" srcId="{4C86465E-B93C-4496-B0F8-12D22A65B198}" destId="{7705B5E7-1840-447C-91D1-FEDE1FFC8734}" srcOrd="0" destOrd="0" presId="urn:microsoft.com/office/officeart/2005/8/layout/orgChart1"/>
    <dgm:cxn modelId="{02D2097A-DEA0-4F9A-945A-0DE93B27842B}" type="presParOf" srcId="{4C86465E-B93C-4496-B0F8-12D22A65B198}" destId="{2FDCF094-1D9E-4635-995F-14BC4C25A06E}" srcOrd="1" destOrd="0" presId="urn:microsoft.com/office/officeart/2005/8/layout/orgChart1"/>
    <dgm:cxn modelId="{2ED85F53-F97B-44C1-AF39-1BAB8105EB59}" type="presParOf" srcId="{3BB32DEB-829D-4811-B60D-139231B93061}" destId="{6E9B7551-AA7A-44A3-A590-06D34F7A9968}" srcOrd="1" destOrd="0" presId="urn:microsoft.com/office/officeart/2005/8/layout/orgChart1"/>
    <dgm:cxn modelId="{E2614530-A0B8-4FF4-91E9-46A8DB957222}" type="presParOf" srcId="{3BB32DEB-829D-4811-B60D-139231B93061}" destId="{8B496EA3-E32A-4371-8108-7AC42E007928}" srcOrd="2" destOrd="0" presId="urn:microsoft.com/office/officeart/2005/8/layout/orgChart1"/>
    <dgm:cxn modelId="{0E3DE5C2-DD75-4A2E-B3B5-268FFD6175C5}" type="presParOf" srcId="{8B496EA3-E32A-4371-8108-7AC42E007928}" destId="{0FBF0D90-6205-4AFA-8615-6368C7E0DFF7}" srcOrd="0" destOrd="0" presId="urn:microsoft.com/office/officeart/2005/8/layout/orgChart1"/>
    <dgm:cxn modelId="{CF31EB44-B8DC-4710-96BC-7D6B2536B821}" type="presParOf" srcId="{8B496EA3-E32A-4371-8108-7AC42E007928}" destId="{CE42BF8A-52CE-457E-9CDE-E625FB20E3CC}" srcOrd="1" destOrd="0" presId="urn:microsoft.com/office/officeart/2005/8/layout/orgChart1"/>
    <dgm:cxn modelId="{93D41616-19A8-4E21-AF0A-EEF5AA47925B}" type="presParOf" srcId="{CE42BF8A-52CE-457E-9CDE-E625FB20E3CC}" destId="{BD5AE37E-7768-4D1A-A44F-337B8AC37505}" srcOrd="0" destOrd="0" presId="urn:microsoft.com/office/officeart/2005/8/layout/orgChart1"/>
    <dgm:cxn modelId="{284A877B-391C-4B30-B48D-7FF6F63B32B7}" type="presParOf" srcId="{BD5AE37E-7768-4D1A-A44F-337B8AC37505}" destId="{DC177203-F2F3-4271-845A-4200E307E290}" srcOrd="0" destOrd="0" presId="urn:microsoft.com/office/officeart/2005/8/layout/orgChart1"/>
    <dgm:cxn modelId="{4181256A-2D97-4657-B79C-7CAFE163C041}" type="presParOf" srcId="{BD5AE37E-7768-4D1A-A44F-337B8AC37505}" destId="{1082C8D8-6655-4486-BD7A-8557D3BAF67C}" srcOrd="1" destOrd="0" presId="urn:microsoft.com/office/officeart/2005/8/layout/orgChart1"/>
    <dgm:cxn modelId="{D01BD6D8-42A2-46FA-97DF-17285880A973}" type="presParOf" srcId="{CE42BF8A-52CE-457E-9CDE-E625FB20E3CC}" destId="{81F120AD-DBCB-42FA-8229-D56AAA8B8F04}" srcOrd="1" destOrd="0" presId="urn:microsoft.com/office/officeart/2005/8/layout/orgChart1"/>
    <dgm:cxn modelId="{475A30CF-0FBB-4DD0-A75B-75DCC9E3518F}" type="presParOf" srcId="{CE42BF8A-52CE-457E-9CDE-E625FB20E3CC}" destId="{6C2AA845-1CA3-4346-91B1-BD19058EB5E5}" srcOrd="2" destOrd="0" presId="urn:microsoft.com/office/officeart/2005/8/layout/orgChart1"/>
    <dgm:cxn modelId="{8D7482D6-DA10-4045-B32F-BBC07D246378}" type="presParOf" srcId="{8B496EA3-E32A-4371-8108-7AC42E007928}" destId="{C994D5D1-E71A-4CCD-8366-1ADA94D8137C}" srcOrd="2" destOrd="0" presId="urn:microsoft.com/office/officeart/2005/8/layout/orgChart1"/>
    <dgm:cxn modelId="{82DAC815-D4E2-4F29-8C4E-FD59C8A696AC}" type="presParOf" srcId="{8B496EA3-E32A-4371-8108-7AC42E007928}" destId="{8093DF30-5C98-416C-8C1B-5BA109B63267}" srcOrd="3" destOrd="0" presId="urn:microsoft.com/office/officeart/2005/8/layout/orgChart1"/>
    <dgm:cxn modelId="{5FBD500E-CFD5-4776-8F09-28FBB04A5A42}" type="presParOf" srcId="{8093DF30-5C98-416C-8C1B-5BA109B63267}" destId="{DE0BE5CD-A42E-48BD-9986-D3C476BE11F2}" srcOrd="0" destOrd="0" presId="urn:microsoft.com/office/officeart/2005/8/layout/orgChart1"/>
    <dgm:cxn modelId="{820D4D14-C688-4283-B1C7-4871C7DC8BAD}" type="presParOf" srcId="{DE0BE5CD-A42E-48BD-9986-D3C476BE11F2}" destId="{CB203EDF-8A67-49C3-B411-654E28B5E270}" srcOrd="0" destOrd="0" presId="urn:microsoft.com/office/officeart/2005/8/layout/orgChart1"/>
    <dgm:cxn modelId="{C8FE08E5-5F6D-4600-AB7D-4DB532C93A6D}" type="presParOf" srcId="{DE0BE5CD-A42E-48BD-9986-D3C476BE11F2}" destId="{10000F8C-A0BF-45F0-BC64-D49A0B4D4F5D}" srcOrd="1" destOrd="0" presId="urn:microsoft.com/office/officeart/2005/8/layout/orgChart1"/>
    <dgm:cxn modelId="{86C13CCC-3C18-4728-BF18-138D42C3F26E}" type="presParOf" srcId="{8093DF30-5C98-416C-8C1B-5BA109B63267}" destId="{7182434D-A3CA-49AD-A527-0D261F2D7376}" srcOrd="1" destOrd="0" presId="urn:microsoft.com/office/officeart/2005/8/layout/orgChart1"/>
    <dgm:cxn modelId="{BD41C9F2-ED68-44D1-ACEE-CD9AF27F4B1C}" type="presParOf" srcId="{8093DF30-5C98-416C-8C1B-5BA109B63267}" destId="{87AE7142-8DA4-454F-92FD-072E4338532C}" srcOrd="2" destOrd="0" presId="urn:microsoft.com/office/officeart/2005/8/layout/orgChart1"/>
    <dgm:cxn modelId="{D3F7E38A-7E6D-4C7A-AFCA-A6EFBEE2EC7F}" type="presParOf" srcId="{75F56F6D-97B6-4F06-8932-1E7E362A8C01}" destId="{9C7035B3-E137-44CF-A911-3DE04B95A440}" srcOrd="2" destOrd="0" presId="urn:microsoft.com/office/officeart/2005/8/layout/orgChart1"/>
    <dgm:cxn modelId="{2FE6ADA0-26DF-48FE-8892-500C9A56A112}" type="presParOf" srcId="{3CF26C61-6AE6-46EA-93CF-59695CCA2416}" destId="{35B76B4E-9927-4CB7-ACEA-CA302A3DC9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4D5D1-E71A-4CCD-8366-1ADA94D8137C}">
      <dsp:nvSpPr>
        <dsp:cNvPr id="0" name=""/>
        <dsp:cNvSpPr/>
      </dsp:nvSpPr>
      <dsp:spPr>
        <a:xfrm>
          <a:off x="8746407" y="3826137"/>
          <a:ext cx="189699" cy="831062"/>
        </a:xfrm>
        <a:custGeom>
          <a:avLst/>
          <a:gdLst/>
          <a:ahLst/>
          <a:cxnLst/>
          <a:rect l="0" t="0" r="0" b="0"/>
          <a:pathLst>
            <a:path>
              <a:moveTo>
                <a:pt x="0" y="0"/>
              </a:moveTo>
              <a:lnTo>
                <a:pt x="0" y="831062"/>
              </a:lnTo>
              <a:lnTo>
                <a:pt x="189699" y="831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BF0D90-6205-4AFA-8615-6368C7E0DFF7}">
      <dsp:nvSpPr>
        <dsp:cNvPr id="0" name=""/>
        <dsp:cNvSpPr/>
      </dsp:nvSpPr>
      <dsp:spPr>
        <a:xfrm>
          <a:off x="8556708" y="3826137"/>
          <a:ext cx="189699" cy="831062"/>
        </a:xfrm>
        <a:custGeom>
          <a:avLst/>
          <a:gdLst/>
          <a:ahLst/>
          <a:cxnLst/>
          <a:rect l="0" t="0" r="0" b="0"/>
          <a:pathLst>
            <a:path>
              <a:moveTo>
                <a:pt x="189699" y="0"/>
              </a:moveTo>
              <a:lnTo>
                <a:pt x="189699" y="831062"/>
              </a:lnTo>
              <a:lnTo>
                <a:pt x="0" y="831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5CBF4-D269-4B6F-BDDD-96B69426D6D9}">
      <dsp:nvSpPr>
        <dsp:cNvPr id="0" name=""/>
        <dsp:cNvSpPr/>
      </dsp:nvSpPr>
      <dsp:spPr>
        <a:xfrm>
          <a:off x="7653379" y="2543411"/>
          <a:ext cx="1093027" cy="379398"/>
        </a:xfrm>
        <a:custGeom>
          <a:avLst/>
          <a:gdLst/>
          <a:ahLst/>
          <a:cxnLst/>
          <a:rect l="0" t="0" r="0" b="0"/>
          <a:pathLst>
            <a:path>
              <a:moveTo>
                <a:pt x="0" y="0"/>
              </a:moveTo>
              <a:lnTo>
                <a:pt x="0" y="189699"/>
              </a:lnTo>
              <a:lnTo>
                <a:pt x="1093027" y="189699"/>
              </a:lnTo>
              <a:lnTo>
                <a:pt x="1093027" y="379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D4F1B-5547-4842-BEA6-E60990BA127D}">
      <dsp:nvSpPr>
        <dsp:cNvPr id="0" name=""/>
        <dsp:cNvSpPr/>
      </dsp:nvSpPr>
      <dsp:spPr>
        <a:xfrm>
          <a:off x="6560351" y="2543411"/>
          <a:ext cx="1093027" cy="379398"/>
        </a:xfrm>
        <a:custGeom>
          <a:avLst/>
          <a:gdLst/>
          <a:ahLst/>
          <a:cxnLst/>
          <a:rect l="0" t="0" r="0" b="0"/>
          <a:pathLst>
            <a:path>
              <a:moveTo>
                <a:pt x="1093027" y="0"/>
              </a:moveTo>
              <a:lnTo>
                <a:pt x="1093027" y="189699"/>
              </a:lnTo>
              <a:lnTo>
                <a:pt x="0" y="189699"/>
              </a:lnTo>
              <a:lnTo>
                <a:pt x="0" y="379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013EE8-74A8-4262-A26A-DD5EE01B0673}">
      <dsp:nvSpPr>
        <dsp:cNvPr id="0" name=""/>
        <dsp:cNvSpPr/>
      </dsp:nvSpPr>
      <dsp:spPr>
        <a:xfrm>
          <a:off x="4347237" y="1260684"/>
          <a:ext cx="3306141" cy="379398"/>
        </a:xfrm>
        <a:custGeom>
          <a:avLst/>
          <a:gdLst/>
          <a:ahLst/>
          <a:cxnLst/>
          <a:rect l="0" t="0" r="0" b="0"/>
          <a:pathLst>
            <a:path>
              <a:moveTo>
                <a:pt x="0" y="0"/>
              </a:moveTo>
              <a:lnTo>
                <a:pt x="0" y="189699"/>
              </a:lnTo>
              <a:lnTo>
                <a:pt x="3306141" y="189699"/>
              </a:lnTo>
              <a:lnTo>
                <a:pt x="3306141" y="379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6C49A9-28D6-49BE-9E58-4A8F580C79F0}">
      <dsp:nvSpPr>
        <dsp:cNvPr id="0" name=""/>
        <dsp:cNvSpPr/>
      </dsp:nvSpPr>
      <dsp:spPr>
        <a:xfrm>
          <a:off x="4374296" y="3826137"/>
          <a:ext cx="189699" cy="831062"/>
        </a:xfrm>
        <a:custGeom>
          <a:avLst/>
          <a:gdLst/>
          <a:ahLst/>
          <a:cxnLst/>
          <a:rect l="0" t="0" r="0" b="0"/>
          <a:pathLst>
            <a:path>
              <a:moveTo>
                <a:pt x="0" y="0"/>
              </a:moveTo>
              <a:lnTo>
                <a:pt x="0" y="831062"/>
              </a:lnTo>
              <a:lnTo>
                <a:pt x="189699" y="831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850E49-16F2-4A30-B6B7-9C4E62567A90}">
      <dsp:nvSpPr>
        <dsp:cNvPr id="0" name=""/>
        <dsp:cNvSpPr/>
      </dsp:nvSpPr>
      <dsp:spPr>
        <a:xfrm>
          <a:off x="4184597" y="3826137"/>
          <a:ext cx="189699" cy="831062"/>
        </a:xfrm>
        <a:custGeom>
          <a:avLst/>
          <a:gdLst/>
          <a:ahLst/>
          <a:cxnLst/>
          <a:rect l="0" t="0" r="0" b="0"/>
          <a:pathLst>
            <a:path>
              <a:moveTo>
                <a:pt x="189699" y="0"/>
              </a:moveTo>
              <a:lnTo>
                <a:pt x="189699" y="831062"/>
              </a:lnTo>
              <a:lnTo>
                <a:pt x="0" y="831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DE60-8C89-43EB-9D78-82113D6C0CA7}">
      <dsp:nvSpPr>
        <dsp:cNvPr id="0" name=""/>
        <dsp:cNvSpPr/>
      </dsp:nvSpPr>
      <dsp:spPr>
        <a:xfrm>
          <a:off x="3281269" y="2543411"/>
          <a:ext cx="1093027" cy="379398"/>
        </a:xfrm>
        <a:custGeom>
          <a:avLst/>
          <a:gdLst/>
          <a:ahLst/>
          <a:cxnLst/>
          <a:rect l="0" t="0" r="0" b="0"/>
          <a:pathLst>
            <a:path>
              <a:moveTo>
                <a:pt x="0" y="0"/>
              </a:moveTo>
              <a:lnTo>
                <a:pt x="0" y="189699"/>
              </a:lnTo>
              <a:lnTo>
                <a:pt x="1093027" y="189699"/>
              </a:lnTo>
              <a:lnTo>
                <a:pt x="1093027" y="379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C7AF1-9882-4AEC-A410-ABDF428B76E2}">
      <dsp:nvSpPr>
        <dsp:cNvPr id="0" name=""/>
        <dsp:cNvSpPr/>
      </dsp:nvSpPr>
      <dsp:spPr>
        <a:xfrm>
          <a:off x="2188241" y="2543411"/>
          <a:ext cx="1093027" cy="379398"/>
        </a:xfrm>
        <a:custGeom>
          <a:avLst/>
          <a:gdLst/>
          <a:ahLst/>
          <a:cxnLst/>
          <a:rect l="0" t="0" r="0" b="0"/>
          <a:pathLst>
            <a:path>
              <a:moveTo>
                <a:pt x="1093027" y="0"/>
              </a:moveTo>
              <a:lnTo>
                <a:pt x="1093027" y="189699"/>
              </a:lnTo>
              <a:lnTo>
                <a:pt x="0" y="189699"/>
              </a:lnTo>
              <a:lnTo>
                <a:pt x="0" y="379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96590-9C48-4593-BA7F-3F5C25DA086C}">
      <dsp:nvSpPr>
        <dsp:cNvPr id="0" name=""/>
        <dsp:cNvSpPr/>
      </dsp:nvSpPr>
      <dsp:spPr>
        <a:xfrm>
          <a:off x="3281269" y="1260684"/>
          <a:ext cx="1065968" cy="379398"/>
        </a:xfrm>
        <a:custGeom>
          <a:avLst/>
          <a:gdLst/>
          <a:ahLst/>
          <a:cxnLst/>
          <a:rect l="0" t="0" r="0" b="0"/>
          <a:pathLst>
            <a:path>
              <a:moveTo>
                <a:pt x="1065968" y="0"/>
              </a:moveTo>
              <a:lnTo>
                <a:pt x="1065968" y="189699"/>
              </a:lnTo>
              <a:lnTo>
                <a:pt x="0" y="189699"/>
              </a:lnTo>
              <a:lnTo>
                <a:pt x="0" y="379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AAE02C-E246-43C9-8288-555670D7D152}">
      <dsp:nvSpPr>
        <dsp:cNvPr id="0" name=""/>
        <dsp:cNvSpPr/>
      </dsp:nvSpPr>
      <dsp:spPr>
        <a:xfrm>
          <a:off x="961620" y="1260684"/>
          <a:ext cx="3385616" cy="379398"/>
        </a:xfrm>
        <a:custGeom>
          <a:avLst/>
          <a:gdLst/>
          <a:ahLst/>
          <a:cxnLst/>
          <a:rect l="0" t="0" r="0" b="0"/>
          <a:pathLst>
            <a:path>
              <a:moveTo>
                <a:pt x="3385616" y="0"/>
              </a:moveTo>
              <a:lnTo>
                <a:pt x="3385616" y="189699"/>
              </a:lnTo>
              <a:lnTo>
                <a:pt x="0" y="189699"/>
              </a:lnTo>
              <a:lnTo>
                <a:pt x="0" y="379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42E81F-E563-4C93-87F5-6207E71CD288}">
      <dsp:nvSpPr>
        <dsp:cNvPr id="0" name=""/>
        <dsp:cNvSpPr/>
      </dsp:nvSpPr>
      <dsp:spPr>
        <a:xfrm>
          <a:off x="2833999" y="225135"/>
          <a:ext cx="3026475" cy="10355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System of forces</a:t>
          </a:r>
        </a:p>
      </dsp:txBody>
      <dsp:txXfrm>
        <a:off x="2833999" y="225135"/>
        <a:ext cx="3026475" cy="1035548"/>
      </dsp:txXfrm>
    </dsp:sp>
    <dsp:sp modelId="{B44C0656-753C-47A7-8CC7-3BD7B437286F}">
      <dsp:nvSpPr>
        <dsp:cNvPr id="0" name=""/>
        <dsp:cNvSpPr/>
      </dsp:nvSpPr>
      <dsp:spPr>
        <a:xfrm>
          <a:off x="1436" y="1640082"/>
          <a:ext cx="1920368"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Collinear forces</a:t>
          </a:r>
        </a:p>
      </dsp:txBody>
      <dsp:txXfrm>
        <a:off x="1436" y="1640082"/>
        <a:ext cx="1920368" cy="903328"/>
      </dsp:txXfrm>
    </dsp:sp>
    <dsp:sp modelId="{3DD4008C-F2D0-468A-979A-F46A4A872AC0}">
      <dsp:nvSpPr>
        <dsp:cNvPr id="0" name=""/>
        <dsp:cNvSpPr/>
      </dsp:nvSpPr>
      <dsp:spPr>
        <a:xfrm>
          <a:off x="2301202" y="1640082"/>
          <a:ext cx="1960132"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Coplanar forces</a:t>
          </a:r>
        </a:p>
      </dsp:txBody>
      <dsp:txXfrm>
        <a:off x="2301202" y="1640082"/>
        <a:ext cx="1960132" cy="903328"/>
      </dsp:txXfrm>
    </dsp:sp>
    <dsp:sp modelId="{8F266B8C-16A2-4C35-BBFD-F1792EE11911}">
      <dsp:nvSpPr>
        <dsp:cNvPr id="0" name=""/>
        <dsp:cNvSpPr/>
      </dsp:nvSpPr>
      <dsp:spPr>
        <a:xfrm>
          <a:off x="1284913" y="2922809"/>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Concurrent forces</a:t>
          </a:r>
        </a:p>
      </dsp:txBody>
      <dsp:txXfrm>
        <a:off x="1284913" y="2922809"/>
        <a:ext cx="1806657" cy="903328"/>
      </dsp:txXfrm>
    </dsp:sp>
    <dsp:sp modelId="{5575BCA6-4C92-4C38-AFDC-517E7761C02A}">
      <dsp:nvSpPr>
        <dsp:cNvPr id="0" name=""/>
        <dsp:cNvSpPr/>
      </dsp:nvSpPr>
      <dsp:spPr>
        <a:xfrm>
          <a:off x="3470968" y="2922809"/>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Non concurrent forces</a:t>
          </a:r>
        </a:p>
      </dsp:txBody>
      <dsp:txXfrm>
        <a:off x="3470968" y="2922809"/>
        <a:ext cx="1806657" cy="903328"/>
      </dsp:txXfrm>
    </dsp:sp>
    <dsp:sp modelId="{8405ABDF-0631-49A3-B870-426C9261DA0E}">
      <dsp:nvSpPr>
        <dsp:cNvPr id="0" name=""/>
        <dsp:cNvSpPr/>
      </dsp:nvSpPr>
      <dsp:spPr>
        <a:xfrm>
          <a:off x="2377940" y="4205535"/>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Like parallel forces</a:t>
          </a:r>
          <a:endParaRPr lang="en-US" sz="2000" kern="1200" dirty="0">
            <a:latin typeface="Times New Roman" panose="02020603050405020304" pitchFamily="18" charset="0"/>
            <a:cs typeface="Times New Roman" panose="02020603050405020304" pitchFamily="18" charset="0"/>
          </a:endParaRPr>
        </a:p>
      </dsp:txBody>
      <dsp:txXfrm>
        <a:off x="2377940" y="4205535"/>
        <a:ext cx="1806657" cy="903328"/>
      </dsp:txXfrm>
    </dsp:sp>
    <dsp:sp modelId="{DF9B8B95-D1BB-4CB1-8D22-FB4111D7BB08}">
      <dsp:nvSpPr>
        <dsp:cNvPr id="0" name=""/>
        <dsp:cNvSpPr/>
      </dsp:nvSpPr>
      <dsp:spPr>
        <a:xfrm>
          <a:off x="4563995" y="4205535"/>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Unlike parallel forces</a:t>
          </a:r>
          <a:endParaRPr lang="en-US" sz="2000" kern="1200" dirty="0">
            <a:latin typeface="Times New Roman" panose="02020603050405020304" pitchFamily="18" charset="0"/>
            <a:cs typeface="Times New Roman" panose="02020603050405020304" pitchFamily="18" charset="0"/>
          </a:endParaRPr>
        </a:p>
      </dsp:txBody>
      <dsp:txXfrm>
        <a:off x="4563995" y="4205535"/>
        <a:ext cx="1806657" cy="903328"/>
      </dsp:txXfrm>
    </dsp:sp>
    <dsp:sp modelId="{F007102D-F30F-4A3A-8D02-411A2F2C8A95}">
      <dsp:nvSpPr>
        <dsp:cNvPr id="0" name=""/>
        <dsp:cNvSpPr/>
      </dsp:nvSpPr>
      <dsp:spPr>
        <a:xfrm>
          <a:off x="6613720" y="1640082"/>
          <a:ext cx="207931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Non coplanar forces</a:t>
          </a:r>
        </a:p>
      </dsp:txBody>
      <dsp:txXfrm>
        <a:off x="6613720" y="1640082"/>
        <a:ext cx="2079317" cy="903328"/>
      </dsp:txXfrm>
    </dsp:sp>
    <dsp:sp modelId="{021C52CA-B0E2-4823-A48E-E95082503350}">
      <dsp:nvSpPr>
        <dsp:cNvPr id="0" name=""/>
        <dsp:cNvSpPr/>
      </dsp:nvSpPr>
      <dsp:spPr>
        <a:xfrm>
          <a:off x="5657023" y="2922809"/>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Concurrent forces</a:t>
          </a:r>
        </a:p>
      </dsp:txBody>
      <dsp:txXfrm>
        <a:off x="5657023" y="2922809"/>
        <a:ext cx="1806657" cy="903328"/>
      </dsp:txXfrm>
    </dsp:sp>
    <dsp:sp modelId="{7705B5E7-1840-447C-91D1-FEDE1FFC8734}">
      <dsp:nvSpPr>
        <dsp:cNvPr id="0" name=""/>
        <dsp:cNvSpPr/>
      </dsp:nvSpPr>
      <dsp:spPr>
        <a:xfrm>
          <a:off x="7843078" y="2922809"/>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Non concurrent forces</a:t>
          </a:r>
        </a:p>
      </dsp:txBody>
      <dsp:txXfrm>
        <a:off x="7843078" y="2922809"/>
        <a:ext cx="1806657" cy="903328"/>
      </dsp:txXfrm>
    </dsp:sp>
    <dsp:sp modelId="{DC177203-F2F3-4271-845A-4200E307E290}">
      <dsp:nvSpPr>
        <dsp:cNvPr id="0" name=""/>
        <dsp:cNvSpPr/>
      </dsp:nvSpPr>
      <dsp:spPr>
        <a:xfrm>
          <a:off x="6750050" y="4205535"/>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Like parallel forces</a:t>
          </a:r>
          <a:endParaRPr lang="en-US" sz="2000" kern="1200" dirty="0">
            <a:latin typeface="Times New Roman" panose="02020603050405020304" pitchFamily="18" charset="0"/>
            <a:cs typeface="Times New Roman" panose="02020603050405020304" pitchFamily="18" charset="0"/>
          </a:endParaRPr>
        </a:p>
      </dsp:txBody>
      <dsp:txXfrm>
        <a:off x="6750050" y="4205535"/>
        <a:ext cx="1806657" cy="903328"/>
      </dsp:txXfrm>
    </dsp:sp>
    <dsp:sp modelId="{CB203EDF-8A67-49C3-B411-654E28B5E270}">
      <dsp:nvSpPr>
        <dsp:cNvPr id="0" name=""/>
        <dsp:cNvSpPr/>
      </dsp:nvSpPr>
      <dsp:spPr>
        <a:xfrm>
          <a:off x="8936106" y="4205535"/>
          <a:ext cx="1806657" cy="9033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a:latin typeface="Times New Roman" panose="02020603050405020304" pitchFamily="18" charset="0"/>
              <a:cs typeface="Times New Roman" panose="02020603050405020304" pitchFamily="18" charset="0"/>
            </a:rPr>
            <a:t>Unlike parallel forces</a:t>
          </a:r>
          <a:endParaRPr lang="en-US" sz="2000" kern="1200" dirty="0">
            <a:latin typeface="Times New Roman" panose="02020603050405020304" pitchFamily="18" charset="0"/>
            <a:cs typeface="Times New Roman" panose="02020603050405020304" pitchFamily="18" charset="0"/>
          </a:endParaRPr>
        </a:p>
      </dsp:txBody>
      <dsp:txXfrm>
        <a:off x="8936106" y="4205535"/>
        <a:ext cx="1806657" cy="9033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emf"/><Relationship Id="rId1" Type="http://schemas.openxmlformats.org/officeDocument/2006/relationships/image" Target="../media/image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63491" name="Rectangle 3">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defRPr>
            </a:lvl1pPr>
          </a:lstStyle>
          <a:p>
            <a:pPr>
              <a:defRPr/>
            </a:pPr>
            <a:endParaRPr lang="en-US"/>
          </a:p>
        </p:txBody>
      </p:sp>
      <p:sp>
        <p:nvSpPr>
          <p:cNvPr id="63492" name="Rectangle 4">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63493" name="Rectangle 5">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D6EE32B0-2066-4A51-831A-BD832F7CA112}" type="slidenum">
              <a:rPr lang="en-US"/>
              <a:pPr>
                <a:defRPr/>
              </a:pPr>
              <a:t>‹#›</a:t>
            </a:fld>
            <a:endParaRPr lang="en-US"/>
          </a:p>
        </p:txBody>
      </p:sp>
    </p:spTree>
    <p:extLst>
      <p:ext uri="{BB962C8B-B14F-4D97-AF65-F5344CB8AC3E}">
        <p14:creationId xmlns:p14="http://schemas.microsoft.com/office/powerpoint/2010/main" val="15545633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2T02:48:26.719"/>
    </inkml:context>
    <inkml:brush xml:id="br0">
      <inkml:brushProperty name="width" value="0.05292" units="cm"/>
      <inkml:brushProperty name="height" value="0.05292" units="cm"/>
      <inkml:brushProperty name="color" value="#FFFFFF"/>
    </inkml:brush>
  </inkml:definitions>
  <inkml:trace contextRef="#ctx0" brushRef="#br0">8654 5978 25,'0'0'104,"0"0"-14,0 0-3,0 0-11,0 0-5,0 0-2,0 0-7,0 0-4,0 0 6,0 0-3,0 0 5,0 0-7,0 0 2,0 0-12,0 0 1,0 0-6,0 0 0,0 0-13,0 0-5,0 0 1,0 0 1,-20 18-6,13-10-9,0 1-5,-8 4 1,2 2-3,-5 6 5,0 1-8,-3-2 6,5 1-4,-5-1 3,8-5-7,-7 9 3,1-6-1,4 3-1,-5-2-1,8-3 2,-6 4-3,6-3-1,-4 1 4,5-2 5,0 1-7,1-1 6,1 1-2,0-1-3,-1 0 5,-1-2-7,5 1 4,-3-1-3,1 1-2,1-1-1,0-3 3,-2 5 5,3-2-11,-2 1 13,1 0-13,-2 2 6,0-1-2,0 1-1,-1 0 2,-1 0-1,4 0-4,-5 0 0,1 0-1,2-1 7,0 1-7,1-1 4,-1 0-3,3 0 2,-3 3-5,1-3 8,2 1-1,-2 1-1,1-1-3,-1 6 7,3-6-1,0 2 0,-1-4 0,0 2 1,2 0-7,2 0 3,1-4 1,-2 0 8,2 4-12,-1-2 8,4-3-4,-4 4 2,4-5 0,-1 1 5,0 4-11,1-3 3,0-1 3,1 5-8,-2-5 1,4 5 13,-1-5-8,0 4 4,-1-4-2,3 4 2,-1-1-6,1-4 1,3 3 1,-1 1-2,-2-2 3,4 0-5,-1 1 3,-1-4-1,0 1-6,3 1 6,-5 0-2,2-3 3,-1 1-3,4 4 5,-2 0-2,0-2-3,-2 1 1,0-1 7,-2 1-12,2 1 4,-2 1 2,1 1 5,-2-1-7,-4 3 2,1 1 2,-2 7 0,-2 0 5,-6 3 3,2-1 12,-4 2-8,-1 3 9,-2 0 3,-7 9 4,-3 1 4,5 2 1,-7-1 4,1-5-9,-5 7 9,1-4-3,1 2 0,-3-2-4,2 2-4,-3-2-5,2-2 4,4 3-4,-3 2 2,1-1-8,1-5 0,0 1 0,8-11-5,1 2 0,1 1-1,0-1-5,2-1-1,-1 1-2,2 0 5,0-3-5,4 4 3,0-2-3,-3 1-3,-1-1 1,0 1 1,1 2-4,0 1 0,-5 8-9,6-9 8,-6 13-6,6-12 4,-6 14 3,4-4-2,0-10-2,3-1 7,-5 11-1,2 4-3,-3-4 2,6-12 2,-5 14 4,4-13 1,-4 10-3,5-10 1,2 0 1,-2 0 2,-1 12-2,3-14 5,-1 1-4,0 0 0,2 2-2,-3 10 0,3-10 2,2-3-3,3 2-5,-3-2 2,1 0-6,0-2 7,3-1 0,2-1-5,0 1 0,2-4-1,0 2 4,1-8-1,4 8 6,-4-3-8,2-4 5,-2 2-3,2 1-3,-1-2 6,2-4 1,-2 4-7,2-1 8,-1 0 1,2 6-4,-3-1 2,2 2 4,-1-7 7,0 4-2,-1 3-1,1-2 4,-1 4-1,2 0-1,1 1 0,-4 0-4,1 0 7,0 1-9,0-3 0,0 1 3,1 1-4,-3 0 2,2-3 5,0 0-9,1-3 4,4 3-1,-3-7 0,1-1-6,-1 2 0,1-2 1,3-1 5,-1-2-6,0 2-5,2 0 3,-2 0 1,2-1-10,0 0 3,1-2-6,-2 2 6,2-2 1,0 1 0,7 4-2,-7-4 4,2-1-1,0 0 2,-1 3-3,1-3 8,0 10-1,2-4 3,0 6-5,-4-3 3,3 3-2,-3-1-1,1 0 3,1 1 0,-1 0-1,0-2-2,-1 1 1,1 3 6,1-5-2,0 1 0,0 1-6,-1-3 0,1 0 5,2 0 2,-6-6-3,6 3 2,0 2-3,-1-5 2,-2 0 1,6 0 4,-5 0-5,7 1 4,-1 0-6,-5-4 3,2 0 3,4 2-6,1-1 0,-3-6 6,8 6 0,-5-8-6,4 2-7,1 0-3,-1-5 2,2 0 1,1-3 4,0-2-3,5-1-4,1-5 6,0 0 1,3-3 0,-1 1-2,9-6 3,-8 0-3,-2 2 4,10-5-4,-13 4 6,3-2 1,-2 1 2,0 1-5,-4-2 2,2 1-4,-4-1 4,0-1 4,-1 2-5,-2-2 3,-4 1-3,2-2 0,-1-1-4,-1 3 13,-2-1-9,-5 3-4,5-7 7,-1 4-4,-2-2 2,0 0-1,-1-3-6,3 3-4,-4-4 4,1 2 7,2-1-14,1-3 3,-3 4 2,0-2 1,2-1 4,0 1 1,-3 2 10,-1-1 2,1 1-1,0-3 0,-3 1 20,-2 6 0,4-7 1,-4 3 0,0 4 0,-2 0 4,4-6 0,-4 7-6,1-2 2,-2-1-1,3-2-8,-1 6-5,1-1 2,-1-3-3,2-3-4,1 0 0,2 1-2,-3-2-4,0 5 6,2-3-5,-3 5-2,1 0 1,-1 1 4,-1-2-4,2 1 0,-2-2-2,-1 2 1,1-1 0,1-5-4,-3 2 5,3-1-6,-1 4 4,0 1-7,1-9 2,0 2-4,2-1-5,-1-1 7,1-3-4,2 0 3,0 0-6,1-1 8,-1-1 3,1 0 1,0 1-1,-1 2 1,1-1 3,0 1 6,0 2-4,-1-6 6,0 3 3,-2 1-2,1 3-6,-2 1 12,0 0-4,-1 1-4,0 3-2,0-3 3,-2 5-4,5-4 2,-5-4-2,2 3-10,-2-1 4,5-2-3,-1 1-6,0-4 6,5 3-4,-4-3-5,3-3 3,-1 0-3,4-1 3,3-8-4,-4 9-3,10-9 3,-4 0-2,-6 10-1,1-2 5,1 3 5,-5-2-9,2 0 13,-2 1 4,-1 2-6,0-2 5,-1 2 7,-1 2-3,-1-2 3,-2 2 10,-2 1-3,3 1-2,-4-2-1,-2 9 1,3-7-1,-4 6-5,1-7 10,1-1-11,0 2 3,-1 4-2,-1-5-1,2 0 4,-3-2-2,3 0 0,-1 1-3,-3-2 1,1 3 3,0-3-4,1 3-1,-4-2 4,4 1 3,-4-2 1,2 0 4,-2 3 10,-1 1-5,-1-4 2,2 3 1,-2-1-5,1 0 0,1 1-4,-5-1-1,6 0 1,-1 2-1,-1-2 0,-1 0-5,3 2 1,-2-2-3,1 1 2,-1-3-1,2 2-7,1-2 6,-1 1-3,-1-1 4,2 1 0,0-1-6,-1 3 2,1 0-3,0 1 3,0 4-3,1-7 0,-3 3 5,-1 0-7,2 0 5,0 7-1,0-3-1,-1 2 1,0 1-3,-1-7 2,-1 5 1,0 2 1,3-1-2,-3 1-1,-2 0-4,3 0 8,-2 1-4,0 0-2,1 0 0,-1-3-2,-1 2 1,-1-2-2,1 3 9,1-2-5,1 1 3,-4-6-2,3 5 2,2 0-2,0 0-2,-1 3-1,0-2 0,0 0-2,2 1 7,-2-2-7,0 5 6,2-4-3,0 1 2,-1 0 2,1 0-4,1-1-1,-2 6 1,1 0 2,1-1 0,-3-4 2,-2 3-3,2-2 5,-3 5-1,3 0-3,-2 0 3,-1-1-3,0 4 2,0-1 2,-3-5-4,1 4 0,0 1-2,0 0 6,0-4-6,2 1 1,0 3 4,-2-6-3,0 3-7,-1-1 3,1-1 1,0 2-2,-1-5 3,1 4-1,0-2-4,-1 1 2,2-2 2,-2 1 0,2 0 1,-2 1-1,1-2 7,0 1-1,-2 2 1,2-2-4,-1 2 5,1 4-1,-1-4 2,-3 1-3,0 0 0,3 3-2,1 0 0,-3 3 1,-2-6 1,0 4-2,3 1-1,-5-1 4,1-2-4,0 3 1,1-2-1,-2 2 3,1-1-3,-2-1-1,3 1 7,-1-1-6,0 1 1,-1-1-2,5 1 4,-2-3-3,-2 1 2,1 0 2,0 0-7,3 1-2,-4-1 10,5 3-4,-1-1-2,0 1 0,-4-2-3,3 2 0,1-1 5,-2 1-2,-1 2-1,2 0 2,-4-2-1,4 3-3,-6-2 3,3 1 1,-4-1 0,2 3 0,2 3-7,-3-3-1,3 1 1,0 0-1,-2 0-6,-1-1 1,2 1-1,1 1 6,2-1-1,1 1 1,-2-1 3,2-3-4,-1 3 1,2-2 2,-1 1 1,1 0 0,1 0 2,-2 0 1,2 0 3,0 2-4,-2-1 0,3-1-2,0 1 6,-1-2-7,0-1 7,0 3-7,-2-1 6,2 1-4,0 1 1,10 1-2,-17 0 3,8-2-1,1 4-2,-4-4-13,1 4 4,-1-1-1,3 1 5,-2 0-4,1-1 5,1 1-11,2-1 1,-1 0-2,8-1 10,-17 0 1,11 3-3,6-3 1,-13 0 2,13 0 4,-13-5-2,13 5 0,-10-2 4,4-1 3,6 3 5,-10-3-9,10 3 7,-11-3-5,11 3 3,-10-4 3,10 4-2,-9-2-4,9 2 9,-9-1-8,9 1 3,-8-2-1,8 2-2,0 0 3,0 0-1,-11-3-10,11 3 9,0 0-5,0 0-4,-6-1 4,6 1 3,0 0 1,0 0-5,0 0 1,0 0 3,0 0 1,0 0-3,-8-3 8,8 3 3,0 0-3,0 0 2,0 0-1,0 0-2,0 0 0,-13-2 3,13 2-1,0 0 4,-6-3-6,6 3 2,0 0-4,-4-5 3,4 5 0,0 0-6,0 0 8,0 0-3,-6-4-4,6 4 2,0 0-7,0 0 5,0 0-1,0 0 0,0 0 1,0 0 0,0 0-5,0 0 3,0 0-11,0 0 9,0 0-6,0 0 3,0 0 3,0 0-1,0 0 5,0 0 8,-4-5-5,4 5 1,0 0 3,0 0-3,0 0 2,-6-5-4,6 5 3,0 0-2,0 0 1,-9-3 0,9 3 1,0 0-3,-6-4 0,6 4-3,0 0 7,0 0-5,-6-4-4,6 4-7,0 0-11,0 0-10,0 0-20,0 0-17,0 0 4,0 0-8,0 0-2,0 0-8,0 0-102,0 0-201,0 0 89</inkml:trace>
  <inkml:trace contextRef="#ctx0" brushRef="#br0" timeOffset="2169.9332">8377 10924 66,'0'0'80,"0"0"-4,0 0-7,0 0-12,-9-1 6,9 1-5,0 0-4,0 0 3,-10-1-4,10 1 1,0 0-5,0 0 3,-10-2 1,10 2 4,0 0-7,0 0-14,0 0 7,-8-2-3,8 2 0,0 0-13,0 0-1,0 0-7,0 0 0,0 0-1,-13 1-4,13-1-3,0 0 5,0 0-15,0 0 2,0 0 6,0 0 2,0 0 3,0 0-2,-4 7 2,4-7-4,0 0 7,-2 7-8,2-7-4,0 0 7,-2 11 3,2-11-8,0 8-6,0-8-2,0 0 4,2 9 2,-2-9-4,1 7 2,-1-7 3,0 0-9,0 0 0,3 7 5,-3-7-1,0 0 1,0 0-8,2 6 6,-2-6 1,0 0 5,0 0-8,0 0 10,0 0-12,0 0 1,0 0 0,0 0 3,0 0 3,0 0-3,0 0 2,0 0 0,0 0 1,17-10 3,-17 10-2,2-9 0,-2 9 6,3-10 2,-2 4-1,-1 6-7,-2-11 9,2 11-3,-2-11-1,2 11-13,-2-10 11,2 10 6,-4-8-2,4 8-1,-4-4-8,4 4 7,0 0-7,0 0 5,-7-3-6,7 3 0,0 0-6,0 0 2,0 0 1,0 0-12,0 0 13,-13 7 4,13-7 0,0 0-6,-4 11 3,4-11 1,-2 9-6,2-9 9,0 10-6,0-10 1,3 11 0,-3-11-3,0 13 0,0-13 0,0 9-2,1-3-9,-1-6 15,0 11 5,0-11-7,2 11 10,0-7-16,-2-4 5,1 9-3,-1-9-1,2 7 0,-2-7-4,2 5 1,-2-5-3,0 0-1,4 8 3,-4-8 8,0 0-5,0 0 4,0 0 10,0 0 6,0 0 8,0 0-6,0 0-1,0 0-6,0 0 3,0 0-1,-1-24-3,1 24 4,-4-12-1,1 7-3,3 5-3,-3-13-4,1 8 3,2 5 0,-2-9 8,2 9-7,-2-9 0,2 9-7,0 0 0,-2-9 4,2 9-5,0 0-1,0 0 0,0 0-7,-3-7-2,3 7-4,0 0 12,0 0-2,0 0 4,0 0-10,0 0 6,0 0-7,0 0 6,0 0-1,0 0 5,0 0-3,0 0 1,0 0-4,0 0 8,0 0 1,0 0-5,0 0 7,0 0 1,0 0 1,0 0-5,0 0 0,0 0 0,0 0 1,0 0-4,0 0-6,0 0 6,20 12 2,-20-12 1,0 0-6,0 0 3,0 0 7,0 0-1,4 4-5,-4-4 8,0 0-4,0 0 3,0 0-5,0 0-1,0 0-10,0 0-3,0 0-5,0 0-7,0 0-5,0 0-19,0 0-15,0 0-21,0 0-66,0 0-168,-25-9 75</inkml:trace>
  <inkml:trace contextRef="#ctx0" brushRef="#br0" timeOffset="4889.8602">8362 10842 39,'0'0'67,"0"0"2,0 0-14,0 0 5,0 0-10,0 0 3,0 0 0,0 0-9,0 0 6,3 9-11,-3-9 0,0 0-7,0 0 5,0 0-4,0 0 4,0 0-9,-1 10-3,1-10-22,0 0 14,0 0-2,0 0 1,0 0-5,0 0 3,0 0-5,0 0-2,0 0-1,0 0 11,0 0-7,0 0 0,0 0-4,0 0-9,0 0 2,0 0 11,0 0-7,0 0 2,0 0 3,0 7-6,0-7-3,0 0 4,0 0-3,3 8 7,-3-8-3,0 0 6,0 0-2,0 0 2,0 0-8,1 6 3,-1-6-1,0 0-3,0 0 1,0 0-2,0 0-2,0 0 7,0 0-2,0 0 2,0 0-2,0 0 1,5 3-13,-5-3 20,0 0 6,0 0-4,0 0 1,0 0 2,0 0-4,0 0-7,0 0 5,0 0-4,0 0 2,0 0 6,0 0-14,0 0 4,0 0 2,0 0-3,0 0 5,0 0 2,0 0-5,0 0-6,0 0 8,0 0-9,8-14 22,-8 14 7,1-12-1,0 4-4,-1-1 7,0-2-9,-1-2 0,1-2-6,0 2 10,0-3-23,1-1 15,-1-1 2,0 1-4,-1 1-6,1 2 10,0-4-10,0 4 2,-1 1-1,1 1-1,1 3-7,-1-3 1,0 2 2,1 3-12,-1 7 15,0-10-2,0 10-6,-1-10 5,1 10 0,0 0 1,1-7 1,-1 7-1,0 0-5,0 0 1,0 0-7,0 0-6,0 0-4,0 0-4,0 0-6,0 0 2,0 0-7,0 0-8,0 0-17,0 0-8,0 0-6,0 0 3,0 0-6,0 0-12,-11-2-76,11 2-174,-5-4 77</inkml:trace>
  <inkml:trace contextRef="#ctx0" brushRef="#br0" timeOffset="5490.2216">8452 10275 56,'0'0'110,"0"0"-13,-1-8-2,1 8-3,0 0-13,0-13-11,0 13-6,-1-9-6,1 9-7,0-12-6,-1 1-5,2 5-3,-2-4-6,1 10 2,1-16 3,-1 5-4,0 1-21,1-1 14,-1 2-2,1-2-6,2 0-17,-6 2 17,3-2-2,0 11-4,-1-13-5,2 8 5,-1 5 2,3-13-3,-3 13-2,-3-7-1,3 7-4,3-9-1,-3 9-3,0 0 12,0 0-6,0-8-6,0 8-2,0 0 0,0 0-1,1-9 0,-1 9-6,0 0 9,0 0 0,1-7 0,-1 7-1,0 0-14,0 0 6,0 0-3,0 0-3,0 0-12,0 0-2,0 0-16,0 0-15,0 0-83,-7-5-158,7 5 70</inkml:trace>
  <inkml:trace contextRef="#ctx0" brushRef="#br0" timeOffset="5977.9699">8525 9728 74,'0'0'112,"0"0"-7,0 0-4,3-9-1,-3 9-10,-2-8-12,2 8-4,2-12-12,-2 12-1,1-9-5,-1 9-7,0-8-12,0 8-2,3-7-2,-3 7-2,1-7-2,-1 7-6,2-8-2,-2 8 2,2-7-2,-2 7-2,2-11-12,-2 11-7,3-8 4,-3 8-11,1-10-2,0 5-4,3-2 2,-1-3 1,-2 1-14,2-3 1,-1 1-4,1-1-2,-2 3-13,-1 0 4,1-1-11,-1 10 3,2-12-2,-1 7-2,-1 5-3,2-9-1,-2 9 3,3-5-13,-3 5-36,0 0-108,0 0 48</inkml:trace>
  <inkml:trace contextRef="#ctx0" brushRef="#br0" timeOffset="6444.3686">8691 9221 53,'0'0'104,"0"-8"-11,0 8-6,0-14-7,2 7 1,-2-3-7,0 0-3,0 2-19,0-1 0,0 9-7,0-15-4,0 8-10,1 0 5,-1 7-21,0-12-6,0 12-5,1-8 0,-1 8-17,0 0-14,3-12-12,-3 12-15,0 0-17,-3-8-51,3 8-131,0 0 58</inkml:trace>
  <inkml:trace contextRef="#ctx0" brushRef="#br0" timeOffset="6874.3795">8730 8785 72,'0'0'96,"0"0"-10,0 0-3,0 0-3,7-7-7,-7 7 0,0 0 0,3-10-9,-3 10-4,1-9-5,-1 9-4,1-12-2,-1 5-7,0 7-8,2-13 2,-2 13-2,-2-12-3,2 4-6,0 8-5,0-14-3,0 7-11,0 7 1,-1-14-14,1 14-6,0-11-7,0 11-6,0-9-10,0 9-7,-1-8-7,1 8-8,0 0-22,0-12-59,0 12-152,-3-9 68</inkml:trace>
  <inkml:trace contextRef="#ctx0" brushRef="#br0" timeOffset="7188.2735">8822 8267 43,'0'0'69,"3"-7"-1,-3 7 0,0 0-13,4-6-4,-4 6 1,0 0-10,0 0 5,4-4-10,-4 4-9,0 0 2,0 0-4,3-7-12,-3 7-2,0 0-8,1-8-3,-1 8-4,0 0-7,3-10-9,-3 10-4,1-11-21,0 5-48,-1 6-98,-2-13 43</inkml:trace>
  <inkml:trace contextRef="#ctx0" brushRef="#br0" timeOffset="7477.9349">8914 7889 45,'0'0'69,"2"-7"2,-2 7-13,0 0-9,0 0-12,0 0-3,0 0-9,3-5-7,-3 5-5,0 0-5,0 0-6,2-7-6,-2 7-8,0 0-20,0 0-32,0 0-69,-1-12 31</inkml:trace>
  <inkml:trace contextRef="#ctx0" brushRef="#br0" timeOffset="7734.324">8957 7638 50,'0'0'115,"0"0"-5,0 0-17,0 0-14,0 0-11,1-7-14,-1 7-12,0 0-11,0 0-9,0 0-6,0 0-3,3-8-3,-3 8-23,0 0-5,0 0-7,3-7-13,-3 7-64,0 0-110,0-8 49</inkml:trace>
  <inkml:trace contextRef="#ctx0" brushRef="#br0" timeOffset="7958.304">8988 7415 39,'0'0'107,"0"-8"-18,0 8-4,0 0-6,0 0-14,0 0-9,0 0-2,1-9-12,-1 9-9,0 0-9,3-6-2,-3 6-9,0 0-1,0-10-14,0 10-4,1-8-8,-1 8-6,0 0-10,-1-11-13,1 11-16,0 0-32,-2-11-100,2 11 45</inkml:trace>
  <inkml:trace contextRef="#ctx0" brushRef="#br0" timeOffset="8168.7914">9024 7146 87,'0'0'93,"2"-7"-12,-2 7-12,0 0-2,0 0-11,0 0-11,0 0-6,1-10-2,-1 10-17,0 0-6,0 0-3,0 0-11,0 0-3,0 0-17,0 0-5,0 0-12,0 0-8,0 0-37,2-9-89,-2 9 41</inkml:trace>
  <inkml:trace contextRef="#ctx0" brushRef="#br0" timeOffset="8365.187">9041 6979 54,'0'0'98,"0"0"-9,-1-6-7,1 6-14,-1-10-6,1 3-6,0 7 4,1-17-16,-1 6 1,1 2 3,1 2-18,-1-2-3,-1 1 8,1 0-7,-1 8-4,0-12-18,0 12-9,2-8-14,-2 8-9,0 0-27,0 0-74,0 0-136,0 0 60</inkml:trace>
  <inkml:trace contextRef="#ctx0" brushRef="#br0" timeOffset="12174.9797">9058 6918 70,'0'0'86,"0"0"2,0 0-2,0 0-10,0 0 5,0 0-8,0 0-9,0 0 4,0 0-11,0 0-1,0 0-18,0 0 17,0 0-5,0 0 3,0 0-4,0 0-5,0 0-1,0 0-4,0 0-5,0 0-3,0 0 2,0 0-4,-17-11-9,17 11 0,0 0 2,0 0-1,0 0-5,0 0-2,0 0 1,0 0 3,-11 0-3,11 0-2,0 0 2,0 0-1,0 0 0,0 0-13,0 0 6,0 0-1,0 0-2,-6 6-1,6-6 6,-3 7-6,2 0 1,1-7-3,0 9-4,0-9 8,-2 9-9,2-9 3,0 13 0,2-6-1,-1-2 2,-1-5 4,3 12-1,-2-7-4,-1-5 2,2 9-1,1-5 0,-3-4 1,5 11 0,-5-11-4,6 4 1,-6-4 3,7 3 1,-7-3-4,6 3 4,-6-3-1,8 1-6,-8-1 10,0 0-9,0 0 9,0 0-4,13-6 2,-13 6-11,6-7 10,-6 7 6,5-9 5,-2 4 6,-2-1-4,3-4-7,-3 3 5,-1-4-5,1 2 7,-1-4-4,2 3 3,-2 1-5,-2 1 6,2 8-7,-2-13 8,-1 6 3,3 7-2,-3-9 0,3 9-2,-6-8-7,6 8 4,-6-5-4,6 5 3,-7-5 0,7 5-1,-5-4 3,5 4-6,0 0 0,0 0-4,-8-3-1,8 3-1,0 0-2,0 0 6,0 0-3,0 0 2,-15 5-11,13 0-4,2-5 9,-7 10-1,2-8 2,5-2 1,-5 8-8,5-8 3,-4 8-3,4-8 2,-3 10-1,0-4 1,3-6 1,-4 12-3,4-12 0,-2 12 2,0-7 1,2 6-2,-2-3-3,2-1 1,0-7 3,0 15 4,0-8-4,0-7-5,1 11 4,0-2 5,1-3-4,-2-6 3,3 13-1,0-9-2,-3-4-6,4 8 0,-4-8 1,4 6 3,-4-6 0,5 4-4,-5-4 3,5 2 6,-5-2-4,0 0-3,0 0 10,0 0-8,15-10 5,-12 7 0,-3 3-5,4-11 4,-2 5-2,-2 6 7,3-11-8,-1 3 8,-2 0-5,3-3-6,-2 1 5,-2 1 6,2 2 5,-1 7-4,0-12 6,1 6-5,-1 6 1,-1-11 3,1 11 1,-5-9 5,5 9-6,-2-8-2,2 8-3,-4-6 0,4 6 3,-7-3-2,7 3 3,0 0-15,-10 0 7,10 0 1,0 0 1,0 0 1,-15 4-1,15-4 2,0 0-11,-8 3 1,8-3-15,-4 4 12,4-4 0,0 0-3,-4 7 1,4-7-9,-1 7 6,1-7 2,0 0 5,0 0 1,0 0-6,-1 10 2,1-10-2,0 0 5,0 0 2,0 0 5,4 7-8,-4-7 8,0 0-6,0 0-9,0 0-7,5 7-24,-5-7-5,0 0-9,4 5-24,-4-5-102,0 0-204,-4 11 91</inkml:trace>
  <inkml:trace contextRef="#ctx0" brushRef="#br0" timeOffset="14369.9757">7730 10486 128,'0'0'127,"0"0"-14,0 0-2,0 0-16,0 0-13,0 0-5,0 0-11,0 0-7,0 0 0,0 0-10,3-6-5,-3 6-7,0 0 2,0 0-9,0 0-3,0 0-9,0 0 6,0 0-7,0 0 0,0 0-3,0 0 3,8 17-8,-6-9 21,3 6-2,0 2-2,2 3-11,0 9 6,0 1-7,-1 3 9,3 1-6,-1 2 0,-2-2-6,2-1 5,-1-1-9,1 1 1,-1 0 2,2-6-10,1 3-2,-3-2-1,1-1-4,0-4-2,-2-2-5,-2-3 8,1-1-2,-1-2 5,-1-2-10,0 1 4,1-4 5,-1-1-4,-1-1 2,1-2-2,-3-5 3,2 10 4,-2-10-13,3 7 11,-3-7-2,0 0 6,0 0-2,0 0-2,0 0 6,0 0-8,0 0 1,0 0 0,0 0-3,0 0 8,0 0-1,-11-25 3,8 16-8,0 2 3,1-4-1,-1 2-1,1-1 3,-1-2 2,1 0 1,-2 0 6,0-2 0,-1-3-1,0 1-2,1-2 6,0 0-7,-1-1-2,1-5-4,-1 0 3,-1-2 0,2 7 4,-3-4-8,3 3 9,-1-6-1,-2 1-3,2 0 2,0 8 5,-1 0 4,2 1 5,-1 1-3,0 5 1,2-1 0,0 2-2,-1 0 2,2 0-2,-1 1 9,3 8-11,-3-12-2,2 5-5,1 7-1,-2-10 5,2 10-2,-3-10-1,3 10-4,-3-10 6,3 10-9,0-12 6,0 12-1,2-10-4,-2 10 2,1-9 3,-1 9-1,1-9-3,-1 9-1,2-8 0,-2 8-3,3-6 4,-3 6-3,4-5 4,-4 5-6,0 0 1,8-3 2,-8 3-3,0 0 1,14 3 0,-14-3-5,9 1 8,-4 2-6,-5-3 7,13 5-2,-8-4 4,-5-1-8,11 5 10,-7-2-2,4 1-2,-3 0-5,0 0 7,4 1-5,-1 3 1,1-1-2,-2 2 2,1 1-3,3 3 3,0 1 3,-2-2 4,3 5-7,-1-3 3,-2 1 0,2 2-6,-1-2 7,5 8 2,-4-8-5,3 4 1,-4-2-1,0-1 4,-1 0-3,1 1 1,0-3-2,-3 0 3,2 2-7,0-2 5,-1 1 2,-2 1 0,-1-4-4,3 0 7,-4 1 0,1-2-5,-1-2 3,0 1-11,-2-2-6,2-1-4,-1-1-6,-3-6 0,3 9-6,-3-9 6,3 8-6,-3-8-2,2 2 10,-2-2 2,0 0 1,0 0-9,0 0-7,0 0-9,0 0-5,0 0-4,0 0-4,0 0-11,0 0-25,0 0-72,0 0-176,-19-1 78</inkml:trace>
  <inkml:trace contextRef="#ctx0" brushRef="#br0" timeOffset="14936.3119">7935 10948 50,'6'-10'114,"-5"5"-6,2-2-12,1-1-3,-2 1-7,1 1-14,0-2-5,2 0-3,-1-1-4,0 1-9,-1 1-1,1 1-10,-1-2 6,0 3-6,0-2-8,1 1 1,0-1-6,-4 7-5,6-9-5,-4 4-14,-2 5-3,6-7 2,-6 7-8,2-7-13,-2 7-20,0 0-34,0 0-100,0 0-188,0 0 84</inkml:trace>
  <inkml:trace contextRef="#ctx0" brushRef="#br0" timeOffset="17268.6001">8459 6789 87,'0'0'103,"0"0"-2,0 0-4,0 0-21,0 0 9,0 0-10,0 0 0,0 0-3,0 0-14,0 0-3,0 0-7,0 0-8,0 0-3,0 0-3,0 0-6,0 0-1,0 0-1,0 0-4,9 17-6,-7-11 1,0 2 3,3 1-3,-4 2-2,3 1 3,2 6-1,-1 0-4,-1-2 3,1 2-4,0 1-1,2 5-3,2 2 1,-4-2 1,0-5-4,0 0-3,1-1 5,1 1-2,-3-1 2,-1-1-6,1 0 1,0-2 2,-1-4-13,-2 2 3,-1-2 0,1-1-2,1 0-4,-2-4 6,1 0-3,-1-6-1,1 11-2,-1-11 0,-1 8 8,1-8 1,0 0-7,0 0 13,-1 10-8,1-10-5,0 0-23,0 0-1,0 0 3,-6-26 7,3 16 0,0-6-9,-1-2-3,0 1 7,0-3-6,-1 3 9,2 1 4,-1-3-9,0 2 14,-1 0-2,1-1 7,1 8 8,1-4-7,-3 4 3,0-2 3,2 2 2,-1 1-2,0-1 9,0 0 0,1 1 1,3 2 5,-6-3 5,3-1-2,-2 1 2,1 0-2,0 0-4,3 0-6,-4-2 21,3 3-2,0-1-2,2-2-1,-3 0-7,3-3 2,0 0-1,-1 3 12,2-2-4,0 2 1,-1 0-3,0 0 0,3-1 2,-2 2-7,2 1 1,-2 1 1,-1 1-5,3 1 1,-3 7-7,2-12 5,0 7 1,0 0-6,-2 5-2,3-10 2,-3 10 0,4-7-5,-4 7 4,4-5-8,-4 5 0,6-4 4,-6 4 1,0 0-2,10 0 6,-10 0-4,0 0-2,15 2 4,-15-2-2,10 5-2,-3-3 1,-1 0-2,2 0 1,-3 2 0,1 0 10,1 0-12,-2 0 4,2 0-4,0 1 2,-1 0-5,0-1 8,-1 1-7,2 0 7,-2 5-5,0-4 2,-1 3-4,-1 3 10,-1-1-8,-2 2 10,2 5-11,-4 0 4,1 0-1,0 7-3,-2 0 1,1-6 12,-1 2-13,1-3 3,-2-1-3,0-1-1,2-3-3,-1-1-2,0 0-7,0 0 12,1-5-6,0 1-2,0-1 0,2-7 1,-2 7 8,2-7-3,-2 7 0,2-7 5,0 0-4,0 0 5,0 9-5,0-9 1,0 0-10,0 0 4,0 0 7,0 0 3,0 0-8,0 0 9,7-21 8,-7 21-7,4-13 5,-3 8-2,2-3-5,-1 3 5,2-3-2,-4 8 0,4-11-3,-2 8 3,-2 3-2,4-7-5,-4 7 7,3-9-1,-3 9-10,4-6 12,-4 6-7,5-4-4,-5 4-2,5-7 8,-5 7 0,7-8 2,-3 3-2,-4 5-2,8-7 0,-4 3 5,-4 4-3,8-8 3,-2 5-1,-6 3-2,9-4-1,-4 1 10,-5 3-11,9-3 9,-9 3-13,7-3 3,-7 3 2,0 0 2,12 1-7,-12-1 10,6 4-9,-6-4 6,7 5-2,-7-5 5,7 6 1,-4-2-6,-3-4 4,6 10 7,-2-2 3,0-1-1,-1 3-5,-2 0 5,2 2 0,-1-3-7,-1 5 5,0 3-4,-2-5-5,1 0 6,-1 6 1,-1-2-1,2 1-9,-2 0 11,-2 1-5,2-1 0,-1-1 0,1-1-1,-2 1 1,0-4-2,0 1 1,2-2-5,-3 1 4,1-2-3,0 0 1,0 0 5,-1-1-4,0-1 7,0-3-4,0 1-6,0-3 0,-1 1-7,0 0-9,6-4-20,-14 0-6,14 0-15,-14-1-2,6 0-15,8 1-2,-15-3-81,7 3-174,8 0 77</inkml:trace>
  <inkml:trace contextRef="#ctx0" brushRef="#br0" timeOffset="20177.9247">8325 10981 34,'0'0'85,"0"0"-16,0 0-1,0 0-12,0 0-2,0 0-10,0 0 1,0 0-9,0 0-3,0 0-3,0 0-3,0 0-2,0 0 2,0 0-9,0 0 1,0 0-1,0 0 2,0 0 0,0 0 2,0 0-3,0 0-3,0 0 2,0 0-2,-8 18-5,8-18 4,0 0-7,0 0-5,0 0 8,0 0-3,0 0 5,0 0-10,0 0-1,0 0 3,0 0 0,0 0-7,0 0 7,0 0 4,0 0-3,0 0-5,-1 6-5,1-6 7,0 0 2,0 0-10,0 0 9,0 12-13,0-12 15,0 0-2,0 0-1,0 8 0,0-8-10,0 0 11,0 0-13,-2 7 7,2-7 1,0 0 1,0 0 3,-1 11-4,1-11-2,0 9-1,0-9 6,1 12 0,1-4-3,-1 0 5,-1 2 3,0-2-10,1-1 0,0 5 7,1-3-2,-1 2-4,-1-1-1,3-2 4,-2 1 2,-1 2-9,1-1 10,2-2-7,-2 0 9,3 2-10,-2-2 6,2 1-4,0-2 3,0-2-2,-2 3 3,1-1 3,0-2 0,0 1 4,-3-6-7,5 12 3,0-6 2,-2-1-4,0 2 4,-1-2 2,1 0 10,-2 3-2,0 1 1,2 0-1,-2-1 2,1 3-4,0-1-7,-2-2 3,1 2 0,-1-1-3,3 1 5,-3-3-7,0 3-1,2-4 0,0 1-2,-1 4 8,0-2-8,0-2-3,-1 1 3,0-8-14,2 10 13,-2-10 1,1 12 4,-1-12-8,0 7 7,0-7-4,0 9-5,0-9 6,3 8-4,-3-8 8,1 9-6,0-4 5,-1-5-9,1 10 4,1-3-8,0-3 4,-2-4 9,3 11-8,-2-4 9,-1-7-7,3 15-8,-2-8 2,1 1 8,0 0 3,-1 1-4,-1 0 1,0-2-1,0-7-4,1 14 3,1-5-4,-2-2 11,0 2-4,0-9-4,1 12-7,0-5 12,-1-7 4,1 13-3,-1-6-10,2 0 4,-2-7-4,1 15 3,0-11-1,-1 4 0,2 1 0,-2-9 4,1 15-6,0-8 5,-1 2 4,1-1-2,1-1-2,-2 2-5,1 1-1,-1 0 15,0-2-7,-1 1 3,2 2-10,-2 0 5,1-4-8,1 3 8,-1 0 1,-1 0 0,1-1 0,-2 3 6,2-5-8,0-7-2,0 18 4,0-10 1,-1 0 0,2-1-3,-1 0 3,0-7-6,0 18-1,0-9 5,0 1-6,0-1 12,0-3 0,0-6-9,0 12-1,0-4 7,0-8 0,-2 11-7,1-4 9,1-7-20,0 10 13,0-10 3,1 12 0,-1-7-1,0-5 2,1 10-4,-1-3-1,0-7 6,1 14-2,1-7 1,-1 1 2,-1 2 1,3-1-9,-2-1 2,-1 4 3,0-5 6,-1 0-8,1-7-3,0 20 12,-2-8-8,2 0 3,0-1 11,-1 1-8,0-1-1,-2 2-3,2-2 5,1 3-4,-1-1 0,-1-2 2,2 1-4,-1-2 7,0 0-24,1 1 18,-2 0 1,1-2 2,0 0 1,0-1-6,-1-2 3,2-6 2,0 15-5,2-5 0,-2-4 1,0 2 8,0-8 4,0 17 0,1-8-10,-1 3 17,0 0-4,0-2-1,-1 1-3,1 1 1,-2 3 1,2-2-5,0 0 2,0 0-2,-1 1 4,1 2-7,0 0 17,0 1-20,-1 0 0,-1-3 1,0 2 6,1 0-5,1 0 3,1 1-4,1-2 4,0 0-7,-1 1 2,-1-4-6,3 5 4,-3-7-3,1 3 5,0 0-2,2 2 12,-2-2-2,0 3 5,-1-1 3,3 2 0,-1 7-4,0-5 3,0-1-2,1 1 1,2-2-5,-5 2 8,2-1-3,1 0-1,-2-1-4,2 2 1,-2 0-3,0-1 5,-2 1-8,2-1 4,1-2-3,-4 1 4,5-2-8,-2 2 1,-1-5 3,2 1 2,-2-2-5,0 1 3,1-1-8,-1-1 7,0-2-6,0-1 2,0 3 2,1-5-2,-1-5 0,-1 15 0,1-9-5,0-6 5,0 12 0,0-12-4,1 10-6,-1-10-11,0 12-2,0-12-6,0 8-10,0-8 2,0 0-10,0 8-7,0-8-2,0 0-2,0 0-5,0 0 1,0 0-9,-2-28-12,0 13-3,1-1-14,-2-1-82,1 2-191,-3-2 84</inkml:trace>
  <inkml:trace contextRef="#ctx0" brushRef="#br0" timeOffset="22126.74">8250 11030 95,'0'0'88,"0"0"-7,0 0-7,0 0-10,0 0 2,2-7-13,-2 7-2,0 0-10,0 0 5,1-8-3,-1 8 1,0 0-12,3-11-9,-3 11 10,0-8-10,0 8 1,2-10-9,-2 10 15,0 0-3,-1-11-6,1 11 4,2-7-9,-2 7 12,2-7-7,-2 7 1,0 0 2,0 0 9,0 0 6,1-8 6,-1 8-1,0 0-12,0 0 13,0 0-5,0 0-7,1-7 3,-1 7-3,0 0-6,0 0 1,0 0-4,0 0-7,0 0 0,0 0 4,0 0-7,0 0-4,0 0-3,0 0 2,0 0 1,0 0-3,0 0-2,-5 25 3,5-14-2,1 4-4,-3 1-1,1 1 5,1 0 2,0 1-8,0 2 4,0 5-3,-2 1-11,2-1 13,2 1-1,-2-2 1,3 1-1,-1-6-1,-2 7 1,1-7 2,0 2-1,1-4-1,-1 2-3,0 0-1,2-1 1,-2 0 2,1 2-4,-2-2 6,2 0-3,-2-1-1,0 0 0,-2-1-2,0-1 0,2-4 1,0 0 0,-1 2 1,-1-3-1,4 1-4,-5-4-4,3-7 5,-1 12 6,0-6-4,1-6-4,-2 9 2,2-9 3,0 0-5,0 0 8,0 0-4,0 0 1,0 0-2,0 0 1,0 0-1,0 0-4,0 0 3,-5-30-6,5 20-1,0-4 3,0 3-5,0-7 9,0 1-5,-1-1 1,1 1 8,0-3-2,0 3-10,-3 0 8,1-1-2,0 0 7,0 1 5,-1 5-5,2 0 8,0-3-3,-2-1-2,1 5 4,-1 0 2,3-1-3,-4 1-9,3-1 9,-2 0-1,1 1-5,1 0 11,-1-1-5,2 0 1,-2-1 3,0 2-7,1-5 11,1 3-3,-1-1-1,1 3-8,0-5 7,0-1-3,1 5 4,0 0-5,1 0 4,0-1-1,-2 1-5,4 3-6,-4-3 9,3 3-5,-2 3-2,-1 6 1,4-14 3,-3 11-1,-1 3 6,4-7-11,-4 7 7,0 0-7,4-8 2,-4 8 13,0 0-1,0 0-2,2-6 9,-2 6-2,0 0-4,0 0-4,0 0 6,0 0-4,0 0-4,0 0 4,0 0 0,0 0-4,0 0 0,3-5-1,-3 5 3,0 0-2,0 0 0,0 0-4,0 0 0,0 0-4,0 0 7,0 0-4,0 0-2,2-7 1,-2 7-3,0 0 0,0 0 6,0 0-4,0 0-3,0 0 7,0 0-5,0 0 0,0 0-11,0 0 10,0 0 0,0 0 0,0 0 4,0 0-1,12 12 3,-12-12-6,4 3 0,-4-3-2,0 0 7,0 0-2,7 4 4,-7-4 6,7 6-4,-7-6 5,5 5-1,-1-2 1,-4-3-3,8 7 3,-2-1 0,0-1 1,2 2-1,0 3 0,2-3 6,-1 7-3,-2-4-6,1 2-5,1 0 5,3 2-4,-2 0 8,2-2-9,-1 1 7,-2-3-1,2-2-3,-1 5 0,3 0-2,-1-1-2,-1-3 0,-1 2-1,1-5 4,0 6-2,1-4 4,0 1-6,0-1-1,-2-1 0,0 0 2,2 0 2,-2-1-3,-1 0 2,1-2-2,-1 0 1,0 0 0,0 1-1,-3-2-2,1 1 2,-1 0 0,-1 0-1,1 0 2,0 0-3,-2 1 4,-2 1-5,-2-6 4,5 12 1,-3-8 0,-2-4 0,0 13 7,0-6-5,0-7 0,-4 11 2,1-5 1,3-6 5,-4 8 7,4-8 2,-5 6 4,0-2-1,5-4 0,-6 4-3,1-1-6,5-3 0,-11 4-1,4-2-2,-1-1-2,-1 1-3,0 1 4,-2 2-2,0-3-3,-2 3-2,1 0-4,-2 2 4,-1 1-1,-3-1-3,1 5 0,1 0 2,-4 7 3,-1-4-3,0 3 1,1-2-2,3-4 0,4 1-3,-5-2 6,6 1-4,-2 0-4,2 0 6,2-4-4,-2 1 5,5-1-4,-2-1 2,0 0-1,4-3-2,-2-1-1,1-1 1,1 1-7,5-3 0,-12 6 0,12-6-8,-5 4-12,5-4-10,0 0-9,-6 4-11,6-4-10,0 0-17,0 0-1,0 0-13,0 0-7,0 0-16,0 0-7,0 0-135,0 0-286,0 0 127</inkml:trace>
  <inkml:trace contextRef="#ctx0" brushRef="#br0" timeOffset="24090.2886">7589 13237 43,'0'0'58,"0"0"-10,0 0 5,0 0-15,0 0-3,-6 4 1,6-4-6,0 0-2,0 0 0,0 0 4,-10 3-10,10-3-1,0 0-12,-7 0-9,7 0-17,0 0-5,-9 2 5,9-2-18,-9 3-30,9-3-71,-8 2 31</inkml:trace>
  <inkml:trace contextRef="#ctx0" brushRef="#br0" timeOffset="24465.923">7485 13220 33,'0'0'95,"-1"-8"2,1 8-10,-4-9-3,4 9-4,-1-10-1,1 10 2,-2-12-8,1 5-1,1 7 16,-1-10-9,1 10 0,-1-9-10,1 9 6,-4-10-8,4 10 1,-3-7-1,3 7 5,-5-11-2,5 11 6,0 0 4,-1-9-1,1 9 1,-3-4 0,3 4-5,0 0-9,0 0 0,0 0-12,0 0-1,-2-8-10,2 8-7,0 0-4,0 0-4,0 0 2,0 0-8,0 0-1,0 24 2,1-12-6,1 5-4,2 0-2,0 1 4,0 9-5,0 1-1,1 0-1,2 4 3,0 0-4,1 2-4,-1-3-1,2 2-5,-1 0 6,2 0-5,-2-1-6,1-3 1,-2 2-4,1-6 1,0 2-3,-4-1-4,1-9-3,0-1-8,0-2-4,-2-2-7,0 0-3,2-2-3,-1-2-5,-3-1-12,2-2-9,0-2 1,-3-3-8,3 9-4,-3-9 6,0 0-9,0 0-5,0 0-14,0 0-17,0 0-14,3-24-77,-3 24-229,-8-18 102</inkml:trace>
  <inkml:trace contextRef="#ctx0" brushRef="#br0" timeOffset="25078.0412">7470 13216 53,'0'0'117,"0"0"-11,0 0-11,0 0-14,0 0-4,0 0-9,0 0-7,0 0-4,0 0-10,0 0 0,0 0-15,0 0-4,0 0 5,0 0 2,0 0-5,0 0 3,0 0 1,6-12 9,-6 12-3,10-6 7,-3 2-12,-2 0 9,3-3-11,0-2 14,-1-1-12,4-6 3,1 5-9,-1-5 1,0-1-9,4-4 3,-4 4-1,2 1-1,-4 2-5,0 1 0,0 2-8,-1 3-9,-1 1 0,-2 2 0,1 0-12,-3 1 5,-3 4-9,8-7 3,-3 3-8,-5 4 6,7-1-2,-7 1 0,0 0-7,0 0-3,0 0-2,0 0-13,7 7-4,-7-7-6,0 0-4,0 7-16,0-7-10,0 0-92,0 0-188,-6 10 84</inkml:trace>
  <inkml:trace contextRef="#ctx0" brushRef="#br0" timeOffset="25658.4597">7518 13580 94,'0'0'109,"0"0"2,0 0-20,0 0-2,0 0 4,10-14-11,-10 14-2,0 0-4,0 0-2,0 0-2,4-8-7,-4 8-2,0 0-3,0 0-10,6-7-1,-6 7-9,3-5 1,-3 5-9,8-7-4,-4 1 3,2-2-6,2 1 3,-2-1-5,2-2-1,1-1 1,0 1-5,0-2-1,-2 4-1,4-6 0,-1 2-7,1 0-3,0-1 6,-1 4-3,-3-1-4,5-2-8,-2 3 1,-2 1-6,-2 1-8,1 3-7,-2 1 1,0-2-4,-5 5 2,6-8-11,-6 8-12,5-4 18,-5 4-17,0 0-12,4-3-7,-4 3-16,0 0-30,0 0-67,0 0-191,0 0 85</inkml:trace>
  <inkml:trace contextRef="#ctx0" brushRef="#br0" timeOffset="30108.404">15092 5721 101,'-13'0'118,"13"0"3,-14 0-16,9 1-12,5-1-18,-13 4 8,3-3-3,4 0 3,-5-1-7,1 5-4,2-2-2,-1 0-7,-2 3-5,-1-1-8,-1 3 4,-3 4-7,1 0 0,-6 5-13,1 1 0,0 5-6,-2 0 0,-1 3-6,-4 0 1,-4 13-6,6-11 0,-4 9 3,7-7 0,-6 8-8,8-9 1,2 1 0,2-2 5,-1 0-13,3-1 1,-1 2 2,2-2-3,0 2-2,2 0 0,0 0 5,2-2-3,1-1 8,0 0-16,2-3 9,3 3-3,-1-6-4,-1 6-1,0-2 5,3-4-2,0-1 3,-3 8 0,1-2 1,2 1-5,0 0-1,-3-2 0,4 2-1,-2-3 0,3 6 5,0-2-6,0-1-2,0 1-2,0-3 3,2 2-1,-2-1-4,2 1 2,-1-1 1,-1-6 1,2 7 1,-4-3-6,2-4 2,0 1-1,0-2 17,0 8-13,0-8 2,0 8 2,-1-8 1,-1 1-1,-3 6-1,3-4 2,-3 2 0,-1 4 6,1-2-12,-1 3 4,-6-1-1,4 2-2,-1 1 8,-5 2 0,-1 1 0,-4 10 2,2-1 1,-6 1-5,-1-1 1,1 2 1,1-1 2,4-12-5,-3 11 7,5-9-6,0-1 1,1-2 1,1 5 9,-4 6-13,3-9-16,2 1 17,-3-1 1,3 0-2,-4 0 2,6 1 2,-5 2-4,1-3-1,3 2 5,-4 10 3,2-13-2,-1 13 2,3-13-6,-1 3-1,-2 10 5,1 0-6,1-9 5,-1 7-8,1-9 4,6-1 0,-2 2 1,0 0 3,-1-1-3,2 0 1,2 0-4,-1 0 6,3-2-3,0-1 0,3-1 0,-1 0 0,2 3 0,2-3 0,-1-3 1,2 0-2,2 1-2,2-2 1,-2 3 6,4-3 4,-3 0-10,0 3-3,1-4 5,2 2-5,-2 2 2,-1-4 1,1 3 2,3-2 1,-6 4-5,3-1 6,-1 1-2,-2 0 0,1 2 0,-1-2 3,0 0-3,-2 3 0,-1-3 2,2 2-3,-3 1-2,0-1 0,0 3 5,0-1 1,0 2-12,-3-6 12,3 5 0,-1-3 11,0 0-5,1 3-1,0-4 0,-1 3-2,-1-1 3,0 0 5,1 1-2,-2-2-2,-1 1-1,-1 3 5,-1-2-3,0 1-7,-1 12 3,-1-12 3,2 1-3,-5 9 3,3 2-4,-1-11 3,-2 10-3,5-13 0,-3 3-1,-1 10 1,3-14-1,2 3-4,-2 1-4,4-2 2,-2 0 5,3-1 1,-2-3-8,2-1 3,0-1 3,0-2-9,2-1 9,-1-4-2,4-1 1,-1 5-2,0-5-4,2 0 5,-1-2 0,5 0 2,0 0-7,-1 1 4,5 4 1,-1-7-4,1 2 2,-1-3 1,3 1-3,-1 0-2,1-2-6,4 6-3,-4-6 1,1 0-1,1-1 2,-5 1 3,3-1-2,-1-1 2,1 0 9,-5-4-7,1 4-4,2-1 2,-3 1 0,-3-2 3,1 0 4,-1 1-6,2-2 2,-1-1-3,1 2 9,2-1-3,-3-1 3,-1-5-2,3 4 1,1-3 0,-1 1-2,4-4 9,0 1-8,-2-2-7,3-2 10,3 1 1,2-3-2,-1 1-3,2-3 1,-1 2-3,8-3 1,-2 0 1,-4 3 6,0 1 1,-2-1-2,4-2-6,-3 5-2,7-5 6,-5 2-4,-1 1 1,6 0-7,-6 0 6,6-1-1,2 2 2,-3-2-2,1 0 0,2 1 6,-2-5-9,2 3 7,3-3-7,-1 2 4,-2-2 0,3-3 4,1 0-2,1-1-9,-2 0 11,5-1-1,-2-3 1,-1 0-1,10-5 2,-9 4-5,11-3-1,-3-3 7,-8 7-1,9-7-4,-13 6 0,1 0 2,1-2 2,-1 1-1,11-7-3,-12 4-2,-4 1-3,5-2 0,8-5-2,-13 5 5,2-3-2,7-6-2,-2-2 8,-7 8-5,6-9-2,-6 10-3,7-10 3,-9 8 6,0 2-9,2-3 6,0 2 2,9-9 9,-11 11-4,-1-2-4,3-1 7,-2 0-1,0 1-4,-1-1-2,0 1 3,1 2 2,2-4-5,-4 0 1,9-9 0,-10 8 3,0 0 3,12-8-6,-7-1 8,4 0-2,-10 11 2,3-3-4,1-10 7,-7 12 2,2-2-4,-1-1 4,-4-1 8,1 3-9,-3-1 4,1 1 0,-3 3 3,-2-2 5,-1 5-1,0-2-5,-2 0 0,1 1-7,-1 4 10,0-5-6,-2-1 0,1 5-1,-1-5-1,2-2-1,1 0-2,1 1-1,-2-2-5,1 2 4,1-2 3,2 1-3,-2 0 0,-1 1-1,0-4 0,4 2-6,0 0 14,-6 1-9,2-3-1,0 1-6,-1 1 0,3-3 6,-5 3 3,4 0-4,-2 0 5,-5 3 0,2 0 3,-2 1 0,-1-1-2,0 1 2,-1 1 3,-2-3-3,-2 3-3,1 0 0,-2-2 1,2-1-3,-2 1-2,1-2 2,3 0 3,-4 0-9,0 0 3,0-2-4,1 2-1,-1 1 4,1-2-3,5-2 4,-4 2-7,-1-2-5,5-1 1,0 2 5,-1-2-5,2-2-4,-1 1 5,5 2 0,-1-3 2,-2 1 0,1 2 0,1-2-1,-4 2 1,2-1 7,1 0-2,-3 1 0,1 1 8,-3 2 8,0 2-6,0 0 3,-2 0 1,-1 3-6,1-2 2,-1 5-3,2 4-1,-1-5 1,-2-4-3,3 5 1,1 1-5,-5-8 1,0 1-7,1 4 0,-1-3 3,3 1-2,-1 0 2,-2 5-2,3 0 4,-5-7-4,5 1 5,-3 1-6,-3-1 3,4 5 3,-1-3 0,1-1-2,2 5 3,-6-6-2,7 6 2,-3 0 4,2-6-6,-3 2-2,2 3 0,-2-4-2,5 4 5,-4 3-2,1-1 1,3-2 3,-6 3-4,4-3 2,-2 4 2,3-1-9,-5 0 10,3-2-7,-4 3 2,2-8 0,1 7 2,-1 0-6,2-1 6,-4-5-8,3 4 2,-1 1 5,0 0-5,0 1 4,1-2 3,-3 2 4,4-2-5,-4 1 8,0 1 4,3 0-10,-1-2 3,0 4-6,0-4 10,-2 2-8,1 2 1,0-3 3,0 2-6,3-1 8,-1 0-2,-2 1-1,2-2-1,-1 2-3,3-1 2,-5 2-1,2-3 0,0 1 1,-2-1-2,3 2-1,-4 0 0,3 3 3,-3-1-5,0-1 0,3 2 3,-1 3 3,-4-3-2,3 3 1,-4 0 2,3 0-4,-3 1 1,3 1-1,-4-2-2,1 0 0,-1 1 5,3 3 0,0-1-2,-1 1-2,-5-4-2,5 5 4,1-1-1,-3-4 3,1 4-3,4-1-3,-1 0 7,0 0-5,3-3 1,-3 3 6,4-2-7,-3 3-1,0-3-1,0-1 4,0 0-2,2 2-2,-1 0 5,0-1 4,2 0-5,-5 2-1,4-2 0,-2 1-1,2 2 2,-2-2-1,0 0-2,2 1 2,-1 0 0,1 0-3,-1 1 5,0-1-2,3 0-2,1 3 2,-2-1 5,-2-2-4,2 3-2,1-1-1,-3 1 3,3 0-4,-2-1 1,0 2 3,1-1-2,6 4-2,-16-8 1,11 6-3,-2-1-4,-3-1 1,5-1 3,-4 2 1,0-2 1,0 1 0,0 1-2,-2-2 2,4 0 3,-3 0-4,2 1 1,-1-1 1,3 1-1,-2 1-1,-1-3 0,1 2 3,1 0 1,0 1 0,2 0 3,-3-1-5,8 4 7,-11-8-2,3 6-7,8 2 2,-9-6 6,3 4-9,6 2 3,-12-6 0,6 5-4,-1-2-7,7 3 0,-13-4 7,6 3-4,7 1 2,-13-4-10,6 2 3,-3 2 2,4-3 2,6 3 0,-13-3-2,3 1 10,4-1-5,-1 2-2,7 1 2,-16-8 1,9 5 6,3-1-3,-3 2-1,7 2 7,-13-5-1,8 2-3,5 3-3,-9-7 8,9 7-2,-8-5-1,3 4 1,5 1-2,-9-4 1,9 4-4,-11-2 6,11 2-1,-12-2 3,12 2-10,-11-3 3,11 3 3,-11 0-2,11 0 0,-14 0 0,6-1 3,8 1-11,-13 0 12,13 0-2,-15-1 4,7 1-6,8 0 0,-15-3-2,7 2 1,-1 0 3,3-3-6,-2 1 8,0 0-1,1-1-2,0 1 3,7 3-1,-13-5-5,8 2 4,5 3-6,-11-7 6,7 5 2,4 2-5,-10-5 3,10 5 1,-6-4-7,6 4 8,-7-4 0,7 4-3,-7-3 2,7 3-1,0 0 1,-9-3-6,9 3-3,0 0 0,0 0-9,-13 6-2,9-2-19,-4 0 0,2 2-13,1 0-3,-2 0 4,-1 1-6,2 0 3,0-2-4,-1 3 1,3-2-4,0-1 5,-2 0-5,6-5-14,-6 7-4,-1-4-10,5 1-61,2-4-162,-8 4 73</inkml:trace>
  <inkml:trace contextRef="#ctx0" brushRef="#br0" timeOffset="31210.1077">15366 6665 44,'0'0'133,"0"0"-1,0 0-8,0 0-8,0 0-16,0 0-6,0 0-4,0 0 0,0 0-11,0 0-2,0 0-2,0 0-7,0 0-2,0 0-5,0 0-7,0 0-6,0 0-3,0 0-7,0 0 6,0 0-20,0 0-5,0 0 7,-11 19-8,9-11 0,0 2 7,-1 1-7,-2 1-7,1 1-3,-3 3-8,3 1 0,-3 0-8,0-2-2,2 2-8,-1 0-11,2-1-4,-1 3-4,-3-3-2,2-1-12,2 0-20,0-4-10,1 0-18,-1-1-113,-2 1-229,3-4 102</inkml:trace>
  <inkml:trace contextRef="#ctx0" brushRef="#br0" timeOffset="31658.2528">15227 7461 82,'0'0'81,"0"0"-5,0 10-9,0-10-4,0 10-6,0-10-2,2 9-12,-2-9-4,2 12 12,-2-4-21,0-2-2,1 0 1,-1-6-2,4 17-22,-4-10 21,2 3-6,2-1 0,-2 0-5,-1 0-9,3 2-13,-4-3-10,4 1-4,-4 0-25,0 2-20,0-2-45,-4 1-119,2 2 52</inkml:trace>
  <inkml:trace contextRef="#ctx0" brushRef="#br0" timeOffset="32144.634">15065 8315 105,'0'0'117,"0"0"2,0 0-23,0 11-4,0-11-9,0 6-9,0-6-14,0 0-6,4 15 4,-4-13-12,0-2-10,5 9 3,-5-9-2,0 12-9,1-6 1,3-1-4,-4 2 0,0-7-4,4 15 0,-4-8-9,0 3-7,0-4-17,0 3-2,0 0-4,-2 0-8,0-2-13,2-7-5,-2 17-8,-1-8-17,0-1-17,1 0-51,-2 1-149,-1-1 65</inkml:trace>
  <inkml:trace contextRef="#ctx0" brushRef="#br0" timeOffset="32562.2856">15008 8971 70,'-4'10'110,"4"-10"-15,-2 4-14,2-4-9,-3 8-7,3-8-3,-4 9-8,4-9 3,0 8-8,0-8 0,-4 9-11,4-9-5,0 12-9,0-12 0,0 12 5,0-4-12,0-8 3,-2 14-4,0-4 1,2-3-25,2 4-3,-2-4-20,0 4 1,0-1-9,-2-3-17,2 3-79,-2-3-145,-1-1 64</inkml:trace>
  <inkml:trace contextRef="#ctx0" brushRef="#br0" timeOffset="32935.9932">14977 9622 98,'0'0'130,"-5"7"-7,5-7-13,-6 5-14,6-5-7,-4 7-9,4-7-10,-5 9-8,3-6 1,2-3-8,-7 10-13,5-5-5,2-5 6,-1 13-7,1-13-7,-4 12 1,4-6-7,-2 2-12,2-8 2,0 12-4,0-12-11,0 14-1,0-7-3,2 1-14,-2 1-11,2-2 0,-2-7-10,1 16-12,-1-7-15,0 1-10,-1 0-75,-1-1-166,-2 0 74</inkml:trace>
  <inkml:trace contextRef="#ctx0" brushRef="#br0" timeOffset="33237.9725">14817 10408 4,'-2'10'89,"0"2"-17,0-2-6,-2 1-7,1-1-3,1 3-8,0-4-7,-1 1-3,3 0 2,0 1-7,0-3-3,0 3-9,3-2 3,-3 0-19,2-2-3,-1 2-3,0 0-1,2 0-12,-1-2-15,-2-7-21,2 12-39,-6-2-97,4-5 44</inkml:trace>
  <inkml:trace contextRef="#ctx0" brushRef="#br0" timeOffset="33540.0435">14734 10960 36,'0'0'69,"0"7"-11,0-7-8,0 0-5,0 0-3,0 0 1,0 0-7,0 0-18,0 0-2,0 0-10,0 0-9,0 0-11,10-1-22,-10 1-25,0 0-67,0 0 30</inkml:trace>
  <inkml:trace contextRef="#ctx0" brushRef="#br0" timeOffset="34617.2109">14769 10865 92,'0'0'106,"0"0"-1,0 0-14,-3-10 1,3 10-7,0 0 0,0 0-1,0 0-5,-4-9-12,4 9-4,0 0 1,0 0-10,-1-7-6,1 7-3,0 0-7,0 0-4,0 0-16,0 0 11,0 0 1,0 0-9,0 0-7,0 0 2,0 0 5,0 0-6,0 0-4,0 0 6,0 0-8,0 0 1,-10 17 5,10-17-6,-1 9-9,1-9 11,-2 8-10,2-8 6,0 7-1,0-7-9,-2 10 12,2-10-7,0 9 1,0-9 6,0 0-9,0 8 0,0-8-7,0 0 8,2 7 3,-2-7-5,0 0 0,2 8 1,-2-8-2,2 4 9,-2-4-11,0 0-1,5 6 7,-5-6-5,4 3 1,-4-3 7,0 0-10,0 0 8,0 0-1,17-5-5,-17 5 9,8-4-6,-8 4 3,7-7 0,-3 3-2,-1 0 4,-3 4-7,11-9 9,-9 4-4,1 0 1,-3 5-3,6-10 8,-2 4 1,0 1-4,-4 5 3,6-10-2,-4 5-4,-2 5-2,2-12-3,-1 7 10,-1 5-6,2-13 4,-2 8-3,0 5 8,-2-11 3,2 11-2,-1-11 0,1 11 1,-4-9-5,4 9-9,-2-9 5,2 9 9,-6-5-9,6 5 2,-6-6 0,6 6-2,-7-2-3,7 2 2,0 0-11,-15 2 0,15-2 4,-11 6 1,8-4-5,-3 3 4,1 0-1,-1 1 0,-2 3-1,0-2 3,3 1 1,-3 0-1,2 1-1,0-1-3,1 0-2,1 2 7,-3 0-4,3-1 5,-1-2-1,0-1 5,3 0-14,2-6 7,-6 12-2,4-4-1,1-3 7,1-5-1,0 9-2,0-9 3,0 0 8,1 14-12,-1-14 2,4 6 5,-4-6-4,5 4 1,-5-4 2,6 3-18,-6-3 13,0 0 5,9 0-2,-9 0 3,0 0-3,15-5 2,-15 5-2,7-3-1,-4-1 6,-3 4-12,11-9 6,-7 5 3,1 0-5,0-1-3,2-1 4,-1 0-1,-1-1-3,-1 1 4,1-1 1,-1 3 4,3-1 3,-4-3-2,1 2-3,0 0 3,-4 6-2,4-12-4,-2 7 6,1-1 0,-3 6-4,0-14-3,0 7 2,0 7 8,-4-14-7,1 10-4,1-3 3,2 7 0,-8-13-6,5 8 6,0 0 7,3 5-3,-8-8-8,3 4 6,5 4-9,0 0 1,-9-4-6,9 4 9,0 0 0,0 0-2,-18 10 0,14-7 2,-1 3 6,1-1-10,-1 3 10,2 2-7,-3 1 4,4-3-1,-2 2-5,1-2 1,1 0 2,0 2 2,-1 0 1,1-2-2,1 2 2,1 0 0,0-3-1,0-7-1,0 15 4,1-9-9,1 2 11,1-3-3,-1 2 1,0 0-2,1-1 1,-3-6-6,6 9 4,-2-4 3,1-1 3,-5-4-7,9 4 5,-9-4-3,9 1 5,-9-1 0,0 0 0,14-7-6,-10 3 3,0-1 2,1-1-4,-1 0 1,1-3-1,-1-2 1,1 3 1,0-2-3,-3-1 4,0 0 1,-2 0 3,0 2-1,0-1 7,-2 3-12,0-2-13,-2 2-1,4 7-6,-10-10-9,6 7-2,-1 0-8,5 3-1,-11-1-6,11 1-15,-16 3-7,9 1-7,-3 2-105,0-1-194,1 1 86</inkml:trace>
  <inkml:trace contextRef="#ctx0" brushRef="#br0" timeOffset="36228.276">14788 10960 9,'0'0'100,"0"0"-8,0 0-10,0 0-4,0 0-6,0 0-9,0 0-19,0 0 9,0 0 1,0 0-17,0 0 2,0 0 8,0 0-22,0 0 11,5 9 6,-5-9-1,0 0-2,-3 13-10,3-13 5,-1 10-8,1-10 1,-1 9-1,1-9-3,0 10 8,0-10 4,0 16 0,-2-8-9,4 1-2,-4 2 5,2-2-7,0 1-6,0-1 6,0 1-3,2 0 0,-2-1-4,0 1-3,0 0 0,0 0-1,1-1 0,-1-2 0,1 0-3,-1-7-3,3 17 1,-3-9 4,0 0-8,0 1-5,0-1 5,0 3 5,2-2-13,0-1 5,-2 2 3,0-3 3,0 1-1,-2 2 0,2 1-1,-2 0 0,2-1 2,-3 1 2,2 0-8,1 0 2,-1 0-6,1 0 7,-4 0 3,4 0-8,-4 1 1,4 0-3,-1-1 8,0 0-3,-2 0 6,3 1-6,-2 0 8,0-2-6,0 0 2,-1 2 6,2-2-2,1 1 2,-3-3 6,2 1-3,1 1-1,-2 0-4,0-2 1,2 1 0,-5 2-3,4-3 0,0-1-2,1 3-3,-2 0 4,0-1-2,0-2 6,2 3-5,-4-2-1,3 1 1,1 3 0,-2-2-2,-1 2 10,1 0-2,-2 3-1,3-3 7,-2 5-2,0 1-4,1-1 4,-2 1 1,0 1-5,1-2-2,0 2 3,-2 1-8,1-2 6,0 0 0,0-1-4,1-1 6,-1 2-6,-3-3 1,2 1 5,1 2-9,0-2 6,-1-2-1,1-2-3,2 0 3,-2 1-1,2-4-3,0 4 8,0-1-5,0-2-1,-1-1 3,1 3 4,1-2-4,0 2 0,-1 0-3,2 0-4,-4 1 5,4-1-1,-3 5 4,1-1-1,-3 2-7,5 0 2,-2 2 0,-2-1-9,1 0 8,-3 6 1,2-5-2,-1 6 1,-4 1 4,2 2-2,1 0 3,1 0-2,-5 2-7,2 1 2,1-1 2,-1 1-5,0 1-8,1-2 9,1 0 4,-1 2 0,-6-4-3,8 2 1,-4-2 1,3 0 0,-2 0-7,2 3 7,0-1 2,-1-4-1,2 3-3,0-1 2,0-2-4,-1 2 3,2-1-2,-1-1 2,1 1-2,2-1 1,-4 0-2,2 2 6,-4-3-6,4 1 2,-1-1 0,3-6-2,0 1 4,1-2-4,0-1 2,-3-1 4,6 0-7,-4-3-4,2-2 1,2-2-5,-2-1 6,0-3-14,3 1 0,-3-7 0,3 9 4,-3-9 5,4 5-3,-4-5 5,2 5-6,-2-5-6,0 0 2,5 5-2,-5-5 4,0 0-11,0 0 3,4 5 2,-4-5-3,0 0-1,0 0 2,0 0-12,0 0-10,0 0 1,0 0-10,0 0-10,0 0-4,2-20-9,-2 20-13,-2-13-96,2 2-204,-3 2 91</inkml:trace>
  <inkml:trace contextRef="#ctx0" brushRef="#br0" timeOffset="37808.3494">14811 11042 38,'0'0'99,"0"0"-8,0 0 4,-4-7-6,4 7-2,0 0-9,0 0-2,0 0-20,0 0 22,-5-5-21,5 5-3,0 0-4,0 0 8,0 0-15,0 0-3,0 0-3,-5-7 3,5 7-9,0 0-1,0 0 0,0 0-9,0 0 8,0 0-2,0-9 6,0 9-1,0 0-1,0 0-5,0 0 1,0 0-3,0 0-3,0 0 4,-9 16-7,7-11-1,-4 4 8,2 2-7,-1-1-8,0 6 4,0 0-2,-3 1-1,3 1-5,-6 4 2,1 1-6,2 2 4,-3 1 0,0-3-3,1 1-1,-1 2-4,4-2 4,-3 1 4,-3-2-3,7-3-4,-1-3 2,-1 0-1,3-2 1,-2-1 4,2 1 0,3-6-2,-2 3 1,-1-3-1,3-3-7,0 1 6,0-2-15,2-5 15,-4 9-1,4-9 1,0 0 1,0 0 0,0 5 0,0-5-1,0 0 4,0 0-4,0 0-4,0 0 5,13-16-2,-11 10 1,2 0-1,0-5-5,1 6 4,0-1 1,-2-4 4,1 0-11,1-2 6,-1 3-3,2-4-5,2-4-6,-2 2-1,1-1 3,-1-1-1,-2 0 2,2-3-2,0-3 3,1 4-2,-3-5 3,0 6 5,1-7-3,1 1 2,-2 5 0,2-5 11,-2 5-3,-1 1-6,1 1 3,1 1 12,0 4 4,-3 0-2,2 2 3,-2 0 0,0-1-4,-1 3 4,1 1-8,-2 7 2,2-10 4,-2 10 0,2-7-7,-2 7-1,2-7 4,-2 7-6,0 0 4,0 0-11,0-8 5,0 8 0,0 0-1,0 0 3,0 0 8,0 0-15,0 0 4,0 0-4,0 0 2,0 0 1,0 0-1,0 0 1,0 24-4,0-24 0,1 8 3,-1-8 3,2 10-5,-2-10-1,1 7 8,-1-7-9,1 7 2,-1-7-1,5 9-1,-5-9 2,4 8 6,0-1 4,1-5-4,-1 4 3,-2-1 2,5 1-3,-1 2 1,0 0 1,0 1-1,1 0 6,-3 1-4,2 1 5,2 0-3,-3 1-8,-1 3 9,1 1-9,2-1 2,-1 1-2,1-1 2,-1 1-1,-1-1-3,2-4 0,-2 0 0,-1 0 7,0 1-4,1 0-3,-1-3 2,0 1-7,0 0 5,-2-1 0,2-4 0,-4 0-3,4 2 9,-3-2-6,-1-5 0,4 12 1,-4-12 0,0 8-2,0-8 5,-4 10-5,4-10 8,-5 10-3,-1-6-1,0 4-2,0-4 3,-1 2-1,-2 1-3,0-3 1,0 2 8,-2 1-5,-1-3 1,-1 2 5,-3 2 0,3 1-4,-3-2 3,1 2-2,-3-2 1,7-1 2,-6 2-7,2 1-4,1-2 6,-3 0-4,1 0 5,4-1-5,2-1 4,-2 1-2,-1-1-10,3-2-3,-1 0-2,0 2-18,0-2-5,6 0-6,5-3-7,-13 1-10,13-1-4,-10-7-19,10 7-11,-4-7-7,4 7-5,-2-8-15,2 8-109,-2-11-246,2 11 110</inkml:trace>
  <inkml:trace contextRef="#ctx0" brushRef="#br0" timeOffset="38950.3786">14260 10796 117,'0'0'125,"0"0"-9,3-13-6,-3 13-4,0 0 0,0 0-1,0-9-6,0 9 2,0 0-11,0 0 8,2-9 4,-2 9-3,0 0-7,0 0-10,0 0-6,0 0-11,0 0-5,0 0-1,0 0-11,0 0-6,-8 31-1,7-13-6,-4 7 0,0 0-3,1 1-8,0 2 1,1 0-5,-3-2-2,4 1-2,0-3-3,2-3 0,-4-4-1,4 3 2,2-4-9,-4 1 1,2-6-2,0 0-1,2-4 6,-2 1-11,2-1-1,-2-7-5,0 10-6,0-10 1,0 7 1,0-7 0,0 0-1,0 0 4,0 0 0,0 0-5,2-24 5,0 12-6,-2-5 1,0-2 1,2-8-1,0 1 2,0-2-3,1-1 5,-3 2-7,2 0 6,0 2 2,-2-2 2,3 1-1,-2 7 6,0-1-3,1 2-1,0 0 5,-2 2-2,3 1 3,-3-2 5,0 5-1,2 1 3,-2-1 6,0 1 2,1 1-4,-1 0 6,-1-1-4,1 2 3,1-3-10,1 4 3,-1 2-1,-1 6 3,1-15-3,1 9-5,0-2 3,-2 8 1,4-9-3,-4 9-1,3-8-1,-3 8-2,0 0 0,2-5-2,-2 5 4,0 0-3,0 0-1,0 0 0,18 10 4,-15-5 1,-1 2-3,4 1-2,-2-2 1,4 3 1,-6-1 1,2 3 0,3-1 2,-1 1-2,1 0 0,0-1 1,0 1 1,-3 0-3,3 4 4,1 2-2,-2-3 5,-1 5-4,-1 0 4,0-1-2,1 6 0,-2-3 0,3 2 1,-4-3 0,2 5 0,-1-6-3,1-1 4,-2 2-3,2-3 0,1 1-3,-3-6 2,1 1-3,1-1 1,1-2 1,-1 0-3,1-1-7,-1-2-9,1 3 0,0-6-10,-1 2-7,0-2-7,0 0-15,-4-4-13,7 7-2,-7-7-11,6 4 4,-6-4-12,0 0-12,0 0-18,0 0-112,0 0-250,0 0 110</inkml:trace>
  <inkml:trace contextRef="#ctx0" brushRef="#br0" timeOffset="39322.5288">14251 10978 78,'0'0'138,"0"0"-15,5-6-7,-5 6-14,0 0-12,0 0-7,0 0-11,0 0-7,0 0-7,4-5-1,-4 5-7,0 0-10,0 0 3,12 2-10,-12-2-2,0 0-14,14 2-8,-14-2-7,10-4-1,-3 1-7,5-1-30,-4-3-12,5-3-14,4-1-18,-4-1-83,1-1-176,-1 0 77</inkml:trace>
  <inkml:trace contextRef="#ctx0" brushRef="#br0" timeOffset="40230.0066">13694 12821 99,'-5'-5'164,"5"5"-8,0 0-13,0 0-17,0 0-13,-1-8-13,1 8-7,0 0-15,0 0-6,0 0-9,0 0-4,0 0-8,0 0-4,0 0-4,0 0-3,0 0-1,9 25-8,-7-19 3,1 5 1,0 0-2,0 4-1,-3 5-5,3 4 5,-2-7-6,0 4 0,-2 4 2,3 1-6,0-2-1,3 3-5,-4 0 1,0-4-4,2-3 5,1 5-8,0-7 5,2 2-6,-2-3-3,1 2 4,-2 1-6,2-3 1,-3-3-2,2 0 3,0-2-12,-3-1 7,2 3-21,-1-2-11,1-2-4,-1 0-5,1-1-15,-2 1-8,3-3 2,-4-1-16,3 0-15,-3-6-10,2 9-15,-2-9-95,-2 11-229,2-11 102</inkml:trace>
  <inkml:trace contextRef="#ctx0" brushRef="#br0" timeOffset="40738.9255">13705 12939 8,'0'0'124,"0"0"-9,0 0-5,0 0 3,0 0-15,0 0-2,0 0-13,0 0-2,0 0-11,0 0-6,3-11-4,-3 11-7,3-7 1,-3 7-6,5-9-3,0 5-6,-4-1 0,4-2 0,0 1-3,2-1 2,0 0-7,-1-2-5,-1 6 0,0-2-5,1 1-1,-1-1 0,2 2-1,-3-2 1,1 0-3,-5 5-5,12-10 0,-7 5 1,3-1-2,0 1-2,-6-1-4,6 2-6,-2-1-11,-2-2 3,1 2-4,1 1-11,2-1-10,-4 0-3,1 0-4,1 1-6,0 1-13,-6 3-17,9-5-2,-9 5-8,6-2-14,-6 2-75,0 0-190,0 0 84</inkml:trace>
  <inkml:trace contextRef="#ctx0" brushRef="#br0" timeOffset="41182.4128">13739 13150 49,'3'6'149,"-3"-6"-10,0 0-8,0 0-14,0 0-4,0 0-13,0 0-5,0 0 6,0 0-4,0 0-2,0 0 0,13-14-8,-13 14-11,8-14-3,0 7-11,-3-1-2,1 0-12,2-2-1,0-3 1,3-2-4,-3-1-4,4-1-7,3-3-2,2-1 3,0-1-10,-2 1 2,1 0 0,-4 5-6,4-4-10,-5 6-5,2 0-16,-3 3-18,1 1-21,-5 3-21,3 0-30,-4 2-25,-1 1-19,-4 4-112,5-5-279,-5 5 123</inkml:trace>
  <inkml:trace contextRef="#ctx0" brushRef="#br0" timeOffset="43014.8978">15368 6745 72,'0'0'91,"0"0"3,0 0-10,0 0 7,0 0-14,0 0-1,0 0-8,0 0-1,-7-20-9,7 20 1,0 0-5,0 0-4,0 0-13,-8-3 3,8 3-3,0 0 3,0 0-7,0 0-8,0 0 2,0 0-6,-16 7-3,16-7-2,-5 5-4,1-1 0,4-4-3,-9 11 6,4-4-3,0 3-4,-1-2-3,2 1 6,-3-2-4,1 2-4,0-1 4,-2 0-2,3 0 2,1-2-5,2 1 2,-2-2 2,4-5-7,-8 11 9,4-5-4,4-6 0,-1 9-8,1-9 12,-2 8-13,2-8 2,0 0-3,2 10 8,-2-10-1,0 0-1,7 4-3,-7-4 8,0 0-4,12-1-1,-12 1 8,9-8-8,-5 3 3,-4 5 4,10-9-5,-2 4-1,-6-1 0,5-3 2,-5-1-3,5 3 0,-5-2 0,3 1 6,-5 1-5,2 0 3,-1-1-6,1 3 4,-2 5-4,2-13 1,-2 13 2,0-8-3,0 8-2,0 0 0,-4-12-1,4 12-3,-3-6 5,3 6 0,0 0-2,-2-7 2,2 7-4,0 0 1,0 0-2,0 0 4,-5-6 1,5 6 1,0 0-2,0 0 4,0 0-3,0 0-3,0 0-2,0 0 4,0 0 3,0 0-2,0 0 3,0 0 0,-7 18-2,7-18 6,-2 13-3,0-7-4,0 2 6,-1 2 0,3-10-5,-2 12 1,2-5-6,-4-2 11,4-5-5,-2 11 3,2-11-3,-2 9 5,2-9-10,2 8 6,-2-8-8,0 0 5,2 6 2,-2-6 5,0 0-8,0 0 3,0 0-4,0 0 8,18-10-3,-14 6-3,1-1 3,0-2 0,-1-1 0,0 2-3,-2-1 0,3-2 11,-3 3-9,0-1 6,3 0 2,-3 0-8,-2 7 0,1-12 4,-1 12-8,2-9 7,-2 9-3,0 0 2,0 0-4,0 0-11,0 0-5,0 0-13,0 0-15,0 0-12,0 0-14,-23 15-103,16-11-190,0 3 84</inkml:trace>
  <inkml:trace contextRef="#ctx0" brushRef="#br0" timeOffset="45033.9183">15337 6761 21,'0'0'43,"0"0"-4,0 0-5,0 0-4,0 0-2,0 0 6,0 0-11,0 0-5,0 0 1,0 0-4,9-1 4,-9 1-4,0 0-4,0 0 0,0 0 4,0 0-8,0 0-1,0 0 8,0 0-11,0 0 10,0 0-6,0 0 2,0 0-4,0 0 3,9-3 3,-9 3-5,0 0 1,0 0-3,0 0 8,0 0 1,0 0 2,4-3-3,-4 3 1,0 0 5,0 0-5,0 0 1,3-7-4,-3 7-1,0 0-2,0 0 0,0 0 7,0 0-5,0 0 3,0 0 5,4-5-2,-4 5 4,0 0 0,0 0 1,0 0-2,0 0-2,0 0-5,0 0 0,0 0-1,0 0-3,0 0 4,0 0 2,0 0-5,0 0-6,0 0 9,0 0-5,0 0 1,0 0-1,0 0-6,0 0 6,0 0-3,0 0 9,0 0 0,0 0-5,0 0 6,0 0-4,0 0 5,0 0 1,0 0-4,0 0 3,0 0-1,0 0 6,0 0-11,-17 17 3,17-17-4,-3 7 1,3-7-2,-3 6 6,3-6-4,-2 6-5,2-6 6,-4 8 0,4-8-6,0 9-5,0-9 4,0 11-5,0-11 8,0 11-4,0-11 4,-3 10-5,3-5 2,0-5-1,0 13-7,-2-8 8,2-5-1,0 15-1,-2-5 0,0-2 3,0 1 1,0-1 0,-1-1 2,3 5 1,-2-4-3,-3 0 2,5-2 2,-5 5-6,4-5-3,-2 3 3,1-1-2,2-1 3,0-7 1,-2 13 4,0-9-8,2-4 7,-3 12-1,3-12-6,0 10 1,-2-6 7,2-4-3,-2 13 5,0-6-6,0 2-3,0-3 15,-2 1-5,4 3-6,-2-3-1,-2-1-1,2 0 2,-1 1 0,3-7-1,-2 14 3,0-7-3,2-2-3,-4 2 1,4-7 2,-2 13 1,2-13 0,-2 12-4,2-12 9,2 9-5,-2-9 4,2 9-8,-2-3-6,0-6 9,0 11-3,2-5 1,-2-6 1,-2 12-1,2-12-5,0 13 4,-2-8-4,0 2 5,2-7-3,-1 14 0,0-7 0,0 0 1,-2 0-4,3-7 4,-4 13-3,2-6 0,0-1 8,1 1-3,1-7-6,-4 10 6,4-4 2,0-6-1,-2 11 7,2-3-11,0-8 11,-2 11-5,2-11-2,0 13 5,0-8-4,0-5-1,0 14 2,0-10-2,2 3 0,-2-7 0,0 15 5,0-9-8,0 1 1,0-7 4,-4 15-3,4-8 3,-2 3 4,1-1-4,1-2 2,0-7-4,-2 17 0,0-10 7,2 3-6,0-3 1,0-7-4,-2 11 4,2-4-6,0-7 2,2 10-1,-2-3 1,0-7 0,0 9 0,0-9 2,4 10 2,-4-10-7,0 8 7,0-8-4,1 7 10,-1-7-5,2 12-4,0-7 6,-2-5 8,0 12-1,0-6-3,0 5 4,0-11-7,2 12-5,-2-6 6,0 1 12,0-7-13,2 16-2,-2-11-2,0-5 0,0 12-1,0-4-3,0 0 1,0-8-1,0 13 3,0-6-2,0-7 0,0 11 1,0-4 1,0-7-2,2 12 3,-2-12-5,0 11 2,0-6-2,0-5 5,-2 14-7,2-14 5,0 13 1,-2-5 6,0-1-3,2-7 1,0 14-4,-2-7 8,0-2-5,2-5 2,-1 14 1,-1-7 1,0 1-4,2-1 0,0-7-1,-2 14-2,-1-5 1,1-2 0,1-1-4,-1 1 5,2-7 0,-4 13-1,2-8-3,0 2 4,2-7-6,-2 13 6,1-4-3,-1-1-1,2-1-2,-2-1 3,0 4 0,0 0 5,-2-2-4,0 1-4,-2 0 2,2-1 2,1 1-3,1-1 2,-2-1 3,2 1-2,-1-2 0,-2 1-3,3 0-1,2-7 7,-4 12-7,1-5 3,1 0-3,2-7 3,-6 9 0,6-1 2,0-8-4,-2 11 2,-1-5-1,3-6 3,0 9-4,0-9 4,-2 7-3,2-7-2,-2 9 7,2-9-5,-2 9 15,2-9-18,-5 12 0,4-6 6,-1 0 3,2-6-2,-4 11 0,2-1 4,0-3 2,-3 3-5,3-3 0,0 2 2,0-1-3,-3 1 0,4-1 1,1 0 2,0-8-3,-2 13 2,0-5-7,0-1 3,0 0-1,2-7 1,0 15 4,-3-10-5,2 2-1,1-7-1,-1 13-1,-1-8 3,0 2 0,0 0-1,0 1 4,0 1-2,-1-2-1,3 1-1,-5 0-1,3 0 1,0 0 3,-3 1-4,3 0-4,0-1 6,0-1-2,-1-1 0,3-6-4,-2 14 6,0-4-1,0-3 3,0 0-8,2-7 6,-6 12-4,5-5 1,1-7-6,-1 8-3,1-8 4,0 0-5,0 12-4,0-12-1,0 0-2,0 7 2,0-7-7,0 0 0,0 0 1,0 0-4,0 0 4,0 0 2,0 0-7,-2 7 2,2-7-7,0 0-1,0 0-6,0 0-4,0 0-21,0 0-12,0 0-28,0 0-27,0 0-91,0 0-240,0 0 107</inkml:trace>
  <inkml:trace contextRef="#ctx0" brushRef="#br0" timeOffset="46689.0922">15305 6827 53,'0'0'87,"0"0"6,0 0-6,-2-12-5,2 12-14,0 0 5,0-8-3,0 8-2,0 0-3,-2-9-1,2 9-1,-2-7-2,2 7 0,0 0-9,-5-5-1,5 5-4,0 0-6,0 0 1,0 0-6,0 0-2,0 0 1,0 0-11,0 0 1,0 0 0,0 0-1,0 0-7,-14 14-1,10-11 4,4-3-6,-5 10-2,1-3 2,0 2-3,0 1 3,-2 0-1,2 0-4,-3 3 4,1 3-9,2-4 7,-1 2-5,-2 0 2,2 2-5,1-2 8,-3 2-1,3 1-4,-4 0 6,0 0-9,3-2 6,-5 2-3,5 0 0,-2 0 4,0-1-10,-1 0 1,1 2 2,2-2-1,-2-2 2,-1-1-2,5-1-1,-3 4 1,-2-1 3,2-3-5,6-1 2,-5 1-2,1-1 2,0-1 4,-1 3-10,0-2 11,1-2-6,4 0-1,-4-1 0,1-2 7,3-6-8,-4 11 0,4-11 0,-2 7 1,2-7 0,-1 7-1,1-7 2,0 0-2,0 0 3,0 0 0,0 0-1,0 0-1,0 0 1,14-22 1,-10 11-5,1-2 5,0 2-1,1-5 2,1-1-3,-1 1 2,-3 2-4,4-3 2,-3 0 1,-1 2 0,1 1-1,-2-2-1,4 1-4,-3 1 5,4-2-2,-2-1-3,1 2 1,-2-1-6,3 1 2,0 0-1,0 1-1,-3 1 6,-1 2 0,3-1-4,-2-1-1,4 2 7,-6 0-5,2-1 4,1 2-4,-3-1 4,2 0 0,0 2 0,-1 0-2,2-1 4,-1 3 2,-3-3-6,3 1-1,-2 2-1,0 1 10,2-1 1,1-3-9,-1 3 5,-1 0-5,-1 2 8,-2 5-4,5-8 0,-5 8 1,2-9-2,-2 9-1,2-5-1,-2 5-1,0 0 1,0 0 2,0 0 1,0 0-2,0 0 8,0 0-3,0 0 2,0 0-1,9 17-1,-9-12 3,0-5 1,2 8 0,-2-8-4,2 10 1,-2-10 0,2 6 2,-2-6-6,4 6 0,-4-6 2,2 6 5,-2-6-2,6 6 6,-6-6 2,5 6-5,-1-1-2,0-2 5,1 6 3,-3-4-1,6 4 4,-2-2-3,-2 1-4,5 2 0,-4 0 2,2 2 3,-1 0-4,-1 0-6,3 1 2,0-2-5,-2 0 7,-1-1-2,1 1-2,1 1-2,-2-2-1,0-2 6,1 2-2,-2-2-3,1-2-2,-1 1-2,1-2 6,-2-1 0,3 3-1,-2-2-2,1 0 3,-1-1-3,0 1 4,2-2-3,-2 2-1,1-1 0,1 1 4,1 2-8,0-1-2,0 1 1,-3 0 2,2-2-2,-1 1 5,-1 0-4,2-1 5,-2 1-2,0-2-2,-4-4 2,7 9 6,-5-6-7,-2-3 4,4 6-3,-4-6 11,3 6 5,-3-6 2,0 0 12,3 6 5,-3-6 3,0 0 0,0 0-4,0 0-4,0 0-3,0 0-1,-10 9-8,5-7 1,-3 1-4,1 1 2,-2-1-5,-2 3 4,-6 1-6,5-1 0,-3 4-5,2-1 1,-5 0-1,1 1-6,0 2 8,0-2-9,-1 0 4,2 1-2,-2-3 4,2 1-8,1 1 1,-2-4-3,5 1-1,1 0-2,1-1-5,-1 0-6,-2-1-2,1 0-7,3 2-7,-3-2 7,4-2-4,-1 1-4,-2-2-9,4 1 6,0 0-12,7-3 2,-11 2-12,11-2-18,0 0-20,0 0-8,-11-8-24,8 4-99,3 4-248,-4-15 110</inkml:trace>
  <inkml:trace contextRef="#ctx0" brushRef="#br0" timeOffset="48088.3123">14849 6500 77,'0'0'121,"0"0"-12,0 0-11,0 0-5,0 0 2,0 0-7,0 0-5,0 0 3,0 0-4,0 0-3,0 0-4,-15 10-4,15-10-6,0 0-9,0 0-8,-6 7 2,6-7-4,-2 7-5,2-7-4,-6 10 1,6 1-6,-4-1-6,1 2-2,3 0 4,-4 4-7,-1 0 2,1 2-6,1 2-1,1-2-4,0-1 1,-2-1 1,1 0-7,1-3 2,0-2 7,0 1-5,1-3-2,0 1-2,-1-3 1,2-7-1,-1 11-2,1-11 6,0 9-1,0-9-4,0 0-5,0 0 2,0 0-7,0 0-2,0 0 3,0 0-2,5-29-7,-3 17-7,0-5 2,-2 0-1,4-3-1,-3 1 1,3-5 1,0 4-1,-4 1 9,3 2-8,-1-2 8,-1 2-1,0 4-4,2-2-4,-1 3 8,0-1 6,0 1 1,0 3-5,0-1 0,3 0 11,-3-1-13,0 0 1,2 0 15,0 3-14,0-3 16,-1 2-2,1 1 1,0-1 1,-2 3 1,1 0-2,1 0-3,3 1 2,-7 5-4,7-8-3,-3 4-4,-4 4 6,6-5 1,-6 5 3,7-3-4,-7 3 0,0 0-1,0 0-8,14 7 18,-14-7-8,2 7 4,0-1-2,-2-6-1,1 16 0,-1-6 4,-1-1-11,-1 1 2,0 1 4,0 1 0,0-1 0,0-2-2,0 2 7,-1 2-5,0-4 2,3 0 2,-4 3 1,1-4-8,1 1 5,0 0 0,0-1-6,-2-2 3,2 2-1,-1 0 1,1-1-1,2-7-1,-4 11 0,1-5 3,-1-1-2,4-5 2,-3 9-9,3-9 9,-4 8-1,4-8-3,0 0 0,-2 5 0,2-5 3,0 0-2,0 0 4,-4 6 0,4-6-7,0 0 5,0 0-2,0 0 6,0 0-4,0 0 1,0 0 2,0 0-5,0 0 4,0 0 0,17-18-5,-12 15 3,-5 3-8,7-6 2,-7 6 2,6-6-2,-2 1 1,-4 5-4,0 0 6,12-3 3,-12 3-6,7 0 5,-7 0-1,0 0 2,13 5-1,-13-5-19,6 8 17,0-4 4,-4-1-5,0 4 10,2-1-6,-3 0-2,3 3 8,-2-3 0,0 2 0,-2 1-4,3 0 3,-2 2-1,0-5 3,-1 4-8,-2-1 5,-1 1 0,1 0 2,-2 1-5,1 0 0,-3-4-2,1 4 5,-4-3 0,2 2-2,-1-2 2,0 1 2,-2-1-2,1-2-1,0 0 5,-1-1-9,0-1-7,1-3-2,-1 3-10,1-4-7,0 2-9,-2-2-18,2 0 0,9 0-5,-20-2-15,13 2 4,7 0-12,-15 0-7,15 0-20,-12 0-75,12 0-198,-11-3 88</inkml:trace>
  <inkml:trace contextRef="#ctx0" brushRef="#br0" timeOffset="49016.532">15543 7983 205,'0'0'195,"-4"-5"-10,4 5-18,-6-4-8,6 4-15,0 0-14,0 0-8,-10-2-16,10 2-10,0 0-12,0 0-11,0 0-7,-7 8-7,7-8-3,-4 10-5,2-5-6,2-5-6,0 16-3,-2-5-3,0 2-3,2-1-2,0 5-7,0 0 5,0-2-3,0 3-2,0-1 0,0 0-5,2 0 0,0 1-3,0 0-2,2-2 0,-1 0 0,-1 1-5,-2-5 3,4 0-5,-1 0 0,-1 0-14,-2-2-1,1 2-1,1-3-5,0 1-5,-2-2-10,0 0-3,0-8-2,0 11-4,0-11-1,-2 10-4,2-10-3,-2 7-6,2-7-17,-1 7-2,1-7 4,0 0-9,-5 8-17,5-8-6,0 0-19,-6 2-96,6-2-235,0 0 105</inkml:trace>
  <inkml:trace contextRef="#ctx0" brushRef="#br0" timeOffset="49448.7943">15512 7947 126,'0'0'116,"0"0"-9,9 0-8,-9 0-10,0 0-10,9-7 0,-9 7-4,7-6-15,-1 1 2,-1 3-3,1-6-8,0 3-1,0-1-5,1 0-7,1-1-7,0-1-6,1 3 1,-1-2 0,1 0-5,-1 0-3,0-1 4,1 3-4,1 0-7,-2-2 7,-3 3-5,3-1-3,-3 2 2,2 0-10,0 0-17,-7 3-1,9-5-15,-3 2-11,-6 3-9,8-3-4,-8 3-20,0 0-35,0 0-56,0 0-180,0 0 81</inkml:trace>
  <inkml:trace contextRef="#ctx0" brushRef="#br0" timeOffset="49760.738">15521 8211 50,'14'-15'119,"-14"15"-13,0 0-15,6-5-7,-6 5-14,7-3 8,-7 3-18,12-3-1,-12 3-9,8-3-7,-8 3-11,11-1 10,-11 1-7,10-2-6,-4 1-15,-6 1-5,13-3-19,-8 2-14,-5 1-18,16-4-13,-9-1-85,-7 5-152,8-5 67</inkml:trace>
  <inkml:trace contextRef="#ctx0" brushRef="#br0" timeOffset="50194.2603">15763 8282 109,'0'0'148,"0"0"-13,0 0-12,-13 12-9,11-7-17,2-5-9,-2 8-3,2-8-13,-2 11-9,2-11-5,0 11-3,2-4-9,-2-7-2,2 13-9,0-7 2,-1 0-9,3 0-4,0 5 2,0-4 0,-3 3-4,3 0 4,1-2-8,-3 3 0,0-3-5,1 1-21,-1-1-19,2-4-26,-4 4 1,0-8-12,5 12-23,-3-7-14,-2-5-86,0 0-202,-2 12 90</inkml:trace>
  <inkml:trace contextRef="#ctx0" brushRef="#br0" timeOffset="50579.8238">15878 8175 39,'2'7'94,"-2"-7"-6,0 0-5,0 0-2,0 0 9,0 0-15,0 0-6,0 0-8,0 0-4,19-14 0,-15 8-7,5 0-6,-3-1-6,2-2-4,-1 1 0,1 0-7,-3 4-18,2 0-12,-1-2-14,-1 3-20,1-3-17,-6 6-20,5-4-68,-5 4-152,0 0 68</inkml:trace>
  <inkml:trace contextRef="#ctx0" brushRef="#br0" timeOffset="50836.8926">15962 8283 156,'0'0'149,"0"0"-15,0 0-16,0 0-12,-5-11-25,5 11-17,0 0-12,3-8-18,-3 8-6,8-7-14,-3 4-4,-1-1-13,4-1-17,-2-2-5,5 1-7,-5-1-18,6-2-86,-3 3-148,-1-5 66</inkml:trace>
  <inkml:trace contextRef="#ctx0" brushRef="#br0" timeOffset="51286.1988">16175 7836 30,'0'0'203,"0"0"-11,-6 4-15,6-4-17,0 0-15,0 0-16,0 0-17,0 0-13,0 0-10,0 0-11,0 0-8,0 0-4,0 0-11,0 0 1,4 16-10,-4-16-1,6 7 12,-3 0-17,1 2-2,-4 1-6,2-2 5,0 6-11,1-6 4,2 5-7,-1 0 3,0-2-7,-3 2-3,3-2-1,0 1-1,-1-1-2,-1 1-7,2 1-16,-1-1-2,-1-2-7,3 1-1,-3-1-9,0 0 1,0-1-1,0 1 1,-2 0-9,0-3-9,0 0-13,0-7-1,-4 15-3,4-15-14,0 12-12,-2-7-12,2-5-20,-4 9-95,-1-4-233,0-2 103</inkml:trace>
  <inkml:trace contextRef="#ctx0" brushRef="#br0" timeOffset="51689.9392">16152 7783 132,'0'0'150,"0"0"-10,0 0-18,0 0-11,-10-5-15,10 5-7,0 0-10,8-7-10,-8 7-9,9-10 0,1 6-6,-2-4-8,-1 1-2,2 2-4,2 0-2,-4-2-6,2 2-4,2 0-7,0-2 8,-2 2-10,1 0 2,0-2-8,-1 5 5,-1-1-9,-2 0-6,-6 3-12,11-3-5,-11 3-19,7-2-5,-7 2-10,0 0-12,11 0-9,-11 0-8,0 0-38,0 0-62,0 0-192,0 0 85</inkml:trace>
  <inkml:trace contextRef="#ctx0" brushRef="#br0" timeOffset="52050.97">16159 8035 11,'0'0'118,"0"0"-5,0 0-4,18-13-13,-15 9-3,3-1-11,-2-1-7,2 2-5,0 1-9,-6 3-3,9-7-6,-9 7-5,7-4-6,-7 4-9,4-4 5,-4 4-6,0 0 4,9-5-4,-9 5 0,5-3-3,-5 3 5,8-5-6,-3 2-4,-5 3-3,10-8-1,-4 3-2,3-2-7,-3 0-13,4-2-20,-1 0-24,-1 0-40,6-3-120,-9 1-224,5 1 99</inkml:trace>
  <inkml:trace contextRef="#ctx0" brushRef="#br0" timeOffset="56066.9256">15337 4099 50,'0'0'102,"0"0"-1,0 0-15,0 0-17,0 0-5,0 0-9,-5 13-9,5-13-3,0 0 0,-4 8-2,4-8-1,-2 9-10,2-9 6,0 12-3,-2-3-2,1 1-2,0 0 4,0 0-5,1 2 11,-2 5-15,2-2 10,0 3-5,-5-2 13,5 3-18,-2-3 6,2 2 4,0 1-3,-3 0-4,1 0-1,0 6 15,2-6-13,0-1-1,-2 1 4,2 7-8,-2-8-2,0-2 0,2 0-3,0 3-3,-3-2 2,3 1-2,0-1-7,0 3 5,0-2-15,0 7 14,-2-7 3,4 1-3,-4 1-5,2 4-2,-2-1 6,2 4 3,-4-1-6,2-1 4,-2-1 3,4-5-1,-2 0-4,2 0 2,0 1 2,0-2-7,0 0 0,-2-1 0,2-1-3,2 1 7,-2-1 1,0-4-10,0 3 5,2 1 1,2-3-4,-2 3 0,-2-5 0,2 0 0,2 1 10,-2 0-16,1-2 5,1 0-2,-2-1 1,1 1-4,-2 2 2,2 0 1,-1-3 0,3 3 0,-2-1-1,-2 5-2,2-5 5,-1 0-3,-2 5-1,2-4 3,0-1 0,-2 4 4,0-1-5,0 1 5,0-3-3,0-1-4,2 0-1,-2 1 3,1-1 1,1 0-2,-2-1 3,-2 1-2,4-1-3,0-3 6,0 5 0,-2-5-6,5 1-3,-3 2 5,-1-3 5,1 0-9,-2 0 4,4 2 3,-2 0-5,0 2 4,0-3-2,-1 2 5,-1 0-3,0 1-3,2-1 6,-4 2-4,2-2-2,-1 1 0,-1 2 0,2-1 6,-4 2-4,4 0-2,-2-3 0,0-1-2,0 4 2,2-3-2,-1-2 0,-1 2 0,2-1 4,0-1 3,-3-1-2,3 2 6,0-10-7,0 16 0,-2-7 1,2 0-5,2-2 0,-2-7 4,-2 13 0,4-7-2,-2-6-2,0 14 1,0-9 5,0-5-1,3 15 3,-3-8-5,0-7 4,0 14-5,0-9-2,0 3 7,2 1-4,-1 0-3,-1-1 2,0 1 2,2-1-1,-4 2 2,1 0 0,1-10 2,-2 18-4,-1-9 0,1 0 1,0 1 2,0-1-7,2 1 4,-3-1 0,1-1-2,2 0 0,0 1-1,-2 1 4,2 1 2,-2-3-2,2 2-4,-2-1 6,2 1-1,-2 1-2,2-3 0,0 2-12,-1-1 16,1-9-1,-1 13-1,0-5 4,1 0-6,0 2 0,0-10 1,-2 15 0,4-7-3,-2-2 2,0-6 1,0 16-1,0-7 1,-2-2-1,2 2 0,-2 0 1,2 0-1,-3 0 5,3 1-3,0-2-1,-2 0-3,2 0 5,-4 0-4,1-2 3,3 5-1,-2-5-4,2 3 6,-4-3-8,4-6 5,-3 14-1,1-10 3,2-4 3,-2 13-2,0-6-1,2-7 5,-2 8-8,2-8 0,-6 10-3,6-10 2,0 7 5,0-7-4,-2 10-3,2-10 3,0 10 2,-2-5 3,0 2-8,2-7 9,-2 11-6,0-3 2,1-1-4,-1 3 3,0-2 4,-2 3-1,4-5-1,0-6 2,-2 15-4,0-8-5,1 0 11,1-7-6,0 13 3,0-13-7,0 13 5,-1-7-1,1-6-2,0 12-2,0-12 5,0 12 1,0-12 4,-1 10-7,-2-2 5,3-8 1,3 9 3,-3-9-8,1 10 3,-1-10-2,1 10 0,-1-10 3,-1 10 2,1-10-5,0 8 4,0-8 3,-1 8-7,1-8 6,0 0-6,0 9 2,0-9-1,0 0 1,0 0-2,0 11-5,0-11 9,0 0 1,-3 9-5,3-9 4,0 0-2,0 0-2,0 7 0,0-7-3,0 0 2,0 0 6,0 0-8,0 0 1,0 8 5,0-8 0,0 0-3,0 0-2,0 0 7,0 0-4,0 0-1,0 0 4,0 0-2,0 0 7,0 0 8,0 0 1,0 0 4,0 0 3,0 0-4,0 0 5,0 0 0,0 0 0,0 0-5,0 0 1,0 0-2,0 0-2,0 0-2,0 0 0,0 0-5,0 0 2,0 0-1,-9-19-7,9 19 3,-4-10 2,4 10-5,-6-8 0,3 1-3,-1 2 5,2-4-3,-4-2 2,4 3-4,-4-2 1,1 0-2,-1-1 4,-4-4-5,2 3 1,1-2-1,-1 4 1,-2-3-2,-1 1 0,4 2 1,-4 1 4,2 1 1,0 0 0,0 2-1,2-1-2,-2 2 2,3 1 2,-4-2-1,2 4-2,3-1-3,-2 1 5,7 2-5,-11-4 4,6 1-4,5 3 2,-9-2 0,9 2-1,0 0-2,-8-3 5,8 3-7,0 0 0,0 0 2,0 0-6,-7-4 1,7 4-5,0 0-1,0 0-3,0 0-2,0 0 3,0 0 5,0 0 1,0 0-1,0 0 0,0 0 3,13 18 1,-8-15-1,-5-3 6,6 9-7,-1-4-2,0 1 4,2 0 3,-1 2-5,1-1 3,4 0 3,-4 3-3,0-3 1,3 3 0,-2-3 1,1 2-2,-1 1 3,4 4 0,-5-4-1,1 0-1,1 0 4,-1 0-1,0-1-2,1 6-2,-3-6 3,4 0 4,-4-1-5,1 1 4,-1-3-1,-3 0-5,4 0-2,-4-1-1,1-1-5,2 2 1,-1-3 0,-5-3 3,6 8-4,-1-3 2,-5-5 2,5 5-3,-5-5 2,4 5 2,-4-5-2,0 0 5,7 5-5,-7-5 5,0 0 4,0 0-2,6 0-4,-6 0 7,0 0-5,10-12 0,-6 9 1,-2-3 0,3 0-2,-1-2 5,0 1-2,4-2 0,-3-1-3,1 1 3,0-2 1,3-2-2,-1 3 1,0-5-1,-3 1 2,3-2-4,2 1 1,-6 0 3,1-2 1,1 0 4,-1 2-7,0-2 0,1 1 4,-3 4-2,1 0 6,0 1-1,1-1 3,-1 1 4,2 2-2,-2-1 0,0 2-5,-2 1 3,0 1-2,1 0-4,-3 6-3,2-8 3,-2 8 3,4-8-2,-4 8-3,5-6 2,-5 6 1,0 0 1,9-4-6,-9 4 4,0 0-4,4-6 3,-4 6 4,0 0-3,0 0 4,1-5-3,-1 5 4,0 0 8,0 0-2,4-9 5,-4 9-1,0 0 10,0 0-2,-4-10 2,4 10 4,0 0-3,0 0-6,-5-7 1,5 7-2,0 0-3,-4-5-4,4 5-2,0 0 0,0 0-2,0 0-4,0 0 3,-19 5-1,19-5-1,-8 3 0,3-1-3,5-2 2,-14 7-2,8-3 1,-1 0-2,-2 1 1,0 0-1,-2 3 4,-3 0-3,1 4-4,-1-2 0,-3 2-1,0-2 1,-4 6-1,4-4-3,-5 5-10,0-5 1,-1 3-1,5-3-8,5-2-7,-5-1-1,4-1-1,0-1-3,3-1-4,3-1-2,-2-2-3,1 2-1,1-2-4,3 1-2,5-4 0,-11 2 2,11-2 2,-7 1-10,7-1-8,0 0-21,-6 3 5,6-3-5,0 0-6,0 0-10,0 0-8,0 0-21,0 0-97,0 0-245,0 0 109</inkml:trace>
  <inkml:trace contextRef="#ctx0" brushRef="#br0" timeOffset="57123.9398">15759 4328 87,'0'0'130,"-4"-6"-10,4 6-11,0 0-12,0 0-10,0 0-10,0 0-1,0 0-20,0 0-6,0 0-1,0 0-5,0 0 10,0 0 10,4 21 4,-4-21-6,2 18-10,0-6-8,-1 0-3,3 3-3,-4 2-5,3 2 1,-1 0-6,-2 1 0,2-2-5,-2 10 4,2-5-5,-2-4-3,0 0-4,1-2-8,-1 0-10,2 0 1,-2-1-20,0-6-14,2 2-16,-2 1-13,0-4-12,2-2-12,0 3-9,-2-4-15,0-6-68,-4 11-196,0-6 87</inkml:trace>
  <inkml:trace contextRef="#ctx0" brushRef="#br0" timeOffset="57475.6258">15732 4322 19,'0'0'149,"0"0"-19,0 0-11,4-6-10,-4 6-19,6-5-5,-6 5-7,8-6-4,-3 2-4,-5 4-17,8-8 0,0 5 2,-2-3-13,-1 0 0,4-1-11,-3 0 2,2 0-3,0 0-6,-1 1 2,2 0-6,0 0-4,0-1-19,0 0-2,2 2-19,0-1-15,-2 1-12,1 2-15,0-1-20,-3 2-14,-7 2-63,7-1-176,-7 1 79</inkml:trace>
  <inkml:trace contextRef="#ctx0" brushRef="#br0" timeOffset="57738.1418">15847 4650 74,'6'-18'123,"-6"18"-16,5-11-6,0 6-11,-5 5-13,7-17-7,1 6-3,-3 2-5,1 2-8,2-2-16,-2 2-5,3-1-24,-1 3-21,-2 0-18,3-1-23,-3 3-23,-6 3-47,0 0-133,12-6 60</inkml:trace>
  <inkml:trace contextRef="#ctx0" brushRef="#br0" timeOffset="58418.7493">16142 4700 73,'-5'5'129,"5"-5"-5,-9 3-24,9-3-11,-5 7-13,1-5-4,4-2-4,-9 4-9,9-4-2,-4 3-9,4-3 1,0 0-11,0 0-3,-5 4 4,5-4 5,0 0-4,0 0 2,0 0-6,0 0 0,0 0-11,0 0-6,-7-15-2,7 15 2,2-13-3,-2 13-2,4-15-7,-4 6 4,3 4-4,0-4-3,-1 4-1,4-3-3,-3 2 5,3-2-4,-2 3 2,-1 0-6,2 1 1,-5 4 5,7-8 1,-3 6-15,-4 2 6,9 0 0,-9 0-9,12 0 13,-12 0-8,10 5 3,-5-1 2,-1 1 1,0 0 2,2 3 2,0 3-5,-1-1 7,-3-1-11,4 7 10,-3-1-1,-1 1-7,0 1 6,-2 0-3,-2 2 7,1 0-8,-3 0-1,0-1-1,-1 1-1,1 0 8,-2-2-8,-2-1 6,2 0-3,1-2 2,-1-2 2,-2 1 6,2-3-9,-1 3 7,-1-4-6,5 0 5,-4 0-4,-2-3 0,5 0 2,0-1-6,1 0 2,-1 0 1,4-5 4,-5 7 8,5-7 2,-7 3-4,7-3 3,0 0 1,0 0-6,-4 4 4,4-4-1,0 0 6,0 0-11,0 0-1,18-21 2,-11 12-1,1 0-2,4-5-5,-5 3 3,6-4 6,1 3-6,-3 0 3,3-1 0,-4 1 4,-1 0-6,-2 5-1,3-3-6,-2 3 6,-1 0-2,1-2-13,0 3-8,-1-1-1,1 0-16,-3 4-9,2 0 6,0-3-19,-3 3-13,2 0-18,-6 3-74,7-7-180,-2 1 80</inkml:trace>
  <inkml:trace contextRef="#ctx0" brushRef="#br0" timeOffset="58790.4269">16487 4475 212,'0'0'208,"0"0"-12,0 0-18,0 0-5,0 0-27,0 0-14,0 0-14,0 0-14,0 0-8,0 0-11,0-9-11,0 9-3,9-10-12,0 4-5,-2-1-9,4 1-7,-1-1-11,0 0-14,2 1-5,-3-1-10,4 0-6,1-2-20,-3 3-11,-2-3-17,3 4-13,0-2-9,2-1-22,-2 1-26,-4 2-16,-3 3-90,-1-1-251,-4 3 111</inkml:trace>
  <inkml:trace contextRef="#ctx0" brushRef="#br0" timeOffset="59050.9794">16521 4732 56,'0'0'186,"0"0"-20,18-10-16,-18 10-14,7-6-15,-3 2-13,-4 4 1,10-7-26,-6 2 1,5 3-15,-3-5-3,1 4-10,1 0-5,0-3-2,1 1-9,2 2-4,-2-6-6,2 4-14,-1-1-12,1 0-17,0 0-17,1 0-18,1-4-29,1 0-17,-6-2-36,1-1-74,0 4-221,0-5 97</inkml:trace>
  <inkml:trace contextRef="#ctx0" brushRef="#br0" timeOffset="59498.9764">16977 4082 78,'0'0'144,"0"0"-20,0 0-13,0 0-8,0 0-12,0 0-10,0 0-6,-9 18 8,9-18-5,0 0 3,3 13-4,-1-6 1,-2 2-7,2 0-8,0 2-6,-2-1-2,2 2-8,1 1-2,-2 0-4,3 1-5,-2 3-2,0-1-2,-2 0-1,2 1-6,-2-1 1,0 2-6,3-7-3,-3 1 1,1 4-3,-1-3-1,0-1 2,1-1-2,0-1-1,-2 1-3,2-1-1,-2-2-13,1-8-13,0 15-4,0-9-20,0-6-11,0 10-10,0-10-12,1 10-11,-1-10-7,0 7-11,0-7-26,0 0-77,-6 5-223,6-5 99</inkml:trace>
  <inkml:trace contextRef="#ctx0" brushRef="#br0" timeOffset="59946.0744">16946 4105 40,'0'0'97,"0"0"-8,0 0-2,11-2 11,-11 2-13,0 0 4,0 0-1,9-4-7,-9 4-8,0 0 3,7-3-12,-7 3-3,0 0-11,6-3 0,-6 3-7,8-2-2,-8 2-1,11-3-8,-3-1 1,2-1 2,-1 2-13,3-2-1,0 1 0,4-4-4,0 1 0,-3 0 4,5 0 13,-4 1-26,4-1 4,-5 0 0,-1 2-5,3-3 1,-4 4-3,2-1-7,-3 1-1,-4 0-11,2 3-17,-8 1-12,8-5-11,-8 5 6,9 0-6,-9 0-4,0 0-16,4 9-13,-4-9-95,0 0-197,-13 14 88</inkml:trace>
  <inkml:trace contextRef="#ctx0" brushRef="#br0" timeOffset="60324.2629">16998 4333 72,'0'0'133,"0"0"-29,0 0-14,0 0 1,0 0-1,0 0 0,0 0-9,14-13-7,-14 13-3,10-7 1,-3 5-2,-1-1-5,1-1-5,0 0-1,2-1 0,-2 1-3,-1-1-5,6-2-6,-3 2-7,1-2 1,1 0-6,-3-3-3,8 2-4,-5 0-1,0-3-5,3-1 0,-1 3-7,-1 0 5,-1 1-3,0 1-5,1 0-8,-4 2-29,3-3-16,1 3-24,-3 1-28,0-2-25,-5 3-109,-4 3-247,7-6 110</inkml:trace>
  <inkml:trace contextRef="#ctx0" brushRef="#br0" timeOffset="82418.5924">21839 5576 56,'0'0'87,"-8"3"-11,8-3 6,-9 6-7,4-3-4,0 0-20,5-3-1,-13 3-13,7 1 12,0 0-8,-2 0-10,1 1 1,-2 0-5,1-1-7,-3 4 2,1 0-3,-2 2-6,-2 2 1,1 1-9,0 0 10,-2 2 1,0-1-4,1 1 12,-4 3-20,5-2 6,-2 6-1,3-7-8,1 2 5,-4 2-3,6-2 2,-4 0-5,3 0 5,-2 0-7,2 0 9,0-3 2,1 5-14,-4-2 7,0 5 12,-2 3-2,2-1-6,-3 1 1,-4 3-9,0 0 9,-2 0-3,2 1-1,1-2 3,2-1 1,2-3-1,-1 2 6,7-8-13,3 2 1,1-2 2,0-1-3,0 2 2,2 1 6,3-1-6,-1 1 1,2 0-2,-1-2 0,1 0-3,2-2-8,-1 1 11,4-1-2,-6-3 1,6 3 4,-2-3-13,1-1 9,0 6-1,0-5 1,0 3 1,-1 0-5,-1 2 4,-1 0 2,1 0-6,-2 0-7,0 7 12,-1-5 3,-1 0 3,-2 8-6,1 0 5,-7 0-2,0 3 5,-1 2 3,-2-1 4,-3 2 4,-7 12-3,0-4 9,-2 3 1,6-13-5,-3 15 6,-4-3 4,-1-1-4,1-3-3,7-6-1,0-2-2,-1 0-3,1-1 5,-1 0-5,3 0-5,-1 0 3,2 0-7,1 1 4,-1-3-3,3 2 0,-1-1-9,0-2 7,2 2 3,-1-3-8,2 1-1,4 1 6,-1-3-7,2 1 11,-1 0-12,1-2 6,0 4-5,1-2 6,-1 2 1,-1 0-8,1 1 3,-1-1-6,-2 0 1,2-1 1,1 0 2,-4 1 7,4-1-14,1 0 3,0-4-5,0 3 7,2-7 3,-1 7-2,2-7-6,-1 6 4,2 1-3,-2-8 3,4 1 4,-2-1-5,2 0 0,-1 0 0,2 7-1,-1 0-3,-1-8 8,1 4-1,-1 4 11,2-1-8,-3-4-4,1 5-4,0 2 11,-2 0-10,0-2 0,2-2 0,-4-2-1,5 5 0,-2-7-14,-3 7 12,3-2 2,-1-4-9,-1-1 7,2-2-6,2-1 4,-2 2-2,0-4-2,2 2 12,0 0-11,-1-2 5,1 0 9,0-3-2,0 3 3,-2 1 1,0-3 5,0 5-11,2 2 17,-4 0-1,4 0 14,-6 6-16,1-6-2,2 0 4,-2 6-7,-1-1 2,1 3 0,-5-3 2,6-1 1,-4 2-4,0 1 1,1-1-4,0-1 2,-3 0-9,3 0 2,1-5 3,0 7 1,-1-3 0,1-2-5,0 2 1,0-3 2,0-1 0,0 5-1,-1-5-3,-3 8 5,4-4-6,-2-3 10,-2 5-8,3-1 3,0 4 2,-2-1-5,-1-1-2,0 2-3,-1-2 7,-1 3 7,2-4-11,2 3 7,-1-2 0,2-1 0,-2-1-3,4 1 0,0-1-1,1-5 0,1 0 6,-2 7-5,3-6 0,-3 5 4,3-6-4,0 5-2,0 3 0,-1-10-2,1 4 7,1 2 0,-2-2-8,1-2 5,-1 1 2,-2-1-3,3 6 3,-1-7-12,0 7 12,-1-6-3,-1-1-8,3 0 7,0 0-1,-2 1 7,4-2-6,-2-2-1,1 4 3,4-2 1,-3-2 1,0 2-9,0-5 8,4 3 3,-1 0-10,0 0 9,2 0-4,-4-4-5,2 2 5,0-1 0,0 2 2,-1-1-2,0-1-2,5 3-1,-3-1-1,-1-3 5,3 3 2,-3-3-4,0 2 4,3 2-2,-3-1 2,2-3 2,-4 2-9,4-2 8,0 4-3,-2-5 1,2 5 2,0-1-5,1 0 0,0 0-9,-3-3 15,4 3-5,0-2 2,-3 1-5,1-2 1,-1-1 0,4 3 5,-1 3-7,-2-7 2,0 4 15,2 1-16,-1 0 4,-2-3 5,3 0-9,-1-1 3,0-1 4,1 1-2,1-2-3,-1 2 1,1-3-5,1 0-1,1 1 5,2-2 3,1 0-9,3 0 7,-1-3-1,2 2 5,1-1-4,-2-2-1,4-1-1,-3 1-3,8-2 0,2 0 3,0 0 0,1 0 2,0-2-2,-2 0 2,1 1-1,3-2-4,-1 1 1,1-2 1,-2 4 7,2-4-2,0 0-6,0 0 3,5 0 1,-2-4-5,-2 0-7,4 3 5,0-4-4,2 0-9,9-4 5,-12 3-2,1-2 1,0 1-3,10-4 2,-9 3 0,10-7-13,-12 7 4,0 0 3,12-4 1,-12 3-1,-2 0 5,3 0-4,-2 0 7,-1 1-7,-2-2 7,1 2 10,-1-2-6,0 1 5,0-2-3,-5 2 5,2-1 11,1 1-18,-1-3 15,-1 0-5,0 0 12,-1-1-10,1 0 1,-1-4 3,-2-1 1,0 1-6,2 1 0,-2-2 10,2-2-8,-7-1 7,4 1-6,-3 0 9,2-2 0,-3-1-9,0 2 5,-1-1-2,-2-1-4,-1 2 4,1-2-3,-2 0 3,1-1-12,-1-1 9,-1 2 6,0-1 5,-2 1-1,2-3-7,-2 0 3,3 1-6,-3 0 8,0 0-10,-1 0-2,1 0 3,-1 0 1,1 0 0,-2-2 0,3-2-3,0 3 8,-2-3-10,0-1 5,1 1-1,1 0 7,-2 1-6,1-2 2,2 0 0,0-9 0,2 0-3,-1-1 0,-1 0 0,1 1-2,-4 7 1,-2 2-1,7-11 5,-6 10-7,2-10-1,-2 0 6,-1-1 1,-3 13-2,0 0 0,0 1 1,-4-2 6,4 4-9,-4-1-4,0-1 7,0 2 2,-4 0-4,2 1-1,-1 0 10,-2-3-7,2 3-5,-2 0 2,-3 0 1,2 0 4,-1 0-5,-1-1-5,2 2 9,-3-3-2,1 0 5,3 2 10,-1-2-5,0-3 4,0 4-1,1-5-1,2 2-1,-3-1-4,4 3 6,3-1-1,-3 1 3,2-2-8,1 0 1,-2 0-9,3-1 9,-1-1-7,-1 3-3,3-2 7,-3-1-3,3 3-3,-4-2 2,3 4 2,-3-3-7,2 0 4,-1 4-2,-1-2 11,1 4-4,-1-3-9,0 2 3,-2-3-8,0 3 4,1 2 1,-2-3 3,-1 4-1,0-1 2,-2-1-12,1 1 13,-1 2-2,-3 0 0,3 4-4,-1 1 0,-4-5 7,1 1-8,1 4 1,-3-4 2,2 8 5,-3-9-3,-1 2 6,2-1-3,-1 0 1,3 5 12,-3-5-3,-1 0-8,4 6 4,-3-6 2,1 6-4,2 0-3,-1 0 8,-2-7-8,1 1 3,3 6-3,-5-6-6,6 4 1,-1 1 5,-3-6 1,1 7-7,0-9-1,-1 6 4,2-4-7,2 7 1,-3-1 1,1-7-3,2 8 2,-2-1-7,-1 0-3,2 0 4,0-1 6,-3-3-1,0 4-2,1 1 9,0 1 1,0 0-10,-1-1 0,-1 0 7,0 5 1,2-5 5,-3 2-1,0-2-2,1 1 0,1 1 3,0 0 2,1 0 5,-1 1-9,4-2 6,-3 1 4,1 1-8,1-1 3,-2 0-1,2 2 1,0-1-5,-1-2 1,2 2-5,-1-1 5,2 3-3,-2-4 0,1 5 0,0 0 5,-1-4-2,3 2 0,-1 4-3,-3-6 3,1 1-13,1 0 0,-2 0 1,2 3 0,-2-2-4,0 3 5,-1-3-1,4 1 0,-3-1 2,1 4 2,-2-3-3,0-2 1,1 4-1,-3-2 0,6 2 4,-3 2 8,-1-1-4,1-1 2,2 2-5,-2 1 7,1-2-1,0 2 3,-1 0-2,1-2-2,1 3 5,1-1-15,1 2 6,-1-3 0,0 4 5,2-3-4,4 7-4,-8-10 3,7 6 3,1 4-5,-8-8 8,8 8-6,-6-5 2,6 5 2,-7-7-7,7 7-11,-5-5 6,5 5 2,-4-5 2,4 5 4,-5-6-10,5 6 7,0 0-6,-8-6 4,8 6-3,-6-3 8,6 3-6,-6-5 4,6 5 7,-8-4-3,8 4-11,-8-3 8,8 3-5,-8-5 1,8 5 0,-11-4 0,11 4-1,-9-5-5,4 2 2,5 3-7,-11-4 8,6 1 6,-2 1-3,7 2 3,-10-5-5,4 2-1,6 3 15,-11-7-15,6 5-4,0-2 9,5 4-2,-10-8-3,5 5 3,5 3 9,-9-5-6,5 1 7,4 4-5,-10-5-3,10 5 10,-8-7-12,4 4 3,4 3 2,-7-7-2,7 7-1,-6-5 2,6 5-4,-6-7 2,6 7 3,-6-3-4,6 3 3,-4-5 5,4 5 0,0 0 1,-4-7-6,4 7 5,0 0-5,0 0 1,0 0 4,0 0-1,-8-2-13,8 2 6,0 0 8,0 0-2,0 0-6,0 0-7,-12 0-2,12 0 4,0 0 13,-13 3-15,8-1-5,5-2 3,-10 0 7,10 0 0,-9 2 3,9-2 3,-11 2-9,11-2 2,-10-4 8,10 4-14,0 0-1,-11-2 2,11 2 4,-9-3 5,9 3-2,-8-3-1,8 3-8,0 0 14,-9 0-9,9 0-5,0 0-1,0 0-9,-10 0-16,10 0 9,0 0-5,0 0 2,-11 3 1,11-3-6,-8 7 5,4-3 0,-1-1-3,0 2 5,-1-2-1,0 3 2,0-3-5,6-3 2,-7 7 3,1-3 0,6-4 2,-13 4-15,8-1-8,-3-2-59,2 2-119,-3-2 52</inkml:trace>
  <inkml:trace contextRef="#ctx0" brushRef="#br0" timeOffset="84016.9246">22162 6878 8,'0'0'98,"0"0"1,0 0-14,0 0-9,0 0 2,0 0-31,0 0 21,0 0-14,0 0 4,0 0-3,0 0-6,0 0 2,0 0-1,0 0-9,0 0-6,0 0-2,0 0 3,0 0-8,0 0-2,0 0-7,0 0 3,0 0-7,0 0-1,0 0 0,0 0-3,-1 17 7,1-17-10,1 8 7,-1-8-10,1 7-1,-1-7 2,0 10 4,0-10-2,2 9 0,-2-9-2,0 9 0,0-9 0,0 10 3,0-10-2,0 9-4,0-9 3,-2 11-1,2-11-5,0 11-8,0-4 12,-2 1-17,0-2-6,1 3-10,-2-2-14,3-7-15,-1 15-12,1-9-9,0 3-86,-2-3-177,-1-1 78</inkml:trace>
  <inkml:trace contextRef="#ctx0" brushRef="#br0" timeOffset="84424.1092">22097 7445 93,'0'0'113,"-4"4"-7,4-4-10,0 0-8,-3 9-10,3-9-5,0 0-8,-2 9-6,2-9-4,0 0-10,-2 11 0,2-11 0,2 9-2,-2-9-10,1 10 5,-1-10-6,0 13-5,0-4-1,-1 1-4,1 0-5,-2-1 6,-1 1-9,0 2 2,1 4-20,-1-3-8,2-1-6,-2 0-12,1 0-4,0-1-5,1 0-19,-2 0-12,0-1-16,-1 1-65,-1-2-162,4-4 72</inkml:trace>
  <inkml:trace contextRef="#ctx0" brushRef="#br0" timeOffset="84806.5416">22028 8096 57,'0'0'103,"-7"8"-7,4-2-18,3-6 2,-4 9-13,2-4-7,2-5-7,-3 9-6,3-9-7,-2 7 2,2-7-7,0 9-4,0-9-3,2 10-3,-2-10-18,6 6-2,-5-1-2,-1-5-4,5 8-5,-1-3-9,-4-5-12,4 9-9,-2-4-11,-2-5-75,-1 10-130,1-10 58</inkml:trace>
  <inkml:trace contextRef="#ctx0" brushRef="#br0" timeOffset="85167.7734">21954 8778 88,'0'0'107,"-3"9"-5,3-9-13,0 0-11,-1 7-6,1-7-7,-1 9-13,1-9 2,-2 10-9,2-3-4,-1 1 1,1 2-7,-1-1-5,-1 1-2,0 2-14,-1-2-13,3 0 2,-2 4-17,0-4-7,1 3-18,-3-3-11,2 3-18,1-3-58,-3 1-136,0 0 60</inkml:trace>
  <inkml:trace contextRef="#ctx0" brushRef="#br0" timeOffset="85518.2574">21854 9547 12,'0'0'103,"-4"8"-2,1-4-13,3-4-7,-3 10-8,-1-3-4,1-2-11,1 2-7,-2 2-3,1 1-9,1-2 1,1 1-7,-1-2 1,1 1-10,0 1-11,1-1-10,0-8-15,1 14-13,-1-7-14,0-7-8,1 12-78,-1-7-135,0-5 60</inkml:trace>
  <inkml:trace contextRef="#ctx0" brushRef="#br0" timeOffset="85870.7647">21774 10062 95,'0'0'110,"-7"9"-9,4-5-10,3-4-10,-3 9-11,-1-4-9,4-5-6,-5 11-1,1-7 0,1 2-7,3-6-8,-5 11-8,4-7-1,1-4-11,-3 7 7,3-7-2,-1 7-2,1-7-7,0 0-6,0 10-7,0-10-8,1 8-14,-1-8 3,2 7-10,-2-7-12,2 7-10,-2-7-16,4 7-71,-4-7-147,0 9 65</inkml:trace>
  <inkml:trace contextRef="#ctx0" brushRef="#br0" timeOffset="86188.2534">21676 10418 55,'-2'7'118,"2"-7"-8,-4 7-9,4-7-20,-4 10 4,4-10-12,-1 7-10,1-7-6,-2 7-1,2-7-11,0 0-2,-1 8-6,1-8 2,0 0-9,0 0-1,0 0-16,3 9-4,-3-9-4,5 3-2,-5-3-9,0 0-10,0 0-10,0 0-4,10 2-13,-10-2-7,0 0-9,0 0-78,0 0-149,0 0 65</inkml:trace>
  <inkml:trace contextRef="#ctx0" brushRef="#br0" timeOffset="86974.9819">21698 10468 43,'9'-9'89,"-9"9"-10,4-5 5,-4 5-11,5-7 2,-5 7-2,5-7-7,-5 7-3,3-8-2,-3 8-2,2-5 4,-2 5-5,0 0 5,0 0-13,0 0-7,0 0-1,0 0-9,0 0 1,0 0-8,0 0-1,0 0-4,0 0 0,-23 12 4,18-7 1,0 0-5,-3 2-8,2 1-1,3-3-2,-2 2 1,1-3-5,0 2 1,4-6-4,-6 11 3,4-6-3,2-5 0,-2 10-5,2-10 7,0 9-7,0-9 3,4 8 0,0-4-4,-4-4-1,8 6 3,-3-6-4,-5 0 10,10 3-2,-10-3-2,14 0-5,-8 0 6,-6 0 1,15-3-3,-8 1-6,1 0 4,-2 0 6,1-2 0,-1 0-9,-1-2 8,-5 6-3,9-8 1,-5 2-5,0 3 9,0-2 0,-4 5-8,3-11-1,-3 3 9,0 8-5,0-10 5,0 10-1,-5-9-4,3 2-4,2 7 9,-7-10-4,2 3 2,1 2-3,-1 1-2,-1-2 3,6 6 2,-9-7 0,4 5-5,5 2 4,-10-5-6,10 5 2,-12-2 10,12 2-9,-8-1-2,8 1 3,0 0-1,-10 0-3,10 0 1,-7 3 0,7-3 1,-9 7 2,5-2 0,0 0-1,-1-1 1,5-4 0,-8 12-2,4-7 4,1 2-2,0-1 0,0 1-4,1-2 0,2-5 4,-3 11-6,3-11 8,0 10-1,0-10-4,2 10-1,-2-10 6,3 10-6,0-8 4,-3-2-3,6 3 6,-6-3-10,10 2 8,-10-2-3,9 0-1,-9 0 0,0 0 7,15-5-2,-10 1-5,-5 4 2,9-8 1,-6 5 0,1-4-7,1 2-5,-1-2 2,-4 7-2,8-10-10,-6 3-9,0 2 2,-2 5-9,2-9-8,-2 9-8,0 0-5,-2-9-9,2 9-20,0 0-60,-14-1-161,14 1 71</inkml:trace>
  <inkml:trace contextRef="#ctx0" brushRef="#br0" timeOffset="88166.94">21142 10311 117,'0'0'107,"0"0"-14,0 0-2,0 0-4,0 0-17,0 0 8,0 0-6,-4 27-12,4-27 3,-1 12 2,0-4-14,-2 3 3,2 1-4,-2-2-5,2 4-8,-1 1-1,-4 3 4,4-1-9,-2 1 0,-1-1-3,3 3-2,-6 4-7,1 0 3,2 0-6,1 1 0,-2-6-8,1 0 8,0 1 0,-2 4-2,2 1-5,-2-7 5,2 2-8,1-2 2,0-2-2,-1 0-5,1-4 4,1-4-5,0 3 1,0-2-9,2-2 2,1-7-5,-2 10-6,2-10 5,-1 9 0,1-9-2,0 0 6,0 0 6,0 0-8,0 0 2,0 0-1,0 0-1,4-34-1,-3 22 8,1-6-1,-2-6-2,5-2 8,-3 7-5,-1-8 1,3 2-5,0-4 5,-1 3 11,1 0-4,-1 1 3,1 1 0,0 4 1,-2 1 1,0-1 13,0 4-11,0-2 4,2 2-3,-3 0-3,0 5-2,-1-2-1,1 0 1,1 4 8,-2-1-11,-2 0 4,4 1-2,-2-1-1,0 2-1,1-1-2,2-1 8,-2 4-2,1-5 2,1 4-3,1-3-7,-1 3 6,1 2 1,0-1-5,1 1 6,1 2 1,-1-2-11,-5 5 4,10-6 4,-10 6 1,11-1-9,-4 1 5,-7 0-6,12 6 2,-5-2-1,-1 2 5,1 2 5,0 1 2,1-1-4,-3 4 3,0 0-1,3 2-1,-6-2 0,3 3 0,2 0 4,-3 1 1,0 1-3,1-2-4,1 2-1,-1 0 2,-1-3 2,2 1 3,1-1-11,2 3 9,-3-2-6,0 0-2,2-1 3,-3 2 0,3-3-3,-3 4 4,0-5-1,0 1-3,0 0-10,3 1 1,-3 1-7,2-1 7,-4-3-5,1 1-5,0-3 3,1 2-6,-2-2 4,0 1 7,0-3-5,0 2-9,-1 0-5,0 2 4,-1-6-4,1 0-7,-2-5-2,2 12-8,-2-12-9,1 7-4,-1-7-3,0 0-6,0 7-23,0-7-101,0 0-204,0 0 90</inkml:trace>
  <inkml:trace contextRef="#ctx0" brushRef="#br0" timeOffset="88645.9031">21009 10815 84,'0'0'136,"0"0"-13,0 0-14,0 0-17,0 0 5,0 0-23,16-10-4,-16 10 0,0 0-14,9-1-6,-9 1 4,11-2-11,-3 0-3,1-1-6,1 0-1,1-1-13,5-3 6,-5 2-7,8-4-1,-1-1 1,4-5-2,2 1-3,-1-5-3,2 2 4,0-3-13,-3 1 3,3 0-7,1-2-7,-3 3-11,-2-1-5,-1 1-9,-4 4-19,-3 1-3,-4 4-10,0 0-20,-5 2-78,-3 4-176,-1 3 78</inkml:trace>
  <inkml:trace contextRef="#ctx0" brushRef="#br0" timeOffset="90554.0915">21620 6667 13,'0'0'125,"0"0"-10,0 0-14,0 0-9,0 0-19,0 0-7,0 0 5,0 0 0,0 0-15,0 0-6,-8 19-3,7-11-5,0 1 4,-3 1-2,1 0-1,0 2-9,-1 0-5,0 4 1,-1 0 1,1 1-7,-2 0-3,-1 9-4,1-2 0,1-4 1,0-1 12,-2 0-22,2 0-3,-2-1 9,0-1-13,2 3 8,0-4-7,0 1 1,0-6 3,1 2 0,0-2-4,1-2 7,1-2-5,-1 0 4,1-3 2,2-4-9,-2 10-3,2-10 4,0 0-3,-2 8 4,2-8 7,0 0-28,0 0 2,0 0-2,0 0-2,0 0-3,2-26 4,2 14-4,1-6 1,-1 3-1,-1-5 3,2 2-2,-3 1 1,2-2-8,0 1 16,1 0-3,0-2-3,2 2 11,-2 1 7,0 2 4,-2 0 2,-1 2-3,2 2-3,0-1 12,0 1-5,0 1 12,-1-1-9,0 4-3,-2-3 6,2 0 12,-2 3-15,1-1 2,2-1 10,-1 1-2,-1 1 0,1-1 5,-2 3-8,-1 5-2,7-11 0,-5 5 3,1 1-6,-3 5 7,5-10-6,-1 5-2,0 2-3,-1-2 0,-3 5-1,6-7 6,-6 7-10,10-4 6,-10 4-2,9-1 0,-9 1-5,10-2 6,-10 2-7,13 3 8,-8-2-8,-5-1 3,11 5-6,-4-4 7,-1 5-8,-2-3 2,-4-3 1,9 7 7,-5-2-7,-2 1 1,3 0 4,-3 1-1,0 1 2,-1 2 1,-1 2 0,0 0 7,-1 0-8,1 2-7,-2-2 8,-3 3 3,1-3-9,-1 3 8,1 2-8,-3-2 1,3-3 0,-3-1-1,2 1 7,0-3-7,-2 2 5,2-3-2,-1-1 2,-2 1-2,3-2-3,-1 1 4,0-3 1,1 1 0,-1-1 1,6-4-2,-8 6-3,8-6-6,-5 3 16,5-3-13,-6 3 4,6-3-3,0 0-3,0 0 9,0 0-2,0 0-6,0 0-3,0 0 7,0 0 2,9-25-12,-4 18 1,0 3 4,-1-2 4,3 2-2,-1 0 4,-3 0-7,4-1 1,-3 0 11,-4 5-5,12-5-6,-7 2 3,-5 3 1,11-2-5,-11 2-8,9-3 5,-9 3 7,9 0 3,-9 0-7,9 3-5,-9-3 11,0 0-9,9 3 5,-9-3 0,7 4 4,-3-1 4,-4-3-8,8 7 0,-6-4-2,-2-3 1,7 8 7,-6-1-6,3-3 16,-4-4-12,5 13 5,-5-4-4,0 0 6,1 0-6,-2 0 2,-2 3 2,1 0 5,-3-1-3,-3 4-1,2-1 0,-3 1 2,-2 0-5,1-1 1,-1 1 0,-2-2 4,3 1-3,-3-2-2,0 0 2,3-4 3,-2 1-6,-2 0 0,2-4 5,0 2-5,0-1 1,0-2-12,0-1 15,0-1-18,-1 1-3,1-4 0,-1-1-9,2 1-6,-2-3-13,3 0-5,0-1-21,0 0 0,1-2-16,1 2-10,0 0-97,-3 1-207,4 1 92</inkml:trace>
  <inkml:trace contextRef="#ctx0" brushRef="#br0" timeOffset="92709.8615">22146 6890 34,'0'0'71,"6"-6"-3,-6 6-2,3-6 1,-3 6-5,4-6 1,-4 6-2,0 0-3,4-7 0,-4 7-7,0 0 3,0 0-17,0 0 4,0 0-8,0 0 1,0 0-3,0 0-2,0 0-1,-5-11-2,5 11-9,0 0 2,0 0 3,0 0 1,0 0-19,0 0 17,0 0-14,0 0 7,0 0-7,0 0 4,0 0 1,0 0-10,0 0-14,0 0 21,0 0-7,0 0 2,0 0 5,0 0-8,0 0 6,0 0 7,0 0-3,0 0 1,0 0-4,0 0 6,4 28 5,-4-21-1,0-7 7,-1 13 1,1-3-1,-3 0-7,2-3 5,-2 3-7,2 0 0,0-1 7,-1 1-9,1-1-3,0-2 6,1 3-6,-2-4 6,2-6-7,-2 15 1,2-8-4,0 3-4,0-10 1,0 13-3,0-6-1,2 3 6,-2-2-3,0 1 6,2 2 5,-4 2-5,2-1 7,-2-2-2,0 2 0,0 0 0,1 0-3,-2 5 1,2-5-1,-1 0-2,0 2 2,1-2-3,-2-1-3,1 0 3,2 1 1,1-1-3,-1-1 0,-1 1-2,2-2 0,-1-1-4,0 1 6,0 0-2,3-3 2,-3-6 1,-2 14 1,2-9-6,0-5 1,-1 17 1,-1-9 0,2-1-4,-3 1-1,0 1-1,2-2 9,-3 3-1,4-2-3,-2 1 0,1-2-1,-2-2-2,3 4 3,0-9-6,0 14 4,0-7-2,0-7-1,-1 11 6,1-11-2,0 13-1,0-6 0,0-7 1,1 12-2,-1-2 4,0-2 2,0 0-6,0-8-1,0 14 1,-1-4 2,-1 0-4,1 2 4,0-2 0,0 2 2,1 0-6,-2 0 5,2-1-3,0-5 1,-1 5 0,1-1-1,-1 1-2,1-5 4,0 2-2,0-8 0,-2 14 2,2-14 4,-1 11-5,1-6-2,0-5 2,-1 11 2,1-11-2,0 9 2,0-9-3,-3 10 3,3-10 0,-2 10 4,2-10-4,-2 8 3,1-3 1,1-5-3,-2 10 2,2-10 10,-1 11-3,-1-4 1,0 0-3,0 0 0,2-7-6,-4 15 8,2-5-6,2-6 0,-1 4-2,-1 2 2,2-2-6,-1 3 4,0-2 1,-1 1-1,1-2-1,-1 2-2,-1-3 1,-2 2-3,3-3 5,-2 4-1,0-1 2,0-1 0,0 1 2,0 0-5,2-4 4,-2 5 0,0-3-1,-1 0-1,1 1 2,0-1-3,-1 1-3,1 0 3,0 1 2,1-2-1,-1 2-2,-1-2-1,0 1 0,-1 1 2,3 0 0,-4-1-5,4 1 6,-1 2 1,0-2-6,0 0 1,1-1 2,-1-1-1,1 3-1,0-5 1,-1 2-3,2 0 1,2-7-2,-4 11 2,3-4-3,1-7 4,-4 11 2,1-6-7,3-5 5,-1 10 3,1-10-6,-1 7 2,1-7 0,-2 7 0,2-7-3,-1 10 9,1-10-5,0 9 1,0-9-1,-2 10 0,0-4 1,2-6 2,-1 8-5,1-8-1,-5 13 0,5-13 1,-1 9-1,-1-5-5,0 3-1,2-7 2,-3 11-2,3-11-2,-2 7-5,2-7 0,0 0-1,0 9-4,0-9-8,0 0 3,1 9-4,-1-9-3,0 0-6,4 5 0,-4-5-4,0 0 2,0 0-12,0 0-12,0 0-1,16-8-18,-16 8-20,6-8-10,-6 8-99,0-10-230,2 4 101</inkml:trace>
  <inkml:trace contextRef="#ctx0" brushRef="#br0" timeOffset="95903.5836">22168 6875 60,'0'0'94,"2"-7"-1,-2 7-9,0 0-13,0 0 2,0 0-8,0 0-11,0 0-1,0 0-2,0 0 5,0 0-18,0 0 10,0 0 3,0 0-2,0 0-3,2-5 4,-2 5-4,0 0 3,0 0 2,0 0-3,0 0 0,0 0-6,0 0-5,0 0-1,0 0 2,0 0-2,0 0-6,0 0 9,0 0-6,0 0-2,0 0-5,0 0 0,0 0-3,0 0-3,0 0-4,0 0-1,0 0-1,-14 17 2,10-10-4,0-2-1,-2 4-1,2-1-1,-1 4 6,-3-2-5,2 4-3,-4-1-1,1 1-1,2-4 0,-2 4 1,1 1-3,-4 2 0,3-5 0,-2 4 2,2-2 2,1 2-3,0 0 1,-1 0-1,0-2-3,0 3 3,1-1-3,0 1-2,1-3-1,0-3 2,-1 4-2,2 1 6,1-4-3,-2 1-1,0-2-3,2 0 8,-1 0-8,3-1 2,0-3 2,0 1 3,2-1-6,1-7-1,-4 10 1,4-10-4,-5 7 3,5-7-1,-1 7 1,1-7 0,0 0-1,0 0 4,0 0-2,0 0 5,0 0-2,0 0-1,0 0 1,0 0-3,0 0 0,13-19 0,-11 11-2,1 0 1,-1-1 3,4 0 0,-4-3-3,6-2 2,-5 3-1,3-4-3,-1 0 2,1 0 3,-2 0-4,4-3-3,-1 2 3,0 2-1,-1 0-3,3-1 4,-1 5-3,-2-5 2,-1 3-3,0 1 3,0 1-3,3 0 3,-3 0 5,-1 1-6,1-1-1,-1 0 9,1 5-10,-1-1 5,-2-2 2,2 0 0,0-1-1,-1 4 1,1-2 2,-4 7-1,4-9-5,-1 4 7,1-2-1,-1 1-2,-1-1 1,-2 7-5,5-9 8,-2 3 0,-1 1-6,-2 5 0,6-12 0,-4 8 3,-2 4-3,8-8 3,-6 3-5,-2 5 6,8-9-2,-5 6-2,0-2 3,-3 5 0,4-7 1,-4 7-3,0 0 4,9-4-3,-9 4 4,0 0-3,4-5 1,-4 5 6,0 0 0,0 0-1,0 0 0,0 0 2,4-5-6,-4 5 0,0 0-2,0 0 5,0 0-5,0 0 0,0 0-1,0 0-2,0 0 5,0 0-1,0 0-2,0 0 5,0 0-6,0 0 3,0 0-1,0 0 0,0 0 0,0 0 0,10 9-2,-10-9 0,0 0-2,3 7 1,-3-7 8,2 6-5,2 1-4,-4-7 7,2 10 1,1-3-3,0-1-2,0 2 6,0 0-2,0 2-2,0-1 1,0 0 6,1 2 4,1 0-6,-1 1-5,2 3 6,-1-5-4,-1 2 1,0 0-6,3-1 6,-1 1 1,0-1 1,1 4-4,-2-6-2,3 1 2,-2 0 4,0-1-5,0 0 3,1 1-1,0-2-3,0-1 1,-1 0 1,1 0-7,-1-2 3,-1 0 1,0 1 4,0-2-2,-1 1-2,1-1 4,-5-4-3,9 7 3,-5-5 0,-4-2-5,5 5 4,-5-5-4,0 0 4,5 4 5,-5-4 2,0 0 9,0 0 4,0 0 2,0 0 6,0 0-1,0 0-1,0 0-1,0 0-2,0 0-3,0 0-2,0 0-3,0 0-3,0 0 2,0 0 0,0 0-2,-19 2-6,19-2 4,-9 2-1,9-2-1,-11 3-6,4-1 2,0-1 4,7-1-4,-16 2-2,5 0 1,2 2-1,-1-3 0,-3 4-1,3-3 0,-3 0-3,-2 0 6,-1 2-4,2-3 0,1 3 0,-4-1 2,4 1-8,-4-2 4,0 2-1,0-1 2,1 2 1,0 1-8,3-3-5,1 1-6,1 2 1,2-3-3,-1 1-6,-1-1 1,5 0-7,0-1-7,6-2-12,-9 3-16,9-3 1,-7 4-23,7-4 1,0 0 13,0 0-7,0 0-4,0 0-5,0 0-7,0 0-9,0 0-98,0 0-221,0 0 97</inkml:trace>
  <inkml:trace contextRef="#ctx0" brushRef="#br0" timeOffset="97868.5841">22301 8141 109,'0'0'125,"0"0"-1,0 0-12,-6-3-10,6 3-5,0 0-3,0 0-8,0 0 0,0 0 0,0 0-21,0 0-5,0 0 1,0 0-13,0 0-3,0 0 0,0 0-5,0 0-4,0 0-4,0 0-2,0 0 8,0 0 0,-4 21-1,4-15-3,-3 6-5,1-1-1,2 0-3,-3 0-2,2 2-1,0-1-4,-1 0 2,4 4-6,-4-4 5,0-1-7,2 7 0,-1-2 0,-1-4-4,1 1 0,2 3 3,-1-3-6,-1 2 4,1-2-2,0-3 1,-1 2-3,1-1 2,1 0 0,-2-1-4,2-1-1,-2 1-1,-1-3-13,2-7-5,0 13-9,0-13 0,0 11-14,0-11 3,-1 8-13,1-8-3,0 0-10,1 7-1,-1-7-16,0 0 2,0 0-18,0 0-22,0 0-80,0 0-214,0 0 95</inkml:trace>
  <inkml:trace contextRef="#ctx0" brushRef="#br0" timeOffset="98308.4111">22301 8130 124,'0'0'115,"0"0"-14,0 0 0,0 0-2,0 0-7,0 0-1,-1-12-13,1 12-7,0 0-10,5-4 1,-5 4-6,0 0-2,0 0-4,0 0-3,0 0 0,6-3-13,-6 3-4,0 0-2,0 0 1,0 0-5,0 0-8,7-4 4,-7 4-2,0 0 1,10-6-3,-5 3-3,-5 3 2,12-5 0,-5 2-11,3-1 6,-1 0-4,0 0-8,3 0 8,-3-2 0,1 3-10,0 2-12,-1-5-17,-1 6 2,1-2-9,-9 2-23,14-3-4,-14 3-3,9 0-5,-9 0-6,6 3-24,-6-3-58,0 0-174,0 0 77</inkml:trace>
  <inkml:trace contextRef="#ctx0" brushRef="#br0" timeOffset="98638.0171">22323 8367 92,'0'0'88,"0"0"-10,0 0-11,0 0-10,6-3-4,-6 3-2,0 0-2,7-3-1,-7 3-15,6-3-2,-6 3-14,9-6-3,-4 3-9,3-1-14,-2 1-7,2-2-6,-2 0-17,3 1-61,-2 1-108,-2-4 48</inkml:trace>
  <inkml:trace contextRef="#ctx0" brushRef="#br0" timeOffset="99220.2951">22536 8515 102,'0'0'146,"0"0"-20,0 0-11,0 0-13,0 0-10,0 0-13,0 0-5,0 0-9,0 0-4,5 4-9,-5-4-5,4 7-5,-4-7-3,4 8-5,-3-2-3,-1-6-6,5 10 2,-3-3-3,-1 1 0,0 1-9,2 1 3,-2-2 0,-1 1-1,0 1-5,0 1 2,0-2-7,0 0 1,0 0-5,0-2-2,0-7-8,-1 13-7,1-13-12,1 12-4,-1-7-15,0-5-5,0 9-8,0-9-11,0 0-10,-1 9-23,1-9-55,-7 4-170,7-4 76</inkml:trace>
  <inkml:trace contextRef="#ctx0" brushRef="#br0" timeOffset="99709.021">22649 8299 93,'-18'-10'124,"18"10"-12,0 0 3,0 0-8,0 0-5,-8-3-7,8 3-11,0 0-1,0 0-10,0 0-9,0 0-8,0 0-8,0 0-6,0 0-2,0 0 0,0 0-2,0 0-10,0 0-1,14-12-10,-14 12 0,10-6-5,-4 3-11,0 1-13,2-4-3,-1 6-1,2-5-13,1-1 1,1 0-6,-1 4-6,-1-3-8,-2 3-7,0-1-9,-1 1-12,-6 2-22,7-2-53,-7 2-163,0 0 72</inkml:trace>
  <inkml:trace contextRef="#ctx0" brushRef="#br0" timeOffset="100014.7084">22719 8460 23,'5'-3'75,"-5"3"-2,9-4-10,-4 1-7,2-1-9,1-1-10,-1 0-6,2 1-7,-1-2-1,2 1-7,-1-2-14,0 0-9,-1 2-12,-2-1-55,-3 3-81,3-4 36</inkml:trace>
  <inkml:trace contextRef="#ctx0" brushRef="#br0" timeOffset="100534.5143">22936 8085 56,'0'0'133,"0"0"-7,-12 5-8,12-5-15,-4 5-14,4-5-2,0 8-10,0-8-11,0 0-7,1 13 0,-1-13-8,3 8-3,-2-1-9,-1-7-2,1 13-5,2-6-6,-2 2 0,0-1 0,-1 2-5,2 1-2,0-1 1,-2-1-4,1 1-5,-2 3 1,2-4-1,-2 3 0,1-2-1,-2 2-3,4 0 4,-4-1-2,4-1-4,-4 1 0,2 0-5,0 0 8,2 0-2,-4-1-1,4 0 0,-1 0 1,-1-3-11,1 0-7,-1-7-6,0 12 1,0-6-2,0-6 1,0 11-3,0-11-14,0 8-15,0-8-5,0 0-20,0 0-20,-6 4-78,6-4-188,0 0 84</inkml:trace>
  <inkml:trace contextRef="#ctx0" brushRef="#br0" timeOffset="100979.8818">22930 8124 22,'0'0'104,"0"0"-1,0 0-6,11 2-8,-11-2-6,0 0-10,0 0-8,16-6-5,-16 6-2,11-3-2,-11 3-8,8-2-4,-8 2 0,10-4-6,-5 1-5,3-1 0,-2 2-8,1-2-2,2-1-4,1-1 1,-1 0-1,0 0-9,2-1 8,-3 3-6,1-4-6,-3 3-5,3 0-16,-1-1-7,-2 2-2,-2 0-10,-4 4-14,9-5-4,-9 5-5,6-3-16,-6 3-74,0 0-159,0 0 72</inkml:trace>
  <inkml:trace contextRef="#ctx0" brushRef="#br0" timeOffset="101322.5852">22968 8245 9,'14'-6'103,"-14"6"-13,8-3-15,-8 3 3,11-4-13,-5 0-8,1 2-8,0-3 5,3 0-15,-3 0 4,3 1-11,0-1 6,-1-1-8,0 0-11,0-1-1,1 2-16,-3-1-24,2-1-23,-1 3-78,-4-1-133,0 0 60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4T15:46:51.403"/>
    </inkml:context>
    <inkml:brush xml:id="br0">
      <inkml:brushProperty name="width" value="0.05292" units="cm"/>
      <inkml:brushProperty name="height" value="0.05292" units="cm"/>
    </inkml:brush>
  </inkml:definitions>
  <inkml:trace contextRef="#ctx0" brushRef="#br0">11404 14525 32,'3'-6'101,"-3"6"1,0 0-12,0 0-2,0 0-4,0 0-7,0 0-6,0 0-2,0 0-4,0 0-21,0 0 11,0 0-9,0 0 0,0 0-6,0 0-3,0 0-3,0 0-3,0 0-7,0 0-1,0 0-5,0 0 4,0 0-5,0 0 2,0 0-4,0 0 7,0 0 0,0 0-5,0 0 1,0 0-3,1 19 5,-1-19-6,0 0 2,0 0-8,-3 10 2,3-10 3,0 9 9,0-9-8,-4 8 8,4-8-4,-3 12 4,0-5-11,1 3 3,-1-3 0,1 4 1,-1 0-1,-1 0 2,0 0 0,-1 6-5,-1-5-1,2-2 7,0 6-12,-4 1 1,5-1-3,-4 1 2,1-1-3,0-2 2,-1 1-3,2-3 1,0 6-2,-3-3 0,3-4 6,0 4-2,1-4 1,-1-1-3,1 2 3,0-4-4,2-2 4,-2 3-5,0-3 0,2-1 3,2-5-6,-6 8 9,6-8 11,-2 6-2,2-6-1,0 0 0,-8 3-1,8-3-10,0 0 6,0 0-1,0 0-6,-15-9 10,15 9-9,-7-8 4,5 2-4,2 6 1,-4-11 0,1 3 0,0 1-3,3 7 1,-5-13 2,3 8-2,0-3-2,2 8 2,-5-10-1,3 3 1,2 7 1,-2-10-1,-1 5-1,3 5-1,-2-9 2,2 9-1,-4-9 0,4 9 3,-4-9-7,4 9 4,-4-9-5,4 9 5,2-12-5,-2 12 8,-2-9-3,2 9 0,0-13 0,0 13-1,0-10 2,2 4-5,-2 6 1,0-12 3,0 12 0,1-11 0,-1 11 1,1-9-3,-1 9-1,1-8 0,-1 8-4,5-6 7,-5 6-3,0 0 3,3-8-5,-3 8 7,0 0-10,4-8 3,-4 8 0,0 0 0,4-5-1,-4 5 4,0 0-1,0 0 2,0 0-2,11 1-1,-11-1-3,0 0 3,10 8-1,-7-4 5,-3-4 0,6 8-2,-2-6-2,-4-2 5,8 9-1,-2-4-2,-1 0 1,0 0 2,2-1-3,-2 0 0,4 2 2,-1-2-1,-2 1-4,0-1 3,2 0-3,1 1 10,-1 2-3,-1-1-3,2 0-3,0-1 5,-4 2-4,4-2 1,0 2-4,-2 0 9,2 2-5,-3-4 2,3 1 0,-2 1 0,1 0-6,0-1 4,1 1 4,-2-2-2,1 0-2,-3-1 6,4 2-10,-4-2 5,2 1 0,0-3 3,1 1-5,-3 1 3,-5-4 3,12 5-1,-6-2-6,-6-3 3,11 2-1,-5-2 2,-6 0 2,9 0-1,-9 0 1,0 0 2,12 0-1,-12 0-1,8-5-3,-8 5 5,5-5-4,-5 5 4,5-8-4,-3 3-2,-2 5 7,3-12-3,0 4 0,1 1 2,-4 0-7,0 7 4,1-16 1,-1 10-3,0 6-1,-1-15 0,1 15-3,-3-13 6,2 7-4,1 6 3,-1-12-3,1 12-5,0-13-2,0 13 2,-2-8-16,2 8-5,0 0-15,-3-9-7,3 9-1,0 0-9,-3-6-10,3 6-20,0 0-17,0 0-114,-9-3-240,9 3 106</inkml:trace>
  <inkml:trace contextRef="#ctx0" brushRef="#br0" timeOffset="6302.5045">12067 12228 74,'0'0'86,"0"0"-11,0 0-1,0 0-8,0 0-11,0 0-8,0 0 2,0 0-9,0 0-7,0 0-7,0 0 5,-12 0 0,12 0 2,0 0-11,0 0-5,0 0-1,0 0 0,0 0-2,0 0 8,0 0-8,0 0 3,0 0-2,-15 4 7,15-4 1,0 0-1,0 0-7,0 0 0,-8-2 0,8 2 3,0 0-7,0 0 2,-8-3-1,8 3-6,0 0 3,0 0 7,0 0-2,0 0 2,-12-1 1,12 1-3,0 0-5,0 0-1,-5-4 5,5 4-3,0 0 8,0 0-5,0 0 4,0 0 2,-9-4-2,9 4-3,0 0-9,0 0 6,0 0-1,0 0-5,0 0 3,0 0 2,0 0-10,0 0 9,0 0-6,0 0-3,0 0 4,0 0 1,0 0-8,0 0 1,0 0-1,0 0 4,0 0-3,0 0 1,0 0 1,0 0-10,0 0 14,0 0-4,0 0 3,0 0-9,0 0 12,0 0-6,0 0 6,0 0-9,0 0 8,12 17-8,-12-17 4,0 0 4,5 7-5,-5-7 0,4 5 0,-4-5 3,5 3 0,-5-3-1,8 4 13,-8-4-7,10 1-5,-10-1 2,9 1-2,-9-1 2,10 3 4,-10-3 1,13 0-9,-8 1 7,-5-1-5,11 0 1,-11 0 1,14 0-2,-14 0-3,11 1 4,-11-1 1,11 0 3,-11 0 0,10 3-4,-10-3-5,9 0 4,-9 0-1,8 1-4,-8-1 3,7 1 1,-7-1-3,8 1 1,-8-1-1,0 0-3,8 2 4,-8-2 2,0 0-4,0 0-1,6 3 5,-6-3-4,0 0 5,0 0 1,0 0-2,0 0 0,8 1-13,-8-1 9,0 0-3,0 0 8,0 0 8,0 0-6,0 0-2,0 0-2,0 0 0,6 3 1,-6-3-1,0 0 2,0 0-10,0 0-12,0 0 14,7 3-1,-7-3-7,0 0 1,0 0-1,0 0-6,0 0-2,0 0 14,0 0-6,0 0 7,9-6-5,-9 6-1,0 0-9,0 0-4,0 0 7,0 0-10,0 0 7,0 0-5,0 0 0,0 0-5,0 0-5,0 0-5,0 0-1,5 7-11,-5-7-20,0 0-72,0 0-158,0 0 70</inkml:trace>
  <inkml:trace contextRef="#ctx0" brushRef="#br0" timeOffset="8289.6226">12782 13329 33,'0'0'68,"0"0"-1,0 0-9,0 0 3,0 0-16,0 0 8,0 0-12,0 0 0,0 0-7,-8-10-6,8 10 0,0 0 3,0 0-6,0 0 5,0 0-7,0 0 1,-8-3-1,8 3-7,0 0 10,0 0 2,0 0-8,0 0-1,0 0 6,-5-5-3,5 5-1,0 0-4,0 0 0,0 0 0,0 0 4,0 0-3,0 0-7,0 0-2,0 0 9,0 0 5,0 0-19,0 0 10,0 0 0,0 0 1,0 0-3,0 0-2,0 0 7,0 0-8,0 0 0,0 0-8,0 0 6,0 0-3,0 0 1,0 0-2,0 0-3,0 0 5,0 0-1,0 0-4,0 0 0,0 0 4,0 0 2,0 0 6,0 0-14,0 0 7,0 0-9,0 0 5,0 0 6,0 0-2,0 0-3,0 0 9,0 0-2,0 0-1,-1 15-10,1-15 14,0 0 6,0 11-6,0-11 2,0 9 0,0-9 4,0 9-3,0-9-1,-1 10-2,1-10-4,0 0 7,1 10-9,-1-10 2,3 9-3,-3-9 6,1 7-1,-1-7-6,0 9 0,0-9 0,5 8 9,-4-2-5,-1-6 6,1 11-2,1-6 16,-1 2-15,-1-7 2,1 14 0,-1-6-8,1-2 3,1 2-4,-1-2 7,-1-6-5,0 14-6,0-4 7,0-5-2,0-5-4,0 13 4,0-13-2,1 11-3,-1-11-4,0 9 6,2-4-2,-2-5 0,-2 9 2,2-9 4,2 11-6,-2-11 2,0 9-3,0-9 3,0 0-3,-2 9 10,2-9-11,0 0-2,0 9 0,0-9 0,0 0 8,-1 9-4,1-9-1,0 0 1,0 0-3,0 0-9,0 9 8,0-9 4,0 0-2,0 0 0,0 0 6,0 0-4,0 0-1,0 0-2,0 0-1,0 0 2,0 0-1,-1 6 6,1-6-4,0 0-6,0 0 7,0 0 1,0 0 5,0 0-7,0 0-7,0 0 13,0 0-8,0 0 8,0 0-11,0 0 4,0 0 0,0 0 1,0 0 3,0 0 5,0 0-14,0 0-2,0 0-3,0 0-1,0 0-4,0 0-1,0 0 4,6-20-7,-6 20-13,0 0 3,0 0 2,3-5-8,-3 5-14,0 0-11,0 0-11,2-9-11,-2 9-23,0 0-83,0 0-202,-6-10 89</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9:01:43.282"/>
    </inkml:context>
    <inkml:brush xml:id="br0">
      <inkml:brushProperty name="width" value="0.05292" units="cm"/>
      <inkml:brushProperty name="height" value="0.05292" units="cm"/>
      <inkml:brushProperty name="color" value="#FFFFFF"/>
    </inkml:brush>
  </inkml:definitions>
  <inkml:trace contextRef="#ctx0" brushRef="#br0">19779 6961 20,'0'0'137,"0"0"1,0 0-8,0 0-9,-3-11-3,3 11-12,0 0-9,0 0-4,0 0-9,0 0-5,0 0-7,0 0-6,-2-9 2,2 9-8,0 0-1,0 0-8,0 0-2,0 0-4,0 0 0,0 0-5,0 0 0,0 0-5,0 0 0,0 0 1,0 0-2,0 0 0,0 0 1,0 0-2,0 0 5,0 0 2,0 0-3,0 0-2,0 0-3,-11 0-1,11 0 3,0 0 1,0 0-2,-17 5 0,12-2-3,5-3 0,-15 4-5,6-1 0,1-2-3,-1 4-2,-3 0-2,1-2-1,-2 1-1,-4 4-5,2-3 0,-3 2 0,1-1 0,-4 1 1,-5 2 1,6-2-3,0 1 0,0 0-1,0-1-4,0 1 1,1-2-1,2 0 2,0-1-4,-2 1 1,2-1 3,0-1-2,4 3-3,1-2 3,0-1-1,-1 1-1,1 0-1,0-2 1,2 2-1,2-3 2,2 1-2,-1 0 0,0-2 1,7-1-4,-13 5 2,8-3-2,5-2 3,-8 4-4,8-4 0,0 0 0,-7 4-2,7-4-1,0 0 1,-5 2-3,5-2 1,0 0 3,0 0 0,0 0 1,0 0 1,0 0-4,15 11 4,-7-10-1,-8-1-1,17 0 3,-6-1-2,-2 1 1,3-1 3,1 1-5,0-2 2,-2 2 1,6-1-1,2 1-1,-2-1 0,-1 1 3,2-2-1,3 2-1,-1 0-2,3 0 3,-1-1 2,-3 4-2,0-2 0,-1 0 0,3-1 0,-2 2-3,-1 0 0,-1-1 1,-4-1 0,0 2-1,-1-2-4,-1 2 3,1 1-3,-3-2 2,2 0 2,-3 2-1,2-1-1,-5 0 2,-5-2-2,14 3 2,-14-3 0,9 1 0,-4 2-3,-5-3 1,0 0 1,10 6-1,-10-6 1,4 2 0,-4-2 0,0 0 0,3 7 2,-3-7 0,0 0-2,-8 13 3,2-7 0,1 0-1,-4 3 0,0-2 3,-8 2 0,3 0 4,-3 0-3,0 2-2,1-4 3,0 2-4,-2-1 2,2 3-2,-2-5 4,-1 2-2,4 1 4,-4-1-2,0-1 2,1 0-1,0 1-1,1-1 2,1 0 0,-2 0-5,1-2 3,1 1 0,3 0 1,-2-1-2,2 0 1,-4 0 0,6 0-2,-2-2 2,0 1-2,1-1 1,0 1-4,0 1 2,2-1 0,-1 0 7,0-1-9,2 1 4,2-2-4,-1 1 2,3 0-3,-2-1 4,7-2-1,-10 4-3,10-4-2,-5 5 4,5-5-2,0 0 3,-2 4 0,2-4 0,0 0-1,0 0-1,0 0 3,7 10 0,-7-10-2,13 1 0,-3 4 3,3-4-2,-3-1-1,3 3 0,5-1 2,2 0 0,-2 1 2,3-3-3,-1 0 3,2-2-2,-2 4-1,8-1 0,-6 2 2,-1-6-3,-1 3 2,7 0-2,-6 0-2,0 0 2,-1 0 1,9 0-3,-3 3 4,2-3 0,-1 3-1,0-2-4,-5 1 4,0-1 0,-2-1 2,-1 2-2,-2 0 0,-3-1 2,-1 1 0,-2-2-5,0 3 4,0-3 0,-5 0-3,-6 0 1,12 1 4,-12-1-3,10 1 0,-10-1 3,8 0 2,-8 0 0,0 0 3,0 0-7,10-1 3,-10 1-5,0 0 2,0 0-6,0 0 0,0 0-12,0 0-12,1-7-15,-1 7-23,0 0-18,0 0-30,0 0-40,-9-11-191,9 11-374,-9-9 166</inkml:trace>
  <inkml:trace contextRef="#ctx0" brushRef="#br0" timeOffset="897.4432">20280 7189 107,'0'0'160,"0"0"-14,0 0-8,-2-7-4,2 7-12,0 0-3,0 0-15,0 0-10,0 0-3,0 0-15,0 0-7,0 0-9,0 0-3,0 0-7,0 0-12,0 0 1,0 0-2,0 0-2,0 0-12,0 0 6,0 0-5,0 0 1,0 0 1,-1 21 3,1-11 3,0-1-1,-1 3 2,-3 3 4,0 1 0,-2 1-2,2 0 0,0 0-2,0 0 2,-1 2-8,-1 0-3,1-1-3,-3 3 2,3-3-2,0 7-2,-2-7-5,-1 1 1,2 4 1,3-5-6,-4-1 3,3-2-4,0 1 3,-1 1-5,2 0 10,-1-2-10,2-4 2,0 0-2,1-1 0,-1 0-11,1-2-9,-2 0-7,3-8-8,-1 12-5,1-12 0,-1 8-9,1-8-4,0 0-19,0 0-13,0 0-19,0 0-13,0 0-9,0 0-9,0 0-23,0 0-92,-9-32-261,8 23 116</inkml:trace>
  <inkml:trace contextRef="#ctx0" brushRef="#br0" timeOffset="1266.9982">20243 7139 137,'0'0'153,"0"0"-20,0 0-5,0 0-16,0 0-11,6-5-8,-6 5-4,8 0-8,-8 0-8,12-2-5,-3-1-5,4 3-6,0-2-2,4-1-6,0 1-6,3-2-7,-8 3 3,6-3-4,-4 2-7,0-1 3,0 2-8,-1 0-1,6-2-6,-7 2 2,2-1-4,-1 1-10,-2 1-13,-2 0-10,-1 0-10,-8 0-14,14 0-8,-14 0-17,11 0-5,-11 0-4,7 4-14,-7-4-27,0 8-70,0-8-203,0 0 91</inkml:trace>
  <inkml:trace contextRef="#ctx0" brushRef="#br0" timeOffset="1559.6965">20220 7458 33,'0'0'195,"0"0"-11,0 0-13,0 0-17,0 0-16,0 0-13,0 0-10,0 0-14,0 0-9,0 0-12,0 0-10,21-4-5,-21 4 2,16-2-16,-5-1-5,1 3-5,-1 0-1,2 0-9,0 0-2,2-3-4,2 3-9,-1-1-10,2-2-15,0 2-12,1-1-20,-6-1-11,5 2-14,-5-2-25,1 3-19,-1-3-32,-3 2-83,4-3-242,-3 1 108</inkml:trace>
  <inkml:trace contextRef="#ctx0" brushRef="#br0" timeOffset="2006.1538">20833 7374 86,'0'0'158,"0"0"-8,0 0-11,0 0-15,0 0-4,0 0-16,0 0-10,3-6-8,-3 6-14,0 0 0,0 0-15,0 0-5,0 0-6,0 0 1,0 0 1,0 0 0,11 10 0,-11-10-3,4 11 0,-3-5 0,0 2 6,1 0-7,-1 3-2,-1-1-5,0 3 0,1-1 3,-2 1-3,0-1-3,-1 1-1,1-1 1,0-1-6,-3 6 0,1 0-7,2-6-1,0 1 2,-3 5-7,3-5 1,0-1 1,-1 2-2,2-5 0,-1 3-4,0-1 0,1 1-3,-2-2-2,2 0-16,0-9-3,-1 12-17,2-7-6,-1-5-11,-1 9-19,1-9-19,0 0-5,0 10-14,0-10-26,0 0-154,0 0-305,0 0 135</inkml:trace>
  <inkml:trace contextRef="#ctx0" brushRef="#br0" timeOffset="2354.7073">21071 7336 28,'0'0'165,"0"0"-16,0 0-19,2-4-11,-2 4-14,0 0-12,0 0-6,0 0-5,0 0-12,0 0-5,0 0-7,5 18-4,-2-14 1,-1 4 2,0 1 6,-2 2-1,1 0-4,-1 2-1,0-4-2,1 8-4,-2-5-2,1 2 1,0-1-3,-1-1-9,-1 0 2,-3 5-2,4-5-4,-1 3-3,0 2-2,1-8-5,0 5-2,-1 2-1,1-4-4,2 3 0,-1-3-3,2 0 4,0-1-22,0 0-18,-2-1-13,1 1-8,-1-1-19,0-2-19,1 0-5,2-1-18,-2 0-36,-1-7-123,0 0-284,0 8 126</inkml:trace>
  <inkml:trace contextRef="#ctx0" brushRef="#br0" timeOffset="2662.02">20942 7556 64,'0'0'143,"0"0"-12,0 0-15,0 0-13,0 0-15,0 0 1,0 0-7,0 0-9,0 0-3,0 0-8,28-4-2,-19 2-5,2 2-4,1-2-5,-2-1-6,4 2 1,-3-2-5,5 2-10,-5 0 5,0-2-22,2 2-7,0-1-29,1-2-24,3 2-25,-4-3-38,-2 2-78,-2-2-208,-2 1 92</inkml:trace>
  <inkml:trace contextRef="#ctx0" brushRef="#br0" timeOffset="4665.3996">19206 6709 109,'0'0'147,"0"0"-14,0 0-3,-4-7-7,4 7-5,0 0-8,0 0 0,0 0-7,0 0-6,0 0-2,0 0-8,0 0-4,0 0-5,0 0-11,0 0-6,0 0-4,0 0-8,-5-6-1,5 6-5,0 0-8,0 0-3,0 0-4,0 0 0,0 0-3,0 0-5,0 0-1,0 0-2,16-4-1,-16 4-4,10 0-1,-1-1 1,0-1 0,1 2-7,4-2 4,-2 1-3,7-1-2,-1 0 5,2 2-1,-1-3 0,-1 2-4,4-2 1,1 2-2,-3 0 0,10 0 1,-2-1 15,0 2-17,-8 0-2,0 0 3,0-3-3,0 3 3,8 0-4,-7 0 2,7 0 2,2 0-3,-1 3 0,2-3-2,-3 4 3,2-4-3,0 1 0,-3-1 2,1 0 0,0 2 2,1 0-1,-1 1-3,-6-6 1,6 6 6,-7-1-5,1-2 0,0 0 0,8 3-2,-10-3 2,3 2 1,-1-2-2,7 1 0,0-1 0,-8 0-6,2 0 3,-3-1 2,9 1-1,-9-2 1,0 2 1,1-1-2,-1-1-1,0 2 4,-1-2-2,-1 2 0,-3 0 1,-2 0 0,-2-3 0,2 3 3,-1-1-5,-1 2-1,-2-2 3,-1 0 1,-8 1 0,14-2-2,-14 2 2,9-1 0,-9 1 2,9-1-4,-9 1 2,10-1 1,-10 1-1,0 0 2,9-2-2,-9 2 5,5-3 6,-5 3-1,0 0 2,8-2 2,-8 2 1,0 0-1,0 0-3,0 0 1,0 0 5,7-5-7,-7 5-3,0 0 0,0 0-1,0 0 1,0 0 1,0 0 0,0 0-5,0 0-2,0 0 2,0 0 1,-15-12-1,15 12-4,-9-3 2,9 3 3,-13-2-3,5 2-1,8 0 1,-14-5 3,4 2-3,0 2-2,-2-4 0,0 3 2,0-1-5,-1 0-5,1 0 1,-7-1-1,6 0-2,0 1-1,0-2 1,0 3 1,-1-3 1,3 0-1,-2 3 4,1-1-1,3-2 2,1 3 8,0-1-6,2 1 0,6 2 0,-11-3 0,11 3 0,-9-4 0,9 4 6,0 0-5,-11-3 0,11 3-1,0 0 0,0 0-1,0 0 1,0 0 2,0 0 1,0 0-4,0 0 1,0 0 0,0 0 0,34 4 5,-23-1-4,1-1 0,1 1-6,5 1 1,-1-1-5,-5 0-4,5 2 3,2 0 1,-2 0 1,-1-1-8,2-1 1,-2 4 1,1-2 3,0-2 2,-3 1-1,3 1 1,-3-1 3,-1-1-1,1 0-2,-1 0 4,-3-1 2,1 1-6,1 0 5,-4-2-2,0-1 0,-1 3 5,-7-3 3,9 2 0,-9-2 2,7 0 6,-7 0 0,0 0 13,0 0 1,12 0 4,-12 0 0,0 0 3,0 0-3,0 0-3,0 0 1,0 0-10,0 0-6,0 0 4,0 0 0,0 0-2,0 0-9,0 0 5,-24-9 1,24 9 0,-11 1-3,11-1 2,-12 5-5,4-3 4,-1 2-7,0 0 3,-1 1 2,1 2 1,0-2-8,-1 3-1,1-2 8,0 3 1,-3-1 3,3 0-3,-2 3-3,1-4-1,-1 1 2,2-1 4,-1 3-1,3-2-3,-1-2-3,-2 1 6,3-2-2,2 0-2,-1 0 2,2-2-2,-1 2 5,5-5-3,-12 7 0,12-7 0,-9 5 2,4-2 1,-2-2-5,7-1 3,-11 1-2,11-1 2,-12 2 1,12-2 0,-12 0-3,12 0 0,-10-4 3,5-1 2,0 2-6,-2-2 0,1-3 0,1 0 4,1-1-5,-1-2-2,1 1-6,-1 0 2,2-4-12,2 4 2,0-2 3,1 2-1,1-2 0,0 2 2,1-1-1,-1 3-1,-1 8-1,4-12-11,-2 5 2,-2 7-4,4-12-17,0 7-9,1-2 15,-5 7-11,7-6-15,-4 4-23,-3 2-12,9-7-23,-4 5-124,-5 2-269,7-5 120</inkml:trace>
  <inkml:trace contextRef="#ctx0" brushRef="#br0" timeOffset="5431.2351">19192 6326 124,'4'-5'140,"-4"5"-2,0 0-13,0 0-8,0 0-2,5-4-17,-5 4-7,0 0-5,0 0-5,5-6-14,-5 6-2,0 0-2,0 0-8,12-1 1,-12 1-5,6-1-3,-6 1-4,0 0-5,17 0-6,-17 0-3,13-2 1,-5 2-5,1 0-4,2-1-1,0 1-1,1-2-1,-1 2-2,3-2 1,-2 1-7,2 0 2,-3-2-2,2 1-9,1 2-5,-1-3-7,1 0-18,-4 2-12,3 0-11,-5-1-9,-1 1-23,0-1-11,-7 2-27,14-4-111,-10 1-250,-4 3 111</inkml:trace>
  <inkml:trace contextRef="#ctx0" brushRef="#br0" timeOffset="5800.2976">19363 6078 121,'-3'-8'161,"3"8"-16,0 0-12,0 0-12,0 0-14,0 0-13,0 0-11,0 0-9,0 0-4,0 0-13,0 0-4,0 0 3,0 0 0,-4 29-3,2-20-6,1 1 4,-1 4-2,-1-1 2,2-2 0,0 5-3,-2 0-6,3 1 1,0 1-3,0 0-10,0-1-1,0 0-3,0 0 0,1 0-1,-2 2-2,4-2-2,-3 0-3,1-1 2,0 1-9,-1-5-11,2-1-6,-2 1-13,1-1-15,1-1-11,-4-1-17,2-1-11,0-8-23,2 11-28,-2-11-28,-2 9-86,2-9-257,0 0 114</inkml:trace>
  <inkml:trace contextRef="#ctx0" brushRef="#br0" timeOffset="6657.1479">19576 6078 11,'1'-8'146,"-1"8"-12,0 0-2,0 0 2,0 0 8,0 0-14,-1 26-10,-1-13-6,2-1-9,-1 5-7,0 2-9,-1-2-3,0 0-3,-1 2-10,3-1-11,0 0 2,-3 2-8,4-6-5,-1 2-5,2-3-3,0-1-7,-2 0 0,2-2-4,1-1-1,-2-3-5,0 1-4,2-2-3,-3-5 3,4 9-4,-2-4-1,-2-5 2,7 3-3,-7-3-4,0 0 6,15-5-9,-10 2-3,3-3 0,-2-2 1,0 3-3,1-2-2,1-1 2,-3-1-4,-1 6 5,2-4-1,-4 2-3,-2 5 0,7-7 4,-5 2-3,-2 5-2,6-5 1,-6 5 1,5-3-4,-5 3 0,0 0 2,10-1 1,-10 1 3,0 0-2,13 1-4,-13-1 5,10 3-3,-5 0 0,1-1 2,1 0 2,-1 1-4,1 0-1,0-1 1,0 0 5,0 1-10,5-1 4,-6 0 3,2-1-8,0 1 4,2 1 4,0-1 0,-2-2-1,2 0 2,0-2 1,-10 2-4,13-1 8,-4-3-4,-3 2-1,3-1-1,0 0 1,-1-2 0,-3-1-3,2 0 8,-1-3-6,0 2 0,0-2 1,1 0 0,-3 0-1,-1 1 3,0-1-3,0-3 3,-2 2-2,1 1 4,0 2-6,-2-3 4,2 0-2,-4 1 1,2 9-4,-2-14-2,1 7 6,1 7-3,-5-11 0,4 4-1,1 7 0,-4-8 2,4 8 1,-4-7 1,4 7-7,-4-7 5,4 7-2,-2-5-6,2 5 11,0 0-6,-10-2-2,10 2 7,0 0-9,-15 7 0,15-7 2,-10 6 1,1 0 3,3 1 5,-1 0-9,1-2 4,-2 2 4,2 2 3,0-1 3,0 2-1,1 0 0,-2-1 0,4 2-4,-1-2 5,3 0-2,-2 3 1,3-3-4,0 2-1,2-1 5,0 1-2,1-2-4,-2 1 1,3-1 1,2 2 0,-2-4 0,0 0-2,2-1 3,2 3-1,0-2-1,-1-1 3,2 1 0,0-2-1,1-1-3,2 1 2,2-5 0,-1 2-2,0-1 1,1 1-4,2-4 6,4 1-16,-7-1-3,4-3-1,-3 4-14,4-3 5,-4 0-11,0-3-10,-2 2-1,0 2-8,0-3-8,-1 1-19,0 0 2,-2 0-10,-1-1-3,0 2-20,-3-1-33,-2 2-85,-3 3-249,6-9 110</inkml:trace>
  <inkml:trace contextRef="#ctx0" brushRef="#br0" timeOffset="8013.8423">22143 7403 142,'0'0'140,"0"0"-10,0 0-11,0 0-1,0 0-11,0 0-12,0 0-11,0 0-4,0 0-9,0 0-6,0 0-3,0 0-4,0 0-9,0 0 1,0 0-7,0 0 1,0 0-10,0 0 6,0 0-9,0 0 1,0 0-3,0 0 2,0 0-5,0 0 0,0 0 0,18 5 1,-18-5 1,5 3-2,-5-3 0,6 4 4,-6-4-2,12 2 2,-7-1-3,5 1-1,1-1-3,1-1 3,0 0-6,1 0 1,4 0-4,2-1 0,2-2 0,-2 1-1,3 0-1,-1 0-2,7-1-3,-7 1 1,-1 2-1,2-3-3,-4 0-1,1 1 0,-1 0-4,-5 0-12,-2 1 0,1-2-9,-1 2-5,-3 1-9,0-3-9,-8 3-3,12-1-10,-12 1-9,8-2-11,-8 2-16,9-1-16,-9 1-21,0 0-125,0 0-273,0 0 121</inkml:trace>
  <inkml:trace contextRef="#ctx0" brushRef="#br0" timeOffset="8447.3748">22270 7665 104,'0'0'160,"6"-3"-5,-6 3-17,0 0-12,0 0-13,0 0-7,11-2-7,-11 2-6,10 0-5,-10 0-9,13 0-6,-3 2-1,0-2-13,1 0 1,-3 2-6,4-4-9,0 2-5,-1 0 2,3 0-11,3-2 3,2 2-3,-6 0-5,5-3-5,1 3 5,-2 0-7,0-3-3,-2 2-2,-2-1-2,0 0 0,1-1-1,-1 0 2,-1 0-3,-2 2-2,-2 0-2,-1-2-7,-7 3-2,13-3-4,-8 0-7,-5 3-12,9-4 1,-9 4-12,5-4-15,-5 4-6,5-5-20,-5 5-13,0 0-21,4-8-137,-4 8-270,0 0 120</inkml:trace>
  <inkml:trace contextRef="#ctx0" brushRef="#br0" timeOffset="9910.206">24112 7479 65,'0'0'148,"0"0"-2,0 0-9,0 0 0,0 0-13,0 0-3,0 0-11,0 0-7,-14-4-10,14 4-8,0 0-6,0 0-8,0 0-9,0 0-3,0 0-9,0 0-3,0 0-8,0 0-3,0 0-2,0 0-1,0 0-8,0 0 1,0 0-3,0 0-1,0 0-3,0 0-4,0 0 1,0 0-4,0 0 5,0 0 2,0 0-6,0 0 9,0 0 2,21 8 0,-13-7 2,0 2-4,2-2 2,3 0 3,-3 0-3,4-1 0,-1 0-1,0 0-3,1 2-4,0-2 1,5-2 4,0 2-4,-1 2-6,2-2 2,1-2-2,-2 0 0,3 2-1,7-3-1,-10 2-2,2-1 1,-1 1-1,2-1 3,-3 2-4,2-1 1,-2-2-2,0 3 1,-3 0 0,-1-3-4,-3 2 4,-1-2-3,-1 3 4,-1-1-4,-9 1-1,14-2 3,-8 1-3,-6 1 4,10-1 3,-10 1 2,7-2 3,-7 2-1,0 0-3,0 0 0,0 0 0,0 0-5,0 0 0,0 0-1,0 0 2,0 0-2,0 0 0,-28-3-3,28 3 2,-21 3 1,10-3-4,-3 2 1,-4-1-1,-1-1 2,2 1-3,-1 0-2,0 0 1,0 2 1,4-1 2,-4-1-3,-1 1 1,1-2-2,0 3 1,-1-3 1,3 0-1,-2 1 1,4-1-2,-4 2 3,5-2-1,-1 1 5,1-1-7,-1 0-2,4 0 5,-2-1-1,4 1 1,8 0-1,-13 0 1,13 0 0,-11-2 0,11 2 0,0 0-1,-10 2-2,10-2 0,0 0-1,0 0 4,0 0-4,0 0 4,0 0-2,0 0 1,0 0 1,0 0 1,0 0-2,0 0 1,28-3 1,-14 0-1,3 1-1,2 0 5,-1-1 0,3 2-1,-1-1-2,2 0 4,6 0-2,-1-2 2,0 1-5,1-1 0,-2 3 3,3 1 0,-3-3 3,-3 2-5,-3 1 2,-1-1-1,0 2 0,-4-2-1,-2 2 0,1-1 0,-1 0 1,1 0-2,-5 0 3,1 0-6,-2 1 3,-8-1 1,13 0 4,-13 0-4,7 0 2,-7 0-1,0 0 2,8 0-2,-8 0 3,0 0 1,0 0 0,0 0 0,10-1 0,-10 1 2,0 0-3,0 0 1,0 0-3,0 0 0,0 0-5,0 0-8,0 0-9,0 0-18,0 0-16,0 0-23,0 0-20,0 0-27,0 0-30,0 0-49,0 0-116,-24-8-343,24 8 153</inkml:trace>
  <inkml:trace contextRef="#ctx0" brushRef="#br0" timeOffset="11053.0862">25650 7199 123,'0'0'152,"0"0"-2,2-9-11,-2 9-16,0 0-5,0 0-17,0 0-2,0 0-15,0 0-4,0 0-12,0 0-2,0 0-17,0 0 5,0 0-11,0 0 5,0 0-13,0 0-2,0 0 0,0 0-3,0 0-3,0 0 5,-7 22 1,7-22 1,-2 15 8,-1-7 0,2 1-1,-4 3 3,0 4 1,0 1 2,-1 1-6,1 0 0,-5 4-1,1 2-1,0-2 2,1 2-5,-2-1-2,-1 0 2,4-5 0,-4 5-7,-1 1-1,1-2-1,2-4-1,0-1-5,1 0 0,1 1-1,-1-4-2,2 1-3,0-4-2,0 1 0,1-1-2,1 1 1,0 0 0,-1-4-4,4 2 1,-2-3 0,0 0 1,1-1-1,2-6 0,-5 11-2,5-11-4,-4 8-3,4-8-7,-2 5 11,2-5-14,-3 6-2,3-6-5,0 0-3,0 0-15,0 0-18,0 0-11,0 0-17,0 0-7,0 0-17,0 0-24,0 0-20,0 0-32,0 0-110,10-26-315,-4 17 141</inkml:trace>
  <inkml:trace contextRef="#ctx0" brushRef="#br0" timeOffset="12572.0564">26117 7307 84,'0'0'146,"0"0"-12,2-7-3,-2 7-16,0 0-9,0 0-15,0 0-10,0 0-4,0 0-11,0 0-2,0 0-7,0 0-2,0 0-8,0 0-2,0 0-4,0 0-5,0 0 9,0 0-15,0 0 3,0 0 3,0 0 4,0 0 2,0 0-1,0 0 2,0 0 2,-14 20-7,9-17 0,1 2-1,-2 1-1,0 2-1,0 0 4,1 2-2,-1-1-2,-4 4-4,2-3-1,0 0-3,1 0 1,-2 3-3,2-1 0,-2 0-1,-1 3 2,3-1-2,-1-2-3,0 2-1,2 2-1,-2-5-3,1 3 2,0-2-5,2-1 1,0 0-3,2 1 1,1-1-2,-1 0-1,2-1 2,0-2-2,1 0 0,-2 2-2,2-10 0,0 13 2,2-7-1,-1 0 2,-1-6-2,3 12 0,-1-7 1,1 0-4,-3-5 8,7 7-9,-3-3 1,-4-4 0,8 5 1,-3-2 2,-5-3 0,15 0 1,-5 0 2,-1-2-5,3 0 4,-3-2-3,1 0-4,1-3 4,2 2-3,0 0-1,-1-1 0,1-4-3,-2 4 4,0-1 1,3-5-2,-3 6-2,2-4 4,-2 2-3,-3 0 0,6-2 1,-7 1-1,1-2 4,-2 2-3,1 0 1,2 0-2,-4-2-2,0 1 2,-2-1-1,0 3-4,1-4 7,-1 4-6,-4-4 2,1 3-3,-2-1 4,1 3-4,-3-2 5,2 0-4,-2 1-1,-1-2 1,1 3-1,-3 0 1,1 1 1,0-1-1,2 2 1,-1 0-2,-2 1 4,1 0-6,6 4-2,-10-9-2,4 7 4,1-2 2,5 4-2,-8-5 0,8 5 1,-7-1 0,7 1-1,0 0-2,0 0-3,-6-5-9,6 5 1,0 0-4,0 0 1,0 0 2,0 0 0,0 0 4,0 0-1,0 0 2,0 0 3,0 0 3,23-2-2,-13 0 0,0 2 4,2 0 0,0-1-1,1 0 1,3 1 0,4-3-7,-1 0 1,0 3-7,0-1 0,-1 1 6,1-3-2,2 3-2,-2 1 3,0-2-1,-1 1-1,1-1 4,-6 0 5,2 2-1,-2-1-1,1 1 0,-1-1 1,0 1-1,-2 1 3,0-1 0,0 0 2,-3-1-5,-3 2 8,-5-2-2,14 3 2,-14-3-3,8 1 1,-8-1-1,9 3 2,-9-3-3,6 2 0,-6-2 4,7 2-3,-7-2 0,0 0 3,8 3 0,-8-3 3,0 0-5,4 4-1,-4-4 0,0 0 2,3 7 0,-3-7-2,0 0 4,1 7-3,-1-7 4,0 0-2,-1 12 0,1-12 2,-3 10-1,2-3 0,1-7 3,-5 15 6,1-9-4,0-1 2,-2 5-2,2 0 3,-1-1-2,0 0 5,-1-1-5,1 2 2,0 1 4,0-1-3,0 0 1,0 1-3,1-2 2,0 1-2,0 0-2,-1 1 3,3-1-2,-1-1-3,1 1 0,2 0 2,0-1-1,0-9 0,0 13-3,1-8 2,-1-5 2,3 10-2,-2-6 3,-1-4 1,5 10-2,0-3 0,-5-7-2,8 5-1,-3-2 3,3-1 3,0 1-2,0-2-3,-8-1 4,19-4-2,-6 4 4,-1-2-2,1 1 2,-1-1 1,2 0-3,-2-1 2,-1 1 1,2-3 1,0 0-2,-1 2 9,-1-1-1,0-1 2,1 0 1,-1 3 3,-1-3 10,1 0 3,-4 0 1,2 0 5,0 0-2,-3-1-3,2 0 10,-3 2 3,1-2-3,0-1-5,-2 1-2,1-2-7,0 0-1,-1-1-3,0 0-1,-3 2-4,4-1-4,-3-2 2,1 3-5,-2-1-3,1-2-2,-2 0 1,0 10 0,-2-15-5,2 8-1,-1-4-1,0 5 2,-1-2-3,0-2 2,2 10 1,-2-12-8,-1 5 2,3 7 2,-3-11-2,3 11 0,-4-11-5,3 7-1,1 4-1,-4-9-1,4 9 1,-6-8-2,3 2-1,3 6 0,-8-7-7,4 5 1,4 2-5,-12-9-10,7 7 1,-4 0-4,9 2-1,-14-4 0,6 1-10,-2 1-4,1-1-5,1 1-2,-2 1-9,3-1-14,7 2-13,-17-2-16,7 2-13,10 0-16,-14 0-14,7-2-25,7 2-140,-19 0-341,10-3 151</inkml:trace>
  <inkml:trace contextRef="#ctx0" brushRef="#br0" timeOffset="29579.9115">17678 8688 65,'0'0'132,"0"0"-14,-2-7-4,2 7-6,0 0-6,0 0-12,0 0-14,0 0-3,0 0-2,0 0-12,0 0 3,0 0-7,0 0-6,0 0-8,0 0-1,0 0-3,0 0-5,0 0-10,0 0 2,0 0-2,0 0-4,0 0 0,0 0 1,0 0-5,0 0 5,0 0 4,0 0 2,0 0-2,-3 26 2,3-18 8,-1 2 5,-1 1-5,2 1-2,0 3-1,-3-2 2,1 2-1,0 4-2,0-4 4,0 4 1,-1-2-2,1 1 6,-3 1-7,2 1 0,1-3-2,0-1-1,0 2-5,0-3 1,0-2-6,1 2 3,-2-3-6,2 0 1,-1 1-4,0-4 0,2 3 1,-4-3-1,2 1 0,0 0 2,0-2-6,-2 0 3,2 1-2,-1 0-1,-1 1-1,0-2-1,1 1-2,0 0 1,-3-4 1,4 1 0,0 0-4,2-6 3,-6 8-1,6-8-8,-5 7-10,5-7-10,-1 5-13,1-5-9,0 0-13,0 0-8,-5 5-8,5-5-10,0 0-14,0 0-14,0 0-20,0 0-135,0 0-290,0 0 129</inkml:trace>
  <inkml:trace contextRef="#ctx0" brushRef="#br0" timeOffset="30159.0508">17695 8647 131,'0'0'179,"0"0"-11,0 0-9,0 0-13,0 0-10,0 0-16,0 0-4,0 0-15,0 0-9,0 0-14,0 0-4,0 0-8,0 0-6,0 0-2,0 0-9,0 0-7,0 0 1,0 0-7,0 0-5,0 0-4,0 0 5,0 0-3,0 0-3,0 0 3,0 0-4,0 0-2,10-12 2,-4 9-3,4 2 0,1-2 1,1-1-1,1 1-8,5-3 4,0 1-4,1-2 2,0 3 1,1-1-7,-1 1 5,-4 0-6,5-1-1,-4 2 3,-1 1-4,-3-2 1,0 4-1,0-2 0,-3 2-6,-1-1-2,-8 1-11,15 0-2,-15 0-4,10 0-2,-10 0-1,10 0-1,-10 0-6,0 0-5,0 0 1,8 2-2,-8-2-13,0 0-2,0 0-15,0 0-14,0 0-11,0 0-15,-12 18-10,12-18-37,-7 5-87,3 0-256,4-5 114</inkml:trace>
  <inkml:trace contextRef="#ctx0" brushRef="#br0" timeOffset="30595.164">17702 8971 129,'0'0'184,"0"0"-8,0 0-8,0 0-11,0 0-7,0 0-11,0 0-8,0 0-6,0 0-12,0 0-6,0 0-2,0 0-4,0 0-10,0 0-10,22-5-4,-22 5-6,13-3-4,-2 1-3,-2-1-7,2 0-3,3-1-7,-3 2-4,3 0-3,-1-1-7,0-1-1,1 1-4,5-1-2,-6 1-4,4-1-2,1 1-2,0 2-2,-1-2 0,-4 2-4,5-2-5,-7 0-11,2 1-6,1-2-7,-3 4-6,0-3-3,1 1-7,0-1-2,-3 1-3,2-1-3,-4 1-10,0 1-8,-7 1-6,12-1-5,-12 1-9,9-3-6,-9 3-6,6 0-9,-6 0-21,0 0-29,0 0-119,0 0-290,0 0 129</inkml:trace>
  <inkml:trace contextRef="#ctx0" brushRef="#br0" timeOffset="32261.1682">18647 8577 67,'0'0'163,"0"0"-6,1-8-8,-1 8-10,0 0-12,0 0-5,0 0-5,0 0-10,0 0-5,0 0-9,0 0-6,0 0-6,0 0-4,0 0-15,-8-7 4,8 7-4,0 0-9,0 0-6,0 0-2,-15 9-1,9-6 5,-1 1-4,2 2-5,-3 0 0,-2 0-5,4 1-5,-3 1-6,4 1 8,-3 0 0,2 2-1,-5 2-1,5-2-3,-3 3-5,3 1 3,-2-1 3,2 1 0,-2-1-5,2 3 6,0 0 0,0 1 1,2-3 1,-1 2-6,0-1 0,1 2-1,0-3 1,3 2-6,-3 1 0,4-3-2,-1-2 4,2 4-6,-2-5-1,1 3-2,1-5 0,3 6-1,-3 1-1,2-5-1,-2-1 0,3 0-4,1 1 1,-1 2-1,1-4 0,1 0-1,1-2-1,0-1 0,1 0-3,0 0 0,1-2-2,2-1 1,-2-1-2,4 0 9,0-6-11,5 1-9,-2 0-8,2-3-1,0 0 0,-1-2-2,-2-3-4,0 0 4,2 3 2,-2-5 0,-2 2 2,1-4 4,-1 1 0,-3 1-1,2-2 3,-1-1 2,-1 3 3,-2 3-2,0-2 5,-2 2 2,-1-1 6,0 0-2,0 1 2,-2 4 5,1-2 6,-2 2 1,-2 5-3,3-12 2,-3 12 2,4-6-2,-4 6-1,2-8-4,-2 8 1,0 0-3,4-5 0,-4 5 0,0 0-1,6-5-2,-6 5 0,0 0-1,0 0-1,0 0-3,7-3 1,-7 3-1,0 0 2,0 0-1,8 10-1,-8-10 1,5 7 4,-3-2 0,0 1-4,1 1 2,0 0 0,-3 2 1,1 0 1,2-1-2,-3 3 2,1-3 1,-1 2-2,0-2-1,1 1 1,1 0 0,0-3 2,1 1-1,-2 0 0,0-2-2,2 2 4,-1-2-3,-2-5 1,4 14-1,0-11-1,-4-3 0,4 8 2,-4-8 1,4 8-2,-4-8 1,1 4 1,-1-4-1,0 0 3,4 5-2,-4-5 0,0 0 3,0 0-3,0 0 3,0 0-3,0 0-2,0 0 3,0 0-1,8-15-3,-8 15 1,3-10 1,0 1 2,2 1-4,-1-2 2,0 1-2,-1-3 4,1 1-2,1 1 0,-1-1 0,1-5-3,-1 6 2,-1-2 0,-1 2-1,1-2 7,-3 3-8,1-1 3,-1 2 5,0 8 0,1-12 5,-1 12 1,-2-13 0,-1 8 1,3 5 0,-4-10-2,4 10 0,-3-8-1,3 8-1,-7-6-1,7 6 1,-4-6 0,4 6 0,0 0-4,-5-6 2,5 6-3,0 0 0,0 0-3,-2-6 3,2 6-5,0 0 7,0 0-8,0 0-3,0 0-5,0 0-1,0 0 1,0 0-3,0 0 1,0 0 2,0 0 1,0 0 0,10-4 0,-10 4 2,11-3-3,-4 1 9,1 0-7,2-2 3,0-1-2,2 2 1,0 0-3,1-2-2,4 0-4,-5 0-4,0 0-3,1 0-1,2 0-3,-1 1-3,-2-1 3,0 0 2,-1 1 2,-1 2 3,-1-2 4,-3 0 1,1 0-2,-1 2 4,-6 2 5,11-5 3,-11 5 8,7-2 13,-7 2 3,6-2-1,-6 2 3,0 0-1,0 0 0,0 0-4,0 0-4,0 0 1,0 0-2,0 0-2,0 0-2,0 0-2,0 0 3,0 0-3,-27 9-3,25-6 1,2-3 0,-8 9-1,5-6-1,3-3-4,-6 9-6,2-6-7,4-3 0,-3 10 1,3-10-1,1 7 1,-1-7-4,0 0 5,4 13-4,1-12 1,-5-1 1,7 8 1,-1-4 0,-1-2 1,1 1 0,2 0 3,-2 0 1,0 1-2,4-2 5,-2 2 2,0-1-1,-2 0 0,1 1-1,0-1-2,0 1 3,-2-1-1,4 2 2,-4-1 0,3 1 1,-2 0-1,-1-2-1,0 4 1,1-3 0,0 2 1,-2-3 4,-1 3-2,3 0 1,-4-1 0,1 2 1,1-2 0,-4-5 4,6 13-6,-6-6 5,1-1-5,-1-6 4,1 10 1,-1-10 1,-1 10-1,-3-3 1,4-7-1,-5 10 3,1-5-3,-1-1 3,0 1-5,-3 2 4,1-2-4,-2 0 2,0 0-4,-2 0 2,2-3 0,2 1 1,-1 1 0,-3-4-1,2 5-5,1-5-3,-3 0-9,4 2-16,7-2-12,-15-2-10,6 2-14,9 0-13,-14 0-17,14 0-12,-11-2-22,11 2-21,-9-3-163,2-1-339,7 4 150</inkml:trace>
  <inkml:trace contextRef="#ctx0" brushRef="#br0" timeOffset="33583.3983">19705 8606 62,'0'0'155,"-11"-11"-19,11 11 0,0 0-15,0 0-6,0 0-15,0 0-13,0 0 0,0 0-11,0 0-8,0 0-7,0 0-10,0 0-3,0 0-6,0 0 1,0 0-10,0 0 6,0 0-5,0 0 4,0 0-5,0 0 4,0 0 8,0 0-1,0 0-3,-11 15-4,11-15-7,-5 10 6,2-5-3,-1 2 6,1 0-2,-1 1-4,1-1 2,1 3 1,-3-2-4,1 1 0,1 0 0,1-1 2,-2 4-4,2-3-3,0 2-1,1-2-4,-3 3 6,1-2 6,1 1-11,-3-1-2,1 2 0,0 0-4,0-2 3,-1 6-3,2-4 2,-1-1-3,2 2-2,-2-2 1,-1 4-2,4-2-1,-2-2-4,3 1-3,-1 0 6,0 2-5,1-2 0,-2 1-1,4-2 4,-1 0-5,0 0-1,1 1 2,-1-2-1,3 4 1,-2-6-1,3 3 0,-2-2-2,2-1 2,0 0 1,0 4 0,-1-7 0,1 0-1,3 2 1,-2-1-3,1-2 7,-1 1-5,4 0 2,-3-5 0,0 1-1,5 0 1,-1-2 1,1 1 7,0-1-1,-1-2 1,-1-1 0,3-1 3,-3 2 2,4-4-1,-2 2 4,-1 0-3,6-4 0,-2 1 0,0 1 0,-3 0-5,1 2 2,-2-2-3,-1-1 0,2 1 1,-3-2 0,1 4-1,0-3-2,-2 1-1,0-3-2,0 2 10,-1 0-3,-1 0-1,-1-1 3,1 1-3,-4-1 4,3 0-5,-1-2 7,-3 2-6,-1-3 4,1 2 2,1 0 4,-1-4-6,-1 2-1,-3 0-1,2-3-1,-1-1 1,0 0-2,-3 1-1,3 3 0,-2-3-4,0-1 1,-2 1-1,2 4-3,-3-5-3,0 3 2,0 3 1,1-3-3,0-1 0,-3 4-1,1 1-1,0 0 2,1 1-4,-2 0 1,2 4 4,0-3-4,-1 0-5,0 4 5,2-1 0,0 0 1,6 4-4,-13-2-1,4 0-2,9 2 2,-18 0-7,9 0 1,1 1-8,-1 2-7,-2-2 2,1 4-7,-1 0-1,0-1-2,1 0-2,1 2-2,-3-2-5,2 3-9,1-2 3,-1 2-7,1-1-8,0 1-4,0 1-8,0-1-7,3 0-10,-1 1-12,2 1 0,-1-3-18,3 1-10,1 1-11,-1-2-15,3-6-145,-2 14-329,0-10 145</inkml:trace>
  <inkml:trace contextRef="#ctx0" brushRef="#br0" timeOffset="34193.6712">19647 8971 88,'0'0'196,"0"0"-2,0 0-10,0 0-7,0 0-12,0 0-16,0 0-10,0 0-12,0 0-8,5-13-10,-5 13-3,0 0-10,0 0-9,0 0-5,0 0-8,8-6-5,-8 6-3,0 0-3,8-3-5,-8 3-4,7-5-2,-7 5-6,8-3-9,-2 1 1,-6 2 0,11-4-7,-5 1-2,2 1-8,-8 2-1,17-3 2,-5-1-3,-2 3-1,2-2-3,-1 2-1,1-2 2,1 0-2,0-1 0,0 2-5,0-1-1,5 1 2,-4-2-3,5 1-1,-2-1-1,-4 0 0,4 1 1,-5-1-3,2 0 3,-1 3 1,-2-4-3,3 1-3,-5 2 1,4-4-1,-4 5 4,1-2-5,-2 2 2,-2-2-4,1-1 2,-7 4 0,11-3-1,-5 0-2,-6 3 0,8-4-3,-8 4-5,0 0-2,8-2-3,-8 2-3,0 0-2,0 0-4,8-2-7,-8 2-7,0 0-7,0 0-7,0 0-6,0 0-13,0 0-9,0 0-15,0 0-18,0 0-24,5-5-24,-5 5-159,0 0-346,0 0 153</inkml:trace>
  <inkml:trace contextRef="#ctx0" brushRef="#br0" timeOffset="45329.2728">20653 8951 94,'0'0'101,"0"0"-12,0 0 0,0 0-6,0 0-13,0 0-3,0 0-1,0 0 12,0 0-20,0 0 5,0 0-5,0 0 0,0 0 0,0 0-11,0 0-1,0 0 6,0 0-16,0 0 4,0 0-6,0 0-1,0 0-3,0 0 4,0 0-4,0 0-3,0 0-2,0 0-1,0 0-1,0 0 2,0 0-1,0 0 2,0 0 2,6-11 2,-6 11-1,0 0 0,9-1-1,-9 1 0,10-2-2,-10 2-2,13-1 3,-4 1-3,0-1 0,4-2-1,-2 3-1,1 0-2,2-3-3,3 1 2,2 0-8,0 0 4,1 1 0,2-1-2,0 0-2,-2-1-2,8 0-3,-6 1 4,0 0-1,-2 1-5,2 0 2,-2 1 3,1-2-2,-3 1-6,1-1 9,-2-1-8,-4 3 1,-1 0 2,-2-1-1,2 0-3,-3-1 1,-9 2 0,14 0 1,-14 0 3,9-1-3,-9 1 0,9-2-3,-9 2 4,6-2-1,-6 2-3,0 0 1,9-5 5,-9 5-6,4-3 0,-4 3 2,0 0 0,0 0 3,0 0-3,2-9-3,-2 9-1,0 0-12,0 0-13,0 0-18,4-7-15,-4 7-16,0 0 0,0 0-19,0 0-21,0 0-8,0 0-134,0 0-279,0 0 124</inkml:trace>
  <inkml:trace contextRef="#ctx0" brushRef="#br0" timeOffset="46507.4428">20908 8734 70,'0'0'81,"0"0"-5,0 0-11,0 0 3,0 0-8,0 0 0,0 0-6,0 0-6,0 0-8,0 0 7,0 0-8,3-12 1,-3 12 4,0 0-4,0 0-4,0 0-4,0 0-1,0 0-2,-1-8 4,1 8-7,0 0-14,0 0 9,0 0-2,0 0-3,0 0-1,0 0 5,0 0-3,0 0-2,0 0-6,0 0-1,-3-9 6,3 9-2,0 0-4,0 0 5,0 0-2,0 0 0,0 0-1,0 0 4,0 0-2,0 0 0,0 0-2,0 0 1,0 0-3,0 0-2,0 0 5,0 0-3,0 0-5,0 0 5,0 0-2,0 0-6,0 0 5,0 0-1,0 0-4,0 0 3,0 0 2,0 0-4,0 0 3,0 0-5,0 0 9,0 0-9,0 0-1,0 0 7,0 0-5,0 0 1,0 0 1,0 0 1,0 0 0,0 0 1,0 0-3,0 0 0,0 0 0,0 0-1,0 0-1,0 0 6,0 0-7,0 0 9,0 0-3,0 0 0,0 0-7,0 0 5,0 0-1,0 0 2,0 0 4,0 0-4,0 0 2,0 0 6,0 0-5,0 0 4,0 0-3,0 0 4,0 0-3,0 0 2,0 0 3,0 0 4,0 0 3,0 0 0,-4 25 0,4-25-2,0 0-5,1 9 3,-1-9-2,0 0-3,0 0 5,0 12-1,0-12 5,0 0-3,0 9-4,0-9 1,0 8-2,0-8 2,0 0 7,0 13 13,0-13-2,0 13 3,0-8-5,0-5 0,0 17 1,0-7 4,0-1-3,2 2 1,-4 0-3,1 1-5,1 1 0,0-1-4,0 0 3,0 5-4,-1-1 0,-3 0-5,3-1-1,1 1 0,0 0-1,-1 1-2,1 0 1,-2 0-1,0-1 0,1-5-4,-1 3-1,2-1 0,0 3 0,0-1 2,-1-3-3,1-2 1,-1 2-1,1 2 2,0-6-5,0 4 0,0-7 2,0-5 0,0 12-3,0-12 3,0 9 1,0-9-3,0 0 3,1 8 0,-1-8 1,0 0-2,0 0-1,0 0-2,0 0-8,0 0-5,0 0 0,0 0-1,0 0-15,0 0-7,5-26-14,-4 20-4,-1 6-12,0-14-9,0 14-25,2-12-13,-2 12-19,-2-10-32,2 10-107,-1-12-292,1 12 130</inkml:trace>
  <inkml:trace contextRef="#ctx0" brushRef="#br0" timeOffset="48683.222">21873 8436 104,'0'0'147,"0"0"-9,0 0-3,0 0-15,0 0-12,0 0-10,0 0-11,0 0-13,0 0 1,0 0-7,0 0 0,0 0-7,0 0-2,0 0-5,-9 22 6,9-22-10,-2 13-10,-1-5 4,2 2-1,-2-2 8,1 1-5,-1 1-5,0 2 7,-2 3 1,-1 0-6,2 1 2,-2 1 0,-1 1-1,0 0 4,-2 5-4,2 3-8,-2-2 3,1 0-4,1-5-2,-1 3-1,5-2-4,-1-2-2,-1 2-1,0-3-4,0 0-3,1 1 1,1-4-1,-1 3-2,2-5-2,0-1 2,0 0-3,-1 0 4,3-3-8,-1-1 2,1-7-3,-2 15-1,4-10 1,-2-5-5,0 11 2,0-11 1,1 8-1,-1-8 1,2 5 1,-2-5-3,2 7 1,-2-7 0,7 2 1,-7-2-2,7 3-2,-7-3-1,17-1 1,-7-1 3,5-2-4,-2 1 1,8 1 1,-2-2-3,-1 0 0,3-1 2,0 0 0,6 1-5,0-1 5,-6 0-1,0 3-2,2 0 0,-3 1 0,2-3-2,-4-1 0,1 4-7,-1-3-4,-4 4-2,-1-2-1,-2 1-4,2 1-2,-4-1-1,0-3-1,-2 4-1,-7 0-2,11-2-2,-11 2 1,8-2 2,-8 2-4,0 0-1,10 0-4,-10 0-7,0 0-16,0 0-8,0 0-12,0 0-14,0 0-13,0 0-7,0 0-20,0 0-130,0 0-282,0 0 124</inkml:trace>
  <inkml:trace contextRef="#ctx0" brushRef="#br0" timeOffset="49094.0303">22080 8724 115,'-9'-9'167,"9"9"-16,0 0-16,0 0-11,0 0-8,0 0-8,-15 12-12,11-5-2,4-7 2,-4 11 0,2 0-12,-1-2 7,1 2-2,0 1-7,0 2 0,-1 2-4,-1-1-3,0 4 4,2-2-6,-3 0-2,1 3-9,1-1-4,0 0-5,0 0-8,-1-1-2,2 3-5,-1-1-2,0 4-2,1-5-6,1 6 4,0-8-8,-1 0-1,0-1-4,3 1 1,-2 0 0,1 0-6,0 0-2,-2-5-9,2 0-13,-1-1-11,1-2-19,0 0-15,1-2-22,-1-7-16,0 13-19,3-8-19,0-1-25,-3-4-26,0 0-117,0 0-323,0 0 144</inkml:trace>
  <inkml:trace contextRef="#ctx0" brushRef="#br0" timeOffset="49713.8829">22350 8783 83,'0'0'165,"0"0"-11,0 0-10,-1-6-16,1 6-14,0 0-11,0 0-15,0 0-4,0 0-13,0 0-4,0 0-1,0 0-11,0 0 5,0 0-8,-4 25 6,4-18-8,-2-1-4,2 4-3,-2-1 4,2 2-2,-3 1-3,2 0 0,-3 4-2,1 0-4,1-2-5,-2-1 1,3 3-6,-2 1-3,1-2-4,-1 1 0,2-1 3,1-3-7,0 5-2,0 0 0,1-5 2,2 0-4,-1-3 1,2 4-3,0-5-1,0 0-1,1 3 3,0-4 0,2 0-6,-1 1 4,0-5-1,1 1-2,-2-2 3,2-1-3,2 1-2,-9-2 3,20 0 1,-14-3 6,3 1-2,1-2 0,-2 0 6,3-3 10,-2-2 2,0 1 4,0-1 8,-1-4-4,2 1-2,-4 1-3,3-4-1,-1 1 0,-2-3-1,0 4-1,-4-4 7,-1 0-10,1 1-6,0-2-1,-4 0 2,0 3 1,0-2-8,-1-1 2,-1-2-2,-1 3-3,1 2 0,0-2-3,1 0 1,-4 2-4,1-2 2,2 8-1,2-3-3,-2 4-3,0-4 2,-2 4-5,3 0-8,1 4 1,-2-3-5,4 7-5,-8-8-4,4 5-7,4 3-6,-10-4-6,10 4 1,-9 0-2,9 0-5,-12 1 0,12-1-8,-12 6-7,7-2-3,-1 0-9,1 3 1,1-1-13,-1 0-4,2 0-7,3-6-8,-3 14-2,0-5-9,2-1-21,-1 1-98,0-1-256,2-8 113</inkml:trace>
  <inkml:trace contextRef="#ctx0" brushRef="#br0" timeOffset="50982.0718">23133 8685 132,'0'-9'156,"0"9"-14,0 0-15,0 0-14,0 0-9,0 0-14,0 0 1,0 0 1,0 0-8,0 0 0,0 0 6,-13 17-10,11-12-2,-2 4 2,0 3 1,-1-1 1,-1 4-8,-1 0-4,0 1-3,1 0-3,0 2-4,0 0-9,-1-1-4,0 2 1,2 0-1,-1 1-8,1-5-6,3 2-5,-1 0 1,2 1-4,1-2-2,-2 0-1,4 1-1,-1-5-3,2-2-3,0 2-2,0-4-2,2 2 0,-1-4 1,0 2 4,3-3-10,0-1 3,1 1-4,1-5 4,3 1-12,0-2-4,6-1-6,-2-1-11,2-5-5,1 1-2,-1 0-10,8-5 6,-7 2-2,-2-4 1,4 2 2,-5-2 4,0 4 4,-3 0 8,1-2 2,-6 4 7,-2 1 15,0 2 8,0-2 9,-4 5 7,-2 2 2,5-9 5,-5 9-7,4-7-3,-4 7-1,4-4-3,-4 4-8,0 0 1,0 0-2,0 0-1,0 0-3,0 0 1,0 0-5,0 0 4,0 0-3,-1 22 2,1-22-5,-2 12 1,4-5 1,-2-7-3,0 14 3,0-5-3,0 0 3,1-1-4,-1 1 4,0-4-6,3 6-6,-2-3-10,0 0-4,3-2-5,-2 1-2,-2-7 2,4 8 0,0-3-11,-4-5 4,7 5-10,-7-5 3,7 3-11,-7-3-5,0 0 2,15-3 5,-15 3-2,9-7-1,-3 3 4,-1-2 3,4-1 2,-3 2 6,-2-6 4,1 0 7,0-1-2,1-2 2,-2 2 8,-2-3 12,-1 2 9,-1-1 26,-1 0 12,-2-1 8,-1-1 0,-1 4 7,0 2 13,-4-5-2,3 6 8,-4-1 1,0-4 3,0 6 1,0-2-4,0 3-4,0 1 0,-2 0-8,4-1-6,-1 2-5,4 0-3,-1 1-6,1-1-6,5 5-3,-7-5-3,7 5-8,-5-6-4,5 6-8,0 0-1,0 0-1,0 0-10,0 0-9,0 0-6,27-2-9,-17 2-14,6 1 0,-3-1-6,6-1-3,-1 1-8,2-1 2,-1 0-6,2-1 5,-4 2 1,4-2 2,-4 1 8,2-1 2,-6 0 6,4 1 4,-5 0 2,2-1 3,-3 0 2,1 0 5,-4 1 2,2 0-3,-2 0 2,3-1 6,-3 0-1,-8 2 6,10-4 7,-5 3 10,-5 1-3,0 0 1,10-4 2,-10 4-4,5-3 1,-5 3-2,0 0 1,8 0-4,-8 0 1,0 0-2,0 0 3,0 0-3,0 0-4,0 0 0,0 0 4,0 0-7,0 0 1,0 0 2,0 0 1,0 0-3,1 11 0,-1-11 5,-1 8-2,1-8-2,0 0 9,-1 15-9,1-10 0,0-5 3,0 11-4,1-5-1,3-2 3,-2 3-2,1 0 0,0 0-2,3-1 1,-2-1-2,2 2 2,1 0 4,-2-1-2,3 2-1,0-3 6,0 2-1,0-1-6,0-1 4,0 4-1,-4-4 0,1 1-4,2 0 5,-2 1-5,-2-1 3,3 0 3,-1 2-4,0 0 3,-1-4 2,-2 3-4,3 0 5,-4 0-3,2 0 2,-2 0 3,-1 2 0,0 0 1,0-9-4,-2 15 2,-2-6 2,-2-2-4,2 3 5,-3-3-4,1 1 3,-2-3-5,0 4 3,0-4-2,-1 2-1,-1 0-18,2-1-3,0 1-13,-1-5-13,-1 3-25,-1-3-20,11-2-18,-17 5-40,5-5-132,12 0-306,-20 0 135</inkml:trace>
  <inkml:trace contextRef="#ctx0" brushRef="#br0" timeOffset="53767.488">24425 8751 125,'0'0'132,"0"0"2,0 0-6,-3-7-6,3 7-8,0 0-7,0 0-4,0 0-7,0 0-7,2-10-8,-2 10-6,0 0-9,0 0-3,0 0-6,0 0-9,6-12-2,-6 12-3,6-3-8,-6 3-6,12-4 1,-4 1-4,2-1-2,-1 3 0,2-4 1,-2 3-4,3 0-1,-1 0-1,-1 1-3,1 1 0,3 0-2,-4 0-3,1 1-6,-2 1 3,-1 0 1,0 0 0,1 1-3,-4 0 2,1 1-7,-1 1 4,-1 0-5,5 0 3,-6 2-2,-3-1 4,2 5 1,-2-2 4,0 1-3,-2 1 0,-1-1-3,-2 1 2,-1-2 0,-1 4 1,-2-4 2,0 1-1,-3 0 1,0 0 2,1-1-5,0 0 0,2-4 2,-1 3 1,0-1 0,1-4-1,-1 1-4,3 1-3,2-3 7,0 1-4,5-3 0,-9 5 11,9-5-14,-6 3 3,6-3-2,0 0 0,-5 3-2,5-3 3,0 0-6,0 0 1,0 0 0,0 0 0,0 0 1,0 0 2,0 0-1,19 4-5,-19-4 6,17-1-1,-5 1 0,0 0-2,-2 3 2,1-3-3,0 2 4,1 1-1,0-1-2,-2 0-3,-2 3 4,1 1-2,0-2 2,0 2 0,1 0-1,-2 1 2,-1 0 1,-2 0-1,0 0 4,0 0-4,-1 2 5,-1 0-4,0 1 6,-1-2 3,-3 3 2,0-3 1,-1 2-2,-2 1 3,0 1 2,-1-4 5,-5 8 5,3-6 2,-5 2-4,-2 0-1,0 0-4,4-4 2,-6 1 1,0 1-4,2-2 1,1-4-1,3 3-6,-3-2 1,-1 0 3,4-1-3,-3 0-3,0 0 1,0-4-3,1 0 3,0 0-3,-1 0 1,2 0-2,-1-1-4,1-3-10,1-1-11,-1 1-17,-1-4-9,3 1-6,0 3-3,0-6-7,1 3-1,2-1-9,-1 3-6,2 1-17,0-1-7,5 5-21,-5-8-12,5 8-148,-4-4-305,4 4 136</inkml:trace>
  <inkml:trace contextRef="#ctx0" brushRef="#br0" timeOffset="54526.1866">25046 8749 53,'0'0'179,"0"0"-15,-9-10-12,9 10-4,-4-3-9,4 3-8,0 0-13,0 0-13,-11-2-5,11 2-7,0 0-6,-8-1-11,8 1-4,0 0-4,0 0-3,-15 5-2,15-5-4,-13 1 1,8 1-7,-2 4-3,0-2-1,-1 3-2,0-2-1,-2 4-5,-1 1-4,-1 2 4,0 0-5,0 0-3,0 3-2,1 1-3,2-3 1,0 4-5,0-2-4,1 2 0,1-1-1,3-2-2,-1 4-1,2-1-1,-2 0 1,4 0-5,0-1-1,2 0 4,2 0-6,0 1 4,1 1-5,2-3 1,0 1 2,0-4-3,0 2 0,6-2-1,-3-2 0,3 0 0,-3-3-1,3-1 2,1 2-3,0-3-1,0-2 0,0 3-2,0-3 1,1-2 0,-2 0 0,2-2 1,-3 1-2,0-1-2,0-1 0,-1-1 2,-1-3 0,-1 3 0,-3-4-1,0 1 3,-1 2-4,1-5 9,-4 1-11,2-2 3,-2 0 0,-1 2 0,-2-3 2,-1 2-5,1 3 1,-4-4 1,0 1-1,-1 0 1,-1 1-1,-1 1 0,1 3-3,-2-2 3,0 5-1,-1-3-1,-3 2 1,3 1 4,-3 2-3,1 2 6,-1-1-8,1 0 2,0 2-3,1 0 3,1 0 0,2 1-5,-2-1-5,3 2-8,1-1-8,0 0-15,0 0-4,3-1-1,0 3-4,4-7-9,-5 10-8,3-3-12,2-7-13,0 0-8,2 13-18,-2-13-19,5 7-38,-5-7-93,0 0-291,14 3 130</inkml:trace>
  <inkml:trace contextRef="#ctx0" brushRef="#br0" timeOffset="54946.2746">25337 9072 106,'0'0'198,"0"0"-12,-10-19-14,10 19-9,0 0-19,0 0-11,0 0-16,0 0-11,1-9-13,-1 9-8,5-5-9,-5 5-5,0 0-10,8-4-4,-8 4-5,8-8-5,-4 5-1,-4 3-3,7-9-8,0 4 3,-4 1-2,-3 4 4,6-9 6,-4 2-4,-2 7-3,4-9-2,-4 9 1,3-10-4,-3 10 2,0-7-4,0 7-3,0 0-5,1-9-1,-1 9-2,0 0-2,0 0-6,0-8 0,0 8-5,0 0-2,0 0 5,0 0-5,0 0-4,0 0 1,0 0-8,0 0-3,0 0-9,0 0-5,-14 17-5,11-12-3,3-5-5,-5 9-6,5-9-9,-4 8-8,4-8-20,-1 8-10,1-8-10,-1 8-7,1-8-20,0 0-22,5 8-129,-5-8-298,5 3 131</inkml:trace>
  <inkml:trace contextRef="#ctx0" brushRef="#br0" timeOffset="55791.9905">25896 8833 143,'0'0'178,"0"-12"-8,0 12-8,-2-11-4,1 3-16,1 8-7,-1-13-16,-2 6-14,2-1-10,0-1-6,-1 0-10,1 0-7,-1 1-2,0-2-2,-1 0-6,0 2-12,1-2 4,-2 2-9,1 1-6,-1-3-5,2 1-3,-4 0-3,0 0 0,1 4-2,1 0-2,-2-2-4,1 3-2,-2-1-7,0 3 3,-4-1-3,4 0-1,7 3-1,-17 0-2,9 0 1,-2 5-2,-2-3 0,3 1-1,-4 3-2,1-2 2,2 3 1,-1 0-6,-1 1 3,3 0 0,-2 1-4,3-1 4,0 0-3,0 2 0,2 1-4,1 0 6,0 0-1,2-1-2,3 3-6,0-1 2,2-2 0,-1 1-8,4 1-4,0-2-5,3 2-2,0-1 2,2 1 1,-2-2 3,0-1-5,1 2 6,3 2 6,1 1-2,-3-9 1,2 5-2,-1-2 2,-1-2 4,4 4-3,-5-1 5,1-1 1,0-2 0,-1 3 4,0-2-3,0 2-5,-1-2 2,-2 1 0,2-1 3,0 2-3,-2-1 6,-1-1-4,0 0 7,2 3-6,-1-3 2,-3 3 4,0-2-3,0 0-3,-2 0 0,2 0 2,-3 1 1,0-9-3,0 12 8,-3-4-5,1-1 1,-2 2 7,-2-5-3,-2 3-1,0 1 2,-1-2-1,-2 1-2,1-2-5,-2 2 3,-1-4-1,0-1 4,0 1-3,0-3 1,-3 2 0,4-4 2,-2-1 11,1-1 0,-5 0-1,4-3 5,2 0 0,-2-5-1,1 2 6,1-2-1,3 3-5,1-6-1,2 3-2,1-3 0,1-1-4,2 4 7,2 1-7,3 0-1,0-1-2,3 4 0,-1-4-2,1 2 0,1 1-1,1-1 0,2 2-2,0 1 0,4-4 0,-4 6 2,2-3-1,0 1-1,0 2-3,1 0 0,1 1 4,1-3-3,2 2-1,-4 2 0,-1-2-2,4-2-9,-2 2-5,-3 4-13,2-2-10,-2 0-3,0-1-19,-1 1-5,-1 0-10,1-1-10,-1 3-17,-1 0-14,-2-1-17,-6 2-120,10-4-276,-3 2 124</inkml:trace>
  <inkml:trace contextRef="#ctx0" brushRef="#br0" timeOffset="56392.2122">26077 8788 173,'0'0'201,"0"0"-7,0 0-14,0 0-9,0 0-17,0 0-16,0 0-13,0 0-16,0 0-11,0 0-11,0 0-8,0 0-7,7-6-10,-7 6-3,0 0-8,0 0-4,16 3-3,-9-5-3,-7 2-7,15 2-4,-7-4 0,1 4-3,-9-2-1,16-2-7,-6 2 0,2-1-1,-3 1-1,-9 0-6,14 1 0,-4-2 0,-1 1 0,-1 1-2,-8-1 1,13 5-2,-5-5 6,-1 2-8,1-2-1,-2 2-1,-6-2-2,11 4-1,-6-1 1,2-3 0,-7 0-1,8 6-3,-8-6 2,8 6-2,-2-4 3,-6-2 1,5 10-1,-4-5-4,-1-5 3,3 11 2,-3-4 5,0 1 0,-2 1 1,1 0-1,0 1 1,-2-1 2,1 3-1,-1-2-1,2 2-1,-2-1-1,2 2 2,-4 1-1,2-1 0,-1-3-4,2 3 2,-2-2 1,-1 3 0,1-2-1,0 2-4,-1-4 2,1 2 2,3-2-2,-3 2 1,3-2 1,-2 1 1,2 0-7,0-6-9,-2 7-9,-1-4-2,2 1-3,-3 0-9,2 2-7,-1-5-11,1 1-12,-1 1-2,0-3-15,0 0-6,4-5-21,-9 10-24,8-7-13,1-3-138,-8 4-305,8-4 135</inkml:trace>
  <inkml:trace contextRef="#ctx0" brushRef="#br0" timeOffset="57069.2176">26469 8347 70,'-7'-7'182,"7"7"-7,0 0-17,-9-3-9,9 3-16,0 0-13,-8-4-15,8 4-9,0 0-12,0 0-6,-9-1-14,9 1-3,0 0-2,0 0-9,-9 9-4,9-9-10,-7 8 7,3-2 3,0-3-2,-1 6-8,0 0 1,1 0-2,-2 2-4,2-1-1,-1 1-2,-1 0 3,1 4-1,3 3 0,-1 0-3,2-2 2,0 0-5,-2 1-4,3 0 4,4 0-7,0-2-1,-2-2-3,3 3-3,-1-2 0,4-2-1,2 2 2,-2 0-2,0-6 2,4 5 0,-4-4-2,1 1-1,1-3-1,0 2 1,1-3-4,0-1 1,-1 1 1,1-1 4,0-4-6,-2 1 0,1 0-3,2-2 4,-5-3-4,2 2 3,2-2 2,0-3-2,-2 2 0,0-2-5,1 0 4,-1-1-1,-1-4 5,1 0-8,-4 0 2,1-3-1,-1 1 3,1-2 0,-3-2-1,0 5-1,-3 1 0,-3-7 9,1 6 12,-1 0 5,-1 0 1,0 2-1,1-7-2,-3 6-4,1 2-2,-1 1-3,1 0-1,-3 1-2,3-3-1,-4 5-2,2-4 0,-1 1-2,1 5 2,1-3-4,-3 1 2,3 1-2,-1 0-2,2 1 0,5 3-6,-15-4-8,10 3-8,5 1-7,-12-3-13,12 3-2,-14 3-8,14-3-13,-15 4-12,6-2-15,1 3-11,-1 2-12,2-4-26,-3 3-16,-2 5-154,1-2-331,0-4 147</inkml:trace>
  <inkml:trace contextRef="#ctx0" brushRef="#br0" timeOffset="59629.6476">26873 9027 74,'0'0'158,"0"0"-5,0 0-5,0 0-13,0 0-7,0 0-15,0 0 2,0 0-2,0 0-13,0 0 0,0 0-9,0 0-2,0 0-6,0 0-4,0 0-7,0 0-8,0 0-7,0 0-3,0 0-6,0 0-7,0 0-6,0 0 1,0 0-6,0 0-4,0 0-3,14-17-1,-14 17 1,12 2-6,-4-2-1,4-2 2,0 2-4,2-3 3,4 3-3,0-2 0,4-1 2,8 1-1,1-1 1,-1-2-1,2 1 7,1 0-7,1 1 0,-2-2-3,-3 3 0,0-2 0,-9 0-2,1 3-4,-2 0-1,-2-2 4,-4 3-3,-3 0 0,-3-2-3,1 1 3,-8 1-4,11-1 3,-11 1-5,9 0 5,-9 0-4,0 0-4,7-1-6,-7 1-1,0 0-8,0 0-8,0 0-13,0 0-17,0 0-6,0 0-13,0 0-15,0 0-5,0 0-12,0 0-19,0 0-38,0 0-112,0 0-299,0 0 132</inkml:trace>
  <inkml:trace contextRef="#ctx0" brushRef="#br0" timeOffset="60049.9212">27213 8739 61,'0'0'164,"0"0"-2,0 0-11,-10-5-7,10 5-7,0 0-10,0 0-10,-8 0-9,8 0-5,0 0-5,-10 5-9,10-5-6,-6 4-7,6-4 3,-8 8-7,4-1-2,2-2-1,-4 2-3,3 4-8,-4-3-3,4 2 4,-3 2-4,2 2-5,-2 0-4,2 2-2,-2 1 3,2 1 0,0-1-3,0 3-5,-2-3-4,2 3-1,1 4-3,-3-5-3,4 0 1,0-1-5,2 1-3,0-3 1,-1 2-2,1-1-3,-1-2 0,-2 1-2,2-3 0,1-2-2,0 2-2,0-1-7,0 0-13,0-3-9,-1 1-10,1 0-11,0-10-12,0 12-12,-2-6-9,2-6-16,-3 8-15,3-8-9,-3 5-24,3-5-28,0 0-166,0 0-356,0 0 159</inkml:trace>
  <inkml:trace contextRef="#ctx0" brushRef="#br0" timeOffset="60996.1455">27568 8730 16,'0'0'188,"0"0"-14,0 0-9,0 0-8,0 0-11,0 0-9,-1-11-17,1 11-3,0 0-14,0 0-4,0 0-13,0 0-9,0 0-9,0 0-4,3-7-8,-3 7-5,0 0-7,10-5-5,-4 5-4,-6 0-3,13-5-2,-2 3-3,1 0 0,-2 1-4,2 1 4,-2-1-4,3 0-1,-2 1-6,0 0 1,-5 1-4,-6-1 1,19 0 1,-10 1-4,2 0 1,-4 2-5,1 0 1,1 0-2,-2 0-1,0-1 3,-2 1-5,-5-3 4,10 7-7,-5-2 3,-3 2-1,1-1 6,0 2 1,-1 2-1,0-3 1,0 5-2,-2-2 0,-1-1-2,1 4 4,-3-4-4,1 1-1,-2 2 4,0 0 0,-2-1 1,-1 0-4,1-1 6,-1-1-6,-3 4 1,1-4-2,-1 4 1,1-5-1,0-2-2,0 1 2,0 0-2,0-2 2,3 0-3,0-2 3,0 1-1,-1-1-1,7-3 3,-10 2-2,10-2-3,-7 3-5,7-3 2,0 0-4,0 0-3,0 0-4,0 0 0,0 0 0,0 0-1,0 0 2,0 0-4,0 0 3,0 0-1,22-15 4,-14 14-2,1 0 2,1 0-2,0-1 5,2 2 2,-1-2-2,-2 2 0,0 2 0,0-2 1,0 0-1,-9 0 2,14 4-2,-8-3 0,2 1 6,-2 0-5,-6-2 2,12 6 2,-7-1-3,1-3 6,-1 3-3,0 0 0,-1-1-2,1 1 5,-1 3-5,0-3 6,1 4-8,-1-1 2,0 2 0,-2-1 2,1-2 0,0 4 1,-3-3 1,1 1 3,-2 2 1,1-2 2,-3 0-3,0 2 2,-2-2 3,0-1 2,1 0 1,-2 1-3,-2 0 1,3-4 3,-1 1 0,-2 2 1,-1-4-1,2 0 1,0 1 1,-3 2-1,2-4 0,1 1 0,-4-1-2,1 0 1,0 0-2,0 3-2,0-4-2,0 1 0,0-1-3,-1-2 1,2 0 0,0 1 3,0 0-1,9-1-2,-14-1 0,3 0-12,11 1-6,-13-5-16,6 4-10,1-5-6,0 3-4,0-1-4,6 4-15,-7-10-9,5 5-10,2 5-14,-3-9-11,3 9-12,0 0-132,-4-8-278,4 8 123</inkml:trace>
  <inkml:trace contextRef="#ctx0" brushRef="#br0" timeOffset="61856.6609">28161 8714 118,'0'0'179,"0"0"-7,0 0-20,0 0-8,0 0-14,0 0-7,0 0-14,-7-4-9,7 4-13,0 0-17,0 0-2,0 0-3,0 0-7,0 0-2,0 0-7,-11 10-2,6-1-9,0-2-1,0 1 2,-2 2-2,-1 1-3,0 2-1,2-2-4,-2 3-2,2-3-2,1 0-2,-1 0-3,3 2 1,0-2-2,2 1-2,-1 0-1,0-3-6,-1 1 4,6-2-3,-1 1 0,1-1-4,-2-3 2,2 2-9,-3-7 6,8 9-4,-3-7-1,0 4 0,1-4-5,0 0-6,2 2 3,0-3 0,2-1-5,-1 2 3,-9-2 3,15 1-1,-7-2 2,0 2-1,-8-1 2,15 0-2,-7-1 6,-8 1-3,11 0-2,-4 1-4,-7-1 3,15 1 7,-9 0-3,-6-1 3,13 3-9,-5-1 6,-2 0-2,1 1 2,0-1 2,3 0 3,-1 3-4,2-3 2,-4 1-3,3 1 3,-1-1-5,2 1 2,-4 0 0,4 1 2,-4 1-3,1-3 3,-2 4-5,1-2 3,-3 1 2,-1 1 2,3-3-5,-2 1 5,0 2-1,0-1-2,0 0 0,0-1 6,-2 0-6,2 2 3,-1-2-7,1 3 4,-2-1 7,-1-2-4,2 2 2,-3-7-2,1 12-1,1-6 0,-2-6 5,-2 13-1,2-13 6,-2 12-4,-1-7-3,-2 3 5,0 1 4,0-1-3,-3-1-3,-1 0 5,-1 0 2,0 0-5,-1-2 2,-2 3 1,1-4-3,-2 3 2,4-2-4,-2-1-1,-2 0 0,1 0-1,2-3-5,-1 4 8,1-3 0,-1-2-4,2 2-1,-1-2 2,2 0 5,9 0-3,-14 3-1,6-3-8,8 0-15,-14-3-15,9 0-7,5 3-11,-13-6-19,9 3-21,4 3-22,-6-9-13,3 4-34,-2-3-112,5 8-293,-2-9 130</inkml:trace>
  <inkml:trace contextRef="#ctx0" brushRef="#br0" timeOffset="62441.3484">28200 8700 15,'0'0'156,"-2"-7"-4,2 7-14,0 0-3,0 0-12,0 0-14,0 0-11,0-10-6,0 10-7,0 0-9,0 0-7,0 0-2,0 0-9,0 0-5,11-4 2,-11 4 4,0 0-3,0 0-5,11 2-2,-11-2-6,0 0 2,10 0 5,-10 0 0,11 2-3,-4 0 2,-7-2-8,13 3 4,-5-2-8,4 0-4,-1 2 2,0-3-4,2 2 0,0-2 0,2 2-4,2-2-3,2 1-1,1-1 0,-2 2-3,5-4-4,-3 2-2,1-1-1,1 0 4,-2 0-3,-1 1-5,2 0-1,-1-2-2,-2-1 2,0 2 0,0-1-5,0 0 1,-7 0-11,2 1-5,-3 1-2,2-1-6,-12 1-7,10-3-1,-10 3-12,9 0-10,-9 0-16,6-2-13,-6 2-29,0 0-24,0 0-38,0 0-122,0 0-315,0 0 139</inkml:trace>
  <inkml:trace contextRef="#ctx0" brushRef="#br0" timeOffset="67232.0312">28937 9070 5,'0'0'155,"0"0"-22,0 0 3,0 0-13,0 0-11,0 0-2,0 0-22,-5-5 9,5 5-3,0 0-7,0 0 3,0 0-4,0 0-6,0 0 3,0 0-7,0 0-4,0 0-7,0 0-3,0 0-5,-4-7-4,4 7-6,0 0-3,0 0-6,0 0-2,0 0-3,0 0-3,0 0 0,0 0-1,0 0-1,0 0-1,0 0-6,24 3 1,-24-3-2,17 3-1,-6-2-4,2-1 2,2 0-3,2 0 1,2 0-4,2 3-2,1-6 1,-2 3 1,2-1 0,-2 1-2,3-3-1,-1 3 1,-2-1-1,1 1 0,-1-2-1,-2 2 0,1 0-6,-1 0 5,-5 0 0,1 0-4,0 0 1,-4 0-3,3-1-4,-3 0-7,-2 1 0,3-3-4,-11 3-6,13-2 5,-6 1-8,-7 1 1,8-4-9,-8 4-3,7-4-9,-7 4-16,6-3-13,-6 3-6,3-7-9,-3 7-13,0 0-13,2-8-15,-2 8-138,0 0-287,-7-17 127</inkml:trace>
  <inkml:trace contextRef="#ctx0" brushRef="#br0" timeOffset="67639.6529">29255 8811 130,'0'0'145,"0"0"-7,0 0-8,0 0-8,0 0-14,0 0-2,-18 9 4,14-5-10,1 0-4,-1 1-9,0 1-8,-2 2-3,2 1-3,0-1-6,0 2-4,1 1 1,1 1 0,-1-1-6,1 1-6,-1 0 1,0 5-5,0 0-6,3 1-3,-3 0-5,0-3-2,3 2-2,-3 2-4,2-2-1,-2-1-5,-1-1-3,2 3 7,0-2-9,1-3 1,0-3-5,-2 1 3,2 2-3,-1-2-2,0-1-1,1 1-12,-2-2-11,2-1-5,1 0-13,-2-1-5,2-7-4,-4 13-11,2-8-8,0 0-18,2-5-14,-5 12-9,1-8-22,4-4-13,-5 5-121,5-5-278,0 0 124</inkml:trace>
  <inkml:trace contextRef="#ctx0" brushRef="#br0" timeOffset="68561.8576">29864 8770 148,'0'0'143,"0"0"-21,0 0-6,0 0-7,0 0 1,0 0-17,-20 7-5,20-7-5,-6 5-3,1-2-6,5-3-5,-12 5-6,6-4-1,-3 2-12,2 0 2,-3-1-11,2 0 0,0-1-8,-2 0 0,-2-1-2,12 0-5,-14-1-4,6-2 4,-1 1-1,3-1-3,6 3-8,-13-9 5,9 4-4,0-2 1,2 2-5,-2-2 2,4 7-3,-5-10-1,5 2 0,0 8-1,0-12-6,1 5 3,2 0 1,-3 7-4,5-10 3,-1 4-5,-3 0-2,4-1 4,3 4 0,-4-3-4,1 3 5,1-1-1,1 0-2,-1 1 1,2 2 1,-8 1-2,13-3 5,-6 0 3,0 2-7,-7 1 2,13 1 0,-7 2 4,2 0-1,-2-1 7,-1 1 0,2 6 6,-1-1-5,2 1 3,-2 3-1,0 3 5,2 2-3,-1 0-1,0 0-1,-4 2-2,2 0-2,1 4 2,-4-3 0,4 0-1,-4-1-4,-1 6 5,-1-8-5,-1 4 1,1-3-3,-5 0 0,5 0 2,-5 3 11,1-3-11,-3-2-1,1 1-4,-3 0 1,2-1-5,-4-2 3,2 2-1,-2-3 3,-2-2-1,3 1-3,1-4 3,-2-1 0,-5 3 1,7-5 2,-5 1-6,4-3 2,0 0 0,2-2 0,-4 0 0,2 1-1,-1-5-4,3 1-10,0-2-5,1 4 3,7 0 0,-12-10-2,7 1-2,1 1 4,0 3-3,1-4 5,0 1-1,3 8 4,0-11-3,0 11-1,0-13 4,3 8 1,-3 5-7,7-9 8,-5 6-1,5-1 4,-2-1-6,4 4 6,0-2-2,-1 2 3,-8 1-2,20-3 3,-12 6-1,1-3-3,-1 0 6,-8 0-5,14 4-3,-8 1 5,2-2-3,1 0 9,-3 6-10,1-2 2,0-1 2,-1 3 4,3-2-3,-5 0 1,4 5 1,-2-5 0,1 1-3,-1 1 2,1-1 1,1 1-1,-1-1-4,1 0 6,-2-2-4,4-1-2,-1 2-9,-1-2-5,2 0-16,-5 0-8,1-3-8,1 1-5,1 1-19,-1-2-12,-7-2-17,14 1-26,-10 0-104,-4-1-252,0 0 111</inkml:trace>
  <inkml:trace contextRef="#ctx0" brushRef="#br0" timeOffset="69281.4124">30327 8811 121,'0'0'142,"0"0"-9,0 0-6,0 0-13,-19 14-4,19-14-13,-4 9 2,0-4-6,1 1-7,-3 3-12,4-3-6,-2 3-4,-2-1-5,4 1-8,-2 1-3,-1-2-2,3 1-10,0-2 0,0 0 3,2-7-11,-4 13-7,4-6 1,0-7-2,-1 10-4,0-3-3,1-7 2,0 0-1,2 14-4,0-11-2,-2-3 0,4 12 4,-2-7-9,-2-5-3,5 9-2,-1-3-2,-4-6 1,9 11 5,-4-9-1,-1 3 2,1 0-5,1-2-2,-3 2 7,4 0-5,-1-3 3,1 0-5,-2 2 0,3-3 5,0 2-4,0-1 1,-1 0-2,-1 1 7,2-2 2,0 2-10,-1-2 6,-7-1 2,14 5 1,-8-3-4,1 0-4,-2 1 0,1-1 1,0 3 3,0-3-4,0 3 0,-1-3 1,-1 4 4,0-2-5,1 1 6,0 0-2,-5-5 2,7 10-5,-3-3 6,-2 0 0,2-1-2,-2 0-1,-2-6 4,6 12 4,-4-5 11,-2-1-9,3 1 3,-2-1-6,-1-6 0,2 14 4,-1-6-2,1-2 2,-2 1 0,2 0-2,-2-7 1,-2 12 5,2-12 1,-2 12-2,-1-7 1,1 2 3,2-7 0,-4 9-2,-1-3 3,-2-1 0,1-2-1,-1 1-4,-3 0-1,-1-1 1,1 0 0,-2 1 1,1-2-1,0 0 0,-3-1-3,3 4-3,-1-5 3,1 0-3,-2 0 1,-1 0-1,4 0-1,-2-2-9,3-1-14,-2 3-10,1-2-12,1 0-18,-1-1-15,1 2-21,1-2-16,8 3-22,-12-5-157,3-1-312,2-1 139</inkml:trace>
  <inkml:trace contextRef="#ctx0" brushRef="#br0" timeOffset="69781.1033">30298 8782 37,'0'0'177,"0"0"-13,0-9-12,0 9-9,0 0-16,2-5-7,-2 5-11,6-5-17,-6 5-9,8-3-6,-8 3-7,9-2-11,-9 2-1,17-2-7,-7-1 1,-1 1-10,4 2 3,-4 0-14,2-2 3,3 1-5,-1 0-2,4-2-5,-3 2-3,5-1 1,-4 2-5,3-2-2,0 2-3,-4-3 4,3 1 0,2-1-4,-1 1 1,-7-1-1,2-1-1,5 2 1,-7 1-4,1-2 0,-3 2 0,0-3 1,0 3 4,-9 1 1,11-3 2,-11 3 0,9-2 3,-9 2-5,7-3 1,-7 3-4,0 0 2,7-2-4,-7 2-6,0 0-10,0 0-2,0 0-13,0 0-12,0 0-14,0 0-23,0 0-18,0 0-19,0 0-14,-14 18-139,9-14-284,-1-1 126</inkml:trace>
  <inkml:trace contextRef="#ctx0" brushRef="#br0" timeOffset="72115.0773">31105 8847 161,'0'0'162,"0"0"-9,0 0-8,-6-9-10,6 9-13,0 0-3,0 0-10,-2-10-5,2 10-6,0 0-4,-2-5-9,2 5-6,0 0-6,0 0-5,0 0-6,0 0-10,0 0-8,0 0-2,-6-6-2,6 6-6,0 0 0,0 0-4,-16 14-1,9-11-5,0 6 6,1-2-7,-1 3 0,1 1-2,-4 0 2,6 0-2,-3 6-3,1-1-3,0-2 2,2 2 0,2-4-4,0 1-4,2 0 2,2 0-2,2-1 2,-2 4-5,4-7 7,0 3-4,-3-3-3,5 1 2,-1 0 1,2-1-7,-2-3-4,1 3 0,-1-3-2,3 0-1,-6-3-4,3 1-2,-1-1 2,4-3-1,-4 2 6,-6-2 0,14 4-2,-5-4 0,-9 0-2,13-6 1,-6 3 4,2-1-6,0-1 2,0-3-4,-1 1 5,4 0-3,-3-1 6,-2-2-2,4 2-4,-4 0 3,0-2 0,1 3 1,-2 0 6,0-1 0,-2 1 9,1 4-2,-1-4 1,-4 7-4,4-7 4,-4 7-1,8-5 2,-8 5-1,2-5-3,-2 5 1,0 0-2,0 0-8,4-7 1,-4 7 1,0 0 0,0 0 1,0 0 1,0 0-4,7 13-1,-7-13 6,2 11-5,-2-6 3,2 2 1,0 1 1,-2-8-3,0 12 0,0-2 0,0-1 3,0-2-2,1 1 3,3 2-1,-1 0-1,-1 1-4,0-4 5,1 3-2,3-2 2,0 0-3,-3-2 4,4 1 1,-2 0-7,-1-2-3,2-2 0,1-1-3,-1 3-8,4-4-2,-1 1-5,0-2 1,4-2-1,-4-1-4,2 0-11,-3 1 10,0-1-1,1-6 1,1 2 3,-4 1 2,1-4-3,-5 1 9,2-3 1,-2 2 4,1-2-2,-5 3-5,1-3 7,-3 0 6,0 4 3,-3-4 8,1 2 2,-2-2 0,-5 0 7,-1 4 5,-1-1 4,-1 0 2,0-1 0,6 4 11,0 0-4,-3-1 2,4 2 4,-1 2-5,2-2 0,3 2-7,5 3-2,-9-4 2,9 4-6,-5-4-4,5 4-4,0 0 2,0 0-4,0 0-1,0 0-2,14-10-5,-3 10-5,3-3-10,2 0 0,2 1-7,1-1-2,0 2-8,-1-1-2,0 1-4,2-2 4,-5 1-2,0 0-3,-2 2 2,3-2 1,-3-1 7,1 1 6,-1 2-2,-2-3-2,3 3 4,-3-1 7,-2 1-7,-2-1 3,-7 1 13,13-1 1,-13 1 10,10 0 6,-10 0 9,0 0-3,8-1 6,-8 1-7,0 0-2,0 0-1,0 0 2,0 0-7,5-6 3,-5 6-5,0 0-3,0 0 6,0 0-6,0 0 4,0 0-4,0 0-2,0 0-5,0 0 2,0 0 2,0 0 3,0 0-2,0 0 1,0 0 0,0 0-6,-13 17 9,13-17-2,0 11-6,0-11 3,-2 9 0,2-9-1,4 14 1,-2-8 1,0 5 0,0-3 0,3 1 2,-1-1-1,2 1 5,-1-1-13,4 1 4,-4-1 1,3 1 0,1 0 5,-3 1-2,2-2-4,-1 3-1,1-5 7,0 3-5,1-1 3,-1 1-5,0 1 1,-2-3 0,-1 2 5,-3-3-3,2 3-3,-1-4 0,-3-5 0,4 12 1,-4-7 0,0-5 2,0 12 1,0-12 1,-2 12-2,-3-9 5,5-3 1,-6 9-5,-1-8 1,0 3 3,7-4 1,-18 3-2,10 0-3,0-3 1,-3 0-27,3 0 1,-4-1-17,12 1-19,-15-2-23,8-1-24,-1-1-28,2-1-122,-1-3-276,5 4 123</inkml:trace>
  <inkml:trace contextRef="#ctx0" brushRef="#br0" timeOffset="72819.5671">32149 8836 92,'0'0'136,"-6"-2"-10,6 2-13,0 0-11,0 0-11,0 0-5,0 0-9,0 0-5,0 0-7,0 0-8,-17 1-14,17-1 7,-17 1-11,5 1 2,2-2-4,-2 1-2,-2-1-5,1-1-3,-1-1 4,4 0 0,1-1 4,-1 0-4,2-1 1,1-2-1,1 4-9,0-3 3,2 1-1,4 4 1,-7-11-6,5 7 0,2 4-10,-4-9 10,4 9-8,0 0 0,2-11-3,-2 11-3,0 0-4,7-9 8,-7 9-4,8-4 1,-2 4-2,-6 0-5,13-3 12,-5 3-8,-8 0 1,18 2-2,-9 0-3,1 0 1,1 1-2,-3 0 6,1 1-5,1 1-2,-1 0-1,-1 2 5,0 1-3,1 1 1,-1-1-3,-1 3-3,-2-1 0,1 2 11,-3 2-3,1-1 4,-2-2 1,2 5 2,-4 1 6,-1-2-5,1 1 4,-3 0 1,1 0-4,-2 2 2,-3-4 12,-2 0-7,2 0-1,-1 1-6,1-3 2,-1 0-3,-2 2 0,3-4 0,-3 0 5,4-1-11,-3-1 6,2 1 2,-4-1-1,4-1-4,0 0-3,-1 0 5,0-7-4,0 7 1,1-2 0,1 0-2,1-3 0,5-2-1,-11 3 4,6-1-5,5-2 3,-8 3-1,8-3-1,0 0-1,-7 3 5,7-3-5,0 0 0,0 0 4,0 0-1,-8 4-1,8-4 0,0 0-3,0 0-3,0 0 6,21 3-3,-12-3-3,2 0 2,0 0-6,0 0-4,3-3-1,-3 6-6,7-3 0,-2-3-3,0 6-9,1-6-3,-3 3 7,4 3-20,-6-3-9,0-3-5,3 3-4,2 0-13,-5 0-14,1-2-25,-2 2-112,3-2-246,-5-3 110</inkml:trace>
  <inkml:trace contextRef="#ctx0" brushRef="#br0" timeOffset="73467.5734">32478 8782 39,'0'0'144,"0"0"-10,0 0-4,0 0-12,-11 19-8,6-13-1,0 2-4,0-2-5,-3 1-6,3 0-3,-2 2-7,1 1-9,-1-1-11,0 2-3,1-1 2,0 3-5,-2 1-10,3-3-3,-1 4-5,2-3-4,-1 3-2,-2-1 0,5-2-1,0 1-6,1 3-2,-3-1-3,2-3-1,2 0-1,-2 0-1,0 0-3,2 0-1,0-2 9,2 0-11,0 0-3,-2-1 1,2-2-3,1 1 3,-1 1-2,2 0 0,-2-3-3,3-2 2,-3 1-3,3 2-1,-5-7 3,8 6 0,-7-1-3,-1-5 1,9 2 3,-9-2-1,9 2 1,-9-2 2,11-2 1,-11 2-1,11-2 5,-11 2-2,12-6-3,-8 2 3,1 1-1,-1-4-2,2 0 11,-3 1-14,4-3 0,-5 3 1,3-1-5,-3 0 3,0-1 0,-2 8-1,0-14-3,0 8 1,0 6-2,-2-15 2,-1 6-6,-1 3 2,-3-2 0,2 2 0,1 2-2,-3-1 3,-1 2-2,-2 0 1,3-1 1,-1 2-4,-1 0 0,-3 2 1,12 0 0,-13 0-3,5 2-8,8-2 2,-13 2-20,7 1-10,6-3-8,-9 4-5,4-1-11,5-3-2,-6 5-18,6-5-9,-2 9-7,2-9-17,0 0-17,2 9-106,-2-9-260,0 0 116</inkml:trace>
  <inkml:trace contextRef="#ctx0" brushRef="#br0" timeOffset="73859.382">32655 9138 202,'3'-7'191,"-3"7"-6,0 0-17,4-5-12,-4 5-15,0 0-13,2-7-13,-2 7-8,0 0-8,7-5-7,-7 5-18,0 0-4,0 0-4,2-7-7,-2 7-3,0 0-3,2-8 0,-2 8-7,2-7-1,-2 7-8,5-7 3,-5 7-5,1-7-6,-1 7 2,1-8-5,-1 8-3,2-7-2,-2 7 1,0 0-2,0 0-8,-2-12 1,2 12-1,0 0-6,0 0-1,0 0 5,-2-8-7,2 8 1,0 0-6,0 0 5,0 0 4,0 0-6,0 0-16,0 0-7,-20 15-5,17-10-8,3-5-6,-6 8-2,6-8-8,-4 8-9,4-8-7,-3 10-11,3-10-2,-1 10-16,1-10-16,1 9-18,-1-9-27,0 0-85,0 10-262,0-10 116</inkml:trace>
  <inkml:trace contextRef="#ctx0" brushRef="#br0" timeOffset="74506.1197">32944 8813 92,'0'0'126,"0"0"-10,0 0-14,0 0-4,0 0-1,0 0-10,0 0-9,0 0 2,0 0-15,0 0-4,-35 62-15,35-62 12,0 0 2,-15 28-21,15-28 0,0 0-8,-12 23 0,12-23-8,0 0 2,0 0 0,0 0-2,-4 35-6,4-35 4,0 0-11,0 0 5,0 0 1,0 0-8,0 0 1,0 0-1,20 32 0,-20-32-5,0 0 5,0 0-2,0 0 0,0 0-4,31 13 4,-31-13 1,0 0-6,0 0-4,0 0 11,0 0-9,26 15 4,-26-15-3,0 0 7,0 0-12,0 0 2,23 11 3,-23-11-2,0 0-4,0 0 10,0 0-2,0 0-5,25 21 3,-25-21 2,0 0-1,0 0-2,0 0 0,20 20 3,-20-20-7,0 0 9,0 0-12,16 21 10,-16-21 0,0 0 0,0 0 1,16 21-1,-16-21-1,0 0 3,0 0 7,0 0-10,0 0 4,8 29-1,-8-29 7,0 0 1,0 0-5,0 0 5,0 0-1,0 0-1,0 0 5,-22 45-3,22-45 0,0 0 3,0 0 0,-26 24-4,26-24 2,0 0 0,-25 10-2,25-10 1,0 0 1,0 0-8,-29 14-15,29-14-10,0 0-17,0 0-20,-31 6-22,31-6-21,0 0-21,0 0-108,0 0-248,0 0 111</inkml:trace>
  <inkml:trace contextRef="#ctx0" brushRef="#br0" timeOffset="74821.4454">32945 8871 190,'0'0'181,"0"0"-19,0 0-8,0 0-11,0 0-16,0 0-12,0 0-17,0 0-7,0 0-6,0 0-18,0 0-3,0 0-8,36-24-7,-36 24-7,0 0 0,0 0-7,0 0-5,47 6-16,-47-6-11,0 0-12,0 0-4,0 0-16,54 8-16,-54-8-16,0 0-17,0 0-22,0 0-15,34 6-102,-34-6-234,0 0 104</inkml:trace>
  <inkml:trace contextRef="#ctx0" brushRef="#br0" timeOffset="75499.0561">33269 8889 94,'0'0'148,"0"0"-7,0 0-17,0 0-4,0 0-10,0 0-15,0 0-6,0 0-8,0 0-10,0 0-9,0 0-8,0 0-2,0 0-11,0 0 0,0 0-2,0 0 1,0 0-3,0 0 2,0 0-4,0 0 2,0 0-2,-48 51-3,48-51 0,0 0-3,-11 25 3,11-25-11,0 0 2,-11 27-4,11-27 4,0 0-2,-14 32-2,14-32-6,0 0 1,-6 33 2,6-33-5,0 0 2,-5 37 1,5-37-2,0 0-4,-4 34 0,4-34-3,0 0 0,0 34 3,0-34-1,0 0-6,0 0 3,2 41 2,-2-41 0,0 0-3,0 0 4,7 32-1,-7-32-2,0 0 0,0 0 1,0 0 0,0 0-1,18 18 0,-18-18-1,0 0 5,0 0-7,0 0 7,0 0 0,0 0-7,0 0 2,0 0 9,0 0-10,0 0 6,0 0 1,0 0 0,56-39-1,-56 39 0,0 0-3,0 0 2,0 0-2,13-28 2,-13 28-5,0 0 8,0 0-12,0 0 2,0 0 2,0 0-1,0 0-4,-1-38 0,1 38 0,0 0 0,0 0 3,0 0-6,0 0-4,0 0-2,0 0 1,0 0 5,0 0-8,0 0 7,0 0-8,0 0-8,-53-8 2,53 8-4,0 0-10,0 0 1,0 0-6,0 0-9,0 0-6,0 0-4,0 0-11,0 0-6,0 0-9,0 0-12,0 0-13,0 0-104,-34 42-231,34-42 101</inkml:trace>
  <inkml:trace contextRef="#ctx0" brushRef="#br0" timeOffset="76294.482">33497 8941 121,'0'0'169,"0"0"-12,0 0-5,0 0-14,0 0-20,0 0-8,0 0-5,0 0-9,0 0-9,0 0-6,0 0-8,0 0-7,0 0-8,0 0-5,0 0-8,0 0-7,0 0-7,0 0 2,0 0-2,0 0-3,0 0-2,0 0-6,0 0-3,0 0 1,0 0 3,0 0-10,0 0 8,0 0-2,0 0-8,-31 65 1,31-65-1,0 0-2,0 0-2,-6 30 2,6-30-11,0 0 0,0 0-2,0 0-5,0 0-5,0 0-1,0 0 5,2 39 2,-2-39-6,0 0 1,0 0-2,0 0 3,0 0 4,0 0 3,24 22-4,-24-22 0,0 0 6,0 0-5,0 0 2,0 0-3,32 4 3,-32-4 3,0 0-4,0 0 9,0 0-4,0 0-6,0 0 5,0 0 3,38 3 0,-38-3 3,0 0-1,0 0 3,0 0 1,0 0-6,0 0 1,0 0-2,34 7 0,-34-7 6,0 0 0,0 0-8,0 0 7,0 0-4,22 17-2,-22-17 2,0 0 5,0 0-5,0 0 2,19 20 0,-19-20-3,0 0 4,0 0-2,0 0-3,13 29 7,-13-29 5,0 0-6,0 0 1,0 0 1,9 26-1,-9-26 2,0 0 3,0 0-6,0 0 2,0 0 1,5 32 2,-5-32-2,0 0-3,0 0 2,0 0-4,0 0 0,0 0 0,0 0 5,0 0 10,0 0-3,0 0 4,0 0-2,0 0 2,0 0-1,-16 38-1,16-38 2,0 0 1,0 0-8,0 0 0,0 0 2,-37 3 0,37-3-5,0 0-2,0 0-7,0 0-16,0 0-17,0 0-26,-44-3-21,44 3-9,0 0-20,0 0-27,0 0-99,0 0-256,0 0 113</inkml:trace>
  <inkml:trace contextRef="#ctx0" brushRef="#br0" timeOffset="76781.009">33593 8935 28,'0'0'166,"0"0"-4,0 0-3,0 0-13,0 0-11,0 0-10,0 0-13,0 0-5,0 0-15,0 0-14,0 0-3,0 0-11,0 0-7,0 0-4,0 0-3,0 0-3,0 0-1,0 0-5,0 0 1,0 0-9,0 0-2,0 0-2,0 0-7,0 0 3,0 0-1,0 0-4,49-15-3,-49 15-1,0 0-3,0 0 2,0 0-6,0 0-2,0 0-8,46 3-3,-46-3-7,0 0 0,0 0-6,0 0-6,0 0-5,0 0-3,0 0-11,0 0-9,0 0-7,37-1-18,-37 1-32,0 0-20,0 0-116,0 0-262,0 0 116</inkml:trace>
  <inkml:trace contextRef="#ctx0" brushRef="#br0" timeOffset="77514.7459">33550 8355 112,'0'0'132,"0"0"-5,0 0-15,0 0-8,0 0-11,0 0-12,0 0-8,0 0-6,0 0 0,0 0 1,0 0-10,0 0-9,0 0-12,0 0 10,0 0-7,0 0-5,0 0 2,0 0 0,0 0-8,0 0 2,0 0 1,0 0-4,0 0-3,0 0 5,0 0-10,0 0 0,0 0-1,0 0 0,0 0-2,0 0-2,0 0-1,-25 77 0,25-77-1,0 0-3,0 0 11,7 43-14,-7-43 6,0 0-1,10 36 0,-10-36-4,10 20 2,-10-20-2,0 0-4,18 29-1,-18-29 3,0 0 4,15 17-6,-15-17 2,0 0 2,0 0-11,0 0 5,27 18 4,-27-18-3,0 0 1,0 0 0,0 0 4,0 0 2,0 0 6,0 0-1,0 0 1,0 0-1,0 0-1,54-33-3,-54 33 6,0 0-3,9-24-3,-9 24 1,0 0 1,0 0-6,0-43 2,0 43-4,0 0 3,0 0 0,-8-42-4,8 42 1,0 0 1,-10-31-2,10 31-5,0 0 0,0 0 1,-20-26-8,20 26-4,0 0-7,0 0 3,0 0-11,-20-20-9,20 20-9,0 0-13,0 0-9,0 0 13,0 0-30,0 0-5,0 0-10,0 0-11,-32-7-19,32 7-77,0 0-223,0 0 99</inkml:trace>
  <inkml:trace contextRef="#ctx0" brushRef="#br0" timeOffset="123677.1726">17705 10442 44,'-13'-3'107,"13"3"-5,0 0-18,0 0 6,0 0-7,0 0 8,0 0-3,-8-4-5,8 4-5,0 0 1,0 0-13,-8-3-6,8 3-3,0 0-1,0 0-3,0 0-2,0 0-3,-11 0-5,11 0-1,0 0-7,0 0 0,0 0-7,0 0 1,0 0 6,0 0-11,0 0-5,0 0 2,0 0 0,-9 3-10,9-3 7,0 0-10,0 0 0,0 0 1,0 0 7,0 0-4,0 0-1,0 0-5,0 0 2,0 0 0,0 0 5,0 0 9,0 0 0,25 3 1,-25-3 2,15 0-5,-6 0 4,5-1 2,-1 1-6,7-2 2,-2 2 1,2 0-5,2-3 0,-3 3-6,3-2 4,5 0-4,1 0 0,1-1-2,-2 0 1,3 1-4,2-3-2,-4 1 1,1 0-1,-1 0 8,0 2-5,-2-3-2,-4 2 0,-2 1-2,1-2 3,-2 1-3,1 0 1,-7 0-1,5-1-1,-7 1-3,2 3 2,-1-4-2,0 1 3,0-1 0,-2 1 1,0 0-4,-2-2 1,0 3 4,-2 0-5,0-1-7,-6 3 3,10-5-9,-10 5-3,7-5-7,-7 5-4,5-7-11,-5 7-10,3-5-14,-3 5-11,0 0-14,0 0-20,0 0-11,0 0-20,0 0-105,-11-14-263,5 14 116</inkml:trace>
  <inkml:trace contextRef="#ctx0" brushRef="#br0" timeOffset="124198.9119">18140 10043 81,'0'0'110,"0"0"-6,0 0-11,0 0 1,0 0-8,-19 14-5,19-14-5,-2 10-3,2-3 2,0-7-5,-1 15-11,-1-3-3,2-3-5,0 3 6,0 1-10,2 2-2,-2 3 1,1 0 2,-1 0-3,0 0-5,0 9-2,2-8-2,-2 6 1,2 0-3,-1 0-3,-1-6-6,1 1-2,-1-1 1,2 6 0,-1-2-2,1-3-2,0-3 0,-2 1-6,0 0-2,2-1 3,0-1-5,-2-3 1,1-1 0,-1 0-3,0-2 1,-1 2-1,1 0-4,1-7 3,-1-5-1,-1 13-2,2-7 3,-1-6-5,-1 10-3,1-10-8,0 0-3,1 8-4,-1-8 4,0 0-13,0 0-6,0 0-17,-3 7-5,3-7-21,0 0-16,0 0-19,0 0-128,0 0-256,0 0 113</inkml:trace>
  <inkml:trace contextRef="#ctx0" brushRef="#br0" timeOffset="125083.6649">19044 10089 101,'0'0'151,"-2"-7"-8,2 7-9,0 0-9,0 0-10,-4-6-8,4 6-1,0 0-16,0 0-5,0 0-6,0 0-11,0 0 3,0 0-1,0 0-6,0 0-8,0 0-5,0 0 0,0 0-4,0 0-4,0 0 0,-15 13 3,9-8-1,1 4-9,-3-2 0,1 3-4,-1-1 1,-2 2-4,3-2-7,-2 6 5,1-1-8,0 1-2,3-3 0,0 0-3,1 0-4,0 0 3,-1 0-2,4-1-7,-1-1 0,0 1-2,2-2-10,0-2 0,0-7 2,1 14-8,0-6-4,2-3-6,1 0 3,-4-5-1,7 10 6,-3-6 2,1 1-3,1-2 4,-6-3 1,12 6 3,-7-5-2,2 3 0,0-3 4,-7-1 0,13 2-1,-6 1 4,-1-3-5,-6 0 5,15 0-1,-8 2 4,0-1-1,-7-1-2,16 1 2,-9 1 1,1-1-5,-8-1 3,18 4 1,-10-3 3,1 1-5,2 1 2,-1-3 0,-2 2 3,2 1-4,-4 1 2,1-3-3,2 3 7,-3-2-9,2 2 7,-2 0-2,-1 1 3,2-3-4,-3 4 2,2-2 1,-1 3-6,0-1 4,-1 0 0,-1-1-3,-3-5 6,5 10 4,0-4-8,-3 0 8,0 1 2,-2-7 7,0 14 7,0-6-3,-3 1 6,-2-1 3,1 1-2,-1-1 4,0 2 1,-3-3-3,-2 4-3,0 0-1,1-2-3,-1 1-3,-4-1-1,3-1-2,0 0 2,1 0 1,-3-1-6,3-1-2,-2 0 2,1 0-4,0 0-2,1-1-9,-2 0-6,1-4-6,2 2-5,-2 0-15,3-2-16,8-1-10,-18 2-8,13-1-17,5-1-7,-11 0-17,11 0-12,-13-3-29,13 3-104,-12-7-274,7 4 121</inkml:trace>
  <inkml:trace contextRef="#ctx0" brushRef="#br0" timeOffset="125471.4816">19054 10178 70,'0'0'169,"0"0"-8,7-4-17,-7 4-5,3-6-18,-3 6-10,8-7-10,-3 3-11,3 1-11,-2-2 13,3 3-30,3-3-2,-2-2-6,4 0-4,3 1-8,-2 2-4,2-3-5,-1 0-2,0 1-3,1 0-3,0 1-6,-4 1 4,0 0-3,-1 1-5,1 1-2,-3 0 2,3-1-2,-4 3-2,1 0-1,-10 0-3,17-2-9,-11 2-10,-6 0-12,11 2-13,-4-2-12,-7 0-7,10 3-17,-3-1-18,-3 2-9,-4-4-31,8 6-82,-5-3-229,-3-3 103</inkml:trace>
  <inkml:trace contextRef="#ctx0" brushRef="#br0" timeOffset="126191.7487">19694 10150 118,'0'0'147,"0"0"-13,0 0-13,0 0-11,0 0-14,-2-6-8,2 6-6,0 0-17,0 0 0,0 0-12,0 0-5,0 0-7,0 0 3,0 0-5,0 0 6,-9 20 1,6-15-6,0 0-4,0 0 6,-1 2-2,0 0-3,0 0 2,-1 1 4,-1 3-5,2-1 5,-1 0-2,1 2 0,-2-2-7,2 0 1,-2 1-6,1 1 4,1-2-9,1 1 0,0 0-2,0-1-4,0 1 4,2 0-5,-2 0-2,3 1-2,-1-2 5,1 0-5,0 2-3,0-2-2,0-1-1,2 3 3,1-2 0,1 0-1,-2-1-6,1 0 2,1 2 1,1-2-1,-1-1-2,3 1 3,-1-2 0,0 3 0,0-3 0,-2-1-1,6 0-5,-2 0 3,0 1-2,-2-4 2,4 1-3,-1 1 5,2-5-3,0 5 0,-3-5 4,1 0-4,2 2 0,-11-2 1,16-2 0,-10 2-1,3-3 3,-9 3-2,14-2-4,-6-1 5,2 1-1,-4-2-3,2 0 3,1 0-1,-3-3 1,2 1 1,0-1 2,0 0 1,-1-1 2,-1-1 3,1 1 1,-1 0 1,0-2 12,1-1-1,-3 2 0,1-3 8,-1 0-14,0 1 3,-1-1-5,1 1-4,-1-3 0,0 0 3,-3 1-8,0 3 1,2-4 3,-4 2-4,4 0 0,-4 0-3,0-1 2,-1 1-4,2-2 1,-4 6-4,1-3 3,0-1 0,-2 3-1,-1 0-1,1 2-4,-4-2-2,1 1-4,0 3-6,-2-2-4,0 2 2,0-1-4,-3 3-2,3-3-3,-1 2-5,-1 2 2,3-1-4,-3 3-6,3-1-10,-2 2-5,2 2-10,0-3-14,-3 2-11,4 2-10,-1 0-14,1 0-6,1 1-12,1 0-127,-4 0-278,1 0 124</inkml:trace>
  <inkml:trace contextRef="#ctx0" brushRef="#br0" timeOffset="129381.8016">20640 10076 95,'-1'-9'130,"1"9"-3,0 0-3,0 0-3,0-10-12,0 10-16,0 0-8,0 0-2,0 0-6,0 0-4,0 0-6,-3-8-7,3 8-4,0 0-6,0 0-7,0 0-6,0 0-12,0 0 2,0 0-4,0 0-2,0 0 4,0 0-7,0 0-2,-11 17 1,7-11-6,-1 3 4,0-1-1,-3 4-3,-2 2 2,1 2 5,0 2-2,-1-2 4,-3 9-2,4-8 1,-4 9-3,3 0-2,1 0 1,-2-1-10,4 0 4,-1 1 0,3-6-1,-1 3 3,3-4-7,0 1 3,3-2-11,-2 1 11,2-2 4,2 0-6,1-6-5,2 0 4,0 1-3,3-4 3,0 1 2,3-2-5,0 1-2,4-1-7,0-5-3,4 2-5,1-3 6,-1-3 1,0 2-7,1-2-3,2-1-2,0-4-3,-3-1-5,5-1 2,-5 0 7,-1 3-2,0-6 0,-4 1-1,2 0 4,-6 2 6,2-3 1,-4 2 4,0 3 2,-2-5 3,1 3 17,-2 1 3,-1 1 3,-2-3 11,-1 3 6,1 1 2,-2 6-2,1-13 2,-1 8 0,0 5 1,-3-10-4,3 10-3,-2-8-3,2 8 3,-3-9-7,3 9-4,0 0 0,0 0-5,-1-7-4,1 7 2,0 0-6,0 0-1,0 0 2,0 0-4,0 0 0,0 0-2,10 22 4,-7-16-3,1 4 1,-2 0 2,1-1-3,1 4-6,-3-4 2,1 3 3,0 0-1,-1 0 1,0 1-1,2-1 0,-2-2-3,2 4 2,1-4 1,-3 1-1,3-3-2,0-1 3,1 0 1,-2-1-1,0-2 6,2 2-8,0-2-1,-5-4 0,8 5-1,-1-3-3,-7-2-1,9 0-2,-9 0-6,11-2-4,-11 2-5,11-9-9,-7 3 4,1-1 0,-1-3-9,1-1-5,-1-1-13,1-5 2,0 0 0,-1 2 3,-1-2 6,0 0 6,-1-2 3,-1 4 4,2-2 5,-3 5 16,0 0 9,-2 2 12,1 0 4,-3 0-2,-1 1 3,-1 0 2,-2 3 3,3 0 12,-2 2 0,0 2 1,-2-2 2,1 1-8,8 3-3,-10-5-5,10 5 0,-11-2-3,11 2-8,0 0 4,-9-2-3,9 2 1,0 0-7,0 0 1,0 0-1,0 0 4,0 0-3,0 0-1,0 0-5,0 0 0,0 0 4,26-1-8,-15-1-10,1 2-7,0-2-3,4-1-2,-1 1 0,1-2 0,1 1-3,-1-4 3,4 1-4,-1 2 4,0-1-2,0 0 4,-1-2 2,-5 5-2,-1-4 1,5 2 5,0-1-1,-1-3 3,1 3 5,-4 0-3,1 0 2,-4 2 5,-2-1 4,2 0 7,-4 3 8,-6 1 15,9-2 5,-9 2 5,9-4-7,-9 4 2,0 0-7,0 0 0,0 0-5,0 0 0,0 0-6,0 0 3,0 0-6,0 0 3,-22 9-6,22-9-1,-10 8 0,4-3-1,2-1 0,-2-1 3,2 3-2,4-6-3,-7 13-2,5-6 1,-3-2 1,4 2-5,-1 1 1,2-8 0,2 14 2,-1-7 3,1 1-4,2-1 1,0 3-1,1-1 2,0 1-2,0 0 4,4 0-9,-2-1 2,-1-2-1,3 5 4,1-2 0,-1-2-3,0 1 2,0 1 0,2-2 2,-2 1 0,4-2 1,-4 0-3,1 1 1,0-1-2,-1 1 4,1 0-3,-3 0 2,2-2 1,-3 2-1,0-5-2,-1 6 0,-1-4 0,1 1-2,-3 0 4,-2-6-5,1 8 5,-1-8 0,-1 12-2,1-12-4,-9 12 1,3-7 0,-3 0-4,-1 0 0,3-1 0,-4-1-2,0 0-7,0-2-4,0 0 0,-2 1-9,1-2-10,2 1-10,10-1-25,-15-3-33,8 2-32,0-1-105,7 2-264,-13-7 117</inkml:trace>
  <inkml:trace contextRef="#ctx0" brushRef="#br0" timeOffset="130136.1069">21945 10071 87,'-8'-4'153,"8"4"-14,0 0-17,0 0-13,0 0-9,0 0-18,0 0-10,-6-4-3,6 4-3,0 0-7,0 0-12,0 0 5,0 0-2,2 21 3,-2-21-15,0 14-1,0-6 6,0 1 3,-2 7-1,0 0 3,0-2-3,-1 4 3,2 1-2,-4 0-5,-3 6 4,-1-2-4,3-3-2,-2 4-7,0-7-3,2 1 0,0 0-4,-1-4-7,2 3 0,0-2 4,1-5-8,-2 2-4,2 0 4,2-2-5,-1-1 1,-1 0-4,3-1-1,-2-3 4,3-5-3,-4 10 1,1-5 0,3-5-4,-3 7 5,3-7 1,-1 7 0,1-7-1,0 0 0,0 0 0,0 0-5,-4 7 5,4-7-5,0 0 1,0 0 2,0 0 3,0 0 0,0 0-3,0 0 0,0 0-4,0 0 1,0 0 1,0 0-5,0 0 7,0 0-4,0 0-4,14-15 2,-14 15 2,10-1-3,-3 0-1,-7 1 0,16-2-4,-9 2 1,4-1-5,-1 1-1,1 0-3,0 0-2,-1 0 5,1 1-2,1 1-6,-1-2 6,0 1-2,3-1 1,-2 0-8,2 1 5,5-2-2,0 2 7,-1-1-7,0-2 7,0 0-3,0 1 7,-4 0-3,-2 0 1,4 1 2,-3-2-1,0 1 1,-1 0 3,-2 1 2,-1 0-4,-9 0-3,13-3 5,-13 3 0,12-2 0,-12 2-1,8 0-8,-8 0-12,0 0-4,8-2-8,-8 2-12,0 0-9,0 0-17,7-3-8,-7 3-29,0 0-114,0 0-245,0 0 109</inkml:trace>
  <inkml:trace contextRef="#ctx0" brushRef="#br0" timeOffset="130576.9594">22086 10265 91,'0'0'151,"0"0"-5,0 0-19,0 0-11,0 0-15,0 0-12,0 0-7,0 0-11,0 0-8,0 0-4,0 0-8,0 0 0,0 0-8,0 0 5,13 23-2,-11-17 4,-1 4-7,-1 0 4,0 2-4,0-1 0,0 5-8,-1-2 5,-2 0-4,0 3 3,1-2 2,-1 2-4,1-4 4,-1 1-2,-2 3-7,3-2-4,-2 1 0,1 0 3,1-1-1,-1-2-7,0 2-1,2-3-5,-1 1 1,-2-3-3,0 5-3,2-3 2,0-2-2,0-1-2,0 1-3,1-3 5,-1 3-3,0-3 1,-2 3-5,2-1-11,-1-3-14,3-6-5,-4 10-7,3-6-1,1-4-3,-4 10 0,4-10-17,-1 7-1,1-7-3,0 0-12,-2 9-5,2-9-5,0 0-11,-3 7-6,3-7-19,0 0-107,0 0-240,0 0 107</inkml:trace>
  <inkml:trace contextRef="#ctx0" brushRef="#br0" timeOffset="131299.0881">22618 10231 47,'0'0'167,"0"0"-7,0 0-16,0 0-13,0 0-6,0 0-10,0 0-11,-22 3-6,22-3-15,-7 7-9,2-4-4,-1 6-3,0-2-4,-1 1-5,0 2-5,1 0-8,-1 1-2,-2 0 0,2-3-8,2 4-2,-1-2 1,0 2-5,0-3-6,2-1-3,1-2-1,-1 2-3,3-2 1,1-6-4,-4 12-2,4-12-2,0 9-4,0-9-6,4 8 2,-4-8-1,5 8 2,-1-6-2,-4-2 3,13 4-3,-7-1 1,2-3-3,3 3 4,0-2-4,-1-1-2,0 1 3,0-1 0,-2 3-2,0-3 2,1 1-1,1-1-4,-1 0 7,-9 0-1,15 3-1,-7-3-1,-8 0 2,14 2-1,-8-2-2,-6 0 0,13 2 4,-5-1-2,-1 2 4,1-2 0,0 0-3,-2 1 1,3 0-5,-1 1 4,-8-3-1,14 4 7,-7-2-6,0 2 1,-1 0-2,-1 0-1,1 0 3,-2 3 3,2-5-4,-1 5 3,-1-2 2,-1 2-4,1-2 3,4 2-3,-7 0 2,4 2 1,-2-3-2,-3-6 6,1 12-3,-1-4 2,0-8 6,-1 12 5,1-4-2,-3-2-3,2 1-3,-4 2 2,-1-1 4,0 0-4,1-2 6,-2 2-8,-1-1 2,-2 0 1,3 0-2,-2-1-2,-1-1 1,1 2-1,-1-2-1,0-2-2,1 2-3,-1 1-7,1-5-11,-2 1-7,1 1-9,4 1-11,-6-2 5,12-2-15,-14 0-4,8 1-20,6-1-16,-14 0-3,14 0 1,-12-1-8,12 1-16,-12-4-110,6 2-247,6 2 109</inkml:trace>
  <inkml:trace contextRef="#ctx0" brushRef="#br0" timeOffset="131699.7138">22646 10267 168,'0'0'206,"0"0"-12,1-11-11,-1 11-12,0 0-20,0-8-12,0 8-19,3-9-10,-3 9-14,5-6-7,0 2-8,2 0-9,-7 4-8,14-9-7,-8 5-5,6 0-8,-3 2-2,1-2-5,0 2-4,2-1-5,-2-1 4,1 1-7,-1 1-2,2 0-5,-2 1-9,-2-2-7,2 2-10,0-2-12,1 3-13,-4 0-13,-7 0-10,15-2-13,-8 2-12,-7 0-19,13-2-21,-13 2-19,0 0-122,0 0-285,0 0 126</inkml:trace>
  <inkml:trace contextRef="#ctx0" brushRef="#br0" timeOffset="132370.9553">23026 9818 99,'-4'-9'154,"4"9"-13,0 0-9,0 0-9,0 0-10,0 0-13,0 0-3,-15 2-11,15-2-4,0 0-9,0 0-3,-16 4-14,16-4-3,-4 3-8,4-3-1,0 0-1,-6 7 0,6-7-4,-3 10 7,1-6-6,2-4 14,-4 15-3,1-9-3,1 3-5,-2 0-6,3 2-4,-2-2-2,1 3-5,0 0 4,2-1-6,0 2 2,2-1-2,2-1-2,1 5-1,-2-7-3,1 6-3,1-5 2,1 2-3,0-1 0,1 0-4,4 1 1,-3-2-2,-3 0 0,5-1-2,0-2 0,-1 2 2,0-1-1,1-4-3,-1 1 1,1 0-1,-3-2-1,-1-3 1,2 1 2,-8-1-1,16 2 1,-9-2-1,3-3-2,-1 0 3,-3 2-4,3-4 3,-1-1 5,1 0-4,-1-2 6,-2 2 2,0-5-3,2 1 2,-2 0 3,1-2-2,-2 2-4,0-6 1,3-3 1,-6 4-2,-1 3 4,-1-1-8,0 0-1,-1 3 0,0-3 6,0-1-6,-3 4-5,0 0 3,-2 1-1,-1-1 1,1 1-4,-3-1 1,1 3 1,1-3-4,-1 5 0,-2-2-1,-1 0 0,1 2-7,-1 0-1,-1 2-3,2-1-11,-3 1-5,2 1 0,-2 2-11,3-2 3,1 2-8,-3 2-5,1-2-5,-1 4-6,1-3-11,-1 3-4,3-1-7,-3 2-9,1 2-15,1-2-9,0 2-24,0-2-105,0 3-265,-1-2 119</inkml:trace>
  <inkml:trace contextRef="#ctx0" brushRef="#br0" timeOffset="133486.918">23629 10554 5,'0'0'158,"0"0"-11,0 0-12,0 0-1,0 0-9,0 0-10,0 0-2,0 0-13,0 0-11,15-5-8,-15 5-7,0 0-10,0 0-2,10-1-6,-10 1 0,0 0-2,16-2-2,-6 0-5,4 2-3,-1-1-2,0 0-2,2 1-4,-4-3-6,7 3-1,0 0-3,0-3-7,2 3 2,-1-2 2,0 0-2,0-1-12,0 0 8,3 2-1,-2-2-1,1 0-1,2-1-1,-2 3-1,6-3-5,-6 2 2,-2 1-1,0-1-2,-2 2 2,-4 0 1,0 0-5,-1-1 2,1 1-3,-3-1 4,0-2-6,1 1 1,-4 2-7,-7 0-5,13-1-6,-13 1-8,9-2-9,-9 2-4,9 0-5,-9 0-16,0 0-14,6-2-10,-6 2-14,0 0-14,0 0-25,0 0-106,0 0-261,0 0 116</inkml:trace>
  <inkml:trace contextRef="#ctx0" brushRef="#br0" timeOffset="133881.3829">24029 10285 106,'0'0'176,"0"0"-11,-3-7-12,3 7-13,0 0-13,0 0-20,0 0-11,0 0-10,0 0-9,0 0-8,0 0-6,0 0-3,0 0-2,0 0-11,0 0 7,-2 26 3,1-15-1,-2 0-5,2 0 0,-2 2-7,2 3 10,-2 2-4,2-1-1,-2 2-6,2 1-1,0-1-6,-2 0-3,1 6 0,-1-2-1,-2 2-5,4-5-1,-3 6-4,0 0-2,4-6-2,-2-3 5,0 2-10,0 2-15,0-3-7,2-1-14,-1 0-12,-1-1-10,0 1-8,0-2-8,0-1-17,0-4-4,1 1-12,-2-3-16,1 0-19,-1 0-30,-1-2-89,4-6-267,-6 10 118</inkml:trace>
  <inkml:trace contextRef="#ctx0" brushRef="#br0" timeOffset="135071.246">25116 10132 49,'-2'-9'151,"2"9"-12,0 0-9,0 0 3,-4-5-15,4 5 3,0 0-14,0 0-14,0 0 0,-4-7-8,4 7-9,0 0-6,0 0-7,0 0-4,0 0-7,-6-4-3,6 4-4,0 0-6,0 0-3,0 0 1,-16 11 0,13-7 2,-5 2 0,1 2-3,-3 0-2,-1 3-1,-2 0 0,0 4-4,-1-1 0,1 1-1,0 0-2,0 1 0,2 1-7,1 0 3,-1 0-4,3 1 0,-1 5-5,2-4 1,1-2 0,2 1-1,2 0 1,-1 2-2,5-2-3,-4 0-2,4-1 0,0-1 0,2 1-3,-1-2 1,3 1 0,0 0 0,2-1 3,1 1-2,-2-6-2,4 2 0,-1 3 1,-1-6-1,1-1 0,2-2-2,0 0 0,0 1 3,1-3-3,-1 1 0,0-2 0,2-2 0,-2 0 3,1-3 0,-1 0-3,2 2 1,-1-1-3,0-5 2,-2 1 4,-1-2-4,1 1-1,0-3 2,-3 1-2,0 0 1,-3-3-1,0 2 3,-3-3-5,-1 2 0,-2 0-1,0 0 2,-2 0-1,-2-1-2,0 4 3,-1-1-1,-1 3-1,-2-3 2,-2 2 0,-1 4-3,-2-1-2,3 1 6,-8 1-7,2 2 6,1 0-2,1 2 5,3-1-8,-1-1 2,1 2-1,0 1-1,1 1 0,1 0 3,1-1-7,3 2-10,1-3-1,1 4-10,-1-1-2,5-6-3,-4 10-13,3-4-7,1-6-13,1 12-4,-1-12-11,6 12-18,-2-7-22,0-1-11,1 0-126,0-1-279,2 2 123</inkml:trace>
  <inkml:trace contextRef="#ctx0" brushRef="#br0" timeOffset="135691.5431">25687 10280 11,'0'0'102,"0"0"0,0 0-8,0 0-6,-10 9-3,10-9-11,-4 8-12,4-8 5,-6 10 4,2-6-4,-1 1-2,0 3-7,-1-1 3,-1-1-1,-2 2-3,3 1 4,1 2-1,-2-2-10,1 2-6,-2 0-1,2-2 2,2 4 1,0-1-7,2 0-8,-2 1-1,2-1-2,1-1 3,-1 1-6,2 1-10,2-2 2,1-3 3,1 5-3,1-5-1,0 0-1,1 1-6,4-1 4,-1 0-3,3-4 0,1 1-5,-2-2 4,3 1-1,-1-3 1,1 0-4,0 2 0,-2-3-2,-1-3 3,1 2 3,2-4-3,-3 2-1,1-4 1,-2 1 8,0-1 0,-1 0-3,0-2-1,-1-1 15,-3 0 2,0-2-4,0-2-1,-4-3 1,1 3-6,-2-4 2,-2 1 1,-3 0 4,1-2-7,-3 1 4,-3 0-5,1 2-5,-2 2 1,0-1-3,1 4 0,-2-1 2,3 3-5,-1 2-1,1 0 3,-1 1 0,1 2-8,1 0-9,-2 0-9,-2 4-7,6-2-7,6 2-5,-16 2-5,10 0-3,-1 1-1,0 0-6,-2 3 3,0-2-7,3 4-4,1 0-6,-2-1-4,1 0-15,2 0-16,0 2-15,1 1-109,0-3-244,0 1 108</inkml:trace>
  <inkml:trace contextRef="#ctx0" brushRef="#br0" timeOffset="137042.1303">26297 10140 73,'0'0'154,"0"0"-7,-4-5-7,4 5-7,0 0-13,0 0-6,-9-4-13,9 4-11,0 0-6,0 0-7,0 0 3,0 0 2,0 0 0,-15 11 2,9-4 3,-1 0-8,1 2-2,0 4 2,-2 2 3,0-1-5,0 3-10,2 1 1,-3 1-7,3-2-3,-1-1-7,1 1-1,0 0-9,0-1-4,2 1-3,2-3-4,1 2-3,-1-3-4,4-2-3,-2 1 0,2-1-3,-1 0-5,5 0-4,-2-1 0,2-2-8,-1 0 0,1 1-1,1-1-6,0-3 1,2 2-4,-2-3 1,2-1 0,1 0-2,0 0 0,-2 0-1,6-5 0,-5 4 1,-9-2 0,17-3 1,-7-1-5,0-1 4,1 0 1,-1-4-3,0 2 2,2-1 2,0-2-4,1-2 4,-3 4 1,1-3 2,-3 0-1,2 3 4,-2-2 1,0 3-4,-2-1 4,1 2-1,-1-2-1,-1 3 3,0 0-2,-1 0 4,2 1 3,-6 4 1,6-6 3,-6 6-1,4-6 1,-4 6-1,0 0-4,5-6-4,-5 6 3,0 0-4,0 0 2,0 0 2,0 0-1,11 8 0,-11-8 1,6 7 1,-2 0-1,-2 1-4,2 1 8,-2 1-6,0-2 4,1 3-3,-1-3-2,2 4 1,0-5 2,2 5 0,-2-3-2,1 1 3,-1-1-3,1 0 3,2-2 2,0 0-5,0 0 3,-2-2-3,1 0 4,2-1-3,-1 2 3,0-3-3,1-3 3,0 2-4,0 0-3,-8-2-2,13-2-4,-13 2-8,11-5-3,-7 2 3,-4 3-2,7-10-5,-7 3-3,0 7 2,-2-16 0,0 6 6,-3-2 4,-3 1-3,2 1 1,-6-6 1,1 4 8,-1 0-2,-1 1 2,-3 0 7,2-1 14,-3 2-1,2 3 9,-2-2-2,5 2 7,0 1 6,2-1-2,1 3 3,-2-2-1,6 2-1,5 4-8,-7-6-6,7 6 0,-6-4-6,6 4 0,0 0-2,0 0 2,0 0-8,0 0-5,0 0-5,26-7-5,-13 4-8,7 1-14,0-3-11,1 3-4,7-2-11,-1 0-3,-6 2-19,7-3 7,-8 3-15,2-3-1,1 2 1,-4-1-1,0 0-2,0 0 5,-1 0 4,-6 2 16,6-2 4,-7-1 2,1 3 6,-5 1 15,0 0 5,-1-1 18,-6 2 0,12-2 12,-12 2 1,9-2 15,-9 2 0,0 0-2,9-1-3,-9 1 0,0 0 6,8-1-1,-8 1-4,0 0 5,9-4 4,-9 4-7,0 0 2,0 0-3,7-3-1,-7 3 0,0 0-2,0 0 2,0 0-6,0 0 4,0 0-8,8 7 4,-8-7 3,0 0 4,0 0-1,1 8-4,-1-8-6,0 0 4,2 8 0,-2-8 2,0 0 0,0 9 1,0-9-4,0 9 6,0-9-3,1 7 1,-1-7 3,2 11 3,-2-11 2,0 12 2,1-8-3,-1-4 2,4 13-4,-2-9 6,1 4-5,0-3 3,-3-5-3,6 9-1,-3-4 2,-1 0 1,4 0-3,0 1 7,-1-2-5,0 0 2,1 1-1,3 0 12,0 1 9,0 0-3,1-1 0,-1 0-3,0 3-5,0-2 2,1-1-5,-3 1 1,0 0-4,-1-1 1,1 0-1,-2 0-5,0-3 4,1 5-6,-1-2-2,-3-1 5,3 1-2,-1 1-4,0-4-1,-4-2 2,6 8 1,-3-5-3,-3-3 1,0 0 0,-3 14-3,3-14 1,-6 7 5,1-3-2,-3 1-5,1 0 5,-2 0-2,-1 0-3,-1 0-9,1-1-15,-3 2-2,0-4-13,0 3-7,1-2-13,0-1-15,0 2-27,0-1-9,0-1-123,0-1-250,0 0 111</inkml:trace>
  <inkml:trace contextRef="#ctx0" brushRef="#br0" timeOffset="139176.3073">27736 10069 22,'0'0'144,"0"0"5,-8-7-15,8 7-13,0 0-8,0 0-10,0 0-7,-7-2-15,7 2-3,0 0-10,0 0-9,0 0-3,0 0-8,0 0-5,0 0-4,-15 9 5,15-9-9,-5 5-2,0 0 6,1 0-1,-2 2 1,0-2-5,-1 5 1,0 1 3,-2 0-2,-3 3 7,1 0-9,0-1-3,1 3-2,-3-1 3,2 1-5,-1 1 0,3 0-5,0 1 1,2-1 0,-3 2-5,3-1 3,1-2-1,1 1-3,-2 0-4,4 0 2,0-2-1,3 1 0,0 1-4,3-3-1,-1-1 1,2-1-2,0 0-1,1-2-2,0-1 1,1 1-2,1-1-1,4 4 2,-2-4-2,1-4-4,2 2 5,-2 0-3,1-2 4,0 0-4,-1-2 1,3-1-2,-2 1 0,1-3-1,-1 0-1,0 0-4,-1-3 5,1 1-1,-2-2-1,-2 1 6,3 0-6,-4-2 4,2 0-1,-3-1-3,-1 2 2,2-4-1,-2 0 4,-3 2-6,1-1 3,0 0-1,-2 7 1,-2-15-2,0 9 0,0-2 1,2 8-5,-9-13 1,4 8 5,0 2-4,-3-1-1,-1 0 1,-2 0 1,0 3 0,3-1-3,8 2-1,-17 2 3,9-1 1,-3 2 2,2 1-8,0 1-4,-1-2 0,2 0-14,-1 3 0,2-1-8,1 0-14,0-2-7,1 2-4,1 0-7,4-5-16,-9 6-8,6-1-10,3-5-19,-6 9-108,2-6-246,4-3 109</inkml:trace>
  <inkml:trace contextRef="#ctx0" brushRef="#br0" timeOffset="140007.4922">27945 10139 37,'-3'-7'165,"3"7"-22,0 0-5,0 0-16,2-10-12,-2 10-3,0 0-12,0 0-11,4-7-3,-4 7-15,5-5-4,-5 5-8,9-3 1,0 0-13,0 2-6,2-2 1,-2 2 0,4-2-4,-1 0-9,2 2 2,-4 0-6,3 1-1,-2 0 3,-3 0-2,-8 0 0,18 1-8,-11 0 7,4 2-8,0-1 1,-1 0 1,2 1-2,-2 0-4,2 2-1,-2-1-4,1 1-2,-2 0 2,-1 1 4,2-2-6,-4 3 6,-2-2-1,0-1-1,-1 5-2,-1-3 4,0 2-9,-2-8 11,1 13-8,-4-3 6,1-2 0,-1-1 1,-2 3 3,1-1-12,-1-1 1,0-2 3,-1 2 6,-1-1 0,2 0-5,0-4 3,1 1-4,4-4-3,-9 7 5,9-7 1,-5 4 0,5-4 0,-4 4 4,4-4-2,0 0-4,-5 5-1,5-5 0,0 0-4,0 0 2,0 0 0,0 0-3,0 0 3,0 0-3,16 3 6,-16-3-3,12 0 1,-12 0 3,18 0 3,-6 2-15,-5 0 3,4 1-2,0-3 5,-2 3 1,0 0-2,2-2 1,0 3 2,-2 1 0,2 1-1,-2-2 1,0 1-4,1 3 1,-2-4 1,0 4-3,-1-1 4,2 0-1,0 2-4,-1-1 1,-2-1 7,2 1-4,-2 2-2,1-1 2,-4-3 3,1 3-2,0 0 3,1-1-3,-4 0 6,1-1-4,-2-7 3,1 11-4,-1-4 12,0-7-1,-3 9 0,1-3 4,-3-1 2,0 1-6,0-2 6,-2 0-1,-1-1 4,0 0 4,-1 0-6,-2 0 3,0-1-2,-1-2-3,-3 1 1,4-1-5,-1-1 1,-6 2-2,5-2-2,2 1-4,-1-2-7,1-1-23,-1 0-19,5 2-11,-2-1-23,9 2-6,-15-3-19,8-1-12,1 1-17,6 3-117,-12-4-270,12 4 120</inkml:trace>
  <inkml:trace contextRef="#ctx0" brushRef="#br0" timeOffset="140453.2771">28669 10469 94,'0'0'175,"0"0"-11,0 0-12,0 0-7,-12-18-12,12 18-12,0 0-9,0 0-10,0 0-8,3-12-15,-3 12-1,0 0-14,1-11 1,-1 11-12,0-8-6,0 8 1,0-7-8,0 7-5,3-12 1,-2 5-7,-1 7-1,4-11-5,-4 6-2,0 5 0,5-11-4,-3 5 1,-2 6-4,4-9-1,-4 9-7,4-7 4,-4 7 1,3-5-5,-3 5 1,0 0-9,6-5-1,-6 5-9,0 0 0,0 0-3,0 0-9,0 0 7,0 0-8,0 0 4,0 0-2,3 15-9,-3-15-4,0 11 3,0-11-2,-3 11-9,3-4 1,0-7-16,-5 12-16,4-5-8,1-7-10,-2 12-31,1-5-85,1-7-225,-1 9 99</inkml:trace>
  <inkml:trace contextRef="#ctx0" brushRef="#br0" timeOffset="140881.2145">29019 10106 33,'0'0'166,"0"8"-8,0-8-8,0 0-12,-7 12-17,5-7-7,2-5-14,-4 13-5,-2-3-6,2-3-14,1 5-2,-2-2-3,1 2 0,-1-1-7,0 5-1,1-1-5,2 1-4,-1-1-7,-1 4-6,0-4 2,1-1-3,1 2-4,-2-1-2,-1 2-6,2-2 7,0 0-10,2-3 1,-2-1-2,1-1-2,-1 0-7,0 0 1,0 0-4,0-2 2,-1 3-12,2-5-7,-2 0-18,1 1-8,-1 0-19,2-1-10,-3 0-13,5-6-20,-5 8-18,2-2-21,3-6-125,-9 6-278,9-6 123</inkml:trace>
  <inkml:trace contextRef="#ctx0" brushRef="#br0" timeOffset="141611.7464">29167 10216 114,'0'0'134,"5"-5"1,-5 5-15,4-5-6,-4 5-9,6-4-11,-6 4-9,8-5 0,-8 5-4,9-4-5,-4 1 0,3 1-6,-1 0-3,1 1-6,2-3 0,-2 4-5,3-2-4,0 1-4,-1 1 0,0 0-7,0 1 1,1-1-2,0 2-7,-1 2-5,-3-2-3,0 1 1,0 0-3,-1 1-2,2 3-2,-2-3-5,-2 3 4,1 2-5,0 0 2,-1-1-4,0 0-6,-1 2 7,-1 1-4,2 1 2,-3-1-4,-2 0 2,-2-1-1,2 0-1,-2-1-1,-3 1 2,1-1 4,1 0-7,-2-1 3,-3-2-4,1 2 0,0-2 4,1 3-3,-2-4 0,1 1-5,3-2-1,2 0-6,-3-1-7,6-3 1,-6 7-5,6-7 4,-8 3-4,8-3-1,0 0 0,0 0 0,0 0 4,-5 2 2,5-2 4,0 0-2,0 0 0,0 0 7,0 0-1,0 0 4,15 6-2,-15-6 0,13 0-3,-13 0-5,15 0 4,-5 0 8,2 1-3,-5-1-3,-7 0 3,16 1 0,-10 1 3,1 0-2,2 1 7,-2-3-3,0 2-1,1 3-2,-2-3 5,2 3-1,-1-2 3,-3 2 1,1-1-3,1-1-6,-2 3 10,0-2-6,2 3 7,-6-7-6,3 9 7,-3-9 4,3 9 4,-3-3-3,0-6 7,-3 15-2,1-10 5,-1 6-2,-2-6 4,2 1-6,-3 2 4,-2-3 2,3 3-1,-4-3-2,0 2-4,0-2 3,2-3-1,-2 3-5,-4 0-1,4 0 1,-3-1-1,1 0-2,1 0-2,-3-2-4,3 1-10,-3-3-11,0 4-8,3-2-10,-4-1-21,3 1-9,0-3-15,-3 1-20,4-1-14,-1 2-30,11-1-37,-17-2-93,8 1-293,0-2 129</inkml:trace>
  <inkml:trace contextRef="#ctx0" brushRef="#br0" timeOffset="142488.7569">30154 10311 21,'7'-5'204,"-7"5"-11,0 0-6,0 0-7,2-9-11,-2 9-11,0 0-12,3-8-5,-3 8-12,0 0-7,4-7-10,-4 7-10,0 0-15,0 0-6,4-5-9,-4 5-6,0 0-9,0 0-5,5-4-6,-5 4-6,0 0 1,13 0-4,-13 0-6,11 2-2,-11-2-3,19 3-5,-8-1-1,-1-2 1,5 0-5,-2 1-2,7-2 1,-4 1-2,4-3 0,-1 0-2,2 3-4,-3-1 0,3-1-14,1 1-2,-2-1-10,-2 2-18,2 0-8,1-1-14,-1-1-4,-4 2-6,-3 0-15,0 2-17,-2-2-1,1 1-24,-3 1-5,-3 0-10,2 0-142,-8-2-306,6 6 136</inkml:trace>
  <inkml:trace contextRef="#ctx0" brushRef="#br0" timeOffset="142941.8467">30260 10542 159,'0'0'169,"0"0"-6,0 0-15,0 0-13,0 0-6,0 0-13,0 0-6,0 0-6,0 0-5,0 0 2,0 0-4,4 12-1,-4-12-4,3 4-6,-3-4-5,8 5-10,-8-5-3,10 5-6,-4-3-6,0-1-7,1 0-2,3 0-5,-1 1-3,4-1-5,3 0 1,4-2-6,-2 1-4,2-3-6,0 2 2,1-1-6,8 0 2,-2-2-4,-7 4-2,2-3 4,-1 1-3,-1 1-4,-7-1 4,1 2-7,-3 0 1,-2 0-1,-1 0-2,-8 0-3,13 0-6,-13 0-8,12 0-1,-12 0-3,6 2-2,-6-2-3,0 0 0,0 0-10,0 0 0,0 0-13,0 0-7,10-3-20,-10 3-27,0 0-18,0 0-36,0 0-159,3-6-339,-3 6 151</inkml:trace>
  <inkml:trace contextRef="#ctx0" brushRef="#br0" timeOffset="144020.8571">31296 10415 16,'0'0'187,"0"0"-2,0 0-15,0 0-5,-7-5-13,7 5-10,0 0-5,0 0-10,0 0-8,0 0-9,0 0-1,0 0-11,0 0-11,0 0-10,0 0-7,0 0-5,0 0-7,0 0-8,0 0-4,0 0-4,0 0-8,0 0-2,15-7-3,-15 7-2,12-2 4,-5 2-8,-7 0 0,13-2-3,-1 2 0,1 0-4,-3 0 0,4 0 3,-1 0-2,1 0-4,-3 0 0,8-1 1,-2 2 0,0-1-5,0 0 2,3 0 0,-3 0 0,2 2-2,-3 0-2,2-1 0,4 0-2,-3-1 3,-2 1-2,2-1-2,-4 2 0,3-1 3,-5 0-3,1-2-3,-1 2-1,-3-1 1,-1-1 1,-9 1-2,13 1 0,-13-1 2,11 0-2,-11 0-2,5 0 4,-5 0-1,0 0 3,9 1-5,-9-1 1,0 0 2,0 0-1,0 0-1,0 0-1,0 0 0,0 0 0,0 0-1,-25 4 3,16-4-4,-2 0 3,-1 0-2,4 2 3,-5-1-4,-1 1 5,5-2 0,-5 0 2,3 0-5,0 0 1,-3 0-3,3 0 1,-3 0 2,3 0 0,-4 0-3,1 0 3,5-2 0,-3-1-7,-1 3 4,3-2 1,-2 0 1,7 0 1,5 2-4,-17-3 2,7 1-1,4 1 0,6 1 1,-9-2 1,1 0 0,8 2 5,-8-3-6,8 3 1,0 0-3,0 0 4,-9-2-2,9 2-1,0 0 1,0 0-1,0 0-3,-9-1 1,9 1 3,0 0-3,0 0-1,0 0 6,0 0 0,0 0 0,0 0-1,32 3 1,-26-1-6,5-2-1,3 0 3,-3 0 5,2 1-3,1-2 2,2 2 2,2-1-1,0 0 0,-2 2-3,2-2 1,-3 2 1,3-1 0,0 1-4,0 0 3,-5-2-1,6 1-2,-5-1 1,-1 2 1,0 0 2,1-2-2,-3 0 5,3 0-2,-4 0-2,-3 0-7,3 0 6,-10 0 5,13 0-2,-13 0-1,9 0 1,-9 0-1,0 0 4,9 0-7,-9 0 7,7 2-3,-7-2 1,0 0-1,0 0 4,0 0-5,0 0 0,0 0-1,8 0 1,-8 0 1,0 0-3,0 0-1,0 0-9,0 0-10,0 0-8,0 0-12,0 0-5,0 0 2,0 0-13,0 0-5,0 0 2,0 0-4,0 0-6,0 0-19,0 0-11,0 0-26,0 0-24,0 0-116,-29-4-288,23 2 128</inkml:trace>
  <inkml:trace contextRef="#ctx0" brushRef="#br0" timeOffset="144676.7348">32374 10091 201,'0'0'197,"0"0"-4,0 0-13,0 0-10,-1-9-9,1 9-12,0 0-12,0 0-14,0 0-10,-6-8-13,6 8-8,0 0-13,0 0-9,0 0-10,0 0-4,0 0-9,0 0-1,0 0-1,0 0-9,-2 26-3,2-17-1,-2 2-2,0 4-1,1-1 1,-3 5 5,2-1 2,-2 6 18,-6 0-5,2 3-4,-1-3 0,-1 2-8,1-4 4,1 2-6,-1 1 0,-1-8 0,2 2-3,-1-2-1,-1 0-4,4 0-3,1 0-2,1 1-4,0-3-2,-1 1-1,3 0-1,-1 0-1,1-6 0,0 2-1,1 0-2,-3-2-2,0 1-5,4-1-4,-3-4-10,3-6-12,-2 11 0,-2-7-15,4-4-7,0 7-4,0-7-7,-4 7 5,4-7-17,0 0-9,-4 5-27,4-5-19,0 0-24,0 0-4,0 0-25,0 0-161,0 0-363,12-17 161</inkml:trace>
  <inkml:trace contextRef="#ctx0" brushRef="#br0" timeOffset="145851.0112">32741 10287 108,'0'0'152,"0"0"-22,0 0-12,0 0-11,0 0-7,0 0-2,0 0 0,0 0-3,0 0 1,0 0-2,0 0-9,0 0-5,0 0 2,0 0 1,-21 20 4,19-16-11,-4 1 0,0 5-1,0-3 8,1 0-2,-3 2 1,1-1-5,-1 1-11,-2 0-5,3 1-3,1-2-5,-4 2-5,-3 4 1,5-1-1,-2-4-8,3 1-6,1 1-2,-4 3 0,4-3-4,-3-1-4,2 2-3,3-2-2,-1 1 0,0 0 0,5-2-6,-2-1 3,2 0-4,2 0 2,2 2-5,-1-3-3,0-2 1,1 0-1,3 1 1,-5-1 0,5-1-7,-1-1 3,1-2-10,0 1 4,4-3-4,1 2-1,-2-2 4,2-3-7,-1 0 1,-11 4-3,0 0 4,0 0-4,42-26 3,-42 26-2,21-20-2,-21 20 6,19-23-4,-19 23 6,17-30-2,-17 30-1,7-24 6,-7 24-3,0 0-3,4-39 5,-4 39-2,0 0-2,0 0 2,-4-41-2,4 41 0,0 0 0,0 0-3,-14-39 9,8 31-7,2 2 8,0 0-3,0 0 2,2 1-2,2 5-1,-7-8 0,7 8 1,-2-8-1,-2 2-2,4 6 4,0 0-3,-4-6-3,4 6-3,0 0 3,0 0-2,0 0-2,0 0 1,0 0-1,0 0 4,0 0-3,0 0 3,65-13 0,-65 13 5,0 0-5,40-3 1,-40 3 3,0 0 1,38-1-6,-38 1 5,0 0-1,45-3 3,-45 3 0,0 0 0,40-1-1,-40 1 0,0 0 1,0 0-1,48 1-2,-48-1 6,0 0-1,40 4 0,-40-4-2,0 0 2,37 7-2,-37-7-3,0 0 5,30 6-1,-30-6-1,0 0 0,0 0 0,29 13-2,-29-13 1,0 0 2,0 0-1,17 18-1,-17-18 4,0 0 5,0 0 3,0 0 6,8 31 0,-8-31-3,0 0 1,0 0 3,0 0 2,-8 42 5,8-42-3,0 0 0,0 0-1,-12 40 6,12-40-3,0 0-1,-13 30-2,13-30-6,0 0 3,-9 31-5,9-31 2,0 0-1,-9 30-1,9-30-3,0 0 9,0 0-8,0 0-1,-1 34 0,1-34 0,0 0-5,0 0 3,0 0-2,0 0-2,0 0 2,5 38 3,-5-38-1,0 0-3,0 0 0,0 0 4,0 0-2,15 25 4,-15-25-3,0 0 0,0 0-2,0 0 0,0 0 1,39 5-1,-39-5-3,0 0 0,0 0 3,51-5-3,-51 5 0,0 0 0,41-7 2,-41 7-3,0 0 0,38-12-3,-38 12 6,27-14-1,-27 14 2,27-18-4,-27 18 3,25-18 1,-25 18-6,24-19 2,-24 19 2,22-22-3,-22 22 5,18-18-5,-18 18 0,0 0 2,22-28 33,-22 28-7,0 0-4,13-27-2,-13 27 2,0 0-6,7-26-1,-7 26 1,0 0-3,0 0-1,0 0-5,0 0-5,-18-47 5,18 47-4,0 0-3,-25-22-9,25 22-6,-21-14-9,21 14-7,0 0-9,-33-11-10,33 11-6,0 0-9,-34-12-8,34 12-4,0 0-10,-40-8-11,40 8-6,0 0-6,-39-5-10,39 5-29,0 0-11,-42 0-135,42 0-321,0 0 142</inkml:trace>
  <inkml:trace contextRef="#ctx0" brushRef="#br0" timeOffset="147481.4043">17918 11626 33,'0'0'183,"0"0"-19,0 0-2,0 0-5,4-5-9,-4 5-10,0 0-10,0 0-14,0 0-5,0 0-16,0 0-5,0 0-13,0 0-17,0 0 4,0 0-6,0 0-3,0 0-5,0 0 0,0 0 3,0 0-3,-10 29 2,10-17-2,-3-1 3,2 6-1,-3 3-3,2-2-1,-6 8-1,1-2 0,2 4-5,-1-1-3,1 0-4,0 0 1,-1 0-6,2 1-4,-3-1-1,1 2 0,1-5-3,-2 2 1,1-1-1,1-5-4,1-2-4,-1 5 3,1-6-3,4-3 0,-1 5-3,1-7-3,-3 0-9,3-2-10,-2 0-4,0-1-4,1 1-14,0-3-4,1-7-10,-4 11-5,4-4-1,0-7-8,-3 9-6,3-9-4,-1 6-9,1-6-15,0 0-14,0 0-28,0 0-24,-5 6-121,5-6-306,0 0 135</inkml:trace>
  <inkml:trace contextRef="#ctx0" brushRef="#br0" timeOffset="147981.7656">17885 11668 160,'0'0'163,"0"0"-7,0 0-13,0 0-10,0 0-18,0 0-5,0 0-17,0-12-4,0 12-12,0 0-9,5-8-4,-5 8-8,4-4-7,-4 4 5,0 0-9,0 0-10,5-6 2,-5 6-9,0 0 14,6-3-1,-6 3-9,0 0 5,13 0-3,-13 0 2,12 0-5,-12 0-7,13-2 3,-6 1-2,5-1 0,-3 2 0,2-3-10,2 2 5,-2-4-5,2 5 1,1-4-5,3 0 0,-4-1 2,0 1-6,0 1 3,0-1-4,0 1-1,-3 1 2,1-1-1,-1 1-1,-3 0-8,-1 0-8,-6 2-6,12-1-5,-12 1-11,0 0-9,10-2-7,-10 2-11,0 0-6,0 0-5,8 3-22,-8-3-11,0 0-23,0 0-124,0 0-271,0 0 120</inkml:trace>
  <inkml:trace contextRef="#ctx0" brushRef="#br0" timeOffset="148441.3078">17876 12051 134,'0'0'192,"6"-1"-9,-6 1-6,0 0-16,0 0-12,0 0-14,0 0-11,0 0-5,0 0-15,0 0-9,7-3-11,-7 3-4,10-4-7,-10 4-2,11-6-9,-1 2-4,1-2-10,1 0-2,-1 1-2,6-1-5,-3-3-5,3 4 0,0-1-10,-1-1-2,0 2-6,0-1 0,3 0 0,-3 2-5,1 1-3,-4 0 4,1 1 1,1 2-3,-2 0-1,-3-2-8,2 2-16,-1 2-12,-3-1-21,-8-1-5,15-1-17,-9 2-28,-6-1-16,11-1-22,-11 1-21,0 0-124,0 0-305,0 0 134</inkml:trace>
  <inkml:trace contextRef="#ctx0" brushRef="#br0" timeOffset="150560.7269">18868 11661 114,'0'0'108,"0"0"-6,-11-6-4,11 6-6,0 0 2,-7-4-1,7 4-12,-5-4-2,5 4-7,0 0-4,-7-4-1,7 4 0,0 0 4,-10-4-2,10 4-1,0 0-6,-8-4-3,8 4-10,-6-3 3,6 3-2,-8-2 1,8 2-8,0 0-5,0 0 0,-16 2-3,16-2-6,-9 3 3,9-3-1,-13 3 2,8 1-3,0-2 0,0 4-3,-2-2 2,0-1-4,0 2-2,2 0 0,-3 1 1,2 1-5,1 1 4,-1 1-3,-1 2 3,2-1 1,-4 4-1,1 0 0,1 0-6,2 3-3,-1-1 0,-1 2 3,-1 4 0,3-2 0,-3 4-2,2-7-2,1 3 1,-1 4-3,2-5 3,2 0-2,0 1-4,2-3 1,1 2 2,0-3-4,2 2 0,1-2-1,1-1 2,1 0-7,-1-4 1,3-1-2,-1 0 0,0 0-3,3-2-3,-1 1-5,3-4 2,4 2-4,-3-4 0,5-1-9,-1-2-5,1 0-4,1-2 0,0-1-10,1-4-2,-1 2 5,1-3 8,0 0-8,-3 0 3,7-4 3,-5 4 3,-2-4 1,-1-1 4,1 1 5,-3 1-1,0-1 3,-1 0 11,-5 3 5,-1 1 5,0-1 8,-1 2 4,-2-1 7,-2 3 7,0-2 4,0 2 0,-2 5 4,0-13-9,0 13 0,2-7-1,-2 7 1,-2-11 4,2 11-2,-2-9-1,2 9 2,0 0-4,-2-9 0,2 9-7,0 0-1,0 0-5,-2-7 2,2 7-5,0 0-2,0 0-2,0 0 0,0 0 2,0 0-4,0 0-1,11 16 1,-11-16 0,7 8-2,-6-1 1,3 1-1,-2 1-3,1 1 3,-2-3-2,2 4 3,-1-2-5,0 1 1,2-2 1,-3 3 1,1-4 0,3 3-1,-2-3-2,1 2 0,0-2-4,0-1-5,1 3 0,-1-4-2,-1 3 2,4-4 0,-2 1-1,0 0-3,-1-1-3,-4-4-5,10 4 3,-4 0 1,-6-4 3,9 1 3,-9-1-3,8 0 3,-8 0-12,10-5 14,-6 1-2,1-2 3,0 0 2,-1-5-2,0 4-1,-1 1 2,-1-5 5,2 0-1,-2 0-6,0 0 4,-4-2 3,1 3 0,-5-2 6,2 3-1,-2-2 7,-1 3 4,-2-2 0,-2 2-1,-5 0 1,4 2 0,-5 0 0,-1-1-2,-1 3 0,4 0 0,-5 0 1,8 2 4,-6-1 0,6 5-1,2-4-6,0 0 5,2 1-8,8 1 2,-11-2 1,11 2-3,-11 0-4,11 0 1,0 0-4,0 0 0,0 0 0,0 0 3,0 0-5,0 0 1,0 0 0,27-14 1,-14 11-6,4-1-4,2-1-1,-1 2-4,0-2-3,-1 0 0,0 3-3,2-2-6,-2 1 0,2-1 0,-6 1-3,3 0-1,1 0 4,0-1-3,-4 0 1,3-2-2,2 2-3,-1 0 1,0-3 3,-5 3-1,3-2-1,-3 2-4,-1-1 12,1 0 3,-3 1 2,1-1 0,-3 2 6,-1 0 2,-6 3 1,10-4 0,-6 1 16,-4 3-2,5-5 9,-5 5 4,5-4-1,-5 4-4,0 0 3,0 0-3,0 0 1,-5-14-2,5 14 2,0 0 4,-6-4-3,6 4-1,0 0-3,-6-6 1,6 6-2,0 0-7,0 0 8,-10 0-6,10 0-1,0 0 0,-11 7 0,11-7-3,-7 7 2,7-7 2,-5 8-1,3-4-1,2-4-2,-3 10 0,3-10-5,-1 10 4,1-10-1,2 9 2,0-2-1,-2-7 0,5 9-2,0-3 2,1-1-2,0 0-3,5 1 5,-2 0-4,2-3 1,-2 3 1,1 0-2,2-1 1,-2-1-1,0 1 2,3 0 0,4 2-5,-5-2 11,0 2-4,3-2-3,1 4 3,-3-4 1,-1 1-3,0 0 4,3 1-2,-1 2 4,0-4-2,-4 2-3,2 0 0,1-2 1,1 4 3,-3-2-4,-1-2 3,0 3 4,0 1-4,-3-2-4,0 1-3,0-2 11,-3-1-7,1 1-7,-2-1 12,-3-5-4,2 12 8,-2-12-2,-1 9-1,1-9 1,-9 9 1,4-4-8,-4-1 7,0 0-3,-3 1-2,-1-2-5,-5 1-8,0-2 1,-1-1-12,-2 3-1,1-6-19,-1 2-7,1 0-14,1 0-14,0-3-18,4 2-10,2 0-18,1-2-122,1-2-267,11 5 119</inkml:trace>
  <inkml:trace contextRef="#ctx0" brushRef="#br0" timeOffset="151590.9908">20068 11562 49,'-4'-11'173,"4"11"-10,0 0-9,0 0-8,0 0-2,-5-5-6,5 5-10,0 0-11,0 0-19,0 0 1,0 0-10,0 0-8,0 0-13,0 0-3,0 0-6,0 0-3,-18 9-5,18-9-3,-7 10-2,3-6-5,2 4 1,-3 0 1,0 1-1,2 1-6,-1 0-1,-1 1-1,1-1-1,2 2-5,-3 5 0,1-5-3,-2 5-1,2-2-2,1-2 0,1 3-3,0 1 2,1 0-4,0-3-3,1 1-1,0 3-4,0-3-4,0-2-1,1 3-1,0 0-1,1-3 1,0 2-2,-1 1 2,3-3-2,-2-1 4,0 5-3,3-3 1,-2 1 1,-1-3-2,2-2-1,0 2 7,0-2-7,1 1 2,-1-3 1,2 2 0,-1-4-1,2 2-1,-1 0-1,1-2-2,1 0 1,-1-2 3,2 1-2,-3-2 4,5 0-2,0-1-3,-3 2 2,2-2 1,-3 1-3,2-1 0,3-1 3,-3 0 1,0-1-3,2 0 3,-11 0-1,14-1-1,-3-2-2,-1-1 3,0 1-1,0-1 2,0 1-4,-1-2 2,3-2-3,-1 0 5,-2-1 2,4 1-3,-5 0 0,-1-3 7,2 0 0,0 0 4,-2 1-1,-1-2-2,-1 0 0,0 0-2,-1 0 3,-1-1-1,-1 0-3,-2-1 3,1 1-7,-3-5 4,-1 1 0,-2-1-3,1 0-2,1 3 3,-1-1-3,-1-2 2,-2 2-2,1-2 0,0 1 0,-2 3-5,0-1-6,-1 0 1,4-2 0,-1 0-3,1 5-1,-2 0 2,0 1-7,1 1-4,3-3 2,-3 4-4,1 2 7,0-2 1,-1 3-4,2 1 7,-2-2-2,6 6 3,-11-7 2,5 3 0,-2 1 1,1 3-4,7 0 3,-15 0 2,15 0-1,-13 0 3,6 0-1,7 0-4,-14 3 0,14-3-4,-11 2-7,4 0-6,1 1-2,6-3-6,-10 7-2,5-4-6,-1 1-8,2 1-8,-1 0-6,5-5-7,-8 9-11,4-3-8,1 0 6,3-6-12,-5 11-8,4-5-19,-2 1-128,1 1-271,-1 0 121</inkml:trace>
  <inkml:trace contextRef="#ctx0" brushRef="#br0" timeOffset="152074.0598">19988 11984 154,'0'0'171,"0"-8"-18,0 8-1,0 0-4,0 0-9,5-12-11,-5 12-4,0 0-7,4-5-10,-4 5-4,0 0-11,5-5-5,-5 5-1,0 0 2,9-3-5,-9 3-6,10-4-4,-10 4-7,9-3-9,-3 2-2,0-2-3,3 2-5,-9 1-6,14-4-5,-4-1-5,2 2 2,-1 1-3,3-2-5,-2-1-4,-1 0 3,6-1-7,0 2-2,0-3 0,1 2-4,0 0-1,1-1-1,-1-1-4,0 3-7,0 0-11,-7 1 0,2 1-6,-1-2-6,-3 3-7,-3-2-2,3 2-2,-9 1-4,9 0-13,-9 0 3,0 0-11,0 0 3,0 0-13,9 1-10,-9-1-9,0 0-19,0 0-22,0 0-32,0 0-105,0 0-288,-15 12 128</inkml:trace>
  <inkml:trace contextRef="#ctx0" brushRef="#br0" timeOffset="152716.6618">20942 11865 11,'0'0'202,"0"0"-12,0 0-11,0 0-13,0 0-13,0 0-7,0 0-13,0 0-9,0 0-12,5-5-8,-5 5-3,0 0-3,10-2-5,-10 2-5,11-4-7,-4 3-3,1-1-10,-1-1-5,5 2-3,-2 0-7,1-2 0,0-2-8,0 3-5,0-2-6,-1 1-1,1 0-1,-1 0-7,0 1 1,2 0-2,1-1-4,-2 1-4,-2 0-15,3 0-10,-3 1-13,0-2-13,-1 3-15,0-2-14,-8 2-21,12-2-19,-5 0-23,-7 2-14,9 0-24,-9 0-144,0 0-334,0 0 148</inkml:trace>
  <inkml:trace contextRef="#ctx0" brushRef="#br0" timeOffset="153121.5889">21003 12071 91,'0'0'182,"0"0"-10,0 0-1,-4 6-10,4-6-8,0 0-8,0 0-6,-4 5-9,4-5-5,0 0-1,0 0 0,0 0-3,0 0-3,0 0 0,0 0-7,0 0-8,0 0-7,0 0-8,0 0-7,28-10-5,-21 6-7,-1 0-9,4 0-3,0-1-7,2 0-7,5-3-3,-1 1-1,5 0-5,-2 0-5,7-2-3,-6 2-5,8-2 3,-1 0-6,-7 2-2,9-2 3,-3 2-8,1-1 3,-8 0-6,1 4 0,-1-2 0,0 3-13,-6-2-1,-2 3-7,-1 1-3,-2 0-11,0-2-7,-8 3-8,12-1-10,-12 1-2,8-1-7,-8 1-4,0 0-11,0 0-7,0 0-15,0 0-20,0 0-21,0 0-20,0 0-40,0 0-131,0 0-357,0 0 158</inkml:trace>
  <inkml:trace contextRef="#ctx0" brushRef="#br0" timeOffset="163691.8559">21954 11828 68,'0'0'114,"0"0"-12,0 0-1,0 0-4,0 0 2,0 0-14,0 0-2,0 0-3,-9-5 1,9 5-4,0 0 3,0 0-11,0 0 5,0 0-7,0 0-1,0 0 0,0 0-4,0 0-1,0 0-5,0 0-4,0 0-4,-4-5 1,4 5-7,0 0 13,0 0-15,0 0-7,0 0 0,0 0-5,0 0-6,0 0-2,0 0-3,0 0-3,0 0 0,0 0 0,0 0-3,0 0-1,0 0 0,19 0 0,-19 0-2,15 4 1,-7-3 1,5-1-1,-2 3-3,2-3-2,0 0 0,-2 3 0,5-2 2,0-1-2,3 0 1,-3 0-2,4-1 1,-1 2 0,-1-2 8,4 2-12,-2-3 4,-3 2-4,1 0 1,-1-2-4,-3 2 8,-3-3-6,2 3 6,-3-1-6,-2 1 2,-8 0-1,14-1 1,-14 1 2,9-2 1,-9 2 5,0 0 2,10 0 3,-10 0 1,0 0 1,0 0 1,0 0-5,9-1 0,-9 1 0,0 0 0,0 0-4,0 0 0,0 0 1,2-7-3,-2 7-3,0 0-4,0 0-12,0 0-16,0 0-15,0 0-19,0 0-22,3-7-23,-3 7-30,0 0-18,0 0-136,0 0-315,0 0 139</inkml:trace>
  <inkml:trace contextRef="#ctx0" brushRef="#br0" timeOffset="165483.7491">23228 11572 78,'0'0'120,"0"0"-13,0 0-15,0 0-7,0 0-11,-2-10-11,2 10-10,0 0 7,0 0-4,0 0-16,0 0 6,0 0-5,3-7-6,-3 7-6,0 0 1,0 0-11,0 0 8,6-1-6,-6 1-6,0 0 5,0 0 0,0 0 1,0 0-1,4-7 6,-4 7-6,0 0 3,0 0 0,0 0-4,0 0 1,3-7-6,-3 7 3,0 0 2,0 0-5,0 0-2,0 0-5,0 0 5,0 0-3,0 0 6,0 0-10,0 0 2,0 0-4,0 0-4,0 0 1,0 0 1,0 0 1,0 0 1,0 0-4,0 0 1,0 0 6,0 0-3,0 0 1,0 0-8,0 0 8,0 0-3,0 0 0,0 0 0,0 0 6,0 0-2,0 0 2,0 0 5,0 0 0,0 0 0,0 0 4,0 0 4,0 0-5,-21 14 1,16-10-3,-5 2 2,1-1 0,0 1 2,0 2-1,-2-2-6,0-1 3,1 2 3,0-3-2,1 2-7,-1-2 4,2-1-4,-1 1 0,0-1-2,0-1 7,2 1-7,0-1 2,-1-1-3,8-1 2,-16 2 0,9-2-1,7 0 3,-12 0-9,12 0 13,-13-2-5,13 2-6,-9-3 3,9 3 2,-8-7-4,8 7-2,-3-6 6,0-1-6,3 7-3,1-10 4,-1 10 1,5-14 3,-2 7 1,-1 0-8,4 0 3,-3 2-13,0-2 10,1 1 1,1 2-2,0-2 5,-1 1-3,1 2 6,0-3-5,-5 6 4,8-9-6,-3 5 6,1 0-2,-6 4-6,8-6 0,-2 3 1,-1 0 6,-5 3-6,13-5-1,-5 4 6,-2-2-3,-6 3 0,17 0-1,-8 0-4,-9 0 4,16-2 2,-9 4 0,0-2 5,1 5-4,0-1-4,-2 2 8,2 0-5,-2 2 3,1 1-3,-1 0 5,-1 2 3,-1 1 4,0 2 0,0 3 10,-3-2-6,0 2 0,-1 0-3,0 2 12,-4 0-4,2 1 1,-1-1-2,-5 6-5,0 1 2,-3-1 0,1-3-2,-1 1-2,-2-1-1,4-5 3,-4 0-3,0-2 0,-2-1-3,2 1 3,-5-1-1,4-1 1,-3-1-4,1-1 1,-3 2 0,3-4-1,0-2-2,1 0 1,-3-1 1,1-1-2,4-2-2,3-1 1,-1 0-1,0-4 3,11 2-3,-16-2-3,9-1-1,0-2 3,2 1-4,-1-1-2,2-1-4,4 6 3,-6-12 2,5 4 0,1 8-2,0-14-1,0 9 1,0 5 2,1-14-2,1 9 3,-2 5-4,2-10 7,-2 10-10,9-7 4,-6 4 1,-3 3-1,6-4 0,-6 4 1,10-1-1,-10 1 5,10 0-5,-10 0 5,12 1-1,-12-1-2,13 2 2,-7 1 2,1-1-3,-1 1 2,-6-3-2,12 6 1,-5-2-1,-2 0 1,3 0-1,0 1 0,-1-2 3,2 1-2,-1 1 0,3 0 3,-2-2-3,0 0-1,0 3 5,1-2-2,1 0-2,-5-1-2,5 1-1,-2 1 2,-1-2 1,4 2-1,-5-1 0,2 2-10,-2-2-17,1-2-6,1 3-8,-3-1-17,0 0-25,3 0-9,-3 0-18,-1-1-18,1 0-29,-6-3-85,10 5-262,-6-3 115</inkml:trace>
  <inkml:trace contextRef="#ctx0" brushRef="#br0" timeOffset="166357.1318">23594 11560 76,'0'0'167,"0"0"-9,3-7-12,-3 7-8,0 0-12,3-7-5,-3 7-8,0 0-8,0 0-8,0 0-7,0 0-2,0 0-3,0 0-13,0 0 1,0 0 0,0 0-7,0 0 4,0 0-6,0 0-8,0 0-10,-17 21 4,10-13-8,-1 1-5,0-1-1,0 6-2,0-2-2,1-3-4,-1 6-2,0-2-3,2-3-2,-1 3-1,3-3-4,-1 0 2,1 0-4,1 0-2,1-3-10,0 0-6,2-7 1,-1 12 1,1-5 2,0-7-3,1 10 3,-1-10-5,5 7-3,-2-3-1,-3-4-1,8 4 3,-3-2 0,1 0 3,-6-2-3,9 5 3,-9-5-3,10 2 4,-4-1 2,-6-1-2,12 1 0,-12-1 2,13 0-1,-4 0 1,-3 1 0,-6-1 0,14 0 11,-5 0-15,-1 0 4,-8 0-3,12 2-2,-5-1 2,1 0 2,-8-1-3,11 3 2,-3-2 1,-2 3-2,-1-1 0,-5-3 4,11 7-4,-5-4 2,-1 3-1,1-1 0,-2 0 1,2 0 4,-3 2-1,1-2-5,0 0 4,0 0 0,1 2 0,-3-1-1,0 0-3,-1 1 3,-1-7-1,0 13 2,3-6 2,-2-1-3,-1-6 1,0 15 1,-3-10-2,3-5 1,-2 13 1,0-8 1,-1 2 4,3-7-2,-7 9 4,2-2-1,0-2-3,-1-1-1,0-1 5,-1 1-3,-2 2-1,3-3 3,-5-1-3,0 1-1,2 0 0,1-2-1,-3-1-2,2 5-11,-2-5-7,3 1-9,-3-1-7,11 0-7,-19-1-13,9 1 2,0 0-17,-2-2 11,5 2-26,7 0 3,-15-3-22,8 1-8,7 2-10,-13-3-129,7 2-272,6 1 121</inkml:trace>
  <inkml:trace contextRef="#ctx0" brushRef="#br0" timeOffset="166741.9939">23597 11540 15,'0'0'180,"0"0"-7,0-9-9,0 9-15,0 0-7,0 0-20,0 0-9,0 0-14,4-5-10,-4 5-11,0 0-2,0 0-9,11-3-4,-11 3-9,11 0-5,-11 0-5,15 0-4,-5 3-6,-2-1-1,3-2-5,1 1-2,1 0-2,1-1-2,0 1-3,3-2 0,3 2-4,-8 0-2,6 0-16,-5-1-5,-3-1-15,3 1-8,-3 0-13,-1 1-10,0 1-13,-9-2-12,13 0-14,-7 0-22,-6 0-18,10 2-84,-10-2-235,4 6 104</inkml:trace>
  <inkml:trace contextRef="#ctx0" brushRef="#br0" timeOffset="167177.7187">24036 11544 31,'0'0'136,"0"0"-3,11 6-8,-11-6-6,0 0-9,5 4-6,-5-4-10,2 6-3,-2-6-11,7 4 11,-7-4 0,1 8 1,-1-8-13,0 12-3,0-4-3,0 1-5,-3-2 5,2 3-1,-3 2-8,1 1-8,0-1 2,0 4-9,0 0-3,-1 1-5,0 0-4,0 1-2,-3 2-2,3-2-3,0 2-4,-1-2-4,1 1 1,-1 0-6,-2-1 0,5 0 0,-1-3-2,-1 2-2,2-6 0,-1 1-4,2 0 1,-2 0-2,3-2-1,2-1 2,-1 1-7,2-3-10,-2-1-16,0 1-12,0 1-15,2-4-10,-3-4-2,3 10-6,-3-10-10,1 8-10,-1-8-31,0 0-32,0 0-123,0 0-295,0 0 130</inkml:trace>
  <inkml:trace contextRef="#ctx0" brushRef="#br0" timeOffset="167891.0883">24503 11855 106,'0'0'212,"3"-5"-12,-3 5-8,0 0-12,3-6-18,-3 6-18,0 0-17,7-4-11,-7 4-13,0 0-10,0 0-11,0 0-10,0 0-3,0 0-10,3-4-6,-3 4-6,0 0-3,0 0-2,0 0-5,0 0-4,0 0-2,0 0 1,0 0-2,0 0-7,0 0 0,0 0-3,0 0-3,0-8 0,0 8-3,3-7-1,-3 7-4,3-9 1,-3 9 0,1-8-2,-1 8 2,1-10-3,-1 10 1,3-6-5,-3 6 4,0 0 2,0-10 2,0 10 0,0 0 1,0 0 0,0 0-3,0 0 1,0 0-1,0 0-4,0 0 4,0 0-4,0 0 1,-21 11-3,18-6 0,3-5 2,-7 8 1,7-8 0,-5 9-1,1-4-1,4-5-1,-5 10 4,1-7-3,4-3-2,-1 9 2,1-9-2,-3 8 0,3-8-2,0 0 4,-1 9-1,1-9 0,0 0-1,1 10 0,-1-10 1,0 0-1,4 4-1,-4-4 3,0 0-2,5 6 4,-5-6-2,0 0-1,0 0 1,0 0 1,0 0-1,0 0-2,0 0 1,14-12 0,-11 9-3,0-4 5,-1 0-3,1 1-1,2-2 2,-2-1-2,0 0 1,0 1-2,-1 0 2,-1 2 1,2-1 3,-3 7 5,3-13 1,-3 8 0,0 5 1,1-13-4,-1 13 0,-1-11 0,1 11-2,0 0-1,-2-9 1,2 9-1,0 0-5,0 0 2,-4-5-3,4 5 3,0 0-3,0 0 2,0 0-11,0 0-2,0 0-14,0 0-3,0 0-11,0 0-12,0 0-20,-11 13-13,11-13-12,0 0-12,-3 6-20,3-6-14,0 0-25,-3 8-145,3-8-336,0 0 150</inkml:trace>
  <inkml:trace contextRef="#ctx0" brushRef="#br0" timeOffset="169648.8578">25115 11660 143,'0'0'145,"0"0"-11,0 0-13,0 0-11,3-10-3,-3 10-9,7-6-2,-7 6-17,3-7-1,-3 7-3,4-9-6,-2 4-5,-2 5-11,5-9 1,-3 3 3,-2 6 4,2-14-3,-1 9-5,1-2-5,-2 7 14,2-16-30,-2 10 3,0 6-6,-4-14-1,3 8 1,0-2-8,-3-1-4,-1 1-2,1 0-1,0 2-3,-3 2 4,1 0-6,0-1 3,0 2-6,6 3 0,-14-5-1,6 3-3,-1 2 2,9 0-2,-19-1-1,10 4 2,1-3 1,-1 3-3,2 1 1,-1 1-3,0 0 0,-2-1 4,2 4 0,1-2 1,-3 2-2,3-1-1,-2 1-4,1 1 3,1-2-4,0 0-3,1 0-4,1 0 0,1 0 0,1-2 1,1 2 1,2 3 1,2-1 2,0-4 2,3 4-6,1-1 10,1 1-6,-1-1-1,4 0 6,-2 0-3,0 0 1,0 2 1,1-2-1,1-1 0,0 3 1,-3-2-1,2 2 3,-1-2-5,1 2 5,1-2-2,-1 4 4,1-3-3,-1 0 3,-1 0-2,0 1-2,2-2 1,-4 2 2,1-2-1,-1 0 1,2 1-2,-3-1 2,-1-1-5,-2 0 4,1 3 0,-1-2 0,-2-1 2,2 0 4,-2-7 4,-3 15 1,0-8-2,3 0 1,-5 0 2,3-1 2,-2-2 2,-2 1 1,0 2-3,3-2 1,-3-3-3,0 3 4,0-3-3,6-2-5,-14 6 3,7-4-1,-1-1-2,8-1 5,-15 0-4,15 0 3,-14-2-6,5 1 1,2-2 0,7 3 1,-16-5-2,7-2-1,3 4 1,1-3-2,0-1-3,1 1 0,-1-3 3,4 2-1,-1-3-2,2 0 2,0 0-3,2 1 1,-1-3-4,4 2 1,-3-1 3,3 0-1,1-1-1,0 3-3,5-7 1,-3 3 0,1 3 2,3-2-1,-2-1-2,1-1 5,2 3-3,-1-3-2,-1 3 2,1-1-2,-3 2 0,2-3 1,-3 4 3,2-4-2,-1 5 1,-2 0 1,0 0 1,1-1 0,-4 2-4,1 1 5,0 1 2,-2-2-6,1 3 0,-4 4-1,7-5-1,-7 5-9,5-4-5,-5 4 1,6-2-6,-6 2-2,0 0-8,10-1-16,-10 1-5,0 0-15,11 3-10,-11-3-7,7 4-17,-7-4-15,4 5-22,-4-5-90,4 7-249,-4-7 111</inkml:trace>
  <inkml:trace contextRef="#ctx0" brushRef="#br0" timeOffset="170687.073">25519 11562 91,'0'0'142,"0"0"-9,-4-7-8,4 7-3,0 0-8,-4-7-2,4 7-6,0 0-7,0 0-6,0 0-8,0 0 0,0 0-8,0 0-3,0 0-8,0-10-6,0 10 1,0 0-11,0 0-2,0 0-7,0 0-6,0 0 1,0 0-8,8-6 2,-8 6-6,5-2-1,-5 2-2,8-4-4,-8 4-1,10 0-3,-10 0 3,12 0-4,-4 2-4,-8-2 4,18 0 1,-10 1-4,2 0-6,3 0 0,-4 1 5,-3 1-10,5-1 6,-4 0 2,1 1-5,1 2-1,-2-2 5,-2 1-3,2 2-4,-2-2 1,0 0 4,0 2-5,0 2 2,0 1 2,-2-4-1,-2 2 2,-1 4 0,0 0 0,-1 1 2,0-3 0,-3 4-3,0-2 1,-2-1 0,0 2 1,1-1 2,-5 2-2,3-2-1,-4 0 1,4 0 2,-3-2-3,2 0 3,-1-1-4,0-2 4,-1 1-1,3-3 0,2 0-1,-1 0 0,-1-1 1,7-3 0,-10 5 5,10-5-2,-8 2 0,8-2 0,0 0 0,0 0-5,-9 0 0,9 0-3,0 0 5,0 0 0,0 0-7,0 0 5,0 0-2,16-17 1,-10 16 3,2-3-5,1 2 2,1-2-3,1 1 0,1 0-3,0 2 7,0-2-4,-4 2 0,4 0-1,-1-2 0,-1 3-1,2-1-1,-2 2 4,-1-2-2,-1 2 2,0 2-2,-1-3-1,1 1-1,-8-1 4,12 4-4,-5 0 7,-2-1-6,0-1-2,0 3 2,3-2 1,-2 1 0,-2 0-1,0 1 2,-4-5-1,7 9-1,-3-2 2,0-1-2,-1 0 2,-1 3 6,-1 1-5,-1-2-2,0-1 3,-1 3 1,-1 1-1,-1-2 1,-3 1-1,1 0 1,1-1 2,-3 1-3,1-3 2,-3 1 1,3 1 1,-3-2 0,1 1-2,-3-1-1,3 0 6,-3-1-3,0-1 0,1-1-2,-3 4 1,0-3 1,2-1-2,-3 1 5,2-3-6,-2 1 2,3-2-2,-1 0-1,-2-1 3,1 1-3,1-1 0,-1 0-3,-1-1-6,2-1-12,2-1-12,-4 2-9,4 0-8,-4-4-19,2 4 7,2-3-13,-1 2-16,4-2-14,-1 3-9,2-4-8,6 5-30,-13-4-83,8 1-253,-1-1 112</inkml:trace>
  <inkml:trace contextRef="#ctx0" brushRef="#br0" timeOffset="176110.7113">26610 11751 49,'0'0'117,"0"0"-18,0 0-8,0 0-5,0 0-1,0 0-11,0 0 3,0 0-8,0 0-5,0 0 7,0 0-2,0 0-5,0 0-4,0 0-4,0 0-3,0 0-8,0 0 5,0 0-15,0 0-1,0 0-6,0 0 1,0 0-1,0 0 4,0 0-10,0 0 3,0 0-9,0 0-1,0 0-1,0 0-3,0 0 4,0 0-4,0 0-1,0 0-1,0 0-1,0 0 1,0 0-1,0 0 0,10 0 1,-10 0 2,14 3-5,-5-3 5,1 0-4,1 0 0,0 0-3,2 1 6,0-2-7,3 1 6,1-3-3,-3 3 2,4 0-4,-3 0 3,3-1-1,-5-1-1,1 1 1,-1 2-2,-3-1 1,1-1 0,-11 1 1,16 0-3,-9 0-4,-7 0 3,13 1-3,-13-1 4,9 2-3,-9-2-18,10 4-7,-10-4-3,7 0-18,-7 0 1,0 0-18,8 2-8,-8-2-16,0 0-9,3 4-123,-3-4-237,0 0 105</inkml:trace>
  <inkml:trace contextRef="#ctx0" brushRef="#br0" timeOffset="176626.087">26707 12032 81,'0'0'178,"0"0"-11,0 0-3,5-5-20,-5 5-8,0 0-18,0 0-6,0 0-14,0 0-3,5-5-7,-5 5 2,0 0-8,8-4-8,-8 4-3,0 0-5,9-2-9,-9 2-6,9 0-2,-9 0-5,12-1-4,-4 1-1,-8 0-3,18-2-8,-6 1 5,1 1-6,-2 0-2,3-1-4,-1 1-3,1 0 2,4 0-1,0-1-4,-4 1 1,0 0-7,-3 0 4,3 0-2,-1-2-1,-1 2-4,-1-3 0,-2 3 5,1 0-5,-10 0-1,14-1 0,-8 0-2,-6 1 1,11-2-2,-11 2-4,8-2-4,-8 2-6,0 0-6,7-3-6,-7 3-10,0 0-2,0 0-12,3-5-11,-3 5-17,0 0-17,0 0-8,0 0-29,0 0-30,-9-12-106,9 12-288,-5-6 127</inkml:trace>
  <inkml:trace contextRef="#ctx0" brushRef="#br0" timeOffset="178061.9663">27940 11632 90,'0'0'151,"0"0"-15,5-6-9,-5 6-15,0 0-8,0 0-12,0 0-13,0 0-9,0 0-7,0 0 0,0 0-2,0 0-9,0 0 1,0 0-6,0 0 1,-21 13 2,17-10-10,4-3-3,-10 2 2,5 2-8,5-4 3,-13 6-3,6-4-3,-2 1-4,2 0-4,-1-1 1,0-1-4,-3 2-9,4-2 5,0 1 0,7-2 0,-14 1-4,7 0 1,7-1-3,-10-4 8,10 4-2,-10-2-4,10 2 0,-6-5-2,6 5-5,-4-5 1,4 5-5,0 0 10,1-13-6,-1 13 5,3-9-11,0 4 3,0-2 5,-3 7 0,9-9-4,-3 3 8,-1 2-6,1-3 2,-3 2-5,1 0 1,2 1 1,-6 4 2,8-8 5,-4 5-2,-4 3-1,6-6-2,0 2 3,0 2-3,0-4-4,1 2 5,-1 1 0,-6 3 0,13-3 0,-5 2 1,-8 1 3,14 0-1,-7-3-2,-7 3 0,14 3 1,-7 0-9,0 0 8,-2 3-2,3 1 11,-1 0 3,-1 3 3,0 0-3,-2 1 0,-1-1-8,-1 2 4,2 5 5,-3-5-1,5 8-2,-5-1 2,0-1-2,-2-1 0,-2 0-4,1 2 0,-1 0 5,-1-2 0,-1 0-3,-4-1-1,3 0 1,-3-1 1,1-1-4,-4 0 2,1 1 0,0-3-3,-2 2 2,0-4-3,2 2 1,0-3-1,1-2-2,-5 1-3,5-1 5,-3-2 0,4 0-2,-1-1-3,-2-1-3,2 1 0,0-3 1,-2-1-3,2-1-1,10 1-2,-18-3-8,11 1-2,-3-4 3,5 3-3,-2-3 2,2 1 0,0-1 0,5 6 1,-6-9 2,3 2 0,0 1 3,3 6 0,-1-12-2,1 12 1,2-11 1,0 5 2,-2 6 2,3-9-4,-3 9 1,3-8 4,-3 8-8,5-7 3,-5 7 6,5-5-3,-5 5-1,8-1 0,-8 1-3,7-3 7,-7 3-1,0 0 1,16 4 0,-10-1-4,1 1-1,-1-3 2,0 3 7,5 0-2,-2 3 0,0-2 0,2 1 0,-2 2 5,1 0-5,-1-1 1,3 2-1,-3-3 4,0 2-3,1 0-1,0-1 1,-2-1-2,8 1 1,-7 0-1,1-2 7,-2 1-3,2 0-7,1 1-9,-1-4-1,1 1-10,1-1-8,-6 0-6,2 0-7,-2 0-6,3 0-6,-3-2-13,1 2-16,-1-2-13,-6-1-16,12 2-19,-7 1-103,-5-3-255,0 0 114</inkml:trace>
  <inkml:trace contextRef="#ctx0" brushRef="#br0" timeOffset="178791.9146">28557 11600 64,'0'0'171,"0"0"-8,0 0-7,-3-8-11,3 8-8,0 0-19,-7-6-3,7 6-8,0 0-8,0 0-6,-9-1-8,9 1-4,0 0-2,0 0 0,-14 7-10,8-2-7,0-1-5,0 0-1,-1 4-5,-1-3-8,-1 4-3,1 2-2,1-1-5,-5 3-4,5-2 1,0-1-3,-2 4-7,-1 0 1,5-5-6,0 4 1,0-3-2,1 2-2,0-2-7,2 2-7,0-3 6,1 3-15,1-3 0,1 0 1,3-1 0,0-1-4,0 0-4,1-4-2,2 4 0,1-1 1,4-4-2,-2 4 0,2-4 2,0 1 4,0-1-2,0 1 1,0-2 1,-1 2 1,-2-1 2,-1-1 1,-2 1-2,6 2 2,-6-3 0,2 3 4,-2-2 1,2 0-5,-3 1 5,1-1 2,-6-2 1,11 6 0,-5-4 3,-1 1-6,-5-3 5,10 7 0,-6-5-5,1 3 1,-5-5 4,11 7-1,-8-2 2,0-1-4,1 1 1,-4-5 7,5 10-2,-4-4-2,2-1 8,-1 2 4,3 0 1,-3-2-1,-2-5 4,-2 16-4,2-11 2,0-5 0,-2 14 3,1-8 2,-2 1-5,3-7 2,-5 10 2,1-4-2,-1 0-4,1-1-2,-1 0-1,-3-1 1,2 4-2,1-4 2,-2-2-7,-3 1-7,3 0-7,0-1-13,-2 0-10,0-1-14,0 0-13,-2-1-6,1 0-9,10 0-26,-16 0-27,5-2-146,-1-2-297,2-1 132</inkml:trace>
  <inkml:trace contextRef="#ctx0" brushRef="#br0" timeOffset="179175.611">28496 11618 51,'4'-4'173,"-4"4"-16,0 0-20,6-4-9,-6 4-14,0 0-13,12-2-8,-5-1-12,0 2-8,3-2-2,2 2-12,0-2-5,1-1-9,4 0 3,2 2-6,-4-1-9,3-2-2,0 4-3,0-2-2,-4 0 1,3 0-3,-6 2-3,3 0-5,-2 0-2,-1 0 0,-1 0-3,-3 1-5,-7 0 4,10 2-1,-1-1-17,-9-1-12,11 4-8,-11-4-23,7 4-6,-7-4-9,5 5-12,-5-5-14,4 6-34,-4-6-70,0 0-211,-6 15 94</inkml:trace>
  <inkml:trace contextRef="#ctx0" brushRef="#br0" timeOffset="179595.0684">28901 11604 92,'0'0'125,"0"0"-2,0 0-19,0 0 1,0 0-3,0 0-2,0 0-10,14 14 1,-14-14 1,3 8-1,-3-8-4,-2 13-1,2-2-3,-1-1-4,-1-2-8,-1 2-7,2 0-5,-3 1-1,3 1-1,-3-1-9,1 6-4,1-2-2,-2-2-4,1 2-3,2 0-5,-3 0 0,3 2-5,-1-6 0,2 3-4,0-2 0,-2 1-2,2-1-6,0 1-1,0-1 0,0-2 1,0 1 0,2-1-5,-4-1 2,2 0-1,2-1-3,-2-1 5,0-7-9,1 13-6,-1-7-6,0-6-11,-1 11-4,1-11-12,-2 8-12,2-8-14,-2 7-11,2-7-10,0 9-5,0-9-29,0 0-17,-7 5-122,7-5-277,0 0 123</inkml:trace>
  <inkml:trace contextRef="#ctx0" brushRef="#br0" timeOffset="180072.0101">29219 11948 134,'0'0'145,"7"-6"-12,-7 6-14,0 0-14,0 0-1,0 0-3,0 0-11,0 0-3,0 0-8,0 0-5,0 0-9,0 0-5,0 0 0,0 0-9,0 0 1,4 10 2,-4-10 5,0 0 2,0 0 4,0 0 3,0 0-7,0 0-5,0 0-8,0 0-3,0 0-5,0 0-4,1-17-4,-1 17-2,0-10-2,0 10-7,0-14-1,-1 7 3,1 7-4,-2-13-2,2 6-4,-1-2 0,1 9-4,-3-13 3,3 13-5,-2-11 0,2 11-4,-4-7 2,4 7 0,-8-6-4,8 6 2,-7-1-2,7 1 0,0 0-3,-12 0 1,12 0 0,0 0 2,-9 6-4,9-6-5,-3 4-2,3-4-8,-4 7-10,4-7-1,-3 7-2,3-7-7,-2 10-11,2-10-9,0 8-7,0-8-11,2 10-12,-2-10-21,-2 11-10,2-11-20,0 9-104,0-9-261,-3 9 116</inkml:trace>
  <inkml:trace contextRef="#ctx0" brushRef="#br0" timeOffset="180871.2467">29802 11758 74,'-3'-12'179,"1"5"-8,-3 0-12,2 0-10,1-4-20,0 2-10,0 0-10,-2-1-15,0 0-9,2-1-4,-1 1-11,-2-1-9,-1 2-1,3-3-12,-2 2 0,1-2-4,0 5-9,-1 2-4,0 0-2,-4-1-2,1 0 2,-3 2-8,-1 1-1,1 2-2,-2-1 0,0 2-2,-2 3 0,2-1-5,-6 3-4,4 1 3,1-1-4,4 1 2,-1 1-1,1 1-3,0-1 4,2 0-4,3 3-2,-3 0-2,3-1 4,1 4-1,2-1 0,1-2-2,2 2-2,1-1 4,0 2-1,3-1-1,4 2 3,-2 1-7,4-1 7,0-2-2,1 3 3,-1-3-2,2 2-2,-2-2-2,6-1 1,-7 0 0,3-2 0,-3-1 1,-1 0-2,0 1-3,2 1 5,-4-1 2,1-4-5,2 4 1,-8-3-3,4 0 5,1-1-1,-4 5 0,-1-4-1,2-2 3,-2 4 7,-2-8 8,2 10 0,-2-4 0,0-6 1,-2 11-1,0-5-1,-2 1-1,1-1-1,-3-2-1,1 2 1,-1 0-1,-2-1 1,2-1-2,-1 0-2,-2 0-1,2-1-1,-1 1 1,3-1-1,-5-1-1,-2-2 1,2 0 0,0-2-4,-2 0 1,5 1 14,-4-2-15,2-1-2,-1-1 3,1-2-2,-1 2-2,3-1-1,1-3 3,1 0 0,1 0-3,-1 1 1,3-2-4,1 0 3,-1 2-2,2 8 2,3-14 1,1 7-2,2 2 0,-1-4 1,3 4 0,0-4 3,2 4-7,0-2 1,4-3 0,-1 3-1,-3 0 2,5-1-1,3-1 0,0 1 3,-5 1-3,5-1 0,-4 1-2,2 0-9,-3-1-14,5 1-1,-7 2-13,4-4-11,-3 4-4,0 0-8,-1 1-16,-3-2-17,2 1-15,-1 1-8,0 0-20,-3 1-106,1 0-267,-7 3 119</inkml:trace>
  <inkml:trace contextRef="#ctx0" brushRef="#br0" timeOffset="182433.1052">30127 11687 83,'0'0'158,"0"0"-2,-3-6-10,3 6-6,0 0-5,0 0-11,0 0-5,-2-8-3,2 8-1,0 0-2,0 0-7,0 0 1,-2-6-14,2 6-3,0 0-7,0 0-5,0 0-5,0 0-8,0 0-6,0 0-5,0 0-2,0 0-9,0 0-4,0 0-4,3-8-4,-3 8 1,11-4-11,-11 4-1,9-4-1,-2 3 1,4-2-3,2 0-3,-2 1 0,1 0-2,-1 0-4,3-1 3,-1 3-7,-4-3 2,4 3-1,-3 1-6,0 1 6,-2-2-1,-8 0-1,13 3 4,-7-1-5,-1 0 0,-5-2-2,12 5 2,-6-2-1,-2 1-1,0 1-2,-1 0 1,-3-5 2,2 12-2,-2-4 4,-4 2-2,2 0 0,-1 0-1,-1 1-1,-2-2 3,3 4 0,-6-2-2,4-1 2,-1 2 1,-1-2-1,3 0-6,-4 1 4,2-1 0,-1-2-1,1-1-1,-1 0 5,2-2-2,-1 0 3,1 0-9,-1-3-1,1 1 1,5-3-3,-9 5 5,9-5 0,-9 4-3,9-4-5,-6 0 4,6 0-6,0 0 2,0 0-4,0 0-4,0 0-3,0 0 8,-8-10-3,8 10 2,0 0 0,0 0 2,14-9-9,-8 6 13,-6 3-1,12-6 0,-7 5-1,-5 1 1,13-3 2,-4 3-2,-2-2 1,0 1 2,-7 1 3,17 0-1,-10 1 5,-1 1-4,-6-2-3,15 3 1,-7 0 3,1 0 0,2-1 1,1 1-3,-1 1 3,-1 0 0,2 0-1,-1-1 5,-1 3-4,1-1-3,0 0 2,-1 1 4,0-1-2,-1 0-1,-1 3 1,2-1-5,-3-1 6,-3 0-2,1-1-1,0 1 3,-1-1-1,0 2 4,-1 2-4,-1-1-3,-4 0 2,2-8 4,0 14 4,-2-7 2,-2 0 1,1 1 2,-1-2-1,-2 3-1,0-2 7,-3 0 0,1 0-7,-2-1 4,1 0-2,1 2 0,-2-4-3,-1 1 2,0 0-3,-1 0 2,1 0-2,-2-3-4,1 1-1,-1 1-11,0-1-8,1-1-7,-1-1-10,1-1-8,1 2-18,0-2-12,0 0-11,2 0-23,-3-3-15,4 1-40,-1-1-126,-3-1-308,3 0 136</inkml:trace>
  <inkml:trace contextRef="#ctx0" brushRef="#br0" timeOffset="185251.6625">31392 11361 70,'0'0'96,"0"0"-18,-7 6 5,7-6-8,0 0-2,0 0-3,-4 5 4,4-5 5,0 0-6,-6 8-3,2-5-2,4-3 0,-4 7-12,0-3 3,-1 0 1,5-4-2,-8 12-5,6-7-6,-3 1 1,-2 1 3,0 1-3,3-1-10,-5 4 10,2-2-3,2 0 1,3 1-4,-2 1-5,2 1 10,-3-2 0,3 3-5,-4-1-3,2-2-2,0 6-7,-3-2-2,3 3-4,0-4-1,0 2 2,-2 0-8,2 2 4,0-1-4,-1 1 1,3-2-2,-2 2-1,1 0-1,3-1-5,-4 0 2,-1 1 0,3-1-3,1 2-5,-1-3 9,2 2-6,2 0-4,-2-1 0,0-2 7,3 3-3,-3-5-3,5 0 7,-1 1-3,-1 1-7,-1-3 2,2 0 0,-2 1 2,0-2 1,-1 2-3,3-3 1,-4 0-1,4 2 0,-4-1 1,5-3-1,-5 0-2,3 2-2,-1-2-4,0 1 8,2 1-1,-1-3-5,-1 0 7,0 1-1,2 1-1,0 0 2,0-3-2,0 2-2,0 1 5,1 1-6,1-6 4,1 3 2,-2-1 1,4 2-4,-1 1-4,-3-2 1,5 2 5,-2 0-1,-1 1-1,1-1-1,2-1 0,-1 0-3,-1 2 1,2-2 3,-1 2-1,0 0 1,0-1-1,0 1 0,0-2-3,-3 0 3,4-1 0,-3 0 0,1 1 5,-3-2-7,2 0 6,-1-1 2,1 1-3,0 1-4,-1-4 0,1 2 4,0 0-1,-2-2 1,3 3-2,-8-5-3,14 2 1,-9 0 1,-1 1 1,-4-3-5,11 4 4,-11-4 3,7 3 3,-7-3-6,7 1 0,-7-1-1,6 2 1,-6-2 1,0 0-1,0 0 0,0 0 4,0 0-2,7 1 0,-7-1-10,0 0 2,0 0-3,0 0-4,0 0-6,0 0-12,0 0-4,0 0-1,0 0-21,0 0-5,0 0-16,0 0-24,0 0-1,0 0-16,0 0-26,0 0-109,0 0-274,-18-16 122</inkml:trace>
  <inkml:trace contextRef="#ctx0" brushRef="#br0" timeOffset="186832.0105">31608 11878 29,'0'0'94,"0"0"3,0 0-6,0 0 0,0 0-7,0 0 2,0 0-5,4-12-2,-4 12-1,0 0-3,0 0-13,0 0 7,0 0-7,0 0 5,0 0-7,0 0-5,0 0-6,0 0-2,0 0-4,0 0-5,0-8-4,0 8-5,0 0-3,0 0-4,12 2-5,-12-2-1,11-2 2,-5-1-7,-6 3 10,16 0-9,-7 0 3,3 0-1,-1 3-5,0-3 1,3 0 1,-1 2-12,5-1 6,-5 1 3,6 0 1,-2-1-1,1 1-7,-5 1-2,4-2 0,-4 2 6,5 0 2,1-1-2,-2 1-1,-3-1-1,5 0 2,-2 3 1,2-3 0,0 2-3,-1-1 5,2 0-3,0-2 6,1 3-7,-2-4 2,-1 4 5,3-3-1,-1 1-3,3-2 3,-3 2-5,0 1-1,2-3 3,1 2-2,-4 1-3,0-2 17,3-1-3,-4 3 2,1-3-3,-4 3-1,5-1 0,-1 1-4,-2-1 3,1-2-7,-5 3 2,6-2 3,-4-1-3,5 3-4,-3-3 2,3 1-4,0-1 3,-2 0-5,0 0-2,-4 0 3,-14 0-1,0 0-19,0 0 5,69-1 0,-69 1-1,0 0 4,40 0 3,-40 0-2,0 0 4,39-3-2,-39 3-1,0 0 2,38-2 2,-38 2 6,0 0-7,36-4 7,-36 4-7,0 0-1,0 0 10,44-1-8,-44 1 6,0 0-8,0 0 1,43 5 4,-43-5-2,0 0 5,36 2-4,-36-2-3,0 0 0,0 0 1,41 6 6,-41-6-5,0 0 4,33 9 3,-33-9-9,0 0 2,30 5 4,-30-5 2,0 0-8,0 0 7,0 0-1,0 0-7,0 0 10,38 2 1,-38-2 1,0 0-5,0 0-6,0 0 13,0 0-7,0 0-4,0 0 5,0 0 1,0 0-5,0 0-3,0 0-13,0 0-25,0 0 0,0 0-9,0 0-1,0 0-13,0 0-15,0 0-5,0 0-18,0 0-13,0 0-77,0 0-210,0 0 94</inkml:trace>
  <inkml:trace contextRef="#ctx0" brushRef="#br0" timeOffset="188571.459">31568 11837 72,'0'0'99,"0"0"8,0 0-17,0 0-5,0 0-3,0 0-1,0 0-7,0 0 4,0 0-9,0 0 0,0 0 1,0 0 0,0 0-3,0 0-4,0 0 11,0 0-14,4-15-4,-4 15-8,0 0-1,0 0-2,0 0 0,0 0-5,0 0-6,0 0 0,0 0-7,4-6-5,-4 6-4,7-2 4,-7 2 1,12-2-8,-6 0 0,-6 2 2,13-3-5,-5 1 0,-2 1-1,-6 1 6,17-4 2,-11 1-5,3 3 3,1-5-4,0 2-1,1 1-3,0-2 5,1 1-5,-1-1 6,-1-1-2,2 2-2,1-1-3,-1-1 2,1 1 1,-2 0-2,1-1 1,1-2-3,-3 5 2,0-6-4,-1 4 2,5-2-2,-5 1 4,0 1 1,-3-1 4,2 1-1,-4 1 0,2-1 6,-6 4 2,7-7 0,-2 4 1,-5 3-6,7-4 2,-7 4-2,0 0-1,7-7-2,-7 7-1,2-4-1,-2 4-3,0 0-2,0 0 1,6-4-1,-6 4 0,0 0-6,0 0 6,0 0-2,0 0 2,0 0-2,0 0 1,0 0-4,0 0 4,0 0-5,0 0 3,0 0 0,0 0-1,0 0-4,0 0 6,0 0-3,0 0-2,-25 3 1,16 0 1,-1-1-1,0 1-2,-3 1-1,4 0 6,-2 2 2,0-2-5,-2 1-1,-4 1 3,6 3 3,-2-5-5,-1 3-1,-2 2 5,1-4-5,1 2 3,-1 1 1,1-4-5,-1 2 5,3-2 0,-1 0-1,2 1 0,-1-2 0,-1 4 1,3-4-1,-3 1-3,0-1 2,1 0 0,1-1-2,0 1 1,2-3 2,0 1 0,0-1 0,-3 0-8,0 0-5,5 1-6,-3 1 9,-1-1-1,1 0 2,-2-2 0,3 2-1,9-1 3,-14 0-4,7 0 1,7 0 2,-10 3-3,10-3-2,-9 0-3,9 0 1,0 0-1,0 0-3,0 0 4,-8 1-3,8-1 7,0 0-3,0 0 4,0 0 0,0 0-1,0 0 1,25 1 5,-25-1 0,17-1 1,-9 0-2,-8 1-4,13 0 0,-5 0 3,-8 0 4,13 0-3,-13 0 0,11 0 4,-11 0-1,11 0 1,-11 0-8,9 4 8,-4-3-5,-5-1 5,13 3-1,-6-2-7,-2 2 13,3-1 2,-3 1 1,4 0-5,-2-1-1,1 2 2,4-1 1,-3 1 5,2 0 2,-2 0-7,0 3 4,0-3 2,3 1-5,-4-1-2,1 1 0,-5 0 0,6-1 2,-3 1-6,-1-1 1,-1 2 0,1 1 2,1-2-2,-2 4 3,1-1-1,-3-1 1,1 0-2,0 0 1,2 1 0,-2 1-3,0-1 1,1 0-2,-1 1 0,-2-4-1,5 4 2,-2-2 0,-1 1 3,1-3-4,1 2 2,-3-3 3,3 1-2,-1-1 4,-5-4-4,9 5 1,-5 0 0,1-1 6,-5-4-10,10 4 4,-10-4-2,8 0 6,-8 0-2,7 3 9,-7-3 3,6 1 6,-6-1 2,0 0 1,0 0-6,0 0-1,0 0 1,0 0 0,12-6-6,-12 6 2,0 0-1,0 0-1,0-10 17,0 10-4,0 0-5,2-9 0,-2 9-3,0-8-1,0 8-2,0-11 1,0 11-3,2-11-6,-2 5 2,0 6-2,0-14 7,3 5-8,-3 2 0,2-2-2,-2-1 0,2 0-7,0 0-8,2-2 1,-4 3 2,3-2 1,-3-1-4,2 1 3,-2-1-10,2-1-3,0 0 2,-2 1 4,5-3 2,-8 2 0,3 2 2,3 0 0,-3 1-1,-3 0 0,3-1 5,-2 3-4,2 8 4,-6-15-2,3 9-7,1 0 4,-2 0-1,0 1-1,4 5-2,-7-10-7,2 7-4,5 3-10,-5-7-5,5 7-8,0 0-19,-4-6-11,4 6-8,0 0-19,0 0-12,0 0-10,0 0-21,0 0-118,0 0-290,0 0 128</inkml:trace>
  <inkml:trace contextRef="#ctx0" brushRef="#br0" timeOffset="189830.5603">33197 11387 82,'0'0'101,"0"0"-11,0 0-3,0 0-4,0 0-18,0 0 3,0 0-10,0 0-8,0 0 4,0 0 0,0 0-15,0 0 19,0 0-10,0 0-6,0 0 2,0 0 5,0 0 0,0 0-5,0 0-3,0 0-11,83 17 3,-83-17 7,0 0-2,29 23 3,-29-23-3,21 20 4,-21-20-6,24 31-3,-15-15 4,5 7-1,-14-23-8,21 34 1,-9-10 0,1-1-8,-1 0 4,-12-23-2,24 50-4,-10-25 0,-5 1-1,2 0-5,1 2 2,-4-2-3,1 1 1,1-1 22,-10-26-4,13 54-2,-8-28-2,0 0-2,-5-26-6,2 51 6,-2-51-7,-1 44 0,1-44-2,-6 44 1,1-18-3,5-26-3,-9 36 0,9-36 0,-18 36-2,18-36-1,-16 35 0,5-18-1,11-17 0,-20 29 0,20-29 1,-22 29 0,22-29-10,-25 25 7,25-25-4,-19 17-4,19-17 0,-19 18-13,19-18-9,0 0-4,-25 22-8,25-22-8,0 0-3,-23 16-10,23-16-14,0 0-13,0 0-7,-27 13-10,27-13-10,0 0-17,0 0-104,0 0-250,0 0 111</inkml:trace>
  <inkml:trace contextRef="#ctx0" brushRef="#br0" timeOffset="198404.9747">19252 13416 137,'0'0'133,"0"0"-4,0-10-10,0 10-12,0 0 4,0 0-14,3-6-1,-3 6-3,0 0 2,0 0-10,0 0-2,0 0-5,0 0-6,0 0-7,0 0 0,0 0-14,-7-6-8,7 6-2,0 0-1,-21 10-4,11-6-5,-8 2 0,1 2-4,-1 0-2,-1 0 2,-5 4-7,-1-1 2,0-1 0,7-2-7,-1 1-1,-2-1 3,-2 6-6,4-6 5,-1 1-4,2-2-6,-1 1 2,1 1-2,4-2 5,-3 1-6,2-1 4,3-3 0,0 2-3,0-1-7,2 1-4,1-2 7,2 2-2,1 1-1,1-4 5,-1 2-1,2 0-6,0 0 1,4-5 2,-5 10-3,5-10-1,1 9 3,-1-9 0,4 9 0,1-6 2,0 0-4,4-1 0,0 1 1,1-1 3,4-1-2,0-1-1,4 1 4,3-1-2,-1-1-3,1 1-3,7-4 3,-2 2-3,-5-1 1,7-1-2,-8 0 1,2 1 1,0 1-4,-2-1 2,-1 1 3,1-1 0,-2 2-2,-6 0 5,4 0-2,-6 2 0,3 0 2,-3 0-2,0-1 0,0 3 0,-2-1 4,0-2-4,-2 3-3,2 1 6,-2-2-8,-1 1 7,-5-3 1,8 9 1,-7-4-3,-1-5 6,0 15 5,-2-6-4,-3 1 4,-4 5 1,-3-1-1,1 1 1,-5 0 1,-3 2 2,0 2-5,-3 1 2,3-4-1,-1 2-4,0-1 3,-3 0-3,7-4-1,-2-3-6,1 4 9,2-2 1,-2-4 1,0 3-5,1-2 6,0 0-2,0-2-1,0 0-2,5-1 4,0 0-4,-2-1 3,2-1-5,-2 2 4,1-4 0,2 2-4,-3 0 5,4 0-4,-1 0 1,-1 0-3,0 0 1,1 0 1,-1 0-2,4-2 1,1 3-5,1-1 4,5-4 0,-10 5-4,10-5 1,-4 8-1,4-8 5,-1 8-5,1-8 1,5 8 4,0-5-4,1 0 4,2 0-4,1-1 0,3 2 2,0-1-4,1-3 2,6 2 2,1-2-1,1 0-5,7-2-4,3 1 6,-3-3-6,0-1 0,0 1-1,1-1 3,-1-2-6,1 1-2,-4-1 5,-3 0-2,0 4 6,4-4-5,3-1 2,-9 3 3,9-1 1,-8 1 5,1 2-17,-2-1 14,-1-1-1,-1 0 1,0 3 2,-5 1 1,1-2-3,-2 2 3,-1-2 1,0 3-2,-2 0-2,-1-1-2,-8 1-5,0 0 2,14-1-3,-14 1-3,0 0 3,0 0 5,9 0-8,-9 0-3,0 0-1,0 0-21,0 0-4,0 0-2,0 0-16,0 0-22,0 0-5,0 0-14,-19 11-8,19-11-123,-8 3-253,8-3 111</inkml:trace>
  <inkml:trace contextRef="#ctx0" brushRef="#br0" timeOffset="199171.6899">20169 13563 99,'0'0'164,"0"0"-16,0 0-18,0 0-13,0 0-15,0 0-6,0 0-4,0 0-4,0 0-6,-7 20 4,7-11-13,-1 1-7,0 0 2,-1 2-7,0 0-2,-2 5-5,1 0-1,2 0-4,-2 1 1,-3 7 0,2-7-7,-2 8-2,-1-1-3,2-2-5,1 4 0,-2-3-5,2 0-2,1 1-2,-3-1-2,2-4 2,1 5-5,0-6-7,0-1-8,-3 1-8,2-2-12,1 0-11,0 0-8,0-7-4,1 2-6,-1 1-11,-1-5-12,3 2-4,0-1-11,-1-3-21,-1-1-23,3-5-8,-4 7-86,4-7-239,0 0 106</inkml:trace>
  <inkml:trace contextRef="#ctx0" brushRef="#br0" timeOffset="199501.5808">20169 13547 113,'0'0'100,"7"-5"-7,-7 5-9,7-5-4,-7 5-7,10-5-14,0 0 4,0 0-10,2 1-7,6-3 1,-3 1-14,2 1 3,-1 1-9,1-2 6,1 0-11,-6 3 0,1 1-7,1-1 0,-2 3 1,-1-3-15,-1 3-15,-2 0-6,-8 0-9,14 1-5,-9 1-16,-5-2-5,7 3-17,-7-3-55,1 7-136,-1-7 60</inkml:trace>
  <inkml:trace contextRef="#ctx0" brushRef="#br0" timeOffset="199807.0352">20084 13924 82,'0'0'142,"0"0"-18,0 0-8,17-5-15,-17 5-10,18-5-7,-9 2-13,5 1-5,-3-2 0,9 0-13,-3-1-1,4 1-13,-2-3 5,3 2-8,-2 1 0,-2 3-5,2-3-1,1 1-22,-3 3-13,0 0-13,-6 0-15,2 0-4,-2 0-22,-1 3-17,-3 1-98,-2-1-189,1-1 83</inkml:trace>
  <inkml:trace contextRef="#ctx0" brushRef="#br0" timeOffset="200288.8328">20617 13896 33,'0'0'195,"0"0"-14,-1-7-16,1 7-16,0 0-15,0 0-21,0 0-2,0 0-14,0 0-11,0 0-7,0 0-11,0 0-10,0 0-4,0 0-4,16 9-4,-11-3-3,-1-1-6,3 1-7,-2 1 1,2 0-8,0 4 5,-2-2-4,1 0 2,0 4-3,0-2-3,-2 1-4,1 3 2,0 1-8,-3-3 7,4 1-4,-1 2-2,0-2 0,-1 0-4,-1 0-1,3-2 1,-1-1 0,-1 0 3,2-1-3,-1 2 1,-1-5-2,0 0-1,0 1-1,-1-2-2,0 0 4,1-1-3,2-1-3,-6-4 9,10 3 1,-3-3-1,-7 0-3,15-3-1,-6-2 3,-1-2-3,3 0 1,-2 0 0,3-8 0,-1 1 2,-2-1 6,0-2 3,2 3 6,-3-4-6,2-6 3,2 1-4,-4 5 4,-1-6-4,0 6 0,0-7-5,0 1 2,-1 5-1,-1 2 0,0-1-1,3 1-2,-3-1-1,0 1-2,2 0-10,-2 2-7,2 3-12,-2 4-7,1-1-10,-3 3-19,1 0-1,1 1-16,-1 0-22,-4 5-18,8-6-22,-8 6-34,0 0-90,2-6-283,-2 6 124</inkml:trace>
  <inkml:trace contextRef="#ctx0" brushRef="#br0" timeOffset="201371.1418">17949 13392 76,'-5'-5'147,"5"5"-9,0 0-10,-5-4-1,5 4-6,0 0-7,0 0-11,-4-6-13,4 6-5,0 0-14,0 0-1,0 0-2,0 0-1,0 0 0,0 0-1,0 0 0,-4 19-4,4-11 6,0 1-4,0 1 0,-1 2-6,1 4-4,0 0-5,-2 3-6,0 0 6,2 1-6,2 6-2,0-1-2,0-1-5,1 2-1,3-1-7,-2 4 2,0-1-3,-1 1 2,3 5-5,-5-4-3,2 3-1,-1 4 0,-2-2-3,0-1 2,0 10-6,0 2 3,-2-12-6,2 1 2,-4 10-1,-2-12-1,2 2 1,-3 11 0,-1-13-5,1 1 2,2 0-1,-4-2 1,4-3-2,0 2-1,-1 1 2,-1-6-1,2-1 3,0 2-6,0-10-6,3 1-6,-2-2-8,4-5-1,-1 0-7,0-3-5,-2-3-3,0 3-7,3-8 8,0 10-5,0-10 2,0 0-14,0 0-8,0 0-11,0 0-12,0 0-11,0 0-7,0 0-16,0 0-16,-8-20-15,8 20-102,-7-12-270,3 2 120</inkml:trace>
  <inkml:trace contextRef="#ctx0" brushRef="#br0" timeOffset="202355.9682">17903 13530 58,'-4'-5'148,"4"5"-9,-5-5-10,5 5-9,0 0-17,-2-9 6,2 9-16,0 0-3,0 0 0,-2-10-6,2 10-5,0 0-10,0 0 2,0 0-8,0 0-13,-1-8-5,1 8-6,0 0 1,0 0 12,0 0 2,0 0 0,0 0 4,-9 25 1,3-16-6,2 1-3,-4 4 2,2 1-2,-3-1-2,1 0-7,-1 1-2,1 2-7,-1 1 0,2-2-3,-1-1-3,-1-1-2,0 1-3,3-5-1,-2-1 0,1 2-6,1-2 0,2 0-3,1-2 0,1-1-2,-3 0-1,5-6-1,-5 8-3,5-8 0,-4 4-2,4-4-2,0 0-5,0 0-2,0 0-7,0 0 1,0 0-3,7-26-4,-5 15-9,3 0-1,0-1 2,3-5 1,0 3-2,-3-3-4,5 0 3,-1 0 4,0 0 6,0 0-5,3 0 8,-2 0-1,-1 2 7,2-1-6,-3-1 6,2 3 1,-1-1 1,0 0 5,2 1-5,-4 4 2,-2 0 2,1-2-4,0 2 3,0 1 6,-2-2-1,1 3 3,-3 0 4,2 2 10,0 0 4,-4 6 9,4-12-2,-4 12 6,3-8-1,-3 8-1,4-7-3,-4 7 1,0 0-10,3-6 0,-3 6-5,0 0 1,0 0-2,0 0-1,0 0-2,0 0-2,0 0 2,0 0-3,8 17-1,-6-12 1,1 1 0,-1 0 0,1 0-1,1 1 1,0 3-1,0 0-1,1 0-1,0-1 3,0 3-7,1-3 2,-1 1 3,4 1-2,-1-2 2,-2 6-2,2 0 0,0-1 1,-1-2-2,-1 1-3,1 3 0,0-2 3,1 3-1,-1-3 1,-1 2-3,0 0 3,1-1 0,-3-1 3,1-2-6,-1-1 3,0 0 3,0 1-3,-1 3 0,0-6-2,-2 0 2,0 2 0,-2 0 0,0-2-1,-2 0-2,-4-1 3,3 0 0,-1 0-3,-4-1 5,-1 1-6,0-1-7,-1-3-1,-2 1-10,-1-2-7,-2-1-10,-1 1-7,-2-3-19,2 1-10,-3-1-4,-1-1-18,5 2-17,-4-1-18,2-1-20,0-2-132,-3 1-304,1-2 136</inkml:trace>
  <inkml:trace contextRef="#ctx0" brushRef="#br0" timeOffset="202885.1913">17090 13220 75,'0'0'162,"0"0"-11,-1-10-10,1 10-14,0 0-8,2-6-10,-2 6-16,0 0-10,7-6-7,-2 4-7,2-1-7,2 0-9,1-1 0,2 1-8,0-1-5,6 1-4,-3-1-2,4-2-7,-2 2 3,6-1-6,-3-1-1,5-2 1,-1 0 0,-2 3-6,-3-3-5,0 4-4,0-3 15,-1 2-14,0 0-1,-4 3-5,-1-2 2,-2 0-12,-3 2-6,-2 0-17,2-1-8,-8 3-8,9-1-9,-9 1-21,0 0-14,0 0-20,0 0-111,0 0-238,0 0 105</inkml:trace>
  <inkml:trace contextRef="#ctx0" brushRef="#br0" timeOffset="203253.4263">17323 12911 14,'-9'-3'160,"9"3"-12,-8-3-14,8 3-8,0 0-16,-9-1-11,9 1-12,0 0 9,0 0-26,-10 6 5,10-6-10,0 0 5,0 15-5,-2-11-3,2 4-2,0 1 2,0 0-11,0 4 0,0-1-1,2 3-3,1 2-7,-1 0-1,-2 0-8,4 2 6,-2-1-11,1 0 0,-1-1-4,2 2-3,0-2-1,-1 2 5,4-1-7,-2-1-2,-3 3-3,3 3-5,-1-3-13,-2-2-8,2 2-15,-1-3-16,2 1-6,-3 1-19,0-2-15,3-1-6,-3-1-14,2-3-18,-2 0-110,-2-2-253,0-3 113</inkml:trace>
  <inkml:trace contextRef="#ctx0" brushRef="#br0" timeOffset="204091.6487">17650 12908 2,'0'0'149,"0"0"-6,0 0-1,0 0-10,6 17-9,-3-10-7,-1 2 8,0 1-13,2 0-7,1 2-6,-3-1-14,2 5 1,2-1-5,-2-2-8,0 2-6,0-3-8,0-1-5,-1 2-6,3-3-4,-1 1-3,0-2-6,3 0-3,-3-1 1,-1-1-4,1-2-4,1 0-1,-2-1-4,0 0-10,-4-4 9,7 4-5,-7-4-8,0 0-8,17-5 6,-14 0-9,4 0-7,-3 0-6,5-2 4,-2-3-1,0 3 4,-4 1-2,0 1 0,3-4 3,-3 2 2,2 3-1,-5 4 6,7-5 2,-7 5-6,1-8 7,-1 8 1,3-5-9,-3 5 6,0 0 4,0 0-2,13 0-8,-13 0 7,0 0 1,10 6 1,-6-2 1,3-1 3,-3 1 6,3 0-1,-1 0 0,1 2 1,0 0-5,2-4-1,2 5-1,0 1 5,-2-6-5,3 2 0,1 0-2,-1-2 6,1 0-7,7-2 8,-7 0-4,6 0-2,-1-2 2,1 0 1,-2-3 0,2 0-1,0-2-1,-3-1 0,2 2 1,-1-2-4,-3-2 2,-3 3 2,3-5-1,-3 5-4,-2-1 4,1-4 2,-4 3-1,2-2 7,-1 0-9,0 0-1,-3-1 1,1 1-2,-3-1 1,0 1 3,-1 1-3,0-2 0,-2 1-4,-2 1 5,1 1-1,-3 0 1,-2 1 0,0 0-5,-1 1 2,2 2-2,-2-2 6,-2 3-4,2 0 2,-1 0-1,2 2 0,-2-3-4,1 4-1,1-1 2,-1-1 3,-4 2-3,12 1 4,-13 0-1,3 0-4,10 0 4,-15 5-2,6-3 5,2 3-7,1-1 13,0 2 2,0-1-3,-1 3 3,4 0-6,-1 4-2,2-2 4,0 0-1,2 3 0,0-1-1,3 4 1,-2 1 1,2 0-2,1 7-1,2-7 1,-1 0-1,0 0 2,2-1-3,-1-1 1,4 0-1,-2-1-1,2 2 4,2-1-2,-3-5 2,2 2-6,1-4 8,1 4-4,-2-7-4,0 4-1,0-6-7,4 1-15,-2-1-6,2-2-20,-2 2-8,6-3 4,2-2-4,6-2-8,1-1-19,0-2-14,0-3-18,-1 2-12,-2-4-115,1 3-261,-8 2 116</inkml:trace>
  <inkml:trace contextRef="#ctx0" brushRef="#br0" timeOffset="205313.0077">22305 13572 76,'0'0'157,"-10"-1"-13,10 1-15,0 0-13,-9-3-6,9 3-9,0 0-10,0 0-13,0 0 6,0 0-10,0 0-5,-13 4-4,13-4-1,0 0-5,0 0-7,0 0-4,0 0 1,-3 8-2,3-8-1,0 0-4,0 0-5,0 0-2,0 0 0,0 0-2,16 7 1,-10-6-3,3 0-2,4-1-1,1-1 5,5 1 1,2-1-3,5-2 0,2-1-6,-1 4-3,-1-3 6,2 1-8,-7 0-6,7 1 3,-8 0-1,2 1-3,0-3 2,0 3-2,-1 3-4,2-6 2,-1 6-5,-1-3 4,-3 0-1,-2 0-2,-4 0-2,2 0 0,-3 0-3,0 0-4,1 0-4,-5 0-7,1 0-8,-8 0-13,14 1-11,-14-1-9,9 0-13,-9 0 0,0 0-15,0 0-18,0 0-27,0 0-4,0 0-134,0 0-288,-23 11 128</inkml:trace>
  <inkml:trace contextRef="#ctx0" brushRef="#br0" timeOffset="205819.2093">22403 13975 102,'0'0'141,"0"0"-10,0 0-5,0 0-12,0 0-10,0 0-9,0 0 1,0 0-12,0 0-3,11 2 7,-11-2 0,0 0 0,11 0-6,-11 0-5,0 0 5,14-2 0,-6 2-11,-8 0-1,19-3-4,-7 1-6,2 0-2,1-1-7,3-1-16,0 0 10,0 0-9,-1 0 1,1-1-6,3 1-3,0-2-2,8 3-3,-8-1-3,9-1 1,-2-1-7,0 2 6,1 1-6,1 0-3,0-1-1,-3 2 0,0-2-3,0 1-3,-10 2-7,0 1-4,-4-3-8,-1 2-2,-6 1-6,-6 0-2,14-1 0,-14 1-6,10 1-4,-10-1-8,0 0-6,7 0-1,-7 0-14,0 0-13,0 0-15,0 0-12,0 0-17,0 0-8,-22 7-125,22-7-274,-13 1 122</inkml:trace>
  <inkml:trace contextRef="#ctx0" brushRef="#br0" timeOffset="215321.0938">24504 13375 3,'0'0'89,"-8"3"-1,8-3-9,-7 1-6,7-1-6,-9 1-9,9-1-2,-8 2-3,8-2-8,-9 1-5,9-1-6,-9 4 11,9-4-8,-11 2 12,4 0-8,1 2 3,6-4-7,-14 5 0,8-4 1,-1 3-11,-1 0-2,1-2 2,-2 3-4,3 0 6,-2-3-6,2 2-2,-3 2 4,0-1 1,1 1 4,-2-2-1,1 3-6,1-1 7,-2 0-1,1 3 4,1-1 2,-1 2-1,-1-1-4,-3 4-8,-1-2 3,5-1-1,-2 3-3,-2-2-6,3 1 5,-1 0-3,0 0-4,2 0 1,4-2-1,-5 3 0,3-4 2,1 0-2,0 1-7,2 0 5,-1-1-9,1-1 4,1 0 3,3-2-2,-1 2-4,1-8 5,3 16-2,-2-7 1,2 0-3,-2-2 3,4 4-2,-1-1-2,-2-5-4,3 5 2,-1 0 5,0-3-3,0 1-1,1-1 2,0 0 5,0 0-2,2 0-4,-2 3-2,1-4 1,0 2-4,2-3 6,0 4 4,-3-3-7,1-1-1,2 1 5,1 0-1,-3 0 0,4-3 8,-1 2-1,0-3 1,1 3-4,1-3 4,0 1 4,2-2 1,-3 1-5,2-2-6,1 0 8,-1 0 0,1 0-4,0-3 1,0 3-2,-1-2-2,1 0 0,0 1-1,0-1 3,1 1-6,-3-1 4,1 0 3,2 0-8,-2 2 3,-1-5-4,-1 4-3,3-1 4,0-2 2,0 1-8,-1 1 10,-1 0-3,-1-2 0,4-1 5,-3 1-5,2-1 2,-1-2-2,-1 3 0,6-5-2,-4 1-3,2-2 5,-4 5 0,5-5-2,-7 1 1,3 0 1,-1-1 0,-2 2 0,0-2 4,2 1-4,-3 1 3,1 0 0,1 0 5,-3-2 9,-1 2-3,0-1-3,-1 2-3,1-1 3,-2 2 1,-1 0 4,1-3-1,-2 4-2,1-3 2,-2 1-4,-1 7-1,4-12 3,-3 5-5,-1 7 6,3-12-4,-2 7-2,1-3-2,-2 8 1,0-11-1,0 11-1,0-12-2,0 6 1,0 6-2,-2-10 3,2 10-2,-4-11-1,4 11-1,-4-10-3,2 5 2,2 5 2,-5-9 0,2 4-4,3 5 1,-6-8 1,-1 4-3,7 4 3,-7-9-2,2 5-3,-1 0 4,0 0 2,0-1-3,6 5 1,-11-8 1,6 6-2,0-4 2,0 2-3,5 4 0,-11-7-3,6 1 2,-1 2-1,6 4 3,-9-5-3,3 2 3,6 3-3,-10-7 1,3 5 0,1-1-1,-1 0 4,7 3-3,-11-4 3,11 4-1,-10-5-1,6 3 0,4 2 1,-11-3-1,11 3-1,-12-4 2,12 4-1,-6 0-2,6 0 3,-10-5-4,10 5 1,-11 0 4,11 0-2,-10-2-4,10 2 1,-14 0-3,14 0 2,-12 0 2,1 2 1,1-2 0,2 2-1,0-2 0,-2 3-4,0-2 0,2-1-2,-3 3-2,2-1-5,-1 1-3,2-3-1,0 3-1,8-3-2,-14 4-11,5-3-5,2 0-10,2 3-7,5-4-11,-14 4-10,7-1-6,1 1-4,-1-1-5,7-3-8,-12 5-20,7-2-18,-2 1-109,-1-1-265,8-3 119</inkml:trace>
  <inkml:trace contextRef="#ctx0" brushRef="#br0" timeOffset="236131.1328">18492 14937 8,'0'0'99,"0"0"5,0 0-10,0 0-13,0 0 6,0 0-9,0 0 6,0 0-4,0 0-12,0 0-1,0 0 1,0 0-7,0 0-5,0 0-8,0 0-3,0 0-5,0 0-6,0 0 0,0 0-9,0 0 6,0 0-6,0 0 6,0 0 3,0 0 2,-3 22-4,1-13 4,2 2-13,0-2 0,-1 3-1,1 0 2,-3 5-5,3 1-4,-1 1 1,1-1-3,0 2-1,-3 5 5,-2 0 0,-1 3 3,1 0-6,-3 0 1,3-1 0,0 2 0,-3-1-4,2 1-2,1-3-1,-3 1 14,4-4 0,-1-2-4,0-3-2,2 0-1,-1 0-5,3-4 1,-3 0-5,3-3-8,0 2-7,-1-5-10,4-1-8,-2-7-8,0 13-11,-2-8-3,2-5-13,3 8-3,-3-8-14,0 0-14,3 9-3,-3-9-20,0 0-87,0 0-220,0 0 98</inkml:trace>
  <inkml:trace contextRef="#ctx0" brushRef="#br0" timeOffset="236562.7271">18572 14927 59,'0'0'138,"4"-11"-8,-4 11-15,5-8-9,0 4-6,3-3-5,0 0-11,1 1-6,-1-1-6,2-2-10,-1 3-5,1-1-5,3 0-4,-2 0-6,6-2-3,-3 1-6,2-1-5,-1 1 1,-3 2-4,1 0-1,-1 1-3,5-2-2,-5 4-2,1 0 0,0 1-1,-2 0-3,-1 1 0,-1 0-11,3 1 0,-12 0-18,12 2-11,-6 1-10,0-1-9,0 3-10,-6-5-10,7 9-20,-6-6-15,-1-3-83,-4 16-199,0-9 88</inkml:trace>
  <inkml:trace contextRef="#ctx0" brushRef="#br0" timeOffset="236915.0559">18520 15282 71,'7'0'142,"-7"0"-17,15-3-4,-9 0-18,6 2-6,0-1-9,2-1-7,0 0-8,3 1-4,-4-1-9,0-1-6,-1 2-6,0-2 2,1 0-7,2-1-10,-3 0-2,3 1 1,-2 0-2,-1 0-5,1 0 1,-1 0-5,-1-1-5,1 2-9,-3 1-22,0-1-19,1-1-20,-2 4-20,-8 0-23,11-5-99,-7 1-211,-4 4 93</inkml:trace>
  <inkml:trace contextRef="#ctx0" brushRef="#br0" timeOffset="237988.9617">19637 14925 25,'0'0'132,"0"0"-12,-5-7-12,5 7-2,0 0-6,-4-5-4,4 5-10,0 0-4,-6-6 3,6 6-17,0 0-5,-7-6-8,7 6-5,-6-4 5,6 4-5,-9-1-5,9 1-6,-14 1-3,14-1 0,-16 7-5,5-3-8,-3 4 0,-3-1-2,2 3 5,-3-2-7,4 3-3,-3-1-1,5 3 1,-4-2-8,3 2 7,-2 0-4,6 0 4,-2-1-6,2 0-2,2-1 4,1-1-3,2 0-3,-1 1 5,1-1-8,1 0 4,1-3 1,1 0 0,1-7-3,1 12 0,1-5-3,-2-7 3,7 9-1,-1-7-3,1 1 0,1 0 2,4-3-9,-1 0 4,2 0 2,6-3-4,-6 3 0,0-3 5,2 2-3,-2 1 2,-1-3-3,2 2 6,-4 1-6,3 1 2,-3 1-2,0-1 1,2 0-3,-3 2 4,1 0-1,-1-1 3,-1 0-2,-2 3 1,-1-2 0,0 2 1,-1 1-2,1-2 2,-1 4 4,-1 0 2,-2-2 3,-1 4 10,0 0 3,-3 0 5,-1 2 5,1 1-5,-5 1-1,-1 1-1,0-1-4,-4 3-4,3-1 1,-3-2-2,-2 0-1,1 0-2,-1-2 1,-1 0 1,0 0-5,-1-2 3,0-1-2,2-1-2,0-1-3,1-2 4,0 0-5,-4-1-1,6-1 4,1-3-5,-2 0-7,3 0 3,-3-2-14,2 0-4,1-2-7,-1 0-10,3 3-6,2-5-11,0 1 6,0 3-14,6 2-12,-8-7-9,4 3-17,4 4-20,0 0-11,-7-6-89,7 6-235,-5-5 104</inkml:trace>
  <inkml:trace contextRef="#ctx0" brushRef="#br0" timeOffset="238445.7452">20015 14982 114,'0'0'179,"3"-7"-11,-3 7-14,0 0-18,0 0-21,0 0-10,0 0-12,0 0-11,0 0-9,0 0-8,0 0-6,7 16-2,-7-16-7,0 17-2,2-7 0,-1 2 0,-1 0-4,1 1 0,0 3-6,2 1-2,-2-1-7,2 1-2,-3 0-5,2 2 4,0-4-6,0 0 0,-2-2-3,2 0 8,-1 2-14,-1-4-12,0 1-9,1-1-13,-2-1-11,1 0-11,-1-4-19,2 1-9,-1-7-24,-1 12-16,1-12-23,-6 9-91,6-9-245,-7 2 109</inkml:trace>
  <inkml:trace contextRef="#ctx0" brushRef="#br0" timeOffset="238695.9728">20028 14855 39,'0'0'111,"0"0"-12,0 0-8,0 0-15,8-2-3,-8 2-19,10 1-6,-10-1-19,13 4-8,-7-1-13,-1-2-16,2 2-9,-1 0-20,-1 1-16,-5-4-36,5 7-97,-5-7 42</inkml:trace>
  <inkml:trace contextRef="#ctx0" brushRef="#br0" timeOffset="239380.8262">20267 15102 69,'0'0'105,"0"0"-6,0 0-15,0 0-8,0 0-12,0 0 1,0 0-11,0 0 2,18 0-7,-13 5-2,0 0 0,-1 1 11,0 2-12,-1 0-1,0 3 3,-2 1-5,2-1 0,-3 1 1,0 4-12,1-4 0,-2 1-1,0 2-2,1 0-7,-2-4 1,1 6 1,1-5-8,-1-2-2,-1 1 6,2-1-4,0-10-6,-1 10 4,1-10 1,1 8-4,-1-8 0,0 0-1,-2 9-1,2-9 0,0 0 1,0 0 4,0 0-8,0 0-5,0 0 5,0 0-7,0 0 2,-5-32 0,3 22-4,2-2 1,2 1 4,-2-1-8,1-4 3,2 0-4,0-1 1,-1 2-2,3-1 4,0 1 1,-2 3 2,2 0-4,-2 0 4,1 0 3,0 2 5,0 0-3,2 2-6,0 0 13,1-1-8,-2 2-5,2-2 4,0 3 3,1-2-1,-2 3 3,2-2-3,1 2-1,0 0-2,-1-2 1,1 2 4,-2 1-4,3-1 3,1 2-1,-1-1-2,3 0 1,-3 2-3,1 0-4,-3 2 9,2 0-4,-10 0-3,18 3 5,-9-1-2,0 2 0,0-1 2,-3 1-5,2 2 7,1 1 1,-3-2-1,1 3-1,-2 3 4,-1-2-3,1-1 1,-1 1 2,1-1-3,-3 3-4,0 0 7,0-1-6,-1 1 2,2 0 2,-3 0-4,1-1 3,-1 2 0,0 0-5,-1-3-2,0 1-22,-1 1-13,0-3-16,1 2-7,-1-3-16,0-1-14,2-6-19,-5 14-90,0-9-217,1 1 96</inkml:trace>
  <inkml:trace contextRef="#ctx0" brushRef="#br0" timeOffset="240513.0813">21155 14884 120,'0'0'113,"0"0"-2,0 0-18,0 0-1,0 0 3,-15 12-20,15-12-13,-2 8 4,2-8-1,-1 8-12,1-8-1,-4 11-3,3-4 3,1-7-4,-1 13-2,-1-6-1,1 1-1,-1 2 4,0 1-3,-2 0-5,3-1 1,-3 1 4,1 0-2,-1 1-3,-1 4 3,1 0 0,-1 1-3,-1 1 1,3-1-6,-4 1-5,2 1 4,0-2-8,3 2-4,-2 0 5,-2-3-8,5 2 6,-4 0-10,5-1 3,-1-2-3,1 3-5,1-1 3,-1 3 3,3-3-6,-1 0-3,2-2 1,-3-1 0,2-1-2,2 2 4,-2-2-5,2-1 14,2-2 1,-2-1-4,2 3 0,-1-3-1,1-1-2,2 0 3,-2-1-3,1-1-1,2-1-1,2-1-2,-2-2 1,0 1-1,2-1 1,1-4-5,-1-1 3,2 2 1,-1-4-3,4-1-1,-2 0 1,0-3-1,1 0 1,-2 0-3,2-4 2,-3 3 5,1-5-9,-2 2 6,-1-2-4,1 1 2,-2-2-2,-1 0-1,0-1 1,-2 0-1,0 0 0,-3 0 0,0 0-1,0-2 3,-2 3 5,0-1-2,1-1-5,-3 3 0,1-2 0,-1-1-3,1 1 4,-1 1-1,0-2 2,-1 3-4,1-2 2,-2 3-2,-1-3 0,-2 2 3,1-2-3,0 2-1,-1 0 3,0-1 0,0 4 2,-2 1-5,1 1 3,0-3-1,1 5-1,0-3-1,-4 1 3,2 2 2,0 0 3,-1 0-13,0 3 3,-1 0-1,3 1 0,-3 3-2,1-1-2,-2-1-4,-1 6-1,-3-1-2,2 1-3,-1 1 0,2 3-12,-7 1-4,4 1-11,0 1-9,-2 0-7,4 1-4,-2 1-16,2-1-2,1 3-13,0-2-17,4 1-4,-1-2-18,1 0-105,0-1-259,1-1 115</inkml:trace>
  <inkml:trace contextRef="#ctx0" brushRef="#br0" timeOffset="240971.3481">21072 15322 74,'0'0'160,"0"0"-12,0 0-15,6-4-15,-6 4-10,0 0-12,10-5-4,-6 3-2,-4 2-9,13-4 1,-1 1-6,-1-1 1,1 2-6,3-2-9,0-2 1,3 2 2,3-1-3,-5 1-3,3 2-8,-2-2-1,3 0-7,-2 1-2,-1 0-3,2-1-3,-2 1-6,2 1-1,-3-3-6,2 4 2,-4-2-5,4 2 1,0-1-3,-1 0-3,-3 0-1,0 1 0,0-2 0,-1 3-4,-1-3-2,-1 3 3,-2-1-1,-9 1-6,16 0-7,-9 0-16,-7 0-4,9 0-12,-9 0-17,0 0-16,10 1-2,-10-1-14,0 0-21,9 1 7,-9-1-24,0 0-13,0 0-98,0 0-252,0 0 111</inkml:trace>
  <inkml:trace contextRef="#ctx0" brushRef="#br0" timeOffset="242491.5908">22163 15303 8,'0'0'138,"0"0"-4,0 0-16,0 0-15,0 0-12,0 0-2,3-8-12,-3 8-10,6-1-13,-6 1 17,10-3-11,-10 3-2,11-4-1,-5 4-6,-6 0 3,15-4-6,-7 3 0,4 1-8,0-3 1,-1 1-4,1 2-9,0-3 0,2 3 2,6-2-9,-1-2 1,2 1 0,7 0-2,1-2 0,-2 2-3,1-1 1,2-1 0,-2-1 4,0 3-9,0-3-2,-6 2-3,-2 1 1,2-1-5,-3-2 8,-1 5-9,-1-4 6,-5 2-3,2 0 2,-2 2-2,-2-2-1,-1 1-2,-1 2 3,-8 0-11,10-3-1,-10 3-10,0 0-4,7-2-20,-7 2-7,0 0-13,0 0-19,0 0-14,0 0-14,0 0-23,0 0-72,-32 6-218,21-3 96</inkml:trace>
  <inkml:trace contextRef="#ctx0" brushRef="#br0" timeOffset="242965.5954">22454 15034 116,'0'0'111,"-7"6"-6,7-6-18,-6 4-2,6-4-12,-6 5-4,6-5-8,-2 5-8,2-5 3,0 0-13,0 9 3,0-9-3,4 8 7,-4-8-5,5 9-2,-1-3 0,1 1-3,-2 0 9,4 0 0,-2 4 1,0 0 0,0 4 5,2 2-4,-5 0-1,2 0-4,-1 4-2,-1 2-5,-2 5 1,0-1-2,-1-1-7,-2 1-2,-1 1 0,1 1-6,-2-4 0,0 1-2,-1-2-2,4 1-3,-1-5-2,-1-1-3,3-1 3,1 0-23,-3 1-10,3-4-21,0 0-5,-1-2-12,2 0-16,-1-4-6,2 2-18,0-1-11,-2-3-16,2 0-95,-2-7-236,0 10 105</inkml:trace>
  <inkml:trace contextRef="#ctx0" brushRef="#br0" timeOffset="244108.7644">23476 14737 87,'0'0'108,"0"0"-13,0 0-9,0 0-4,0 0-6,0 0-13,0 0-2,0 0-6,0 0-3,0 0 0,0 0 3,0 0-8,11 12 2,-11-12 5,3 9-5,-3-9 2,0 12 1,0-2-4,1 0 5,-2 1 1,-1 3-5,0 0-4,-1 3 6,-1 2-2,2-1-3,-1 0-3,1 1-6,-2 6-6,0-5 3,0-2-8,2 2-1,-2-3-4,-1 1-1,2 1-2,-2-1 1,2-2-4,0 1-7,-1 0 5,1-5 6,-1 0-11,3 0-1,0-3 3,-3 0-3,0 0 1,3-2-3,0-1 0,1-6 2,-3 11 3,3-11-7,-2 7 3,2-7 2,0 0 1,-3 6-1,3-6 0,0 0-2,0 0-5,0 0 3,-3 8 2,3-8-7,0 0 10,0 0-4,0 0-4,0 0-2,0 0 2,0 0-1,25-8 0,-18 5-3,4 0 5,1 0-3,5-1 3,0 0-5,1 0 5,3-3 2,1 2-5,-1 0 3,0-2-12,1 2 11,6 0 4,0-3-5,-9 4 0,8-3-3,-8 2 6,2 0-1,-5 1 4,-2 1-8,-1 1 2,-3-1 0,3 0-3,-5 2 3,0 0 2,-8 1-7,12-2 5,-12 2-7,10-3-6,-10 3 7,0 0-10,9-1-7,-9 1-8,0 0-8,0 0-12,9-1-36,-9 1-8,0 0-20,0 0-33,0 0-87,0 0-254,0 0 112</inkml:trace>
  <inkml:trace contextRef="#ctx0" brushRef="#br0" timeOffset="244508.7582">23679 14936 5,'0'0'121,"-7"-2"-27,7 2 6,0 0-2,-9-1-12,9 1-11,0 0 1,0 0-8,0 0-8,0 0 4,-10 4 2,10-4-2,0 0 0,-4 8 0,4-8 1,0 13-7,-1-6 6,0 3-7,-1 2 1,1 0-1,0 4-4,1 1-12,0-2 1,-1 4-1,1-2-3,-2 1-8,2 0 1,0 0-4,-1 7-5,4 0-2,-6 0 1,3-7-5,-1 7 2,2-6 0,0 1-1,1-3-6,-2 2 2,-2-2-13,2-1-12,0 1-2,2 1-8,-2-4-25,0-2-10,1 1-9,-1-2-20,2-1-10,1-2-14,-2-2-14,-1 1-92,0-7-232,0 8 104</inkml:trace>
  <inkml:trace contextRef="#ctx0" brushRef="#br0" timeOffset="245100.7828">24182 14945 15,'0'0'124,"0"0"-23,0 0-11,0 0 8,0 0-11,0 0-11,0 0 5,0 0 7,0 0 0,0 0-9,-16 21-7,10-12 7,3 0 4,0 2-6,-6 2-12,4-1-2,0 1-5,1 1 0,0 2-8,-1 1-3,0-2-5,3 2 0,-1 0-5,2 0 1,-1-1-13,2 1 3,3-1-5,-2-1-2,2-3-4,2-1 0,0 1 0,0-2-2,1 0 0,1 1-5,3-3 2,-2 2-2,2-6-1,0 1-1,0 0-2,1-2 2,-3-3-3,1 0 4,3 0 6,-12 0-10,18-3 1,-8 0-1,1-1-1,-3 1 6,1-4 0,-2 3 11,1-1-1,0-4 0,-1 1 8,-2 0-9,0 1 0,-1-3 4,-2 0-6,-1 2-1,2-2 1,-2-1-4,-1 0 1,0-1 5,-2 0-8,-1 1-2,1 0 4,-5-1-5,1 2-1,1-1 0,-3 0-3,1 2 3,-2 1-2,1-2 1,-3 0-2,3 2 0,-1 3-3,0-3 1,0 3-3,0-2 0,1 2-6,2 2-7,-6 1-11,12 2-3,-14-3-9,3 4-11,1 1-11,-2-2-11,2 2-1,0 3-8,1-3-12,-1 3-15,-1-2-14,2 1-5,-1 0-125,1 2-272,0-3 121</inkml:trace>
  <inkml:trace contextRef="#ctx0" brushRef="#br0" timeOffset="246850.7057">24970 14900 73,'-3'-13'124,"3"13"-17,0 0-2,-3-8-10,3 8-9,0 0-1,-1-9-12,1 9 3,-1-8-1,1 8-11,-4-7-5,4 7 2,-7-9-10,4 4 8,3 5-12,-8-9-6,0 6 3,1-2-1,-4 2-9,-1-3 4,-1 3-6,-5-2-14,0 3 3,-1-1-4,0 2-2,2 1-3,-1-1 1,0 2 1,0 0-4,4 2-4,0-1 1,-1-2 1,1 2-4,0 1-2,2 0 1,2 3 5,1-3-6,-1 0-3,4 2 0,2-1 2,0 1 1,1 2 4,1 0-4,2-7-2,1 15-2,-1-3-2,4-3 8,-2 1 0,4 2-1,-3-4-2,5 4 1,1 0-4,-1-1 0,1-2 7,3 3-6,-4-3 2,1 0-4,4 3 3,-3-3-6,3 2 9,0 0 0,-4-2-3,3 2 0,-3-1-4,0-2 6,5 4-1,-6-3 3,2 3-6,-1-2-4,-1 0 5,1 5 6,1-4-5,-5 0-4,0 0 2,2-1 1,-4 2 1,1-3-1,-1 2 7,2-2-10,-4 1 6,-1 0-3,1-1-4,-2-1 7,-2-1-5,0-2 3,0 2 2,-2 0-4,1-2 0,-3 2 9,-4-2-3,5-1-4,-2-1-1,-2 2 8,0-2-6,0-1-2,2-2 6,-3 0-9,2-3 11,-2-1-15,1 1-8,4-1-5,1 0 12,-3-5-8,4 5 5,-2-7 4,2 3 3,4-2-5,0 2 1,1-1 6,1 0-7,2 0-12,0-1 8,4 2 9,-2 0-1,1-1 3,3 1 1,-1 0 2,0-1 1,2 2-1,0 1-5,-1-1 3,1 2-4,2 1 5,-3-1 8,3 1-7,0-1-6,0 2 4,-2 1-4,3-1 1,-4 2 8,1 1 6,0 0-16,-1 0 1,-1 1 7,3 1 1,-2 1 4,-1 0-6,1 2 3,-1 0-1,-1 2 0,0 0 2,0 0-1,-1 2-2,1-1 4,-3 0 3,2 1 3,-2 0-8,0-1-1,1 3 2,-2-3-1,1 2 8,-3-3-5,2 2-9,-2-2 3,1-1 3,-2 0 0,2 0 2,-1-1-2,-2-5-6,0 10 7,0-10-4,3 5 2,-3-5 1,0 0 6,0 0-7,0 0-11,0 0 25,0 0-15,0 0 8,0 0-4,0 0-6,0 0 10,0 0-6,0 0 2,0 0-4,0 0-2,0-27 9,3 17-2,-1 4-7,-1 0 4,2-3-7,2 1-1,0 0 5,-1-1 0,1 2-2,2-1 0,-2 4-3,1-2 6,-1 2-11,0-1 24,2 1-14,-2-1 2,0 2 0,2-1-1,-7 4 3,8-5-13,-3 2 8,-5 3 2,9-3-4,-9 3 2,12-1-1,-12 1 1,9 3 3,-9-3 4,10 4-7,-4-2-6,-6-2-1,8 7 7,-5-4 1,0 2 0,3-1-1,-3 1 1,2 0 4,-1 0-5,1-1-2,-5-4 5,7 8-6,-5-4 7,2 2-3,-1-2 0,-3-4-2,7 7 4,-7-7-5,4 6-1,-4-6 1,4 3 2,-4-3 5,0 0-1,6 2 3,-6-2 0,0 0-5,0 0 1,0 0-2,0 0 1,7-11-6,-7 11 8,2-7-1,-2 7 0,5-7-5,-1 3 6,-4 4 5,7-8-10,-5 4 4,3-1 0,1 1-6,0-3 3,0 3 0,-1-1 5,0 0 1,6 0 7,-2 1-1,-3 1 6,-6 3-4,10-7 5,-5 5-6,2-2 4,-7 4 5,11-4-5,-6 4-6,-5 0 0,12 0-1,-12 0-1,10 0-1,-10 0-6,9 5 5,-9-5-3,7 7 0,-3-2 2,-1-1 2,0 2 9,-1 1-9,1 0-6,-1-1 4,1 2 1,-1 0-3,0 1 2,-1 1-2,-1 0 0,0 0 3,1-1-5,1 1 7,-2 0-12,-2 0-9,1-1-13,0 0-20,-2 2-7,1-5-16,-1 2-19,-1-1-7,2-2-22,-2 0-112,4-5-246,-10 8 109</inkml:trace>
  <inkml:trace contextRef="#ctx0" brushRef="#br0" timeOffset="247937.1252">25986 14867 85,'0'0'125,"0"0"-3,0 0-21,0 0-11,0 0-3,0 0-10,0 0-7,0 0-5,0 0-5,6-9-7,-6 9-6,7-3 4,-7 3-14,10-4-2,-10 4-3,11-2-2,-11 2-3,9-4-3,-9 4-1,11-1 1,-11 1-8,12 1 4,-12-1-4,14 1-2,-8 1 3,0 0 0,4 2-3,0 0 0,-3 3 3,-2-2 2,2 3-5,0-2 0,-1 5-4,-3-1 4,1 1-1,-1-1-1,1 1 3,-3-1 1,-1 1-4,1-1 0,-1-1-6,-1 1 6,0-1 1,-2 2-1,-1-2-2,2-3-2,-2 0-6,-3 3 5,1-5-2,-2 2-11,1 1 21,0-4-16,-3 2 2,1-4 3,3 4-4,-1-3-5,7-2 0,-12 2-1,5-1-2,7-1 7,-9 2-2,9-2-3,0 0-1,-11 1 0,11-1-1,0 0 0,0 0 5,0 0-1,0 0-11,0 0 17,0 0-6,0 0 0,19 7 6,-19-7-5,12 5-19,-5-2 22,2 1 0,-3 1-5,5-3 2,-1 4 1,-1 1-7,0-3 10,0 3 3,-2 0 2,0 1-4,1 0 4,-1 0 3,-2 1 4,-1-2-4,0 2-4,-2 1 10,0 2-2,-2-4 3,0 2 4,0 1 7,-3-3 0,-1 1 1,0 0-2,-2 1 0,-1-2-2,-1 1-2,-1-1 0,-3-1-8,2-1 3,1-1 4,-1 0-6,0-2-6,1-3 1,-3 2-5,1-2 2,0-2-4,0-1-6,0 2-5,-1-4-5,2-1-18,-2-1-2,2 3-2,-1-6-6,0 5-17,4-1-6,-3-2-2,2 1-8,0 0 7,3 1-6,-1 2-3,6 4-9,-7-7-11,7 7-90,-6-4-201,6 4 89</inkml:trace>
  <inkml:trace contextRef="#ctx0" brushRef="#br0" timeOffset="248672.6922">26581 14822 43,'-13'2'138,"6"-1"-13,7-1-1,-10 2 3,10-2-19,-10 2-4,10-2-12,-11 3-7,5-1-7,6-2-4,-11 6-7,5-5 1,0 2-4,0 1-4,1 1-13,-1 0 6,-2 2-10,1 0-6,0 3-2,-2-1 3,0 4-4,0 1-3,0 1 3,0-1-6,-1 1 7,2 2-5,-1-1 5,-1 1-3,2 0-3,3 0-5,-4 0-2,2-2 0,3 2-1,1 0-3,1-2-2,-1 2-5,2-4-3,-1 2 7,2-3-5,0 1-1,3-1 5,-3-1-5,5 2-4,-2-2 4,-1 0-6,4-1-3,-1 0 3,1-1 0,0 1 0,2-3 2,-2 3 1,3-3-1,-1 0-2,-3-3 2,3 1-4,-2-2 6,2-2-3,-2 1 0,5 0-1,-4 0 3,-7-2-2,18-3 0,-9 2-1,1-5 1,-1 2-3,0-1-1,0-3 5,-1 2 0,-1-4-4,1 0 0,1 3 7,-4-2-8,1-1 2,-2 1-4,0-2 7,0 2-6,-3-1 2,1 0 2,-4 1-4,2 9 6,-3-15 10,-1 10-3,0 0 2,-4-2-4,3 4-1,-1-2-1,-1 3-2,0-1 3,-3 2-6,0-2 2,0 3 1,0 0-6,10 0 1,-17 3 2,10-3-2,-1 2 0,-3 2-2,3-1 1,0-1-11,1 1-9,7-3-7,-11 5-3,6-1-8,1-1-4,4-3-7,-6 8 0,1-4-14,5-4-10,-5 8-7,5-8-6,-3 9-25,3-9-1,-2 6-12,2-6-111,0 8-254,0-8 112</inkml:trace>
  <inkml:trace contextRef="#ctx0" brushRef="#br0" timeOffset="249117.4338">26864 15149 49,'0'0'172,"0"0"-23,0 0-15,0 0-9,0 0-3,0 0-26,0 0-5,0 0-13,0 0-5,0 0-12,0 0-1,0 0-5,0 0 3,0 0 11,0 0 10,0 0 1,0 0-1,0 0-11,0 0-4,0 0-8,0 0-4,0 0-4,0 0-4,0 0-9,-6-17-5,6 17 0,0 0-2,-1-14-5,1 14-2,0-9 0,0 9-3,-2-8-5,2 8 3,-1-8-6,1 8-1,0 0 1,-3-9-1,3 9-4,0 0 0,-3-6-1,3 6-4,0 0 1,0 0 1,0 0-2,0 0 7,0 0-6,0 0 2,0 0 0,-17 12-7,13-8-9,4-4-4,-4 7-1,-1-2 1,5-5-7,-6 9-12,2-6-10,0 2-4,4-5-8,-5 6-14,5-6-12,-1 8-4,1-8-28,0 0-14,-1 9-120,1-9-269,0 0 120</inkml:trace>
  <inkml:trace contextRef="#ctx0" brushRef="#br0" timeOffset="250101.6907">27314 15011 132,'-13'-12'157,"13"12"-8,0 0-16,0 0-17,-1-8-7,1 8-12,0 0-5,-1-9-12,1 9-4,1-9 2,-1 9-3,1-11-7,1 5-7,-2 6-6,0-13-1,1 6-4,-1-2 2,-1 0-6,1-1-4,-3 1-7,3-2-3,-2 1-7,-1 2 0,0-1 2,1-1-7,-2 2 0,0 2 5,-2 1-11,-1-2 1,1 3 0,1-1-3,-4 1 1,0 1-3,1 1-1,-1 0-1,-3 1 0,1-1-3,0 2-2,-1-1 2,1 2 0,2-1-4,0 2 2,0 0-3,1-1 5,2 3-6,-2 0 0,2-1 0,0 0 2,2 1-5,0 0 6,4-4-4,-6 12-1,3-7 4,3-5-3,-3 15 2,3-8-2,0 0-3,0 2 4,3 3 1,-2-3 0,2 2 0,0-2 0,1-1 2,3 3-2,-1-3-3,-1-1 3,3 3-4,-3-3 3,3 3 4,0-2-2,3-2-2,-3 2 4,1-1-2,-2-2-5,1 2 5,0-1-1,1-2 0,-4 0-4,5 1 4,-5 0-1,1-2-2,1 2 4,-3-1 1,2-1-4,-1 2 3,-1 1-2,-2 0 2,-2-6-2,7 7-2,-3-2 5,-4-5-3,6 9 0,-2-4-1,-3 3 10,3-3-11,-1 0 6,-3-5-2,1 11 3,-1-11-8,1 11 3,0-3 1,-1-8-3,-1 9 7,1-9-4,-2 9-1,2-9 2,-6 12-1,4-7-1,-1 0 2,-3 2 2,1-2 2,0-1-2,0 1-1,-1-1 0,0 1 2,-3 1-3,3-2-2,-1-1 1,1 0 3,-4-1-5,2 1 3,0-1 0,-3 0 0,2 0 0,-1-1 6,0 0-2,2-1-5,8 0 4,-14-4 0,6 2-3,2-3 8,-1 3-7,7 2 6,-11-10-3,6 4 1,0-1-6,1 0 3,1 1 0,3 6-2,-2-17 3,0 7 6,2 0-8,0 1-4,3-2 4,0 2 1,3 0-1,0-1-5,-1 0 3,3 0 1,-3 1 0,4-1-2,1 2 2,-1-1 0,0 1-4,1 1 2,-1-2 1,2 1 2,0 1-3,-1 0 2,1-1 2,0 1-2,1 0-3,0 0 4,0 3-1,-2-1-2,3-2-1,-2 1 5,0-1-2,1 3-2,0 0 1,-1 0 3,-2-1 11,-2 1-19,0 1 0,1-1-8,-3 3-7,-5 1-6,9-5-9,-9 5-12,8-3-5,-8 3-11,0 0-15,7-4-9,-7 4-14,0 0-9,0 0-14,0 0-109,0 0-253,0 0 113</inkml:trace>
  <inkml:trace contextRef="#ctx0" brushRef="#br0" timeOffset="250814.67">27542 14866 74,'0'0'130,"0"0"-2,0 0-7,0 0-3,0 0 1,0 0-12,0 0-4,0 0-6,0 0-2,0 0-8,0 0-4,0 0-6,0 0-6,0 0 2,0 0-6,0 0-4,0 0 2,0 0-6,0 0-6,28 1-5,-28-1 0,15-2-5,-7 0-4,2 1-8,0 1-4,0-1-1,1-2-1,-1 2 0,0 1-3,0-2-7,3 2 0,-3-2 3,-1 0-5,3 2 1,-5-1-3,2 0 0,1 0-3,-10 1-1,15 0 3,-8 0-1,2-2-1,1 2-2,-10 0-1,13-1-2,-13 1 3,12 0-2,-12 0-1,11-1-1,-11 1 0,9-1 1,-9 1-2,10 1-1,-10-1 2,0 0 0,0 0-1,11-1 0,-11 1 3,0 0-6,0 0 1,6 3 2,-6-3-2,0 0 2,1 8 1,-1-8 1,0 0-1,-1 11-1,1-11 3,-4 10-1,2-2 1,-1-1 3,-1 0-5,0 3 4,0 1 2,1-2 3,-5 2 1,3 1 2,1-3-2,-2 4 4,-2 2-3,0-1 3,1 1 0,-4-1-5,3 3 3,-1-2 0,-2 1 0,4 0-1,-5 1-3,2-1-1,-1 1-1,3-3-1,-1 3 3,1-4-2,1 4-2,0-1-2,2-4 0,1-4 2,-1 2-1,0-2-2,1 2-7,2-3-14,-2-1-11,4-6-10,-5 12-12,5-12-8,-4 7-13,4-7-16,-5 7-9,5-7-14,0 0-19,0 0-10,-8 3-17,8-3-112,0 0-290,0 0 129</inkml:trace>
  <inkml:trace contextRef="#ctx0" brushRef="#br0" timeOffset="251510.3104">27905 14295 98,'0'0'101,"0"0"2,0 0-13,0 0-4,0 0-9,0 0 3,0 0-14,0 0 7,-20 14-2,20-14-5,-6 9-12,2-4 4,2 1-3,-2 2 5,0 0-10,0 1-5,0-1-3,2 3 0,-1-2-7,-1-1 1,3 2 5,-2 0-1,3 0 3,-1 2-9,0 0-3,1-1-3,-1 0 0,1 1-5,0 0 1,0 2 5,0-4-11,2 2 0,-1 2-6,2-4-13,0 1 13,2 0 3,0-1-2,0-3-6,1 3 6,1-2 1,0 1-9,0-5 9,0 3 2,1-1 4,0-3-1,-2-1 3,0 2 5,1-3 0,-7-1 3,14 0-2,-14 0-1,17-4-4,-11 2 0,5-2 6,0-1-4,-5-1 3,3 0-1,-1-1-4,-2-1-2,2-2-3,-2 1 3,0-3-2,0 3-5,-3-3-2,3 1 2,-3-3-3,-1 2-2,1 0 2,0-1-3,-2-3-1,-1 4 2,2 0-4,-1-1 1,-4 1-1,1 1 0,2 1 0,-2-1-3,-1 0 3,-1 4 0,3 0-8,-3 1 1,0 1-7,4 5-3,-7-11-8,1 6-3,-4 0-10,3 2-9,0 0-1,-1 2-11,-3 1 2,11 0-13,-22 1-2,9 0-21,2 4-9,-1-4-26,-1 3-13,-3 2-129,0 0-286,2-2 127</inkml:trace>
  <inkml:trace contextRef="#ctx0" brushRef="#br0" timeOffset="266152.6446">28557 15097 28,'0'0'54,"0"0"-14,0 0-4,0 0-1,0 0-3,0 0 4,-11 18 1,11-18-1,-4 4-4,4-4-3,-4 6-8,4-6 5,0 0-4,-4 7-3,4-7 6,-3 5-9,3-5 0,0 0-6,0 0 5,0 0-1,0 0 0,0 0 7,-3 7 7,3-7-3,0 0 5,0 0 5,0 0-4,0 0 2,0 0 1,0 0-1,0 0-4,0 0 3,0 0 0,0 0 2,0 0-2,0 0 3,0 0-8,0 0 6,0 0 0,0 0-2,13 1 7,-13-1 1,0 0-9,0 0 2,15-1-4,-15 1-2,0 0 4,12-3-7,-6 3 6,-6 0-3,13-1-2,-6-1-1,-7 2 0,18-1-4,-6 0-6,-2-1 2,2 2-7,-2 0 6,3-1-7,-1 0 3,1 2-4,0-1-3,0 0 5,5 1 1,-7 2-4,8-2 5,-2 1-5,1-1-1,1 2-2,-2-2 3,2-1-4,0 3 4,-1-1-4,0-1 4,-2 2-3,2-2-3,-5 1 1,-1-1 0,1 2-3,-1-3 6,1 1 0,-2 2 0,1-1-5,-1-1 7,-3 1-1,1 0-4,0-1 0,-2-1 2,1 2 1,-8-2-1,15 0 1,-15 0 0,12 0-2,-6 0 1,-6 0 1,13 0-3,-13 0 2,10 0 6,-10 0-5,8-3 10,-8 3 3,0 0 4,0 0 0,10-2-2,-10 2-3,0 0-1,0 0-4,0 0 11,0 0-14,0 0 2,0 0-2,-21-12-2,13 12-2,-4 0 2,1 0 1,-1-1 0,-1-1-6,-5 4 6,0-2-4,-3 0 0,7 0 0,-5 0 0,0 0 2,1 1 1,-9-1-3,5 0 5,4 0-3,-1 0-4,-1 0-2,3 0 4,2 0-1,3 0-1,-5-1 0,4 1 3,-1 0-4,3 0 8,2-2-2,9 2-5,-15-1 0,7 0 3,8 1-1,-12-4 3,12 4-4,-10-1-2,10 1-1,-9-2 4,9 2 0,0 0-5,-7-5 2,7 5 4,0 0-1,-8-4-1,8 4-4,0 0 1,0 0 1,-7-4-1,7 4 1,0 0 1,0 0-3,0 0-2,0 0 3,0 0-2,0 0-2,0 0 4,-14 5-1,14-5-1,-5 3 3,5-3-5,0 0 0,-4 8 6,4-8-2,0 0 2,0 9-1,0-9 1,0 0 2,0 0-1,6 9-1,-1-6 2,2-1-4,2 1 0,3-1 2,1 0 1,5 1-1,1-2 3,0 0-1,4 2-4,5-3 2,1 1-3,-3 2 2,-5-3 10,2 0-12,-3 1 5,1-2-1,7 4-2,-9-3 0,1 1 1,-3-1-1,2 0 3,-3-1-7,-1 1 7,-3 0-4,0 1 4,-2-2-4,-2 1 5,-8 0-2,14-2-3,-6 2 2,-8 0 1,10 2 2,-10-2-5,9-3 1,-9 3 2,0 0 0,0 0 1,0 0 5,12 0-8,-12 0-1,0 0 1,0 0-2,0 0 0,0 0 1,9 1-10,-9-1-6,0 0-8,0 0-7,0 0-12,0 0 1,0 0-16,6 3-12,-6-3-4,0 0-10,0 0-12,0 0-14,0 0-103,0 0-230,0 0 101</inkml:trace>
  <inkml:trace contextRef="#ctx0" brushRef="#br0" timeOffset="267800.6945">29963 14811 78,'0'0'121,"0"0"-9,0 0-2,0 0-11,0 0 0,0 0-12,0 0-10,0 0-9,0 0-3,0 0-10,0 0 11,0 0-15,0 0-2,0 0-1,0 0-5,0 0-9,-27 11 5,21-8-6,-1-1-2,-5 3-4,1 0 0,-2-1-8,1 0 6,-1 0 3,-1-2-11,3 1-2,0 1 1,-3-1-6,4-3 6,-3 1 1,2 0-6,1-1-4,-2-1 1,-1 1-1,3 0-2,0-1 1,1-2 0,2 0 2,-3 1 2,10 2-1,-11-7-2,7 1 0,0-1-2,-2 3 1,6 4-1,-4-14 0,4 8-1,0 6 0,3-15 8,0 7-9,3-1-2,0 0 4,-1 0-4,4 1 0,1 2 2,0-2 0,-1 0 8,3 1-2,-1 1-4,0 1 1,0 1 2,0-3-3,1 3-2,-1 2 1,-2-1-2,3 2-1,-4-2 10,3 5-11,-3-1 3,-8-1-3,15 1 2,-8 2-6,2 1 3,-3-2 3,3 3-1,-2 1-3,2 0-2,-2 2 2,0 0 4,1 1 7,0 0-4,-2 2 1,3 3 7,-4 2-9,0 1-1,1 0 6,-3 2 1,-2-1-1,4 7-4,-3-5 1,-2 5 0,0-7-1,0 2 1,-4-3 4,1 3 2,1-3 1,-7 2 0,4-3 5,-5 0-4,-2-1 5,3 0-1,-5 1-1,0-2 1,0-1 0,-1-1-1,0-3-2,-1-1 0,-2 1 2,0-1-5,3 1 0,-3-5-1,-1 1 0,6-2 0,-1 0-1,1-1-1,3-1-3,-1 0 1,0-3 1,11 2-3,-14-2 1,8-1 0,0 0-7,0-2-2,1-2-6,1 2-5,4 5-11,-2-12 6,2 5 3,0 7-1,2-16-1,0 10 5,0-4-1,2 5 1,-4 5 5,5-11-1,1 5-2,-1 1 3,2-1-1,-2 3 0,-5 3 4,12-5-1,-2 2 0,-5 2 1,-5 1-4,12 0 3,-12 0-3,13 1 5,-13-1-2,13 3 1,-5-2 2,-4 1 0,4 2-2,-1 0 1,1-1 3,0 3-3,2-1 6,-1 2 1,2-2-6,-2 3 2,1 0-1,1-3 1,0 1 0,-2 1 1,0 0-6,2-2 6,-2 2-2,2-1 6,-1-2-2,-1 2-4,-3-3-2,6 2-15,-3-1 1,1-1-16,0 2-12,-2-2-20,1 1-8,0-3-13,3 2-12,-5-3-10,3 4-9,-4-4-93,-6 0-226,12-1 100</inkml:trace>
  <inkml:trace contextRef="#ctx0" brushRef="#br0" timeOffset="268503.9164">30358 14787 27,'0'0'106,"0"0"1,0 0-12,0 0 1,0 0-2,0 0 6,0 0-7,0 0 2,-8 25-13,6-19 1,-1 0-13,1 2 2,-5 1-4,3 0-5,-1-1-10,-1 2-5,3 0-4,-3-1-4,2 0-4,0 0-4,0-1-1,4-1 0,0-7-7,-3 13 0,1-8-5,2-5-3,0 12-1,0-12 1,2 8-2,-2-8 0,3 7-2,-3-7-2,6 8-4,-3-7 7,-3-1-4,12 5 1,-6-5-9,1 3 4,-7-3 0,14 0-2,-14 0 0,15 1 0,-9-1 2,2 0-2,-8 0-3,15 1 3,-8 1-4,2-2-4,-3 2 5,1 1 1,-7-3-5,14 3 7,-7-2-5,1 3 4,-1 1 2,-1-2 4,-6-3-9,10 6 1,-3-2-2,-3 2 4,6-1-3,-4 1 2,-1 0 2,-1 0 3,1 2-9,-1-3 1,3 2-4,-4 0 7,1 0-2,2 1-1,-2-1-2,1 2-1,-3-2 4,4 3 4,-4 1 2,2-6-1,0 4-2,-3 2 4,3-2 3,-2 0-1,2 0 2,-4 2 1,0-1 1,0 1 3,0-4 3,-2 3 6,2 0 1,-5-2-2,1 2-3,-5-3 8,2 2-4,-1-2-3,1 3 1,0-3-5,-4 0 6,0 1-7,2-4-2,-3 3 1,1-2-2,-3-3 3,3 4-1,-2-4-6,1 0-2,-1-2-2,2 1-28,-1-1-11,2-1-18,-2 1-14,12 0-16,-16-4-25,7-2-18,3 5-25,-1-3-116,1-2-287,3 0 128</inkml:trace>
  <inkml:trace contextRef="#ctx0" brushRef="#br0" timeOffset="268961.0706">30446 14777 48,'0'0'137,"9"-5"-7,-5 3-11,2-2-10,2 1 4,-8 3-11,9-6-2,0 3-3,-2 0-10,2-2-6,-1 4-5,5-3-5,-3 0-6,3 1 1,2-2-8,-3 3-4,2 0-2,0-1-4,0 1-4,-1 0-6,5 0 0,-1-1-6,0 2-1,2 0-7,-5 1 2,5 0-6,-2-3 9,1 3-8,0 0-6,0-1 1,-5 2-1,5-1-4,-5 0-5,1 0 5,4 0-3,-6 3-6,3-3-12,-5 1-15,3 0-17,-5-1-9,0 2-19,-1-1-16,-7-1-17,10 4-21,-10-4-21,7 5-79,-7-5-243,0 0 107</inkml:trace>
  <inkml:trace contextRef="#ctx0" brushRef="#br0" timeOffset="270662.7794">31316 14897 87,'0'0'107,"0"0"1,0 0 2,0 0-20,0 0-7,0 0-7,0 0-4,0 0-10,0 0-5,0 0-5,0-22 0,0 22-13,4-7 1,-4 7-11,3-7 2,-3 7-5,2-8-3,-2 8 2,2-10-4,-2 10 1,-2-11-9,-2 5 6,4 6-8,-3-11 1,1 7 2,2 4-18,-10-10 12,4 4-1,-1 1 0,1 1 1,-4-2 4,2 3-6,-1-1 0,-3 3-3,3 0-6,-2 0 8,2 1-5,-2-2-2,0 5-1,1-3 3,4 1-4,6-1 11,-13 3-4,6 0-1,0-1-4,2 2-2,5-4 19,-8 8-20,5-5 5,1 4 2,2-7-2,-7 10-2,7-3-1,0-7 2,-2 13 3,2-13 6,2 13-5,1-5-9,1 1 4,-2 1 2,1 0-4,3-1 1,-2 1 4,1 1-6,0-1 1,2 2 3,-1-1-2,-2 0 5,1 1 6,-1-1-5,2 1 4,-4 5-1,2-3 1,-2-2 4,0 0 0,1 5-9,-3-7 4,2 6-9,-2-4 6,-2-1 9,2 3-2,-2 0 3,-1 0-7,-1-3 1,0 1-5,-2 1 9,0-2-2,-3 4-3,2-6 11,0 0-17,-2-2 17,1 2-20,1-4 12,-2 1-10,2-2 2,1-2 4,6-2-4,-11 3 9,5-1-2,6-2 0,0 0-15,-13-5 9,13 5 4,-4-8 0,2 3 1,2 5 0,-3-13-6,3 5 0,3-4-3,-1 3-3,2-2 11,0 0-3,3 0-1,-1-3-9,2 3 5,-2 1 1,3 0-5,1-1 8,-1 0-3,1 5 4,-3-3-6,3 0 6,-1 1-1,-1 3-8,0-1-5,2 0 10,-3 3 2,0-3 3,0 3 1,0-1-9,-1 2 0,-1-2 1,3 1 1,2 2 1,-10 1 0,15-3 5,-7 3-8,-8 0 0,13 4 3,-7-4-1,1 3 0,0 0 4,-2 2 3,3-3-5,-4 4 1,3 0 1,-2-1-2,0-1 4,-1 2 0,0 3-2,3-2-4,-3 1 3,2 2 0,-2-3 0,-2 1 2,0-1 3,0 3-5,1-4 0,-3 2 0,2 1 4,-2-1-4,0 0-1,2-1 5,-2-7-5,2 11 0,-2-11 1,2 9-1,0-3 4,-2-6-3,1 6 1,-1-6 4,0 0-10,2 8 5,-2-8 4,0 0-3,0 0 3,0 0-5,0 0 6,0 0-3,0 0-1,0 0 0,0 0-1,0 0 2,0 0 0,0 0-1,11-21-2,-8 16-1,-1 0 11,-2 5-6,6-11 0,-3 5-3,1-1-2,-2 0 1,4 2 3,-2 0-3,2 0 1,-1 1 1,-5 4-2,6-8-3,0 4 3,-6 4-9,8-5 11,-3 2 0,-5 3-1,8-4 5,-8 4-4,10 0-5,-10 0 4,9 2-6,-9-2 2,11 2 0,-5 1-3,-1 1 8,0 0 1,1 0-2,-6-4-1,9 7 3,-5-1-3,-1-2-5,2 0 2,1 1 5,-3 2-4,1-2 2,0 0 2,-4-5-4,5 7 2,2-4 1,-7-3 1,4 7-2,-4-7-2,5 6-1,-5-6 7,2 3-6,-2-3-1,0 0 0,0 0 6,0 0 1,0 0-6,15-4-8,-15 4 13,6-5-11,-6 5 8,12-5 0,-7 0 2,-1 1-6,4-2 8,-2 4-7,3-5-6,0 4 10,-2-2 1,0 0 0,4 1 0,0 3 0,-2-2 3,-2 0-2,4 1-1,-4-1 4,2 2-2,-9 1-2,13 0-4,-4 0-1,-9 0 3,11 4-6,-6 0 3,1 0 0,-1 0 8,-2 0-7,1 1 5,-4-5-9,4 10 9,-1-6-4,-3-4 7,2 11-2,-2-5-1,0-6-7,2 12-10,-2-6-2,0-6-18,2 11-15,0-7-11,-2-4-22,2 10-17,-2-10-17,0 0-76,-2 8-206,2-8 92</inkml:trace>
  <inkml:trace contextRef="#ctx0" brushRef="#br0" timeOffset="271751.86">32258 14861 68,'0'0'103,"0"0"7,0 0-9,0 0-8,0 0-3,-17 11-8,11-8-3,-3 2 0,-1 2-12,-1-3-2,1 4-8,0-3-1,-3 0-8,1-1-1,1 1-7,3-2-1,-4 1-10,7-1 16,-3-3-19,1 2 7,7-2-9,0 0 0,-16-3-2,16 3 5,-5-6-14,-1 1 6,4-2-1,-2-2-2,3 3-1,-4-5-5,5 0-3,-2 0-2,4 1 4,-2 0 2,4 2-9,-3-1 12,0 0-11,1 2-1,0 1 2,-2 6-2,7-10 2,-5 5-2,-2 5-2,6-7-3,-1 3 4,-5 4-7,0 0 3,11-3 0,-11 3 1,0 0 7,13 3-8,-13-3 0,10 7-2,-6-4 7,-1 3-2,3 2 3,-1 0-1,-1 0-9,-2 2 4,8 1 3,-6 0-7,0 4 2,-1 1 5,-1 2 4,2 1-3,0-2-2,-4 2 4,1 1 9,0-1 0,-2 6 8,-2-4-4,-3-4-4,-3 7 7,3-7-7,-4 0 1,1 0-3,-2-2 2,1-1-2,-3 3 4,0-5-2,2 2-4,-2-2 3,3-2-3,1 0-2,1-3 0,-4-2 5,5 1-5,-2-1 2,3-2-1,-2 0 5,8-3-5,-13 0-1,13 0 0,-11 0-1,11 0-3,-11-3-4,4 0-4,7 3-1,-6-8-2,4 1-10,2 7 12,-3-8-2,3 8-3,0-13-4,0 13 11,3-10-6,-3 10-1,4-9 19,-2 5-14,-2 4 1,7-6 4,-7 6-4,6-3 2,-6 3-4,0 0 1,12 0-2,-12 0 8,9 4-9,-9-4 4,12 7 6,-6-5 0,-2 4-10,3 0 9,-1 0-5,1 2 3,0 1 5,2-1-3,-3-1 4,3 7-3,1-5-4,-3 0-3,3 4 6,0-1 2,1-3 4,-3-1-8,4 1 0,-1 1 5,0-3-4,-1 0-28,-1-2-4,1 2-18,0-1-17,-1-2-8,-1 0-10,2-2-23,-1-2-91,-2 0-217,-7 0 96</inkml:trace>
  <inkml:trace contextRef="#ctx0" brushRef="#br0" timeOffset="272391.5872">32522 14927 75,'0'0'101,"0"0"-4,0 0 6,0 0-5,0 0 4,0 0-8,0 0-4,0 0-5,0 0 1,0 0-10,-11 20-1,11-20-3,-7 8 4,3-4-7,-1 2-5,1 2 5,-1 1-7,-1-3-5,1 2-4,-1 4-3,1-3-9,-2 3 2,1 1-2,-1 2-2,1-3-4,0 3-2,-1 2-6,1 0-2,0-1 0,-1 3-3,2-2-4,1-3 3,-1 3-11,1 2 3,3-1 1,-1-1-5,2-2 2,0-2 2,2-1-5,-1 5 2,1-4-4,4-1-1,-1 1 4,0-4-4,1 2 0,1-1-4,0-2 8,4-1-6,-4 2 3,1-2-2,-3-3 1,5-2-2,-4 1 3,1-3-5,-7 0 1,18 2 1,-12-2 0,-6 0 2,16-5 1,-9 0-4,-2 0 4,1-2-7,-1 1 3,-1-2-3,-2-2 2,1 2-2,-3-2 1,0 10 3,-5-17-6,1 10 3,-1-2 1,-3 1-3,-2 2 1,-1 0 1,0-1-1,1 3 4,-2-2 5,0 2-9,0 2-6,0-1-3,0 1-2,12 2-3,-22-2-1,10 1-1,2 0-6,10 1-5,-21 0-3,21 0-3,-15 2-4,15-2-8,-12 4 2,12-4-21,-11 4 8,11-4-9,-12 5-13,12-5-7,-9 6-7,9-6-14,-4 6-16,4-6-81,0 0-219,-5 8 98</inkml:trace>
  <inkml:trace contextRef="#ctx0" brushRef="#br0" timeOffset="272890.9531">32770 15213 81,'0'0'134,"0"0"-10,0 0-18,0 0-7,0 0-3,0 0-7,0 0-10,0 0-1,0 0-10,0 0-9,0 0-5,0 0 2,0 0-7,0 0 0,0 0-10,0 0 0,0 0-6,0 0 6,0 0-7,0 0-4,0 0 15,0 0 9,17 39 7,-17-39 5,0 0-10,0 0 1,0 0-6,0 0-5,0 0-5,0 0-1,0 0-7,0 0-3,0 0-2,0 0-4,0 0 0,0 0-4,0 0 2,0 0-7,0 0 3,0 0-5,0 0 2,0 0-2,0 0-3,0 0-3,3-72-1,-3 72 3,0 0-2,0 0 3,0 0-3,0 0-4,0 0 1,0 0-2,0 0-1,0 0-1,0 0 1,0 0 2,0 0-1,0 0-2,0 0-7,0 0 0,0 0-9,0 0 3,0 0-5,0 0-5,0 0-14,0 0-12,0 0-12,0 0-10,0 0-13,0 0-26,0 0-13,0 0-27,0 0-82,0 0-253,0 0 112</inkml:trace>
  <inkml:trace contextRef="#ctx0" brushRef="#br0" timeOffset="274030.7285">33110 15040 26,'0'0'111,"0"0"-1,0 0-9,0 0-8,0 0-7,0 0-5,0 0-9,0 0-4,0 0-7,0 0-7,0 0 11,0 0 2,0 0-14,0 0 2,0 0 5,0 0-6,0 0-2,0 0-2,0 0-1,0 0-8,-55 44 0,55-44-3,0 0-6,-20 27 2,20-27-6,0 0-7,-16 29-2,16-29 3,0 0-5,0 0 2,-11 23-3,11-23-5,0 0 2,0 0 1,0 0-7,0 0 6,0 0-4,0 0 1,0 0-3,0 0-2,0 0 2,0 0 2,0 0-7,0 0 4,33 29-7,-33-29 9,0 0-3,0 0-5,0 0 5,0 0-7,37 3-1,-37-3 2,0 0 4,0 0-4,0 0 3,0 0 1,32 9 0,-32-9-4,0 0-3,0 0 7,0 0-4,24 17 5,-24-17-4,0 0 1,0 0-1,17 19-3,-17-19 2,0 0 1,0 0-2,15 22-2,-15-22 4,0 0-2,0 0 1,13 32 6,-13-32-5,0 0 2,0 0 1,6 35 2,-6-35-7,0 0 7,0 0-3,0 0 1,-7 41 1,7-41-3,0 0 2,0 0 1,0 0 0,-18 30 4,18-30-2,0 0-3,0 0 1,0 0 2,-26 15-5,26-15 5,0 0-2,0 0-3,0 0-14,-29 9-10,29-9-16,0 0-3,0 0-16,0 0-20,0 0-32,0 0-14,0 0-111,0 0-256,0 0 114</inkml:trace>
  <inkml:trace contextRef="#ctx0" brushRef="#br0" timeOffset="274380.9828">33217 15038 45,'0'0'92,"0"0"-2,0 0-15,0 0-3,0 0-9,0 0-10,54-8 2,-54 8-8,0 0-3,0 0-5,0 0-8,47 3-1,-47-3 5,0 0-10,0 0-6,0 0-3,0 0-12,44 1-14,-44-1-12,0 0-10,0 0-16,0 0-7,0 0-11,0 0-35,0 0-108,0 0 48</inkml:trace>
  <inkml:trace contextRef="#ctx0" brushRef="#br0" timeOffset="275001.9729">33486 15075 69,'0'0'71,"0"0"8,0 0-1,0 0-4,0 0-18,0 0 6,0 0 7,0 0-14,0 0 2,0 0 2,0 0-6,-37 61 10,37-61-11,0 0-3,-19 27 0,19-27-10,-13 21 5,13-21-9,-17 29 4,17-29-9,-11 28 8,11-28-14,-12 28 1,12-28 0,-10 27 4,10-27-15,0 0 1,-8 41-2,8-41 4,0 0-6,-2 33-2,2-33-2,0 0 5,0 0-8,2 41 1,-2-41 6,0 0-2,0 0-2,9 30 5,-9-30 1,0 0 1,0 0-1,21 22-2,-21-22-3,0 0 1,0 0-5,0 0 6,25 12-2,-25-12 3,0 0-1,0 0-3,0 0-1,0 0 2,0 0-4,0 0-1,0 0 0,0 0 5,0 0 0,55-27 2,-55 27-8,0 0 7,0 0-7,0 0 1,8-33 0,-8 33-2,0 0-5,0 0 9,0 0-5,0 0 0,0 0 0,0 0-3,0 0-5,-14-45 2,14 45-2,0 0-4,0 0 1,0 0-6,0 0-2,0 0 0,0 0-10,-41-8 3,41 8-2,0 0 2,0 0 1,0 0-10,0 0-8,0 0-2,0 0-3,0 0-5,0 0-1,0 0-11,0 0-4,-61 22-12,61-22-4,0 0-56,0 0-152,0 0 67</inkml:trace>
  <inkml:trace contextRef="#ctx0" brushRef="#br0" timeOffset="275605.331">33695 15137 45,'0'0'104,"0"0"-8,0 0 2,0 0-12,0 0-14,0 0 0,0 0 5,0 0-11,0 0 5,0 0-13,0 0 0,-37 64-9,37-64 4,0 0-8,-14 26-14,14-26 3,0 0-6,0 0 5,-7 29-11,7-29 0,0 0-4,0 0-2,0 0 5,0 0-2,0 35-9,0-35 6,0 0-5,0 0 3,0 0 8,0 0-12,22 29-1,-22-29-2,0 0 5,0 0-7,0 0 2,0 0-7,30 9 13,-30-9-17,0 0 8,0 0-6,0 0 8,0 0-9,0 0 8,27 16 0,-27-16-3,0 0 0,0 0-2,0 0-1,0 0 4,0 0-2,15 23-7,-15-23 3,0 0 8,0 0-5,0 0 0,0 0-6,0 0 2,4 30 4,-4-30 2,0 0 1,0 0 10,0 0-4,0 0-1,-3 42-5,3-42 0,0 0 2,0 0 4,0 0-6,-6 42-2,6-42 4,0 0 1,0 0-5,0 0-3,-10 29 10,10-29-1,0 0-3,0 0 1,0 0-4,0 0 5,-14 22-3,14-22 0,0 0-1,0 0-6,0 0-17,0 0 4,0 0-11,-38 5-11,38-5-23,0 0-9,0 0-17,0 0-18,0 0-79,0 0-199,0 0 88</inkml:trace>
  <inkml:trace contextRef="#ctx0" brushRef="#br0" timeOffset="275931.5214">33735 15137 50,'0'0'121,"0"0"-1,0 0-13,0 0-9,0 0-3,0 0-7,0 0-9,0 0-7,0 0-4,0 0-13,0 0-7,57 9 0,-57-9 0,0 0-9,0 0-1,0 0-5,0 0-3,45 0-24,-45 0-23,0 0-18,0 0-22,0 0-17</inkml:trace>
  <inkml:trace contextRef="#ctx0" brushRef="#br0" timeOffset="279634.692">18694 16367 8,'0'0'94,"0"0"-3,0 0-4,-8-2-4,8 2 3,0 0-6,-10-2-4,10 2-3,0 0 6,-8-2 2,8 2-6,0 0 1,0 0-3,-6-5-5,6 5 6,0 0-5,0 0-1,-5-5-1,5 5-1,0 0 1,0 0-8,0 0-4,0 0-3,-8-3-4,8 3-6,0 0-2,0 0-8,0 0-5,0 0 1,0 0-4,0 0 1,14-8-2,-9 5-2,4-3 2,3 2-5,-1 1-1,2-2-5,4-2 6,2 3-2,0-2 3,0-1-3,3 0 1,6 0-5,-2-2 0,2 1 1,0-2 1,1 3-8,1-3 3,2 3 1,-4 0-4,-2-3 1,3 3-3,-1 0-3,-8-1 5,1 4-3,5-2-1,-4 0 3,-4 0 2,1 2-4,-1 1-4,-5-2 3,1 3 4,3-3-2,-7 5 0,1-7-2,-2 5 0,-9 2-2,18-3 4,-12 1 0,-6 2-3,13-5-2,-13 5-11,13-4-5,-13 4-1,12-6-9,-6 4-5,-6 2-14,10-7-5,-10 7-8,0 0-25,10-11-6,-10 11-8,7-7-15,-7 7-10,0 0-11,4-9-102,-4 9-256,0 0 113</inkml:trace>
  <inkml:trace contextRef="#ctx0" brushRef="#br0" timeOffset="280151.4975">19112 15845 73,'0'0'132,"0"0"-11,0 0-9,0 0-10,-9 0-8,9 0-24,0 0 4,0 0-3,0 0-8,0 0 7,0 0 2,0 0-1,0 0 0,-1 12-3,1-12-9,0 0-1,-2 13 0,4-6 2,-2 3-6,-2-3 3,4 2-9,-2 3-4,0 0-7,0 5 0,1-6 1,0 8-5,0-6-5,2 12 0,1 1 0,-2-8-2,1 9-2,-1-4-5,2 5 2,-1 0 2,-1 1-6,1-2-9,-2 1 8,-1-2-4,0 0 4,0 3-6,-1-3-2,1 1 2,-3-8 25,2 6-6,-1-6-2,0 0-5,0 1 1,0-2-3,0 0-4,0-2 0,2-1 0,-2-3-7,1-1-4,-3 0-7,4-2-16,-3-2-9,3 0-7,0-7-6,-3 11-5,3-11-7,-2 10-7,2-10-12,-2 6-13,2-6-9,-4 6-4,4-6-16,0 0-16,0 0-121,-5 4-269,5-4 119</inkml:trace>
  <inkml:trace contextRef="#ctx0" brushRef="#br0" timeOffset="281255.2311">20430 15995 39,'0'0'135,"0"0"-16,0 0-7,0 0-10,0 0-7,0 0-10,0 0-6,0 0-13,0 0 1,0 0-11,0 0 6,0 0-3,0 0-1,0 0 1,0 0-2,0 0 5,0 0 10,-7 23-15,4-14-2,-2 2-4,-2 4-5,0 0-5,-1 2 0,1 0-2,-3 1-6,2 0-2,0-1-2,1 1-3,0 0-4,1-3-7,1 2 2,1-2-17,0-2 0,-1 0 4,1-4-3,0 1 1,3-3-4,1 3 0,0-10-2,-1 11 2,-1-6 2,2-5-6,3 8 3,-3-8-1,3 5-2,-3-5 8,0 0-5,6 8-1,-6-8-2,7 0 7,-7 0 0,11 0-5,-11 0 3,0 0-4,11-1 3,-11 1-2,14-4 3,-7 1-3,2 1 4,-1-1 4,0-1-8,1 1-3,0 2 11,0-3-5,1 0 3,2 4 0,-6-1-7,6-1-3,-2 0 5,3 1 3,-3 1-3,3 1 3,-2 1 2,-2 1-2,3-1-5,-2 0 5,0 4-3,-1-1 0,0-1 0,0 5 3,0-6-3,0 3 2,-2 3 1,1-2 2,-2 2-4,0-1 3,0 1-3,-2 0 1,1 1 8,-2-2-7,0 0 2,0 3-2,-1-1 6,-3-2-1,1 1 4,-4-1-6,1 3 4,-1-3 4,-3 2 22,1-1-3,-1 0-2,-1 1-6,-4 0 9,3-3-12,-1 2-1,0-3-4,-1 3-2,0-5-20,-1 2-16,0-1-21,3 0-24,-3-2-22,2 0-37,1-1-27,-3-1-102,0-1-276,12 0 123</inkml:trace>
  <inkml:trace contextRef="#ctx0" brushRef="#br0" timeOffset="281929.8422">20481 16157 78,'0'0'135,"4"-12"-9,-4 12-16,8-9-7,1 4-11,1 0-4,2-1-6,4-2-15,-2 0 14,4 1-6,-1 1-5,5-1 3,-5 1-7,1-2-3,1 3-10,0 1 3,-2-1 1,-1-1-12,-2 4-5,-1-1-2,1 2-4,-3 1-2,3-3-7,-4 3 1,2 0-7,1 3 3,-3-2-5,0 0-1,2 1 3,-3 1-8,-2 0 0,3 1-1,-1 0 0,0 1 2,1 1-5,1-2 3,-1 2-3,0-2 3,-1 4 3,0-2-2,1-1-4,-2 5 3,-2-2-2,0 2 3,4 6 9,-7-4-4,0 1 1,2 3-2,-4 1-1,2 0 0,-2-1-3,-1 2 1,2-1-4,-2 1 9,0 0-11,0 1 1,-2 1 2,4-3-4,-2 2 2,2-2-3,-1-3-5,2 1 11,0 1-9,3-4 3,-4-3 2,2 2-3,1-2 1,1-1-5,-3-1 0,5-1 5,-3-1-3,0-1 1,2 1 1,-1-4 0,-6-1 3,14 1 1,-4-3-6,1-3 0,1 1 3,-3-1 0,4-1-3,-3-2 3,-2-2-4,6-3 3,-5 1-4,3-2 5,-4-1-1,3 0 4,-5 1-1,-1-3-3,1 0-4,0 0 6,-4 1-6,-1-3 4,-1 3 0,-1 0 0,0-2-1,-3 4-1,-2-3 0,1 5 1,-4-2-3,2 4 4,-5 0-2,5-2 1,-2 5-4,0 0 6,-1-3-8,1 0-5,0 4-6,-2-2-5,-1 1-1,3 2-5,-2-1-2,11 6-9,-22-9-1,13 6-5,9 3-14,-17-5-5,17 5-1,-19-4-6,19 4-10,-14-1-4,14 1-15,-17 4 3,17-4-12,-16 5-11,8-4-79,8-1-214,-15 6 94</inkml:trace>
  <inkml:trace contextRef="#ctx0" brushRef="#br0" timeOffset="283491.7116">22154 16228 39,'-1'-11'119,"0"2"-3,-2-1-12,0 1-7,-3-1-9,1 0-5,-1 3-6,-1-5-10,-2 6-7,2-2-15,-2 3 3,-3-2-11,-1 4-1,-3 0 0,-2-2-6,5 5-1,-7 0-4,1 3-3,-1 0 2,1 0-9,0 5 5,2-2-7,0 1-5,-1 0-1,1 0 2,2 1 0,-1 0 3,6 0-2,-3 2 0,4-2-6,2 1 4,-1-1-7,3 1-3,0 1 4,2-3-6,2 1 2,1-2 0,0-6-12,7 14 14,0-6-3,3 0 6,2-3-1,4 5 4,-1-1-14,2-1 11,1 1-4,1 0-2,7 0 0,-1 2 3,-8-2 1,7 1-3,-6 2 3,-1-2-9,-2-1 12,1 4-7,-1 1 2,-5-2 1,2 3-4,-3-6 9,1 4-12,-5-4 0,0 5 12,0-4-7,-2 2 1,-2-1 3,-1 2 8,0-2-2,-4-1-3,-1 1 1,0-2-1,-1 1 2,-1-1-8,-2-2 9,-1 2-3,0-3-6,-1 1 7,0-2-8,-4 1 9,1-1-6,2-3 3,0 1-11,1-3 4,-2 1-4,2-1 13,-1-4-14,2 0 4,-1-2 3,4 2-2,2-4-7,0-1 8,1 3-8,4-3 16,3-2-18,-1-1 2,2 3 9,3-2-5,-2-1 3,2 3-1,5-4-3,-2 1 2,5 0-4,-2 4 6,2-1 3,0 0-1,0 1 3,-2 3-1,2-2 1,2 0-2,-1 2-1,-3 1-4,-1-1 2,2 2-8,-4 1 12,0 1-3,3-1 9,-2 2-5,1 0-2,-2 2 11,-2-1 0,0 0-3,0 4 9,0-1-8,0 2 9,0 0-5,0 3 0,0-2-1,-2 3 2,1-1-5,0 6 5,-2-6-3,2 3-2,-2-2-3,-1 2-4,1 0 6,-3-2 1,1 0-6,0-1-1,-1 1 5,-1-3-5,1 1 4,-2-8-5,1 9 6,-1-9-7,0 10 4,0-10 10,0 6-10,0-6-3,0 0-4,0 0 8,-4 9 0,4-9 1,0 0-3,0 0 2,0 0-5,0 0 7,0 0-7,-16-17 0,13 9-11,3 8 3,-1-12-3,1 1 3,1 3-1,0-2 2,2-1 3,1 2 4,-3 0-1,3 4 4,1-5-5,0 1 1,0 0 7,0 2-2,3-1-5,-3 2-1,3-3-17,-2 2 24,3-1-2,-1 4 4,-1-1-4,2 1 2,0 1-4,-1 0 1,0 3-4,-8 0 4,19 3 0,-12-3-3,2 4 4,1 0-2,-1 0 5,-1 4-6,2-2 0,1 2 0,-2-1 2,-2 3-2,5-1-2,-2 1 2,0-1-4,-2 1 10,-1-3-4,0 0-1,2-1 4,-5 1 1,1-2-5,-1 1 2,-1-3-6,1 2 6,-4-5 1,7 6-3,-4-2 4,-3-4 1,0 0-3,0 0 0,0 0-2,0 0 0,0 0-6,0 0 11,0 0-3,0 0-3,0 0-1,0 0-1,-5-22 11,5 22-22,0-12 17,0 12-4,2-10-3,1 3 8,1 0-7,0 1-2,0 1-2,4-1 6,-3 1-1,4-2 1,-2 3 1,-2-2-1,2 4-1,-1-1 3,2 0 8,-2-2-14,-6 5 4,14-2 0,-6 2 0,-8 0-1,12 1-1,-12-1 1,10 6 8,-3-3-4,-2 0 0,2 4-3,-1 1 8,2-2 1,0 2-4,-2 1 1,-2-2 2,1 3 1,-1 0 1,-1 0 4,0 2-13,2-2 14,-3 0-20,1-1 4,-3 3-1,2-3-16,-1 1-11,2-2-24,-3 1-23,0-9-17,2 13-30,-7-5-77,2-2-216,3-6 96</inkml:trace>
  <inkml:trace contextRef="#ctx0" brushRef="#br0" timeOffset="284337.9369">23251 16191 76,'0'0'125,"0"0"-3,0 0-18,-17 13-11,17-13 2,-5 9-9,2-2 1,0 1-5,0 2-7,0 3-6,1 0-4,-1 1-1,1 2-5,-2 2-3,1 2 4,1-1-10,-1 7-3,1 1-5,-1-2 1,-1-1-1,-1 2-2,1-2-7,-2 1-7,1-7 2,2 2-4,-1-3-6,-1 2 4,0-3-4,3-1-1,-1-3-3,-1-1 0,3-1 0,0-3-12,0 0 12,1-7-5,-2 10-1,0-4 1,2-6-1,-2 8 0,2-8 7,0 0-2,0 0-9,0 0 5,0 0-2,0 8 0,0-8-1,0 0-4,0 0-3,0 0 5,0 0 0,0 0-1,0 0-3,0 0-1,0 0 1,14-15-3,-14 15 5,12-6-2,-3 2-2,2 0 2,2 0 0,-1 2 2,7-2-5,-1 1 1,1 1 4,0-1-3,1 2 4,0-2-6,0 0 3,3-1 2,-4 3 1,2-3-1,-2 3-2,-1-2-5,-3 2 7,-2 1-4,1 0 9,-3-3-9,0 3 4,0-1-4,-11 1 2,14 1 2,-6-2-17,-8 1 3,11 1-11,-11-1-7,11 2-8,-11-2-15,7 1-9,-7-1-10,10 0-16,-10 0-6,0 0-9,9 0-10,-9 0-5,0 0-70,0 0-203,0 0 91</inkml:trace>
  <inkml:trace contextRef="#ctx0" brushRef="#br0" timeOffset="284750.7315">23408 16414 126,'0'0'116,"-9"0"-2,9 0 2,0 0-26,0 0-5,0 0-3,0 0-13,0 0 2,0 0-2,-4 7 2,4-7-7,1 10 6,-1-1-8,4 0-6,-4 0 5,0 1 4,3 1-5,-3 1-7,1 2-4,-1 1 0,0 3-1,0 1 1,-3-2-4,5 1-4,-4-2 0,2 0-2,-1 3-2,0-4-3,-2 0-7,3 3 0,-1 0-1,0-6-1,-1 5-7,1 0-1,1-5-3,-1 1 3,-2-2-3,3 7-3,-2-7 0,2 0 4,-1 0-10,1-4 2,1 5-5,-2-2-6,-1-2-11,2-8-15,0 10-21,0-10-7,0 12-17,0-12-20,0 7-8,0-7-8,0 0-25,0 0-113,0 0-269,0 0 119</inkml:trace>
  <inkml:trace contextRef="#ctx0" brushRef="#br0" timeOffset="285381.3442">23801 16344 39,'0'0'129,"0"0"-10,0 0-13,0 0-19,0 0 1,0 0-13,0 0 3,0 0 11,0 0-25,0 0 4,0 0 0,0 0-4,-3 34-8,3-24-4,-4 4-9,0-4 3,1 2-13,1-3 2,2 5 0,-4-4-16,4 0 9,-1 0-5,1-1 1,-2-1-3,2 1-7,0-9 2,0 10-3,2-3-2,-2-7 7,1 9-8,-1-9-3,7 8 4,-7-8 5,8 4-8,-3-1-1,2-1 3,-7-2-3,12 3 1,-12-3-5,11 2-3,-6-1 3,1 1 3,-6-2-8,14 2 1,-7-1 3,-2 3 3,-5-4-4,11 3-3,-6-1 0,-5-2 3,11 4-1,-6-2-3,-5-2 1,10 4 4,-5-1-3,0 1 1,-5-4-3,8 5 0,-4-1 4,2-1-5,-1 3 7,-1-2-2,1 1-4,-1 0 0,1 0 4,1-1-2,0 1-1,-3-1-1,3 3 8,-1-2-5,0 3 1,0 0 1,0-3-5,-1 2 0,0-2 3,1 0-5,-1 2 4,0-2-2,-1 1 12,1 0 2,0 0 9,-4-6-2,1 10 3,-1-10-4,0 13 6,0-13-8,-5 9 4,1-4 0,1 1 2,3-6-5,-11 6-2,6 0 0,-1-2 5,-2-2-7,2 3-3,-3-1 2,-2 2-5,1-4 2,0 1-10,1 1-4,-2-2-23,11-2-5,-20 4-13,12-2-14,8-2-21,-20-2-6,20 2-21,-20-4-26,8 2-89,0-2-242,3 1 107</inkml:trace>
  <inkml:trace contextRef="#ctx0" brushRef="#br0" timeOffset="285742.7238">23839 16365 78,'0'0'130,"0"0"-8,7-4-22,-7 4-6,0 0 5,9-5-2,-9 5 1,12-5-24,-12 5 2,13-5-5,-5 3-4,-8 2-8,18-7-9,-10 2-6,2 2-3,0 1-1,0-1-4,1 2-5,-11 1-6,19-4-3,-11 2-3,-8 2-11,15 0-12,-15 0-13,14-1-7,-14 1-17,12 1-8,-12-1-17,0 0-16,17 0-16,-13 0-86,-4 0-198,0 0 87</inkml:trace>
  <inkml:trace contextRef="#ctx0" brushRef="#br0" timeOffset="286360.6472">24204 16003 20,'0'0'121,"0"0"-12,0 0-7,0 0-12,0 0 0,0 0-17,0 0-3,0 0-2,0 0-6,0 0-5,0 0 1,0 0-7,0 0 0,0 0-15,-17 24 4,17-24-4,-6 17-2,2-7-4,2-1-1,-1 3-6,3-12-1,-3 17 7,2-5-4,2 0 3,1-1-6,-1 1 1,0-1-5,1 1-1,-1 0-1,4 3-2,0-5 0,-3-1-2,4 3 3,-1-2-3,0 0-5,2-1 1,0-2 1,-1 3-2,1-3-1,-1-1 3,0-2-5,0 2 8,0-2 4,-1-2 7,2 3 0,0-4 2,-7-1 3,12 2 0,-6-2-1,-6 0-6,14-1-4,-14 1 5,13-4-2,-13 4-2,13-10 8,-7 5-12,-1-4 4,2 1 6,0 1 0,-1-2-4,1-1-2,-3 2 4,1-1-2,0-3-5,0 1 0,-1 0 1,-2-1-3,1 2-2,-3 0 0,0 10-1,-1-16 0,1 16-2,-3-12-3,3 12-1,-6-13-1,2 6 2,4 7-1,-10-9-6,10 9-2,-12-5-4,3 2-10,9 3-12,-14-5 6,14 5-5,-19-3-4,13 2-13,6 1-4,0 0-9,-28 0-10,28 0-13,-21 2-15,10 0 3,11-2-3,-22 3-19,13-1-102,-1 2-236,10-4 105</inkml:trace>
  <inkml:trace contextRef="#ctx0" brushRef="#br0" timeOffset="290511.1957">24756 16601 6,'0'0'92,"0"0"-10,0 0 7,0 0-7,0 0 3,0 0-15,0 0 7,0 0-10,0 0 1,0 0 8,0 0-12,0 0 2,0 0-8,0 0-1,0 0-2,0 0-5,0 0 5,0 0-21,0 0-2,0 0-4,-10 0 0,10 0-2,0 0-5,0 0-4,0 0 0,0 0-3,0 0-3,0 0-2,0 0 1,0 0-1,0 0 5,0 0-5,0 0 4,0 0 0,0 0-6,24 9 10,-18-9-7,6 0 9,-3 1 2,1-2 0,3 1-10,0-2 1,2 2 4,2-2-5,2 2 1,-1-1-9,1-1 8,-2 0-4,4 1 3,-2-1 0,-2 2-2,1-3-6,-5 6 6,6-6-6,-6 3 4,0 0-3,-1 0 0,1 3 0,-2-2 2,0-1-2,-3 1-1,0-1 2,-8 0-6,14 1 3,-8 1 0,-6-2 1,10 2-4,-10-2 5,6 1-9,-6-1 5,0 0 5,0 0 4,8 1-2,-8-1 0,0 0-6,0 0 2,0 0 4,0 0 2,0 0-1,0 0 1,-18 6-7,9-4 6,-3 0-3,1-1 2,-2 3-3,1-2 0,0-2-6,-4 3 1,3-3 4,-2 2-7,-3 0 2,0-2-7,1 1-2,4-2-2,-1 2 8,2-4-2,-1 3-3,2-2-1,1 2 3,1-3-14,-3 1 13,3-2 3,2 1-3,-2 1 2,9 2 2,-12-6-2,7 5 7,-1-3-4,6 4 8,-9-2-7,9 2-1,0 0 2,-10-5 1,10 5 2,0 0-2,0 0-6,0 0 0,0 0 4,0 0 3,0 0 0,0 0 0,0 0-3,0 0 6,0 0 0,0 0-1,0 0 0,0 0-3,0 0 1,34 6 2,-20-8-1,4 1 8,1-2-8,3 2-6,0-1 4,6-2 1,-1 2 1,2-1 3,-1 1-5,1 0 3,-6 0 0,-2-1-3,6 2-1,-6 2 4,-3 1-5,-1-4 4,-2 2-5,-1 0 4,-1 2 1,-3-2 3,1 0-3,1 0 0,-5 1-4,-7-1 8,11 0-2,-6 3 2,-5-3-1,11 0-1,-11 0-4,0 0 0,7 1 4,-7-1-3,0 0 4,0 0-3,9 2-1,-9-2 0,0 0-3,0 0 0,0 0-9,0 0-9,9 0-2,-9 0-11,0 0 9,0 0-25,0 0-7,0 0-15,0 0-17,0 0-25,0 0-69,0 0-200,0 0 89</inkml:trace>
  <inkml:trace contextRef="#ctx0" brushRef="#br0" timeOffset="291887.4374">26206 16245 98,'0'0'131,"-6"-4"-11,6 4-11,0 0-7,-8-4-11,8 4-7,0 0 0,0 0-11,-11-2-1,11 2-5,0 0-1,0 0-11,-13 3 0,8 0-7,5-3 1,-8 5-3,1-1-2,1 0 7,0-1-10,0 4-5,-2 0-9,-1 2-1,1-3 7,1 3-9,-3 3 7,2-3-2,-3 4-4,1 2 1,4-5-8,-3 6 3,0 1-6,0 0 2,3 1 1,-3-1-3,4 1-5,-3 1-2,3-1 5,-2 1-5,4 0-3,0 0 5,-1-4-2,3 5-3,1-4-3,0 2 3,1-3-1,2 1-1,-1 0 3,3 0-3,1-4 0,0-2-1,4 4 1,-3-4-3,-1-2 5,4 0-2,-1 0 3,0 0-8,0-2 7,2 0 0,0-2-4,1 1 4,0-1-5,0-1 4,0-1 3,0-4-8,-1 1 0,2-1 2,-3 1 6,2-3-7,-5 0 1,4 0 1,-5-1 4,2 2-4,-3-2 2,0 0-2,0-2 7,-2 0-13,1 0 7,-3-3 2,0 4-1,-1 6-2,0-14 7,-1 5-10,1 9-1,-1-13 2,-2 5 0,-1 1-2,0 2 1,-1 1-1,5 4-5,-10-9-4,4 5 1,0 2-3,6 2-5,-16-4 0,8 1-8,8 3 3,-11-1 0,11 1-1,-16 1 0,16-1-3,-12 1 3,4 1 1,8-2-4,-14 2-5,9 0-9,-2 0 4,1 1 1,6-3-6,-11 5-4,7-2-5,4-3-13,-8 8-13,5-5 7,3-3-25,-4 10-15,1-7-62,3-3-185,-4 7 81</inkml:trace>
  <inkml:trace contextRef="#ctx0" brushRef="#br0" timeOffset="292638.5461">26611 16404 33,'0'0'125,"0"0"-22,0 0 0,0 0-11,0 0-11,0 0 4,-20 9-9,20-9-7,-8 6-5,4-3-2,-2 2-1,1 1-3,0-3-4,0 4 0,-1 0-1,-1 0-2,1 1 0,-3 3-4,-1-4-13,3 1 5,-1 1-2,2 2-1,-1-2-1,1 0-7,-2 0 5,3 2-7,0-1-4,3 1 0,-2 0 2,0 0 4,-1-1-13,4 1 1,-1 0-5,2 0 2,2 0-2,-1-1 0,0 0 4,3-1-1,0 2-7,0-2 0,1 0 1,0 0-1,0-3-2,4 5 2,0-5-2,0 3 1,0-3-3,1-2 2,0 2-1,2-2 0,0 0 0,-1-1-3,3-1 3,-3-2-1,1 3 0,-1-3-1,1 0 3,0-3-1,-1 3-1,-1-2 3,3-2-2,-3 1 4,-1-3 12,2 0 4,-3-2-2,1 2 1,1-2 23,-3-1-3,0 3-3,-1-5-1,1 2-4,-3 0-2,2-3-5,-1 2-4,-1 1 0,-1-3 2,-1 0-7,2 2-4,-3 0 1,-2-2-1,1 3-2,-2-2-1,-1 2-2,-1-1-3,2 3 5,-2-2-7,0 1 3,-1 0-5,-3 2 3,1-2 2,-1 1-5,0 0 0,-1 2 1,2 0-3,-2-1 0,2 2 3,-2-1-2,3-1-3,-2 3-4,2-2-4,-5 0-10,5 1-2,0 1 4,-1 1-4,1-2 0,-1 0-7,0 0-11,7 4-11,-13 0-6,6-2 4,7 2-10,-14-3-9,7 3-5,7 0-8,-12 2-7,12-2 2,-11 0-12,11 0-3,-10 3-3,4-1-27,6-2-74,-11 7-224,6-4 99</inkml:trace>
  <inkml:trace contextRef="#ctx0" brushRef="#br0" timeOffset="294720.8453">27387 16373 12,'4'-10'102,"-4"10"11,4-10-14,-2 5 5,-2 5-14,1-11-3,1 3-12,-2 8-9,0-12-6,1 6 0,-1 6 3,-1-13-11,1 13-2,0-12-8,-2 4 0,2 8 9,0 0 2,-3-21-21,0 13-3,3 8-1,-5-14 2,5 14-7,-8-10-1,4 3-6,4 7 1,-11-7 1,5 2-9,6 5 0,-13-6-5,13 6 7,-18-2 2,8 2-9,10 0 4,-22 1-2,13 4 1,-4-3-10,2 3 13,-1 0-4,0-1-4,1 5 2,2-3-7,-2 1 10,-1 3-3,-2 2-4,4-2-1,2-1-1,2-1 5,-3 2 1,3 0-5,-1-1-4,2 2 10,1-1-5,-1 0-6,4 0 4,0 2-6,-1-3 2,2 0 3,4 0-4,1 0 3,0 1 0,3-5-6,2 4 5,0-1-1,5 2 2,-4-3-6,4 2 9,2 1 1,-6-2 0,6 3-7,-3-2 0,0-1 4,0 4-3,-3-4-1,-1 3 3,0 0-7,-2 0 7,-2-4 0,0 3 10,-1 0-6,1 0 1,-1-1 0,-3 2-4,2-2 0,-1 0 9,-1 0-6,1-1 7,-2-2-6,-1-6 5,0 11-3,0-11 3,-4 12 3,0-6-12,1 0 11,-3-1-1,-1-1-2,0 0-2,-4 0 3,3-1-16,-3-1 18,-3 0-2,1-1-3,3 1-12,-3-4 8,1 2-9,2-2-5,0-1 0,1 0-3,-1-1 2,2-3-13,4 1-6,2-2-3,-2 0 5,4-2 4,1 1-3,2-1 7,1-1 1,2-1 1,0 3-1,3-2 0,5-2 5,-1 1 6,0 0 3,0 1 10,2 2-3,-1-1 8,3 0-2,-3 1 2,1-1 1,-1 3 0,1-3 2,-4 6 1,0 0-2,-2 0 6,1 0-2,-1 1-5,0 1 4,-9 2-6,12-1 21,-6 1-22,-6 0-4,13 1 4,-13-1 0,13 2 3,-7 1-1,0 1-8,2 1 11,-1 0 5,0 2-7,1-2 2,-2 3 1,1-1 1,-1 0 0,1 3-7,-1-1 4,-1 1 2,1 0 0,-2-2-1,1 3-7,0-1 2,0-1 4,-1 4-4,-1-6-6,1 3 3,-3-3-3,2-1 9,-2 2-1,1-1 2,0-2-6,-2-5 7,4 12-10,-3-7 4,-1-5 6,0 0-3,1 9-1,-1-9 0,0 0 2,0 0 3,0 0-5,0 0-1,0 0-1,0 0 0,0 0-3,0 0 6,0 0 1,0 0-7,8-21 5,-7 14-6,1 0 6,1-1 2,1-1 0,1 1 3,-1-1-18,2 0 10,-1 1 0,2-1-7,-2 0 6,0 0-1,2 2 3,0-1-3,-1 1 2,0-2-3,1 3 7,-1 0-8,-2 1 9,0 0-8,-4 5 4,7-4-3,-7 4 2,6-3-6,-6 3 4,9-3 2,-9 3-4,0 0 9,11 6 0,-5-4-7,-3 3 3,3-1-4,-1 1 16,0 1-17,0-2 7,1 3 0,1 0-3,-1-1 1,-1 2 0,-1-2-3,0 1 6,1 0-5,-2 0 1,-1-1-2,1 2 0,-1-5-1,2 4 2,-4-7 6,6 9-6,-2-5 0,-4-4 6,4 6-18,-4-6 11,4 6-4,-4-6-1,5 5-1,-5-5 5,0 0 12,0 0-11,0 0 2,0 0-7,0 0 4,0 0 1,9-12 3,-9 12-12,5-9-1,-1 4 22,0-1-9,0 1 1,2-2 4,1 1 0,0-2-1,1 0 6,-1 4-3,2-4 10,-2 1 4,-1 2-5,2 0 5,1 0-8,1 0 4,-2 1 1,-1 1 0,2 0-14,-1 1 0,0 2 0,-8 0 4,16-2-2,-10 4-6,-6-2-11,12 2 12,-4 1-6,-2 2 10,0-2-1,-2 3-5,0 1 2,5 0 1,-4 2-1,-4-2 8,2 0-10,0 3 1,-1 0 1,-1-1-3,1 2 3,-2-1 1,0 1-1,-2 1-17,0-3-14,1 0-3,-1-1-4,0 2-10,-1-1-18,-3 0-17,2-3-12,-4-1-24,4 2-78,4-7-210,-7 7 93</inkml:trace>
  <inkml:trace contextRef="#ctx0" brushRef="#br0" timeOffset="295701.2191">28703 16322 100,'0'0'127,"0"0"-6,-4-10-13,4 10-15,0 0-6,0 0 4,0 0-6,0 0 0,0 0-8,0 0-7,0 0-8,-2-9-3,2 9-5,0 0-2,0 0-6,-16 7 1,16-7-8,-16 8 8,6-2-13,-6 1-1,2 3 1,4 0-8,-5 1 4,0 0-6,0 3 3,1-2-7,1 1-2,1 1-4,-2 0 4,2 1-2,2 0 1,0 0-5,2 0 3,2 0-2,2-2-7,0 3 1,2-5 0,2 5 1,0 1-4,2-5 4,3 3 0,0-1 23,-1 0 0,6-1-2,2 1-4,-2-2-5,5 0-1,-6-4-4,7 1-1,1-2 2,0-1-4,-3 0 2,4 0-3,-9-3-3,5-2 3,0 3-2,-2-4-7,-1 1 7,-2-1 3,-9 0-5,15-1-2,-8-2 2,-1 1-4,-1-3-1,-5 5 4,8-8 0,-4 3-2,-2 0 0,-2 5 0,0-12-3,0 12 2,-4-14-3,3 7-2,1 7 3,-11-13-1,2 7-6,0-2 4,0 2-1,1 0 3,-2 3-2,2-1-4,-1 0 7,-1 0-6,1 2 3,0-1 1,-1 3-2,10 0-6,-14 3 1,7-1 0,1 1-3,6-3-1,-15 5-3,10-2-3,-2 1-1,1 1-3,0 0-8,-1 2-3,1-3-10,3 1-10,-2 2-5,5-7 0,-4 10-17,3-4-16,1-6-15,-1 11-10,1-11-113,1 12-249,-1-12 110</inkml:trace>
  <inkml:trace contextRef="#ctx0" brushRef="#br0" timeOffset="296431.8586">28985 16365 1,'-5'-4'154,"5"4"-12,0 0-14,0 0-6,0 0-17,0 0-7,0 0-12,0 0-10,0 0-5,8-12-7,-8 12-11,9-3 0,0 2-1,0 0-2,0-2-9,3 3-2,-1 0-5,0-1-4,1 2 0,-2-1-7,-2 0 0,1 3-5,-2-2-2,1 2-2,2 0 0,-5 2-1,2 0 0,-2-3-2,0 2 8,-1 2-16,0 1 5,0 1 1,-2 1-6,1 0 2,-2-1-4,1 0 4,-2 1-5,0-1 8,-1 2-5,1-2 0,-1 0 0,1-8 13,-3 12-17,0-6 10,0 1-8,3-7 3,-5 9-2,4-2 0,1-7 3,-6 7-1,6-7-10,-6 10 10,2-7-6,4-3 2,-6 6 0,6-6-1,-5 5 3,5-5 0,0 0-4,0 0-3,-5 4-4,5-4-2,0 0 4,0 0 1,0 0 2,0 8-1,0-8 4,0 0 0,9 5-3,-9-5 4,10 2-7,1 1 4,-4-1-1,4 0 10,0 1-9,0 0 3,0 0 0,-2-1 3,4 3-2,-4-1-4,1 1 15,-1 1-4,1-1 1,-1 1-6,-2 0 6,2 1-1,-4-2-1,2 3 1,0-2 0,-2 2 9,1 1-13,1-1 6,-5-2 0,2 4 2,-1-2-1,-1-1 4,0-1-8,-2-6 4,-2 14 2,2-8 3,-5 6 1,1-6 1,0 1 4,-6-1-3,3 0 0,0-2-6,-3 2 3,-3-3-2,0 2 7,1 0-12,-5-2 3,4 1-4,-2-1 3,1-1-4,1-2-1,-1 3-6,1-2-6,2-1-14,-1 0-19,1 1-9,0-1-22,11 0-14,-13-2-16,8-1-15,5 3-18,-10-6-104,5 3-255,5 3 114</inkml:trace>
  <inkml:trace contextRef="#ctx0" brushRef="#br0" timeOffset="296845.2397">29549 16624 28,'0'0'187,"0"0"-15,0 0-12,0 0-18,0 0-2,0 0-18,0 0-4,0 0-21,0 0 0,4-7-13,-4 7-8,0 0-9,5-5-7,-5 5-8,5-7-3,-2 2-4,1 0-7,-4 5-1,7-9-6,-3 3 0,3-2 1,-1 2-4,-1-4-7,-3 5 0,2-2-2,-1 0-2,2-1-6,-3 2 3,0-1-3,-2 7 1,4-10-1,-4 10 0,2-9-3,-2 9-2,0-7-14,0 7 19,0 0-11,0 0-3,0-9 1,0 9 1,0 0 1,0 0-1,0 0-4,0 0-4,-19 15-7,14-11 0,0 2-2,1-1-3,-1 2-20,0 1-12,1-4-1,0 3-7,2 0-16,-1 0-16,2-1-14,1-6-19,-3 11-100,1-6-244,2-5 107</inkml:trace>
  <inkml:trace contextRef="#ctx0" brushRef="#br0" timeOffset="297241.3163">30013 16289 129,'0'0'167,"9"-1"-14,-9 1-16,0 0-11,0 0-5,0 0-14,0 0-4,13 3-6,-13-3-4,5 7-2,-5-7-6,4 12 7,-2-6 1,-1 5 1,2-1-9,0 2 0,-3 4-6,-2 2-5,1-2-7,0 1-6,-1 0-6,1 1-5,-3 1-5,-2 0-3,2 0-6,-2-1-4,-1-2-3,1 4-2,-2-2 1,1-3-7,-1 3 1,-1-4-4,0 2-2,2-6-10,-1-1-13,1 2-14,-7 0-13,7-4-21,0 3-18,-2-3-14,2 0-12,-1-3-46,4 0-34,-1 0-132,5-4-338,-13 2 150</inkml:trace>
  <inkml:trace contextRef="#ctx0" brushRef="#br0" timeOffset="297911.908">30224 16377 5,'4'-9'172,"-4"9"-3,2-5-7,-2 5-16,0 0-10,3-10-14,-3 10-10,4-8-10,-4 8-13,6-4-9,-1 0-8,-5 4-8,10-6-8,-2 4-1,-1 0-10,2-1-4,2 3-3,-2-1-3,3 3-3,-4-2-7,1 2 2,0 0-14,-1 0 20,0 0-20,-1 4 1,-1-4-3,-1 2 3,2 4-2,-2-5-3,-1 2-6,-4-5 1,2 12 4,-2-5 3,0-7-4,0 12 5,0-12-2,-2 13 2,2-5-3,-4-2-5,1-1 3,-3 2-1,2-2 1,0 0-1,0 2 1,0-2-5,-1-1 3,5-4-4,-7 10 0,4-7 2,0 3 0,3-6-3,-7 5 2,7-5-3,-4 6-7,4-6 10,0 0-5,-1 10 6,1-10-4,0 0 4,0 0-7,4 11 4,-4-11-1,5 4 5,-5-4-7,8 6 2,-8-6-2,10 5-2,-7-3 5,1 1 1,3-1-3,-7-2 3,11 5-7,-11-5 9,7 5-6,-5-1 2,-2-4 1,7 5 3,-2-2 6,-5-3-7,6 7-2,-2-3 1,-4-4-2,5 8 6,-5-8-3,2 10 0,-2-10-7,2 7 5,-2-7 1,3 10 1,1-6-2,-1 2 1,-3-6-1,3 12 12,-1-8-12,-2-4 0,2 11 2,-2-11-1,2 9-2,-2-9 1,0 10-2,0-10 3,-4 11 0,3-6 1,-3 0 2,-1 2-6,0-2 8,-1 1-6,-1 0 2,-3-1 3,2 0-3,-1-1-1,-2 1 0,-2-4 4,2 3 0,-2-1-2,0 0-8,-1-2-3,1-1-6,2 0-17,-3 1-7,2-3-13,0 0-1,1-2-33,-2 2-20,1-1-31,-1-3-123,-1-2-282,3 3 125</inkml:trace>
  <inkml:trace contextRef="#ctx0" brushRef="#br0" timeOffset="298505.4929">30541 15862 101,'-5'7'90,"5"-7"-2,-2 8-7,2-8 3,-6 8-8,3-2-5,3-6 5,-3 15 5,1-6-12,0 1-8,-1-1 1,2 3-11,-2-1 1,3 2-6,0 0-1,0 2 0,0-2-1,0-1-12,0 3 0,0 1-3,0-4-8,4 0 3,-1-2-1,1 3-5,-1-5-3,0 1 0,1-3-6,2 3 11,-2-6-1,3 2 1,-1-1 6,2 1-7,-8-5-2,16 0 3,-5 0-4,-2-2-1,2-3 5,0 2-7,-2-3-3,0 1 3,1-4 3,0 2-3,-1-2 10,-1-1-7,0 0-5,-3-1 5,-1 1-2,-2 1 1,-2-4-7,2 3 6,-1-1-3,-2 1-8,1 0 8,-2 3-4,-4-2-5,3 3 1,-3-2 3,2 4 1,-2 0-3,-2-2-1,-1 4 3,-3-2-4,1 1-10,3 1-23,-2 2-4,10 0-3,-19-1-14,5 2-5,4 0-6,-2 0-18,0 2-10,3-1-7,0 0-13,-2 0-92,2 1-219,0 1 97</inkml:trace>
  <inkml:trace contextRef="#ctx0" brushRef="#br0" timeOffset="299330.6516">31231 16583 106,'0'0'141,"0"0"0,0 0-6,0 0-13,0 0-6,0 0-10,0 0-14,0 0-12,0 0-4,0 0-11,0 0-1,0 0-8,0 0-8,0 0-4,0 0-3,0 0-3,6-4-11,-6 4 5,0 0-2,13 1-5,-13-1 0,16 0-4,-7-1 0,5 1-3,-1-2-4,3 1-1,4-1 1,0 1-4,1 0 2,-2 0 3,2-1-8,8-1-3,-12 1-21,0 1 8,-3 1-17,-1-1 0,-2 1-8,1-1-9,-4 1-5,-8 0-14,11 1-11,-11-1-8,6 1-15,-6-1-17,0 0-76,0 0-204,0 0 90</inkml:trace>
  <inkml:trace contextRef="#ctx0" brushRef="#br0" timeOffset="299650.7168">31206 16774 29,'0'0'154,"10"3"2,-4-3-10,-6 0-2,15 0-16,-2 0 0,3 0-8,1-3-14,2 3-4,-1-1-9,0-2-6,5 1-9,4-1-6,2-1-8,-8 2-7,8-2-3,-10 2-8,10 1-1,-8-1-7,-4 1 0,2-3-7,1 3 0,-2 1-4,0-3-6,1 3-9,-2 0-13,1-2-9,-5 1-24,1 0-9,2 2-26,-2-3-17,-1-1-29,0 1-26,-1-2-111,-4 0-272,1 0 121</inkml:trace>
  <inkml:trace contextRef="#ctx0" brushRef="#br0" timeOffset="300535.6406">32306 16402 96,'-13'-15'117,"13"15"-4,0 0-6,-18 1-11,18-1-2,-13 2-2,13-2-16,0 0 0,-23 2-4,15 0-14,1 0-1,-1-1-1,0 2-9,-1 1-2,-1-1 5,2 2-16,1 1-2,-1 0-2,2-3-2,0 6 2,-1-5-7,3 4 2,-1-3-4,-2 3 2,1 0-7,1 2-7,-2-2 5,3 2 7,0-1-3,-2 1 0,2 0 1,0-1 1,0 2 0,1-2 1,-1 2-5,0-3 5,2 4-3,-4 0 10,2-3-8,4 2 1,-3 0-2,-1 0-4,2-1 0,-2 1-2,1-2 2,1 1-3,-2 1 1,1 0-3,1 0 5,2-1-8,0 0 5,0 2-6,0-1 0,0 0 4,5-1-8,-5 2 7,4-3-4,-1 1 0,-1 0 0,4-1-1,1 1 6,-1-1-12,4-1 7,-1 2-5,1 2 2,0-5 2,1 0 2,-2 0 0,5 3 0,-4-6-1,0 0 4,-1 1-4,2-1 0,1 1 4,1-5-6,-2 2 3,3 0-3,-3-2 5,3 3 0,-1-3-2,-3 0 2,2-4 3,-1 1 5,1 1 2,-1-3-1,7-2 1,-7 0 1,-2 1 0,5-5-2,1 3 1,-6 0-7,7-3 3,-7 1 0,3-4-1,-3 5-2,1-6-4,2 2 2,-3-1-3,0-2 4,0 2-4,-2-2 2,-1 6 25,0-7 1,-1 2-1,0-3-6,-2 5-3,-1 1-2,0-3-8,-2 3 5,0 2 0,-2-4-5,2 2-11,-2 1 12,2 11-2,-3-22-6,0 11 6,-1 0-7,1 1 2,-3 0-3,0 1 4,1-2-3,-2 2 0,0 1-1,1-1-3,-3 3 3,2-2 1,0 1-2,-1-2-10,1 1 9,7 8-2,-10-12 1,4 7-1,6 5-10,-13-14-2,6 9-5,7 5-5,-16-13 0,11 9-2,5 4-1,-12-8-10,2 1 4,10 7-6,-9-6-6,9 6 7,-12-6-8,12 6-5,0 0-8,-15-8-3,15 8 3,0 0 5,-16 0 7,16 0-3,0 0-5,-24 6-18,24-6-1,-18 8-27,11-2-20,-5 1-27,3-2-100,9-5-263,-20 11 117</inkml:trace>
  <inkml:trace contextRef="#ctx0" brushRef="#br0" timeOffset="302308.4731">17387 17868 135,'0'0'138,"-5"-7"-9,5 7-5,0 0-11,-5-5-10,5 5-6,0 0-10,0 0-14,-4-4-5,4 4-7,0 0-6,0 0-11,0 0 5,0 0-11,0 0 5,0 0-4,-5 20-2,1-14-3,4 3-4,0 3-1,0 0 8,0 3 3,0 2-2,2 0-4,0 2-3,-2-19 5,0 0-4,0 66-4,0-66-3,0 50 0,0-23 0,0-27-9,3 54 5,-4-28-1,1-26-6,0 54 3,-2-29-3,2-25-6,-4 41 1,4-41 0,-3 43 3,3-43-36,1 36-4,-1-36-3,0 0-9,2 37-7,-2-37-1,0 0-15,0 0-17,0 35-11,0-35-13,0 0-7,0 0-11,0 0-83,0 0-222,0 0 99</inkml:trace>
  <inkml:trace contextRef="#ctx0" brushRef="#br0" timeOffset="302708.716">17494 17776 25,'13'-10'70,"-13"10"-5,11-9-9,-11 9-2,12-8 3,-12 8-10,0 0 4,20-7-18,-20 7 7,18-6-9,-18 6-8,18-9-7,-6 4 7,-12 5-9,21-11 7,-8 6-3,2-3-4,3 4 0,0-4 5,-3 3-12,4 1-1,-2-1-18,-3 3-17,-14 2-12,22-3-63,-22 3-113,0 0 51</inkml:trace>
  <inkml:trace contextRef="#ctx0" brushRef="#br0" timeOffset="303111.3965">17512 18144 67,'0'0'126,"0"0"-4,0 0-10,0 0-10,0 0-9,0 0-1,0 0-3,0 0-3,0 0 4,0 0-8,0 0-19,0 0 3,0 0-9,0 0-3,0 0-9,0 0-3,0 0-3,0 0-2,0 0-3,80-20-1,-80 20-6,31-12 2,-14 4-3,3 2-6,7-6-3,1 1-2,-2 1 4,1 1-6,-6 2-1,-3 0-11,-1 0-14,0 2-15,-5 2-23,-2-1-22,-10 4-5,18-4-25,-9 2-17,-9 2-88,0 0-224,0 0 99</inkml:trace>
  <inkml:trace contextRef="#ctx0" brushRef="#br0" timeOffset="304049.4241">18787 17745 21,'-5'-8'129,"5"8"-6,0 0-14,0 0-12,0 0 2,-14-2-19,14 2-7,0 0-8,0 0-6,-21 8 1,11-3-10,-4 4 2,2-1-9,0 0 0,-4 5-12,4-1 3,-2 0-4,1 2 3,1 2-4,0-2-11,3 2 5,0-1-7,1-1-1,0 3-1,3-5-6,2-1 5,-1 1-5,1-1 3,1-1-2,0-1 4,5-1 23,-2 0 8,3 0-14,-1-3 3,-1 2-19,-2-7 9,5 9-1,-5-9-1,12 8-3,-5-7 3,0 2-10,2-1-3,2-1 6,-4 2-6,4-2-2,-1-1 3,-2 1-2,-8-1 1,14 2-4,-4-2 0,1 1 1,-5 2-1,3-3 4,-3 2-8,-6-2-3,0 0 5,0 0-5,0 0 4,0 0-4,0 0 4,0 0 0,50 24 2,-50-24 0,0 0 1,0 0-5,21 21 4,-21-21-3,0 0-1,17 23 1,-17-23 7,0 0-7,15 25 1,-15-25-4,0 0 10,0 0-14,1 33 5,-1-33 5,0 0-2,0 0 2,-20 36 1,20-36-1,0 0 0,-26 25 0,26-25-3,0 0 0,-27 16 2,27-16-4,0 0 8,-32 14 0,32-14-7,0 0 5,-35 8 0,35-8-7,0 0-2,0 0-11,-40 1-2,40-1-12,0 0-2,0 0-7,0 0-6,0 0-19,-49-11 5,49 11-16,0 0-4,0 0-13,0 0-10,0 0-13,0 0-59,-22-16-188,22 16 84</inkml:trace>
  <inkml:trace contextRef="#ctx0" brushRef="#br0" timeOffset="304371.4677">19077 17936 143,'0'0'142,"0"0"-6,0 0-12,14 9-15,-7-6 4,-2 3-8,4 0-12,-3 2-9,2 1 2,-2-2-16,4 0-5,-2 4-9,0-3-3,-1 2-1,-7-10-6,0 0-12,0 0 3,29 36 0,-29-36-7,0 0-6,16 28-2,-16-28-22,0 0-11,13 23-18,-13-23-20,0 0-20,0 0-41,0 0-123,0 0-251,0 0 112</inkml:trace>
  <inkml:trace contextRef="#ctx0" brushRef="#br0" timeOffset="304573.0616">19107 17853 28,'3'14'18,"-3"-14"-16,0 0-10,9 11-9,-9-11 3</inkml:trace>
  <inkml:trace contextRef="#ctx0" brushRef="#br0" timeOffset="305150.9621">19357 17849 39,'0'0'84,"0"0"-2,17 23-7,-13-15-3,2 2-8,-2 2 4,1-2-4,3 4-15,-2 0 10,1 3 0,-1-4-12,0 3-10,-2-5 9,-4-11-15,0 0-13,0 0 11,10 47-15,-10-47 9,0 0-1,0 0-13,6 35 8,-6-35-1,0 0-1,0 0-3,0 0-3,0 0-1,0 0 5,0 0-6,0 0 3,0 0 3,0 0-9,0 0 7,0 0-8,-10 16-2,10-16 4,-6-9-7,6 9-5,0 0 6,0 0 3,-12-32-3,8 22-2,4 10 6,-2-21-10,2 21 11,2-24-7,0 15 6,-2 9-5,4-21 7,-1 12 3,-3 9-15,6-17 14,-1 10-6,-5 7 10,8-17 1,-1 12-7,-7 5 8,14-17-10,-6 10 5,1 2 5,0-2 3,-9 7-12,21-10-1,-14 7 7,-7 3-2,19-7 1,-19 7 3,15-2-10,-15 2 3,22-2 13,-13 2-14,-9 0-1,22 4 4,-12-1-2,0 1-3,0 4 10,-2-1-6,1-1-3,0 2 3,0 2-1,-1 0 2,-1-2-4,3 6 2,-2-5 1,0 3-1,1 0-3,-4-2-7,2 1 13,-1-2-1,-2 2-6,-4-11 8,0 0-12,0 0 0,0 0-19,12 50-1,-12-50-9,0 0-17,0 0-19,0 0-9,0 0-30,-5 40-61,5-40-181,0 0 80</inkml:trace>
  <inkml:trace contextRef="#ctx0" brushRef="#br0" timeOffset="305879.2284">19906 17692 30,'0'0'119,"0"0"-12,0 0-11,0 0-5,0 0-13,0 0-8,-7-7-5,7 7-8,0 0-12,0 0 5,0 0-8,0 0-3,0 0 9,0 0-2,0 0-13,4 38 12,-4-38 6,0 17-7,0-17-2,-3 24-1,3-10 2,-1-1-11,-2 2-2,2 3 5,2-1-3,-3-5 1,-2 3-7,3 4-1,1-2 0,-2-2-8,2 3 5,0-2 0,2 0 1,-1 1-14,-1-5 9,0-12-5,0 0-5,0 0-2,6 54 5,-6-54 3,0 0-5,9 33-7,-9-33 7,0 0-3,12 35-4,-12-35 1,0 0-7,11 28 11,-11-28-3,0 0-4,16 27 6,-16-27-3,0 0 0,14 20-2,-14-20-1,0 0 4,0 0 3,25 21-5,-25-21-1,0 0 3,0 0-3,25 13 2,-25-13 2,0 0-7,0 0 11,0 0-10,0 0 5,0 0 4,0 0-10,0 0 4,0 0 6,60-27-6,-60 27-3,0 0 6,19-22-4,-19 22 0,11-24 2,-6 12 0,1-3-1,1 1 1,-2-1 2,0-2-5,-3 1 0,0 1 3,2-4-1,-1 1 3,-2 1-5,0-1 0,2-2 4,-3 4-2,-3-2 3,6 2-4,-7 0-2,1-1 4,1 1-1,-1 4 2,-1 1-1,-1-5-3,0 5 0,-4-2 3,0 1-3,-1-3-3,-3 3 2,3 5 6,1-1-6,-1 0 1,-6-2 0,5 4 3,-2-6 3,3 8-9,-3-2 5,4 0 1,9 6-5,-20-11-2,13 7-2,7 4-7,-19 0-2,19 0-4,-19 2-9,19-2-4,-22 10-1,13-5-3,-2 2-5,2 3-10,0-1 0,0 4-10,-4-1 3,4 1-13,0 0-8,-1 2-7,4-6-17,-1 6-76,1-4-193,-2-1 86</inkml:trace>
  <inkml:trace contextRef="#ctx0" brushRef="#br0" timeOffset="306266.4597">19799 18023 136,'0'0'139,"13"3"-7,-13-3-12,10 0-6,-10 0-11,13 0-8,-13 0-8,18-1-8,-18 1-2,19-2-9,-9 2-8,2-3-4,-1 2-2,1-1-1,-1-2-14,-1 1 1,2-1 0,-1 2-11,0-6 8,2 2-5,-1 0-7,1-4-2,0 3-5,-3 0 1,2 1-3,-1-1-1,-2 1 4,0 1-12,-9 5 3,19-14-1,-11 11 5,-8 3-5,12-7-3,-12 7-5,0 0-13,13-8-7,-13 8-5,0 0-5,9-5-4,-9 5-6,0 0-6,0 0-14,0 0-10,0 0-18,10-5-17,-10 5-107,0 0-227,0 0 101</inkml:trace>
  <inkml:trace contextRef="#ctx0" brushRef="#br0" timeOffset="306931.6616">21135 17885 71,'0'0'117,"0"0"-10,0 0-5,13-2-7,-13 2-14,0 0-2,12-2 1,-12 2-9,10-1-2,-10 1 5,16-3-19,-10 3 7,-6 0-12,18-4 5,-7 3-14,1-3 3,1 1-13,0-1-9,4 1 9,0-3-6,0 2 0,2-2-3,-3 2-2,3 0 2,-2-1-2,1 0-5,-5 4-4,0-2-5,-1 0-10,1 1-17,-3-1-15,-10 3-10,13-1-19,-13 1-8,13-1 4,-13 1-21,8 1-12,-8-1-65,0 0-180,0 0 80</inkml:trace>
  <inkml:trace contextRef="#ctx0" brushRef="#br0" timeOffset="307307.0425">21266 18103 82,'0'0'162,"0"0"-19,0 0-12,0 0-11,0 0-15,0 0 2,0 0-3,0 0-7,0 0 7,0 0-6,0 0 0,0 0-8,0 0 7,0 0-5,0 0-3,0 0-6,0 0-9,69 9-5,-69-9-2,0 0-4,55-14-9,-36 8-4,-1-1-8,2 3-2,1-3-4,-2-2-6,-1 3 1,0-1-6,2-4-4,0 4 2,-3-2-4,4 0 1,-2-1-6,-1 2 3,-3-1-3,4-1-14,-4 3-6,0-3-14,-4 6-10,1-1-14,-4 0-19,-2 1-12,-6 4-12,0 0-13,19-8-15,-15 5-23,-4 3-29,0 0-111,0 0-301,8-4 133</inkml:trace>
  <inkml:trace contextRef="#ctx0" brushRef="#br0" timeOffset="333060.6032">22471 17478 1,'0'0'114,"-2"-9"-13,2 9 1,0 0-14,0 0-5,0 0-14,0 0-5,0 0-9,0 0 0,0 0-5,0 0-15,0 0 6,0 0-7,0 0 8,0 0-6,0 0-6,0 0 11,0 0-4,0 0 8,0 0-6,-8 17 6,5-10-1,-2 2-5,-1-1-7,2 2 1,-2-1 2,-3 6-3,1 2-7,-1-2-3,1-1 0,1 3 2,-1 0-2,-1 2-2,0-4-6,3 1-1,-3 2-1,1-2-1,2 1-2,-2-2-1,3 1 3,-1-3-5,2-2-1,1 1 6,1-3-10,-1 0 5,2-2-5,1-7-14,-4 10-1,4-10 3,1 10-5,-1-10 9,0 0 2,0 0-6,0 0 5,12 3-3,-12-3-1,0 0 4,16-11 1,-16 11-6,15-8 1,-5 4 12,-3-1-11,-7 5 9,16-4-5,-6-1 0,-10 5 0,17-3 2,-17 3 1,15 0-4,-15 0 0,15 1 3,-15-1 0,21 2 0,-11 1-3,0 0 4,-10-3 0,14 6 0,-4-2 3,2 0-2,-2-3 2,-1 4-4,2-2-3,0 2 4,-1 0 5,3-1-8,-2 2 1,2 0 4,-3 0 3,1 0-7,-1 1-6,0-1 7,-1 1 5,2 2-1,-3-1-4,0 1 3,-2 1 3,2 0 31,-4 2-1,1-1-1,-1 0 3,1 5-5,-5-4-4,0-12 5,0 0-4,0 0 1,0 0-5,-11 63-1,11-63 0,-15 28-4,15-28-6,-18 29 4,18-29-8,-23 24 9,23-24-7,-24 18 0,24-18 1,-27 16 0,27-16-5,-30 11 2,30-11-8,-35 11 7,35-11-16,-35 4-6,35-4 3,0 0-18,-43 7-15,43-7 0,0 0-23,-38-2-10,38 2-27,0 0-13,0 0-115,0 0-253,0 0 113</inkml:trace>
  <inkml:trace contextRef="#ctx0" brushRef="#br0" timeOffset="333851.7391">22494 17527 47,'0'0'113,"0"0"-21,0 0-1,0 0-6,0 0-4,0 0-11,0 0-8,0 0-2,0 0-9,0 0-5,0 0 0,0 0-10,0 0-6,0 0 5,5-3-13,-5 3 13,0 0-3,8-2-5,-8 2 9,14-3-7,-5 1-5,2-3 2,1 4-1,1-3 1,1 2-4,2-5 1,4 4 4,-1-3-12,-1 0 8,2 2-10,0-1 2,0 0 1,0 2 4,-2-1-7,0-1 0,0 4-12,-2 0 7,-3 0-6,-3-1 3,-10 2 1,15 0-2,-15 0 3,11 2-3,-11-2 2,10 0-5,-10 0 1,0 0-5,9 8 0,-9-8-20,0 0-7,5 9-15,-5-9-14,1 10-5,-1-10-11,0 0-17,3 9-89,-2-4-194,-1-5 86</inkml:trace>
  <inkml:trace contextRef="#ctx0" brushRef="#br0" timeOffset="335362.6055">23109 17894 75,'0'0'108,"0"0"-14,0 0-11,0 0-7,0 0-5,0 0-5,0 0-4,0 0-9,0 0 2,0 0-3,0 0-1,0 0-8,0 0 0,0 0-5,0 0 0,0 0-2,0 0 2,-10 25-9,10-25 0,-2 12 0,2-12-12,-1 12 4,1-12-4,0 11 2,0-11-1,0 0-10,1 15 6,-1-15-6,2 8 4,-2-8-3,0 0 1,0 0-2,2 11-4,-2-11 4,0 0 4,7 0-9,-7 0 2,0 0 2,0 0 10,13-11-17,-13 11 17,0 0-16,9-11 3,-9 11 2,4-12-5,-4 12-7,3-14 13,-3 14-2,0-11 4,0 11-6,-1-13 4,1 13-8,-3-12 2,3 12 4,0 0-1,-6-14-12,6 14 16,-7-5 4,7 5-6,0 0 0,-11-7-1,11 7 1,-10-1 1,10 1-5,0 0 3,0 0 3,-17 10-5,17-10-5,-6 10 9,2-3-7,4-7 0,-7 15 4,3-9-4,4-6 0,-2 14-4,1-6 4,1-8 7,0 0-5,1 18-5,-1-18-3,4 9 10,-2-4-2,-2-5-5,5 7 7,-5-7-2,7 2-1,-7-2 8,10 0-7,-10 0 3,0 0-9,12-8 8,-12 8-5,7-10 0,-7 10 0,7-10 3,-2 4-1,-5 6 1,2-11-4,-2 11 0,0-10 1,0 10 1,0 0 4,0 0-6,-9-17-3,9 17 9,-7-2-6,7 2-3,0 0 7,-17 2-7,17-2-3,-14 3 11,14-3-13,-10 9 4,10-9-11,-12 8-7,12-8-12,-7 7-10,7-7-23,-7 8-8,6-2-21,1-6-92,0 0-207,0 0 92</inkml:trace>
  <inkml:trace contextRef="#ctx0" brushRef="#br0" timeOffset="342860.7866">23544 17575 8,'0'0'82,"0"0"-7,0 0-4,0 0-4,0 0-7,0 0 8,0 0-4,-2-14-6,2 14-12,0 0 5,1-7 0,-1 7-4,3-10 3,-3 10-8,2-7 4,-2 7-6,4-8-1,0 5-6,-4 3 6,4-9-2,-2 3 0,-2 6-10,8-9-4,-3 2 1,-1 1-10,1 3 5,-1-4-13,4-1 11,0 3 2,1-1-17,1 0 11,1-1-5,0 2 11,0 0-12,0 1 4,2-1-11,-3 2 12,2 1-5,-3-1-3,-2 3-6,5 0 5,-1 4-3,-2-1 4,-1 1-7,-2 0 12,-1 2-8,2 2-5,2-1 3,-6 3 11,3-1-13,-4 2 1,2 0 7,-1 2-4,-2 1 0,-2-2-3,1 3 4,-2 4-4,1-6 2,-4 3 2,0-2-2,-4 2 8,-1-2-10,2 0 8,-1 0-9,0-4 2,-1 5 8,2-5-7,-4 2 1,3-3 4,1-1-8,0-1 4,3-1 0,-1 0 2,-2 2-8,3-4 7,5-4-3,-10 6 2,10-6-14,-7 6 17,7-6-12,-6 1 10,6-1-1,0 0-2,0 0 4,0 0-2,0 0-5,0 0 4,0 0 1,18-13-9,-11 12 2,-7 1 3,12-6-4,-2 4 8,-2 1-1,2-1 6,-2 2-3,4 0-3,-4 3-4,2 1-1,1 0-1,-4 0-2,4 1 11,-4 4 2,1 0-4,0 0 2,-2 1 2,0 1-11,1-1 13,-1 2-5,0 3 12,-2-2-5,0-2-6,0 5 11,-4-1 0,-1 0 2,-2 1 0,1 1 30,-2-2 2,-3 2-8,7-17 0,0 0-1,-24 43-11,24-43 4,-14 19-3,14-19 3,-23 23-10,23-23-8,-23 20 6,23-20-2,-25 16-1,25-16 4,0 0-8,-30 14 3,30-14-2,0 0-1,0 0-2,-31 7-7,31-7-13,0 0-1,0 0-13,0 0-6,0 0-7,0 0-12,-43-21-9,43 21 4,-8-8-16,2 3-15,2 1-8,4 4-8,0 0-20,0 0-84,-14-10-221,14 10 97</inkml:trace>
  <inkml:trace contextRef="#ctx0" brushRef="#br0" timeOffset="343602.5705">24141 17522 59,'0'0'166,"0"0"-18,0 0-9,0 0-6,0 0-17,0 0-9,0 0-10,0 0-4,0 0-8,0 0-4,0 0-7,0 0-9,0 0-3,0 0-1,0 0-13,0 0-3,0 0 9,0 0-9,0 0 20,0 0 1,0 0-11,-6 29 2,6-10-1,-3 1-8,-2 6 0,-1 0-1,-2 1-7,3 0-4,-1 0-2,-1 1-3,2-1-6,-5 1-5,4-3 5,0 0-5,1 0 0,1-7-5,3 2 0,-3-3-6,1 0 3,-1-2-2,2-3-1,1-1-1,-1-1 0,2-10-7,-3 14-4,3-14 0,-1 11 0,1-11-2,0 0 0,0 0 1,0 9 0,0-9 3,0 0-4,0 0 3,0 0-1,0 0 2,0 0 1,23-15-6,-23 15 4,9-9-1,-4 4 3,-5 5-1,10-8-2,-10 8-1,11-7-4,-4 6 9,-7 1-10,12-3 7,-12 3 2,16-3-3,-6 1 6,-10 2-4,22 0-1,-22 0 2,18 2-3,-8 0-2,-10-2 3,22 0 1,-12 1-1,-10-1 4,20-3 0,-8 1-1,0 1 4,-12 1-3,23-4-4,-10 3-1,-1 1 3,-2-3 1,4 0 1,-2 2-8,-1-1 0,-11 2-3,21-2-8,-12-1-3,-9 3-4,14 0-9,-4-2-5,-10 2-2,13 0-5,-13 0-12,0 0-14,0 0-3,20 0-15,-20 0-13,0 0-16,12 0-12,-12 0-6,0 0-92,0 0-245,0 0 110</inkml:trace>
  <inkml:trace contextRef="#ctx0" brushRef="#br0" timeOffset="344018.6824">24291 17752 129,'0'0'134,"0"0"-11,0 0-5,0 0-5,0 0-12,0 0-4,0 0-12,0 0-5,-3-12-10,3 12-7,0 0-11,0 0 2,0 0-9,0 0 14,0 0-3,0 0-2,0 0 7,0 0 5,0 36-6,2-25-2,-1 2-6,-1 3-6,0 0-4,2 1-2,-2 1-10,-1 1 5,0-1-8,1 2-5,-1-1-1,-2-2 0,3-17 0,0 0-5,-4 57 4,4-57-6,-4 37-1,4-37-5,-4 32 1,4-32 2,0 0-4,-2 41 7,2-41-16,0 0-8,-3 35-3,3-35-14,0 0-3,-6 31-23,6-31-1,0 0-6,0 0-10,0 0-17,-6 33-19,6-33-20,0 0-126,0 0-272,0 0 120</inkml:trace>
  <inkml:trace contextRef="#ctx0" brushRef="#br0" timeOffset="344880.8535">24666 17599 42,'0'0'129,"-5"-9"1,5 9-1,0 0-8,0 0-14,0 0-5,-1-12-17,1 12-8,0 0-5,0 0-3,6-9-1,-6 9-8,7-7-1,-7 7 5,8-6-2,-8 6-6,7-5-3,-3 1-9,2 1-2,-6 3-3,11-7-6,-5 6-4,1-3-4,1 3 4,-8 1-8,13-4 1,-5 4-6,3-1 2,-3-1-1,0 0-4,4-1 0,1 2-1,1-2-1,-1 0 0,5 1-5,-1-3 1,2 4 2,0-3-3,-1-1 2,-1 3-1,0-1-1,1-1-5,-4 4 4,0-3-6,-1 3 1,0 0 5,-2-2-2,1 2-1,-2-2 1,1 2 1,-1-1-3,-3-2-2,3 3 5,-10 0-5,13-4 6,-6 4-4,-7 0-1,12-4 8,-12 4-8,11-3 5,-8 1-4,-3 2 1,10-2-1,-10 2 0,7-4 1,-7 4 1,0 0-4,8-2 6,-8 2 3,0 0 4,0 0 2,0 0-8,0 0 4,5-5-6,-5 5 1,0 0 1,0 0-9,0 0 0,0 0 0,0 0-2,0 0 8,0 0-3,2 13 5,-2-13-4,0 0 2,-3 14 2,3-14-7,-3 13 4,0-4 1,0 3-4,0 0-4,-2 6 8,1-2-4,-5 12 1,1-1 2,-2-2 5,-1 2 4,0 1 1,2 0-1,-1 0 2,-1-3-2,0 1-5,-2 0 1,2 2 3,0-2 1,3 0-1,-2-1-6,2-6 6,-1 3-4,3-4-1,6-18-4,-13 35 1,13-35 1,-13 31 2,13-31 1,0 0-5,-12 30 0,12-30-7,0 0-1,-10 23-12,10-23-4,0 0 0,0 0-22,0 0-9,0 0 1,0 0-10,-12 25-3,12-25-2,0 0-20,0 0-6,0 0-6,0 0-20,0 0-110,0 0-250,0 0 111</inkml:trace>
  <inkml:trace contextRef="#ctx0" brushRef="#br0" timeOffset="348649.0344">30758 11626 28,'0'0'97,"0"0"-10,2-8-4,-2 8 5,0 0-7,0 0-12,0-10-5,0 10 1,0 0-4,-2-8 5,2 8 0,0 0-6,0 0 1,-4-11 6,4 11-9,0 0 11,0 0-12,0 0-6,0 0 5,0-9-4,0 9-1,0 0-5,0 0-3,0 0-8,0 0-8,0 0 2,0 0-2,0 0-2,0 0-7,0 0 1,0 0 0,0 0-4,-4 24 2,3-15-7,1 3 3,1-2 3,1 6-5,-2 1 0,0-1 5,2 5 2,-2 4 3,0-1-2,-2 4-2,0-4 4,1 2-3,-1 2-5,-2-5 5,0 0-7,1 4 0,3-9 1,-5 0 1,-1 0-7,1 0 6,-1-1-4,1 0-5,-2 0 4,2-1 0,-1-1-4,1-5 3,1 0 5,-2-1-9,6-2 4,-5 3 0,2-3-10,3-7-9,-4 9-11,2-4-8,2-5-9,-5 7-10,5-7 7,0 0-17,-4 5-15,4-5-13,0 0-14,0 0-27,0 0-110,0 0-259,0 0 116</inkml:trace>
  <inkml:trace contextRef="#ctx0" brushRef="#br0" timeOffset="349135.8274">30904 11788 87,'-6'-3'138,"6"3"-9,-9-2-13,9 2-12,0 0-3,-14 0-5,14 0 3,-10 2-12,10-2 3,-10 5-3,7-2 0,-3 1-5,-1 1 0,1 2-11,-4-1-4,2 2-3,1-1-4,-1 0-4,0 2-11,-1-2-4,2 1-3,-1-2-2,0-1-4,2 1-3,0-1-3,1-1-3,5-4-3,-7 6 0,2-3 2,5-3-2,-8 4-3,8-4-2,0 0-5,-5 4 4,5-4-7,0 0 2,0 0-10,-4 4 7,4-4-3,0 0-5,0 0 0,0 0 4,0 0-1,0 0-2,4 13-1,-4-13-2,5 7 4,-1-3 1,-2 2-4,2-1 1,2 3 0,0 0 0,-2-3 0,1 0 4,1 4-1,2-3-3,-2 3 4,1-2-2,-1 1 3,1-1-2,3 0-2,-4-2-2,3 2 4,-1-2-12,0 3-19,-1-1-2,1-2-8,-3 0-9,2-1-11,0 1-27,-3 0-16,1 0-19,-1 0-143,-4-5-287,7 6 128</inkml:trace>
  <inkml:trace contextRef="#ctx0" brushRef="#br0" timeOffset="349855.5804">31003 11901 14,'0'0'140,"0"0"-23,0 0-4,0 0-19,0 0 2,0 0-20,0 0 2,0 0-5,0 0-3,0 0 3,0 0-5,0 0 10,10 20 2,-10-14-5,0-6 6,-5 17-2,4-4 1,-3-1-12,0 2-3,1-1-3,-3 3-8,2-1-7,-1-3-4,0 0-3,3 0-3,-3-2-7,3 2 1,0 0-3,0-2-4,-3-1 0,3-2-3,0 0-2,0 0-3,-3-1 1,5-6-3,-5 11-4,3-7-5,2-4 0,0 0 5,-4 5-9,4-5-3,0 0-7,0 0-4,0 0 2,0 0-1,0 0-2,0 0-6,0 0-1,2-25 0,-2 17 6,4-1-2,-3-1-2,3-1 7,1 3-7,-1-4 5,-2 3 4,1 4 8,1-3 2,-2 1-1,-2 7 4,7-10 10,-5 6-8,-2 4 0,5-9-1,-5 9 4,7-6-2,-7 6-9,6-3 9,-6 3 3,9-3 1,-9 3-5,0 0 4,14 1 5,-14-1 0,9 4-2,-5 0 3,-4-4 1,10 7-5,-6-2 2,-1 0 1,-1 1-1,2 1 1,2 2-6,-3-1 3,1 0 0,3 2-5,-2-2 5,-3 3-2,2-3-7,1 1 1,-1-2 0,2 3 2,-4-5 0,2 1 2,0 0-2,-4-6-4,7 6 3,-5-1 1,4-1 1,-6-4-4,8 4 6,-8-4-5,7 1-4,-7-1 8,0 0-1,15-5-2,-11 1-5,1-1 7,0-1 0,-1-4-1,-2 1-3,5-2 1,-7 0-1,2-1-1,0-3-1,0-1 2,-2 4 2,3-4-4,-3 1-1,3-1 5,-3 4-2,0 3-5,0 1 0,0 8-6,0-15-11,0 10-7,0 5-17,2-11-21,-2 11-18,0 0-10,2-7-16,-2 7-22,9-3-40,-9 3-87,0 0-280,0 0 124</inkml:trace>
  <inkml:trace contextRef="#ctx0" brushRef="#br0" timeOffset="351743.4722">26008 17861 61,'0'0'142,"0"0"-18,0 0-8,0 0 7,0 0-24,0 0-7,0 0 4,0 0-12,0 0-5,0 0-1,0 0-21,0 0 11,0 0-4,0 0-2,-11-5-5,11 5-2,0 0-3,0 0-4,0 0 0,0 0-4,0 0-2,0 0-5,0 0 1,0 0-2,0 0-1,0 0 2,0 0-8,11-5 3,-11 5 0,0 0-4,14-3-5,-14 3 2,17-4-10,-7 1 6,3 1-2,-3-2-5,3 1 1,6 0-1,-4 1-3,3-2 0,0 1-3,-1-1-10,1-1 9,0 3-1,-1-1-3,-4-1 4,6 3-2,-7-1-9,2-2-7,-3 2-2,1 0-11,-12 2-8,14-1-6,-14 1-7,0 0 0,15 1-15,-15-1 5,0 0-18,5 8-19,-5-8-12,0 0-22,-4 16-121,4-16-265,0 0 118</inkml:trace>
  <inkml:trace contextRef="#ctx0" brushRef="#br0" timeOffset="352181.7806">26089 18113 39,'0'0'146,"0"0"-25,0 0-3,0 0-13,0 0-10,0 0-9,0 0 3,0 0 2,0 0-8,0 0-1,0 0-3,0 0-2,0 0-10,0 0-2,0 0-7,62-24-11,-62 24 1,21-3-11,-10 0-1,-1 1 2,3-1-4,1 0-4,2-3-8,-4 2-6,6 1 7,-6 0-1,7-4-3,-2 1 3,1 0-10,1 0 6,0 0-5,-4-2-6,3 4-1,-6 1-16,-1-1 2,-1 3-9,-10 1-9,13-3-10,-13 3-6,11-3-2,-11 3-6,0 0-9,12-3-14,-12 3-9,0 0-5,0 0-14,0 0-13,0 0-70,0 0-199,0 0 88</inkml:trace>
  <inkml:trace contextRef="#ctx0" brushRef="#br0" timeOffset="353591.3999">25920 17430 110,'0'0'106,"6"-7"-7,-6 7-9,0 0-3,0 0-5,6-3-9,-6 3-2,0 0-1,0 0 9,0 0-3,10 13-10,-8-8 2,-1 3-5,-1 0 0,0 1 2,0 2 1,0 1 2,2 9-1,-2-2 1,-4 10 3,-1 0-4,1 3 0,-2 1-4,-3 16-6,-3-2 35,2-13-15,1 14-2,-5-3-9,2-13-5,2 2-7,-1 0-3,1 0-6,-1-5-3,1 2-15,2-3 5,-1 0-2,9-28 2,-11 44-8,11-44-2,-5 33-2,5-33 3,0 0-16,-5 35-2,5-35-10,0 0-13,0 0-11,0 0-8,0 0-8,0 32-14,0-32-11,0 0-6,0 0-22,0 0-13,0 0-30,0 0-18,0 0-142,0 0-324,0 0 144</inkml:trace>
  <inkml:trace contextRef="#ctx0" brushRef="#br0" timeOffset="354212.1606">26441 17558 57,'-6'-9'159,"6"9"-2,0 0-10,-4-5-1,4 5-6,0 0-16,0 0-14,0 0-10,0 0-8,0 0 7,-38 18-3,28-10-4,-12 9-4,0 5-9,-3 0-7,2 0-5,-4 2-5,-3-1-5,4 2-8,-1-1-8,1 0 3,1 1-9,0-3-6,0-1 2,3-6-5,0 2-4,4-3 3,4-2-5,-1 0-3,3-6 0,0 2-3,3-2 3,1-1 0,3-2-3,5-3 0,-11 4-4,11-4-2,0 0-3,0 0-5,0 0 4,0 0-3,0 0-5,-8-14 7,8 14-10,0 0 3,0 0 2,20-15-2,-13 12-1,-7 3-1,14-2 1,-14 2 0,18 1 3,-18-1 4,21 5-8,-8-3 3,-1 3 4,3 4-3,0-3 3,3 4-2,-1 0 1,-1 0 4,1 0-2,0 0 2,0-1-2,-2 0 2,10 2 0,-6-1 0,-19-10 0,36 20 2,-36-20-4,38 17 0,-38-17 0,34 20 2,-15-14-2,-19-6-2,36 16 5,-36-16-4,32 16 1,-32-16-2,32 15 0,-32-15-5,25 8 6,-25-8-5,0 0-3,31 14-13,-31-14-9,0 0-9,24 12-3,-24-12-17,0 0-11,0 0-5,0 0-9,31 10-7,-31-10-24,0 0-12,0 0-23,0 0-102,0 0-271,0 0 120</inkml:trace>
  <inkml:trace contextRef="#ctx0" brushRef="#br0" timeOffset="355091.4183">26907 17677 110,'0'0'143,"0"0"-8,0 0-8,-2-10-20,2 10-5,0 0-13,0 0-7,0 0-2,0 0 1,0 0-4,0 0-1,0 0-1,8 34 3,-7-21 1,0 5 2,-2 7-5,-2-4-6,-1 2-1,2 5-4,-3-1-12,0 0-1,0 4-3,-2-5-8,0 1-5,7-27-1,-14 46-11,7-25 6,7-21-5,-14 35-3,14-35 0,-16 33-7,16-33-1,-14 25 3,14-25 0,0 0-4,-14 27-1,14-27-4,0 0 0,0 0 5,0 0-9,0 0-5,0 0-2,0 0-3,0 0 1,0 0-3,0 0-3,-12-17 3,12 17-9,5-29-4,-1 10 2,2-6-5,-2-2 0,1 0 7,2 1-3,-1-3-5,-1 3 9,2-1-2,-1 2 2,1 0 4,0 7 1,-2-1-1,0 2 1,-1 0 6,1 7 0,-1-5 6,1 3-2,-1 3 5,-4 9-1,4-17 3,-4 17 0,6-12-5,-6 12 6,0 0-2,9-15-4,-9 15 1,8-4 0,-8 4 2,0 0-7,0 0 3,17-6 4,-17 6-2,12 0 2,-12 0 3,0 0-2,22 10 4,-14-5 8,-1 5-3,2-3-4,2 2 3,1 1 2,-3 2 3,4 5-1,-3-4-5,-2 3 3,1 0 0,0 2-2,-2-2-4,0 0 1,2 0 2,0-1-2,0 2-5,-3-2 2,4 2-1,-1-5 3,-1 0-1,-3-3-6,3 1-2,-5 1 3,3-2 4,-3 1-4,1-2-1,0-2 0,-4-6 6,7 9-3,-7-9-3,5 8-1,-5-8 2,0 0 4,5 6-1,-5-6-3,0 0 2,0 0-5,0 0 2,0 0 1,15-16 1,-11 3-2,2 2 2,2-4-2,1 0-4,-3-2 6,2-3-7,-2 2-3,5-4-3,0-2 5,-1 0-2,3 0 1,-4 7-2,5-6 2,-5 5 2,5-2-3,-4 6 3,2-1 1,-3 1-3,1-1 0,1 1 6,-4 4-4,2 0 2,0 2 0,1 1-4,-5-2 1,3 2-7,-8 7-2,10-7-8,-10 7 1,0 0-3,0 0-9,15-13-4,-15 13-11,0 0-12,0 0-17,9-7-8,-9 7-25,0 0-23,0 0-18,0 0-98,0 0-267,0 0 118</inkml:trace>
  <inkml:trace contextRef="#ctx0" brushRef="#br0" timeOffset="356091.8531">28629 17469 44,'0'0'110,"0"0"-11,0 0 1,0 0-1,0 0-8,-5-3-12,5 3-4,0 0-12,0 0 9,0 0-9,0 0-6,-12 10 0,12-10 2,-10 7-11,6-4 2,0 4-4,-2 2-4,1 0-5,-1 4 0,-1 0-5,1-1 7,-6 9-11,0 3 2,5-6 2,-3 3 3,1-2-1,0 6-2,-1-2 9,-2 0 20,3 3 7,3-1-4,-5 2-10,4 1-2,-1 1 0,1 0-4,2 1 5,-3 3-9,-1-1 5,4 1-34,-4 1 4,3-2-5,-5 2 5,2 0-7,-1 1 5,1 10-4,0 0-2,4-11 4,0 1-2,3-3-4,0 3-1,2-35-1,7 68 4,-6-35 20,3-4 0,2 1-6,-6-30 0,12 56-7,-4-33 4,4 1-5,-12-24-5,19 34-1,-7-18-1,-12-16 3,29 26-1,-29-26-1,33 20-6,-14-11-1,-19-9 4,38 14-1,-12-7-2,-26-7-1,58 7 0,-58-7 2,42 1-3,-42-1-3,49-2 6,-49 2-1,50-3-4,-50 3 1,38-3-3,-38 3-7,32-1-9,-32 1 3,0 0-5,0 0-5,43-1-6,-43 1-3,0 0-9,0 0-5,0 0-8,0 0-4,39-3-6,-39 3-10,0 0 0,0 0-18,0 0-11,30-7-19,-30 7-33,0 0-114,0 0-292,0 0 130</inkml:trace>
  <inkml:trace contextRef="#ctx0" brushRef="#br0" timeOffset="357141.5476">29765 17735 82,'0'0'96,"0"0"-9,0 0 0,0 0-10,0 0-2,0 0-1,0 0-5,0 0 6,0 0-8,0 0-1,0 0 1,0 0-5,0 0 13,3 21-14,-1-11 0,-2-3-4,0 6 11,3-1 29,-2 5-5,-1-1-7,1 4-1,3 4-4,-4 3-8,2 0-4,-8 3-3,6-30 0,-2 58-9,1-26-3,1-32-3,-2 61-13,2-27 8,-4 0-4,1 11-6,3-12-1,0-33-4,-4 66 0,3-22-2,-1-12-43,2 1 9,0-33-2,0 63-3,3-34 5,-2 2 3,-1-31 29,3 52-6,-1-27 0,-2-25 0,1 39-4,-1-39-5,-3 35 4,3-35-11,0 0 5,-2 45 3,2-45-3,0 0-4,-5 33 1,5-33-8,0 0-5,0 0-13,-4 31-10,4-31-8,0 0-8,0 0 2,0 0-9,0 0-4,0 0-2,0 0 3,0 0-2,0 0 0,0 0-12,-2 34-17,2-34-29,0 0 3,0 0-8,0 0-5,0 0-10,0 0-78,0 0-231,0 0 103</inkml:trace>
  <inkml:trace contextRef="#ctx0" brushRef="#br0" timeOffset="358361.6002">29826 17706 64,'0'0'109,"5"-10"-5,-5 10-11,0 0-5,0 0-6,0 0 7,0 0-17,0 0-5,6-5-7,-6 5-5,0 0-2,0 0-4,0 0-4,0 0-8,0 0-6,0 0 2,0 0-15,0 0 4,0 0 0,0 0 12,0 0 5,-11 29-5,6-19 5,0 7 1,-3 1 3,-3 3 2,-3 2 36,1 0-13,-1 3 0,-4 2 0,0-2-5,3 0-9,-2 1-3,-2-1-7,5-1-9,-4-1 3,2-1-7,-1-3-5,17-20-29,-23 32 1,23-32 2,-17 24 2,17-24-4,-15 17 1,15-17-7,0 0 8,-19 19 0,19-19 0,0 0 6,0 0-2,0 0-4,0 0 8,0 0-7,0 0 0,0 0 1,0 0-4,0 0 1,0 0 1,-7-38-4,14 23 3,1-2-1,-2-2-4,2 2 0,-1 0 3,0-1-2,-1 1 2,-1 1 0,1-3 2,1 4 4,-1-1-9,-1 1 7,1-2 2,0 4-6,-4-5 2,5 4 4,-5 3-10,5-7 0,-1 4 6,-1-2-2,0-1-4,3 0 8,-3 2 0,3-2-2,2 0 0,3-4 1,-4 6 3,2-2-5,1 3-2,-2-1 3,0 6 2,-3-1-3,-1 0 3,1 3-2,-7 7 1,9-10-5,-9 10 3,7-7-2,-7 7 1,0 0 0,0 0-5,10-6 14,-10 6-6,0 0-1,0 0-7,0 0 9,12 25-5,-8-18 7,-4-7 8,5 18-5,-1-9 2,-2 2 3,3 0-4,-2 1 1,-3-12-2,11 22 0,-4-12 3,-1 1-7,-1-1 8,7 5-1,-4-3-3,3 0 0,-2 3 2,0-1-7,0 2 6,7 5 4,-7-5-6,3 1 0,3 4 1,-5-3-2,2-1-1,2 5 2,-4-6-6,2 2 4,-3-3-2,-9-15 0,20 33-2,-20-33 1,16 31 4,-16-31-7,11 27 2,-11-27 4,0 0 0,11 31-4,-11-31 5,0 0 0,0 0 0,5 26 1,-5-26 1,0 0-3,0 0-3,0 0 9,-30 28 3,30-28-7,0 0 1,-46 9-4,46-9 2,-40 6-4,40-6 2,-50 1-7,50-1-16,-49-1-9,49 1-2,-52-3 0,52 3-4,-56-3-7,56 3-2,-45-4 1,45 4-10,-38-5-12,38 5 2,-31-3-13,31 3-14,0 0-13,-39-5 1,39 5-28,0 0-80,0 0-228,0 0 101</inkml:trace>
  <inkml:trace contextRef="#ctx0" brushRef="#br0" timeOffset="359188.7583">30266 17573 66,'0'0'122,"0"0"-6,-2-8-8,2 8-2,0 0-20,0 0-3,0 0-13,0 0 6,0 0-21,0 0-9,0 0 16,0 0-6,0 0-6,0 0-11,0 0 6,0 0-7,18 15-9,-11-10 9,-1 2-8,-1 3 5,2-3-9,2 5 3,2 0 4,-4 0 0,4 0 0,0 2-5,-4-4 3,4 5-7,0 0-4,-2-3 7,1 5 2,-2 0 0,3-2-2,-1 4 7,1 2-12,0 4 12,-1-1 2,-2 1-5,1 0-4,-1 0 0,0-1-2,-8-24 4,18 51-2,-9-31-2,-9-20 5,13 52-9,-8-28 0,3 1 4,-8-25-6,14 52-7,-14-27 4,0-25-1,9 39 1,-9-39-5,-2 43 0,2-43-1,-6 44 2,1-20-1,5-24 3,-14 39 3,5-16 1,9-23 0,-20 42-1,13-24 0,7-18 22,-23 34-2,8-12-4,15-22 2,-27 36-13,14-20 10,-5 1-6,18-17-2,-32 35-2,18-22-2,14-13-1,-37 30-3,23-19-1,14-11-1,-29 25-1,29-25 1,-33 21-5,33-21 0,-30 17 1,30-17 1,-27 15-3,27-15-6,-25 10-7,25-10-12,0 0-2,-38 12-1,38-12-5,0 0-5,-35 7-7,35-7-3,0 0-7,0 0 4,-32 4 3,32-4-6,0 0-1,0 0-3,0 0-11,0 0-2,0 0-1,0 0-3,0 0-19,0 0-3,0 0-13,0 0-13,-45-4-16,45 4-11,0 0-95,0 0-255,0 0 113</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9:08:06.979"/>
    </inkml:context>
    <inkml:brush xml:id="br0">
      <inkml:brushProperty name="width" value="0.05292" units="cm"/>
      <inkml:brushProperty name="height" value="0.05292" units="cm"/>
      <inkml:brushProperty name="color" value="#FFFFFF"/>
    </inkml:brush>
  </inkml:definitions>
  <inkml:trace contextRef="#ctx0" brushRef="#br0">18132 10614 89,'0'0'124,"0"0"-4,0-13-18,0 13 0,0 0-12,0 0-6,2-7-11,-2 7 3,0 0-10,0 0-5,5-6-6,-5 6 5,0 0-14,0 0-1,0 0-2,0 0-4,0 0-5,0 0 0,0 0-6,0 0 0,0 0-8,0 0 2,0 0 1,0 0-1,0 0-5,4-6-1,-4 6-2,0 0 8,0 0-6,0 0 3,12-2-2,-12 2 6,10-4-4,-4 1-8,3 2 10,-9 1-3,17-5-3,-5 3 6,-2-2-6,1 2 4,-2-1-8,-3 1 5,1 1-12,-7 1 14,15-2-3,-9 2-2,-6 0-4,14-1-1,-2 0 1,-12 1-1,12-1 1,-6-1-8,-6 2 5,13 0-2,-13 0-3,13-2 1,-7 4 0,-6-2 2,14-2 0,-8 4-2,2 0 2,-8-2-1,18 1 5,-9-2-9,1 2 2,2 0 6,-3 0-5,3-1 2,-3 0 1,3 0-2,-1 2 2,1-1 2,3 0-1,-2-1 2,5-1-3,1 2-2,0 0 5,3-2-5,-4 2 2,2-1-6,0 0 0,1 2 2,1-2 3,-1 1-3,0 0-3,-2 0 6,1 1-3,1-1 2,-1 2-5,1-2 3,-2-1-9,1 3 9,2-1 0,0 0 3,-2 0-5,2 1 4,-3-1-5,3 1-1,0-1 6,-2 0-2,-1-1 0,2 1-2,-3 0 3,2-2-3,-1 3 1,0-1 4,2-2 0,-2 0-4,0 2 6,2 1-9,-2-3 6,-1 2-1,1-3 2,-1 1-2,1 1 1,0-1-2,0 3-5,-1-3 2,-1-2-2,3 4 4,-1 0-2,-1-2 4,4 0-1,-2 3-4,0-3 1,-1 0-4,0-3 5,-1 3 0,1 0 0,0 3 1,0-3 0,3 0-1,-3 0-2,3 0-9,-3 1 14,0 1 0,3-1 3,-3-1 0,2 1-3,-4 0-4,3-1 2,-4 2 4,2 0-6,-4-2 3,0 2-1,3-2-2,1 0 0,0 0 6,1 0-4,0 0 4,-1 0 2,2-2-5,1 2 4,-1-1-2,1-2-6,0 3 8,-1 0-5,0 0 2,0 2 0,7-5 0,-8 3-1,-1-1 1,-1 1 2,3 0 1,-2 1 2,0-1-6,0-1 4,-1 1-2,1-1 3,-6 1-9,4 1 5,-3-1-2,0 0 2,4 0-6,1 0 11,-4 0-11,0 0 9,-1-1 2,5 2 1,-4-2 1,4 1-5,-2-2 2,-2 4 0,3-4-9,2 2 7,-6 2 0,6-2 4,-5 1-3,-1-2-2,5 2 6,-2-1-6,2 0-5,-1 0 4,2 0 1,-2 0-1,-1 1 5,2-1-4,0 0 1,-1 0-2,-3 0-1,2 1 1,1-1 3,-4 2-8,0-2 3,-1 1-13,0-1 16,1 0-3,-2 3 1,-1-3-2,-2 2 7,5-2-1,-4 4-4,1-1-2,0-2 0,2 0-2,-3 0 8,2 0 4,-1 3-7,1-4 2,-1 2-4,1 0 5,-3 0-2,1-2-2,-1 1-1,1 1-4,2 1 4,-3-3 1,-8 0 4,13 0-5,-5 2-1,-8-2-1,14 0-1,-6 3 8,1-3-1,-9 0-3,13 0 2,-13 0-5,11 0 1,-11 0 4,14 0 3,-8 0-3,-6 0-3,15 0 0,-15 0-1,11 0 3,0-3-1,1 3-2,-3-2 5,2 2-2,0 0-1,-1 0 1,1 0 2,1-1-1,0 0-2,0 1 1,0-1-1,0 1 3,0-2-4,0 2-2,2 0 5,-4-1 1,-1 2-2,4-2 0,-6 1-4,-7 0 2,15 0-2,-8 0 3,-7 0-4,13 0 1,-7 1 1,-6-1 6,13 3-2,-8-2-1,-5-1-2,12 1 3,-12-1 4,11 0 0,-4 0-6,-7 0 11,12 0-4,-4 0 3,1 0 4,-9 0-6,19 0-1,-9 0-1,1 0 0,-1 0-3,0 0 2,0-1 0,1 1 0,0-1-4,-1 1-2,1 1 1,0 0 3,1-1-1,-1 0 1,0 2-1,2-4-2,1 4 1,-1 2 0,5-1 0,0-2-1,0 1 3,1 0-2,-1 1-1,-4-3 1,5 2-1,-1-2-1,1 1 3,-2-1 0,3 0-2,-1 3 1,1 0 0,1-3-3,-1-2 0,8 2 4,-7-1-4,0 1 2,7-3 1,-9 0 1,9 2 1,-8-2-2,3 0-3,-2 2 0,1-2 3,-1 2-3,0-2 3,2 1-4,-1 1-1,6-1 2,-7-1 1,-1 3 1,3-1-2,-3 1 1,-1-4 1,2 3 0,-2 2-4,0-2 3,0 1-1,-2 1-3,2-1 2,-1 3 1,-2-1 1,2 2-4,2-2 3,-1-2-1,0 0 2,0 5-1,1-5 4,-1 2-3,1 0 4,0-1-3,1-2 1,-2 2 1,4-1-3,-2 0 0,8-3 1,-9 2-2,8 2 1,0-2 3,0 0-2,1-2-4,-8 3 3,7 3-3,2-6 5,-3 1 1,2 1-1,-2-1-2,0 2 0,-4-2 2,-2 2-1,7 0-1,-7 0 1,1-1-2,-2 1 3,8 1-2,-7 1 0,-1-1-1,2-1 5,-3 1-4,9 0-2,-9 1 2,1 1 0,0-6 2,0 3 0,1 0 3,-1 3-6,1-3 1,-1 0 1,1 1-3,-1-1 4,2 0-2,-2 1 4,1-2-6,-1 0 1,1-2 5,0 3-4,1-2 0,-1 2 0,0 0 2,0 0-3,-1-1 3,2 0 0,-1 1-3,6 0 2,-6-1-4,-2-1 1,3 1 4,-3 0 2,1 1-3,2 0-2,-3-1 1,2-1 3,-2 2-1,1 0 0,2-2 1,-2-1-6,0 2 5,-1 0-2,0-1 5,1 1-5,1-1-1,0 1 5,0-1-1,1 2-3,-3-2-1,1 0-1,2-1 5,5-3-1,-6 4-2,0 1 0,-1-2-1,2 3 3,1-1-3,-2 0 0,7-1 2,-8 1-1,2 0 3,-2 1-3,8-1-4,1 1 3,-1-3 1,0 3 0,1-2 0,-1 4 1,3-4 0,-4 0-2,1 2 0,0 0 2,0-3-2,-1 2 2,-4 2 2,-1-1-2,-1 0 0,8 3-3,-8-3 1,10 0-8,-9 2 10,-1-2 0,9 3-3,-5 0 3,-3-1 2,9 1-1,-2-2-2,-1 2 0,0-3-1,2 3 3,3-2-2,-1 1 1,1 0 4,0 0-7,1 0 2,1-4-1,1 1 2,0 4 1,2-5 2,-1 2-5,0 0 2,-1 0-1,1 0-1,-1 0 2,-3 2-3,3 0 4,0-2-1,-1 3-1,0-2 1,-2 0 0,1 1-4,-3-2 3,3 1-6,-4 0 6,2-1 1,-2 2 0,2-1-2,-3 2 0,0-3 4,1 1 2,-2 0-2,3-1-4,-3 0 0,1 2 1,0 0 0,2-3-2,0 2 1,-1-2 1,-1 1-3,1 0 6,0 1-1,0-2-3,-2-2 2,2 1 0,-2 2-3,0 0 0,-1-4 2,-7 4 4,8-1-5,-6 2 0,0-2 0,6-1 3,-9 2-6,2 0 7,0 1-1,-1-3-2,1 2-3,-2-2 6,1 2-2,0-1 1,0 2-3,1-3 2,-1 2 1,2 0 0,-1 0-5,7 0 5,0-1 1,-7 1-3,7-2-1,1 0 4,-3-1-4,2-1 4,0 3-8,-2-3 3,-4 4 5,0-3-1,6 3 0,-1 0-2,-6 0-3,8-1 2,-8 0-3,7-1 7,-6 4-2,5-5-1,-5 2-3,1-2 2,-2 3 3,0 0-4,0 0 4,1 0-1,-3 0-4,2-1 0,-2 1 2,-1 0 2,0 1-1,-2-1 0,4 2-2,-3-2 3,0 0-2,2 1 2,-1-1-1,1 0 1,0 0-2,1-1-7,1-1 13,6 1-2,-5-1-3,6 0 1,-1-3 1,-4 3 3,-1 1-5,-1 0 4,9-2-4,-5 0-2,-4 1 4,2 0-1,3-3-4,-6 3 2,-2-1 1,2-1 1,-2 1 0,2 0 2,-7 0-1,6-1-5,-10 2 5,4-1-1,-1 0-1,-2 2-1,0-4 4,-1 2 4,-1 2-3,0 0-3,-1-2 2,3-1 0,-10 4 0,9-3 2,-3 2-2,-6 1 2,9-4-3,-3 2 1,-6 2 0,10-5-3,-4 2 3,-6 3-3,9-3 3,-3 1-6,-6 2 7,11-4 4,-11 4 0,7-4 3,-7 4 1,7-4-3,-7 4 1,9-2-1,-9 2-4,11-2 1,-11 2-2,8-1 0,-8 1 1,10 1-6,-10-1 2,7 2 0,-7-2 2,7 2-1,-7-2-4,6 3 1,-6-3 2,0 0-1,10 5 4,-10-5-4,3 2 2,-3-2-3,0 0 4,0 0-4,8 5 3,-8-5 0,5 5-3,-5-5 8,8 1-7,-8-1 0,6 1 0,-6-1 2,0 0-1,0 0-2,9 0 2,-9 0-1,0 0 0,0 0-2,0 0-5,0 0-10,0 0-13,0 0-9,10 2-7,-10-2-2,0 0-11,0 0-14,0 0-1,0 0-17,4 5-17,-4-5-16,0 0-17,0 0-162,0 0-327,0 0 146</inkml:trace>
  <inkml:trace contextRef="#ctx0" brushRef="#br0" timeOffset="1984.8413">17914 10555 59,'0'0'81,"0"0"-5,0 0-22,0 0 4,0 0 4,0 0-5,0 0 2,0 0-5,0 0 2,0 0-14,0 0-1,0 0-1,0 0-2,0 0 0,0 0-2,0 0 5,0 0 6,0 0-9,0 0 9,0 0-13,0 0 6,0 0-4,0 0 1,0 0-4,19 5-3,-19-5 4,0 0-2,10 0-5,-10 0 0,9 0-1,-9 0-4,12-2-2,-1 0 3,2 0-5,-1 1-2,6-1-6,-1 0 3,2-4 4,0 2-5,2-1-2,0-1-1,-2 0 0,8-1-3,-8 3 5,-2-2-7,3 0-1,-2 0 1,-1-2-4,-1 1 11,0-1-6,-1-1 3,-3 3-6,-1 0 4,-2 0 2,-1-2-2,1 3-3,1-3 5,-3 3-8,1-3 9,-2 0-2,1 1-1,-2 2 4,1-2-5,0 0 6,-3 1-8,4-1 2,-4 2 1,1 0 2,0-2 1,-4 7-4,7-10 2,-3 5-1,-1-1-2,2 0-2,-1 2 2,0-1-6,-4 5 4,5-10-2,-5 10 6,5-5-7,-5 5 4,6-5 0,-6 5 2,6-4-4,-6 4-3,0 0 3,6-5-1,-6 5-3,0 0 4,0 0-1,0 0 3,4-5-9,-4 5 5,0 0-2,0 0-1,0 0 5,0 0 2,0 0-1,0 0 3,0 0-6,-16 18 2,10-14 4,1 0-4,-3 5-4,-3-3 3,-2 4-4,-2 0 7,0 1 0,-8 3-8,0 1 13,-1 0-3,-1-2-1,-1 3 2,0-1-1,-2-3-2,1 2 1,0-1 0,1-1 1,6-3-2,-5 1-2,7-1 3,-2-2-2,4-2-5,3 1-6,-1-2 11,2 2 5,-1-4-1,0 2-1,2-1 2,3-1-8,0 0 1,1-1 0,7-1 5,-10 3 8,10-3 7,0 0-4,-11 0 0,11 0-3,0 0-1,0 0-3,0 0 3,0 0-4,0 0-1,0 0 2,0 0-5,0 0-2,24-8 6,-14 8-3,0-2-4,3 1 1,-1-1 0,1 2-3,0-2 3,5 1-1,-3 0 1,-2 1 1,0 0 0,2 0-3,-2 0 3,6 0-3,0 2 2,-2 0-4,2 0 2,1-1-1,-3 1-4,-2-2 6,4 4-5,-3 0 2,1 0 1,-3 0-5,1-1 7,-1 0-4,-3 0 1,0 1 1,2 1-1,-3-1 1,1 1 1,1-2 0,-2-1 1,-1 5-3,-1-2 4,1-2 0,0 2 3,0-1-4,-3-1-10,-1-1 13,3 3 1,-3-2-2,-5-3 0,11 7-1,-5-6 2,-1 2-2,-5-3 3,7 5-7,0-3 2,-7-2-2,9 3 5,-9-3-4,9 3 2,-9-3-2,10 1 4,-10-1-1,0 0 1,10-1 0,-10 1 4,5-5-6,-5 5 2,7-5 2,-7 5-1,4-6-3,-2 1 6,-2 5 2,5-11 2,-4 5-4,-1-2-4,3-2 7,-3 0-2,0 1-3,0-3-1,-1 3-4,-1-1 3,0-2 1,-1 1-3,1-1 1,1-2-1,-5-1 0,4 3 1,-1-2-8,3 1 5,-2 1-4,-1 0 3,0 0-12,1 2 2,1-1-5,-1 2-8,1-1-3,0 4 7,1 6-18,-5-14 3,5 14-15,-1-8-6,1 8-14,0 0-20,0-7-5,0 7-11,0 0-134,0 0-259,-9-4 115</inkml:trace>
  <inkml:trace contextRef="#ctx0" brushRef="#br0" timeOffset="4464.9656">21460 11209 59,'0'0'146,"0"0"-9,0 0-12,0 0-15,0 0-6,0 0-17,0 0-5,0 0-5,0 0-11,0 0-6,0 0-5,0 0 2,0 0 8,0 0-14,0 0 1,-4 23-4,4-23-2,-1 16-5,1-9 1,0 4 5,-1 0 3,1 1-6,0 0-5,-1 5-1,-1 0 1,1 0 4,-2 1-5,0 8 4,0-1 3,-1 2-5,2 1 1,-5 0-2,2 0-6,-1 0-5,-3 1 1,4 0-2,-3 0-6,0-3 0,0 0 2,-1 2-4,3-4-3,0 0-1,-1-1-2,0-5 1,3 0 0,-2-1-5,3-5-3,-2 3-14,-1-4-10,1 0-6,1-2-8,0 0-19,1 0-6,0-4-19,-1 1-5,4-6-21,-5 6-24,5-6-30,-7 3-113,7-3-292,0 0 130</inkml:trace>
  <inkml:trace contextRef="#ctx0" brushRef="#br0" timeOffset="4884.775">21468 11222 140,'0'0'152,"7"-5"-11,-7 5-11,8-6-9,-4 4-9,1-2-10,2 0-7,-1 0-10,4 0-11,-1-1-3,2 0-2,1 2-14,0-4-3,0 5-4,1-4 1,0 2-10,1 2-5,-1-3-5,1 2 0,-1 2-4,-1-2-2,1 2-3,-1-2-1,1 3-6,-1-1 1,0 2-1,-2-1-12,0 0-14,3 0-8,-4 1-5,0 1-16,0-2-15,-1 1-11,-8-1-13,12 4-11,-5-4-8,-3 4-110,-4-4-226,2 8 100</inkml:trace>
  <inkml:trace contextRef="#ctx0" brushRef="#br0" timeOffset="5242.0258">21364 11594 45,'8'2'133,"-8"-2"-8,12 2-17,-12-2-4,15 2-7,-7-2-6,2 1-4,1-1-7,1 0-15,2-1-1,-1 1 3,1-2-12,2 1-11,0 0-1,0-1-2,-2 1-4,-1 0-6,2-2 0,-3 0-2,-2 2-3,3-1-7,-1-1 2,-6 3-5,5-2 1,-3 2-4,-8 0-2,13-1-19,-13 1-8,13-2-22,-13 2-10,9 0-23,-9 0-19,0 0-27,6-3-69,-6 3-201,0 0 89</inkml:trace>
  <inkml:trace contextRef="#ctx0" brushRef="#br0" timeOffset="7655.8001">22257 11313 109,'3'-5'144,"-3"5"-14,0 0-6,0 0-2,3-7-2,-3 7-5,0 0-10,0 0-4,0 0-6,4-7-3,-4 7-9,0 0-4,0 0-5,0 0-6,0 0-8,0 0-12,0 0-4,0 0-1,0 0-16,0 0 0,0 0 1,0 0-4,0 0 2,0 0-3,-18 27 0,11-16 2,-3 4-2,0 2 4,-4 5 2,-1 2-5,0 2 0,2-2-7,0 3 8,0 0-2,4-1-2,3-2-3,0 1-1,-1 0-6,3-6 5,1 0-14,1 7 12,2-10-3,1 1-5,2-1-1,-1-1-4,1-3 0,4-3-7,0 1-1,-1-1-2,2-1-5,1-1 4,0 1-5,-1-6 0,3 2-2,0-4-5,1 0-6,1-2-3,3-2-6,-2-1 1,1-3 7,1-2 4,-1-1 0,2-2-1,-3 2 2,0-3 4,-2-1 3,-1 2-4,1 1 5,-6 0 3,4-1 7,-3 1-4,-1 0 0,0 3 2,-2-1 9,1-1 8,-3 5 6,3-1 7,-5 7-2,3-12 0,-1 8 0,-2 4 1,4-10-1,-4 10 2,0 0-6,1-9 0,-1 9-6,0 0-3,4-4 3,-4 4-6,0 0 2,0 0 3,0 0-2,0 0-1,9 16-1,-7-11 3,0 1 6,1 3-5,-1 2 5,-1 1-7,1-3 1,1 3 3,0 1-2,-1-3-2,1 3 1,1-1-3,-2-1 5,2 0-4,-1-1 0,0 1-3,0-2 2,2 0 4,-2-4-8,2 2 5,-1-2-2,1 0 1,2-2 1,0-1-1,-7-2 1,13 2-3,-5-2 1,-8 0-2,16-7 1,-7 5 0,0-4-5,0-1 3,-3-1 0,0 0-4,2-1 8,-3-2-7,-1 1-2,-1-1-3,-2 0 5,-1-6-2,0 8 1,-1-4-2,-2 2 7,-2-1-3,-2 2 0,-3-4-5,1 6 6,-5-5-1,0 1 1,0 2-2,-2 2 4,-1 1-4,4 1 5,-1-2-5,1 2 4,3 2 1,2-1 2,-2-1 5,3 4 1,1-1 2,6 3-3,-10-8 2,6 7-3,4 1-3,-5-5-2,5 5 0,0 0 2,0 0-6,18-5 2,-6 3 3,4 2-8,4-2-1,0-1-9,3 3-6,6-4-3,1 1 0,-2 1-13,0-1 2,-1 2-9,-6-2-4,9-1 1,-9 3-2,0-2 6,6-2-3,-8 4 10,-1-2-1,-1-2 0,-4 5 5,-2-3 6,-2 1 8,0 0 12,-3 1 5,-6 1 7,12-4-1,-12 4 7,5-3 2,-5 3 3,2-6-4,-2 6 0,0 0-2,0 0 2,0 0 0,0 0 2,-15-9-2,15 9 1,-8-1-7,8 1 1,0 0-5,-11 1 5,11-1-1,-9 4-3,9-4-4,-9 9 3,3-6-4,2 2 12,1 1-11,1-1-3,2-5 3,-4 14-2,4-7 1,-2 3 3,2-3 1,0-7-6,4 15 2,-1-7 1,-1 1 1,5-1-3,-2-1-1,0 1 1,-1-2 0,2 1 5,1 1-6,-1-2 4,2 1-3,-3-1 2,2 0-4,0 3 5,2-4-4,-3 4 2,1 2 1,-1-5 1,0 4-5,-1 0 4,-1-1-1,1 0 1,-2-1-2,-1 3 7,1-5 0,-3 4 3,0-1 0,-1 2 0,-3 0-1,0-3 3,-2 3-6,-1-3 2,0 1-1,-4 0 0,5-1-3,-5-1 2,2 0-2,0 1 2,-3-1-7,3-2-2,0-1-10,-3 1-5,1-2-13,3-1-10,-3-1-7,1 1-23,10-2-19,-14-3-20,8 1-36,-2-2-111,3 0-277,-1-2 123</inkml:trace>
  <inkml:trace contextRef="#ctx0" brushRef="#br0" timeOffset="8372.7076">23322 11308 6,'0'0'155,"0"0"-17,0 0 1,0 0-9,0 0-5,0 0-13,0 0-10,0 0-4,0 0 3,0 0-9,-18 13-12,16-8-10,-5-1-1,4 3-15,-1-1 6,-1 2-4,1 1-6,-1 0-7,-2 1 2,1-1-7,1 3 2,0 0 0,1 3-8,-3 0 2,1 2-4,0 1-7,-1-7 12,-1 6-9,1 7 6,-1-5-1,3-1-3,-1 0 0,1 2-3,-3 3-5,3-6 0,-2 0 0,4 0-2,0-2-2,-1 2 3,3-5-4,0 0-2,-2 1-3,3-1 1,-2 0-3,2-3 2,2 3-2,-1-3-1,1 1-4,-1-3 5,0-2-3,3 2 0,0-1 1,1-2-3,1 2-2,2-3 2,1 1 2,0-2-1,0 3 0,0-5 0,2 1 1,2-1-5,-3 0 5,2-1-1,1-1-2,-3-2 3,1 1-1,2-1-2,0 0-4,-2-5 8,1 4-4,0-2 4,0-1 8,1-4 1,0 2 3,-2-2-1,2 0 0,-3 0 0,-1-1-2,0-2 0,0 1 3,-3 3-6,1-6 4,-3 0-5,3 0-2,-2-2 0,-1-6-1,-1 1 3,-1 6-5,0-1 0,-4 0 0,2 0-3,-3-7 1,0 7-2,-1-6 0,-1 8 0,1 0 0,0 0 2,-1 2-1,0 3 5,-1-2-7,0 4-2,0 1-2,1-1 2,1 2-4,-1 3-7,0 0-10,-1-1-3,6 6-5,-12-5-12,6 2-7,-6 3 5,12 0-1,-20 1-8,9 4 1,-1-3-6,-1 5-2,0-3-10,0 1-12,-2 3-4,4-1-14,-2 0-10,0 3-12,3-1-22,0 0-108,2-2-272,0-1 121</inkml:trace>
  <inkml:trace contextRef="#ctx0" brushRef="#br0" timeOffset="8822.256">23272 11568 76,'0'0'175,"0"0"-8,0 0-11,0 0-8,0 0-6,0 0-15,0 0-13,0 0-12,0 0-7,11 0-10,-11 0-3,0 0 0,9-2-7,-9 2-4,10-1-6,-10 1-4,14 0-6,-4-1-7,-1-1-3,1 0-5,2-3-2,2 1-6,-1 2-2,-1 0-3,5-2-1,-3 1-3,3-1-5,-5 0-1,1 0 3,-3 2-4,3-1-3,-1 2-3,-1-2-2,-1 1 2,1-1-1,-4 0 0,2 2-2,-2-2 1,-7 3-8,11-3-9,-11 3-6,9-2-7,-9 2-6,0 0-17,9-2-14,-9 2-15,0 0-24,0 0-12,5-3-17,-5 3-18,0 0-122,0 0-289,0 0 128</inkml:trace>
  <inkml:trace contextRef="#ctx0" brushRef="#br0" timeOffset="11348.9504">29083 10535 68,'0'0'114,"0"0"-8,0 0-8,0 0-12,-8-7-7,8 7-2,0 0-9,0 0 1,0 0-7,-5-6 7,5 6-11,0 0-5,0 0-16,0 0 8,-10-1-4,10 1 2,0 0-5,0 0-3,-11 0-2,11 0-6,0 0 4,-11 1-8,11-1-6,-12 0 8,12 0 0,0 0-4,-11 2-2,11-2-8,-9 4 5,9-4-1,-11 3-2,11-3-2,-8 6 4,1-4-1,7-2-5,-11 9 5,5-6 0,-2 4 0,5-1-9,-2-2 4,5-4-8,-7 12 11,5-7-8,2-5 1,-2 12 1,2-5-2,0-7-12,2 13 11,2-8 6,1 1 1,0 1-15,0 1 9,1-6-1,0 3 4,-1 0-1,4-3-2,0 2-1,0-1 2,0-1 0,1-1-1,0-1-3,2 0 0,-5 0 2,2-1 4,0 0-3,-9 1-1,17-5 0,-11 0 3,2 3-4,1-4 6,-4 2-7,1-3 4,0 2 6,-1 0-4,-2-1 6,0 0-6,-3 6-1,4-12 4,-3 4 9,-1 1-3,0 7 0,-1-15-8,0 6 5,-2 0 2,-1-2-5,-2 3 0,3-1-4,-3 2 0,1-2 1,-2 2-4,3 1-1,-1-1 0,0 3 0,0-1 0,0 0 2,5 5 0,-8-8 1,6 4-5,2 4 4,-9-7 0,9 7-1,-6-5 1,6 5-4,-6-3 1,6 3-1,-7-2-2,7 2 8,0 0-5,-12 4-5,12-4 2,-9 8 1,3-3 6,2-1-4,-1 2 2,-3 0-1,2 0 3,-1 3-2,1 0-3,-1-2 1,0 1-1,2 1-2,1-1 5,0-2-5,2 3 5,-1-2-1,2 0-3,-2 1 2,3 1 2,-2 2-4,4-5 5,1 2-1,1-1 3,1 1-8,-1 0 4,5-2 3,-4 1-1,5-3-4,0 1 4,3-3-5,-4 1 3,1 0-5,-1-2 4,4 0-2,-3 1 4,0-2-4,2-2 1,-4 2-2,3-2 0,-2-3 1,-1 4 4,-1-3 0,0-1-2,-1-2 1,-1 2-4,0-2 6,-1 1-5,-4 6-2,5-10 2,-3 2 1,-2 8-2,-2-10 1,2 10 1,-4-14-1,2 8 2,2 6-1,-7-9 2,2 2-6,0 2 2,5 5 4,-9-12 0,4 9-5,1-1 0,0-2 2,4 6 2,-9-9-1,6 6-2,3 3 4,-9-9-4,5 7 5,4 2-3,-4-8 0,4 8-2,-5-6 4,5 6 0,-4-6-5,4 6 4,-6-5-2,6 5 5,0 0-6,-7-6 1,7 6 2,0 0 0,-5-4-6,5 4-1,0 0 1,0 0 4,-9 0 1,9 0-2,0 0-2,-14 4 5,9 0-4,5-4-2,-10 6 3,5-2 5,1-1-7,-4 2-1,3-1 4,0 1 0,0 0-1,-2 2 2,3 0-3,-2-1 6,3 0-6,-1 2 3,1-1 1,-1-2 0,4 2-8,0-7 10,-2 15-3,0-9-1,2-6 0,2 12 3,0-7-3,-2-5 2,3 12 1,1-5-2,2-3 1,-3 0-3,1 0 10,3-1-6,-2 1-2,0-1 3,3 0 2,1 1-6,-9-4-1,13 0 5,-2-2-3,-1 0 2,1-1-4,-2 0 5,1-1-5,0 1 1,-1-3 1,1 0 2,-2-1-4,0 1 0,-1-2 1,2 1 1,-4-1 3,2 2-1,-2-2-2,-3 1 3,0 1 4,0 0-4,0-4 1,-2 10 0,0-13-1,0 6 2,0 7-2,-2-14 1,0 8-2,-1 0-1,3 6 4,-4-12-3,0 5 1,2 1 0,-2 2-2,0-3 1,4 7-1,-9-10 3,7 6-3,2 4-1,-5-8-1,5 8 2,-6-7-3,6 7-2,-5-5 3,5 5-3,0 0-4,-9-3 3,9 3 6,0 0-4,-12 6 3,6-2-3,6-4 0,-13 8-2,7-3 2,-1 1 3,0 1 0,1 1-3,-2-2-3,1 0 10,3 0-4,-3 1-2,3-1 3,2 1-5,-4-4 0,6-3 5,-5 14 0,3-9 2,1 4-5,1-9 1,-3 10 1,3-10 0,-1 10 0,1-10 0,1 11-2,-1-11 7,3 9-5,-2-4 1,-1-5-2,5 9 4,-2-4 0,-3-5-6,10 5 2,-4-1 2,-2-3 0,-4-1 0,11 4-2,-4-1 3,0-2 1,-7-1 0,12 1 2,-3-1-3,-9 0-2,12 0 2,-12 0-2,14-4-1,-7 3-2,0 0 8,-1-3-8,1 2 3,-7 2 0,10-5 1,-5 3-1,-5 2 3,8-7-3,-8 7 7,4-7-8,-2 2 3,-2 5 0,1-6 4,-1 6-3,0-9-4,0 9 3,-1-9-2,1 9 2,-2-10 1,2 10-8,-4-8-6,4 8 1,-3-12-8,1 8 4,2 4 4,-4-11-2,1 5 9,3 6-8,-6-10 6,3 7-3,3 3 1,-6-9 6,6 9-5,-4-6 0,4 6 1,-5-6 2,5 6-3,0 0-4,-5-3 6,5 3-6,0 0 3,0 0 7,0 0-3,0 0-1,-17 6 2,17-6-3,-5 5 1,5-5-3,-6 4 3,3 1 0,3-5-3,-7 7-12,3-2-16,1 0-10,-3 0-7,6-5-21,-5 8-14,1-2-18,4-6-27,-8 7-84,8-7-233,-6 4 103</inkml:trace>
  <inkml:trace contextRef="#ctx0" brushRef="#br0" timeOffset="15662.6135">29127 10493 72,'0'0'88,"0"0"4,0 0-4,0 0-7,0 0-5,0 0 4,0 0-3,0 0-6,0 0-2,0 0-7,0 0 1,0 0-6,0 0 0,0 0-2,0 0-4,0 0 0,0 0-5,0 0-1,0 0-6,0 0 1,0 0-6,0 0-1,0 0-2,0 0 4,0 0-7,0 0-1,0 0-2,0 0 1,0 0-3,0 0 0,0 0-3,0 0-1,0 0-3,0 0 2,0 0-1,0 0-4,0 0-1,0 0-1,0 0 0,0 0 0,0 0-5,0 0 5,0 0-2,0 0-1,0 0-3,0 0 6,0 0 1,0 0 4,0 0-2,11-17 1,-11 17-1,0 0-2,0 0-1,0 0 0,0 0 4,0 0 3,1-12-5,-1 12 2,0 0-4,1-9 4,-1 9 1,3-6 5,-3 6 1,0 0 4,2-7-4,-2 7 1,0 0-1,0-10 1,0 10-4,0 0-2,0 0 2,0-10-3,0 10 0,0 0-1,-2-9-1,2 9-1,0 0 2,1-10-4,-1 10 0,0 0-1,0-10 5,0 10-4,1-7-6,-1 7-1,0 0 3,3-11 0,-3 11 0,1-9 2,-1 9 7,4-9 1,-4 9-4,3-10 0,-3 10 2,2-9 5,-2 9 1,1-8 4,1 2-1,-2 6-2,0-10-1,0 10-4,1-10-1,-1 10-2,1-10-1,-1 10-1,0-12 2,1 5-5,-1 7 0,0-11-1,0 11 3,0-10-4,0 10-1,0-11-1,0 11 6,-1-10 1,1 10 1,0-11-2,0 11 0,0-8-2,0 8-1,1-12 2,-1 12 0,-1-9-1,1 9-4,0-10 0,0 10 1,1-7 0,-1 7 0,0-12-3,0 12 2,0-10-3,0 10-1,2-10 2,-2 10-1,2-6-2,-2 6 3,2-9-2,-2 9 3,2-8-3,-2 8 1,2-8 2,-2 8-3,1-9 0,-1 9-1,0 0-2,1-8 4,-1 8-2,3-10 3,-3 10-1,2-8-1,-2 8-1,0-9 3,0 9-1,0 0-2,0-12 2,0 12 2,-1-10-3,1 10 0,-1-11 0,1 11 0,-4-8 4,4 8-1,-3-12-1,3 12 2,-2-6 0,2 6-1,-2-11-2,2 11 1,-2-8 0,2 8-2,-3-6 3,3 6-1,-2-7-1,2 7-3,-2-9 2,2 9-1,-3-8 1,3 8 4,-4-8-1,4 8-5,-2-10 3,2 10-3,-2-7 3,2 7 0,-4-10 1,4 10 0,-3-9 3,2 3 3,1 6 0,-1-8 4,1 8-9,-3-10 2,3 10-2,-1-10-1,1 10-1,-4-9 2,2 4 0,2 5 2,-4-9-4,4 9 1,-3-11-3,-1 6 3,4 5-3,-5-9 1,4 2 0,-2 1 3,3 6-1,-5-11-3,3 6 6,2 5-4,-5-8-3,5 8 6,-4-9-5,4 9 1,-3-9-1,3 9 5,-2-11-6,2 11 1,-4-11 0,4 11 0,-1-10 2,1 10 1,-1-11-4,-1 5 3,1-2-2,1 8 3,0-14 2,0 4 8,-3 4-1,3 6 0,-1-15-2,0 5 0,1 2-2,0 8 1,-2-14-3,2 5-1,-1 1 0,1-2 4,-1 1-5,-2-1 1,1 0-4,-1-1 2,1 2-1,-1-3 1,3 1-1,-5 1 0,1 1 1,3-1 1,-2 0-2,3 1 1,-4-4-3,3 3 1,0-1 3,-3 2-4,2 0-3,0-2 6,2 3-3,0-2 2,0 1 0,0-1-5,-2-1 2,2 1-1,0 0 3,-2 0-3,4 1 4,-2-1-1,2 0-2,-2-1 2,3 1-2,0 2-1,-1-4 0,-1 2 0,0 0 0,1 2 0,0-3 0,-2 2 4,2 1-2,-1-2 0,0 3 1,-1-2 2,1 2-6,1-3-1,-2 10 0,0-17-1,1 5 1,0 4 0,1 1 1,-4-2 2,4-1-1,0 0-1,-2 10 1,0-17 2,0 8-3,0 4 2,1-3-2,-1-1 3,0 9-1,0-18-4,2 10 3,-1 2 0,-1 6 0,1-14-2,-1 14 3,0-12 0,0 5 1,2 1 1,-2 6-1,1-12 4,-1 12-8,0-9 5,0 9 0,-3-12-1,3 12-1,2-13 0,-1 6-3,-1 7 8,2-12-2,1 3-3,-3 1-1,0 8 3,0-11-3,0 1 0,0 10 2,1-11 3,-1 11-4,1-11 2,1 4 0,-2 7-7,2-11-6,-2 4-2,0 7 1,3-11 5,-3 11-3,1-12 6,1 6-2,-2 6 0,0-12 2,1 5-1,-1 7-2,1-14 4,0 7 6,-1 7-8,0-13 4,2 7-3,-1-2 2,-1 8 2,2-12-4,0 7 3,-2 5 2,1-12 0,-1 6 0,0 6 0,2-12-3,-2 12 0,2-11 0,-2 4 3,0 7-2,1-14 1,-1 8-1,0 6 5,1-12-6,0 7 2,-1 5-4,0-14 4,0 14-1,0-12 1,0 7-2,0 5 5,0-12-1,0 12-2,-1-11 1,1 11 0,1-11 0,-1 4-1,0 7-1,2-8 2,-2 8-1,1-11 2,0 4-1,-1 7-1,5-8 5,-5 8-4,2-10-2,0 5 1,-2 5 0,3-10 0,-1 0 1,0 4 1,0 1-3,-2 5 0,5-11 0,-3 5 1,-2 6 2,3-12-3,-1 6 1,-2 6 2,4-9-3,-3 2 3,-1 7 3,2-10-5,-2 10 3,3-9-1,0 6-3,-3 3 3,1-10-2,-1 10 3,1-11 2,-1 11-5,4-7-2,-3 1 6,-1 6-4,4-8 0,-4 8 1,4-6 0,-4 6-2,2-10 2,-2 10-2,3-8 1,-3 8 5,3-9-3,-3 9-2,2-8-2,-2 8 7,2-9-4,-2 9-3,2-6 2,-2 6-1,1-8 3,-1 8 0,0 0-3,2-10 2,-2 10 0,0 0-1,0 0 3,0-9 0,0 9-4,0 0 1,0 0 2,0-9-1,0 9-2,0 0 0,0 0 1,-2-8 2,2 8-1,0 0 0,2-10-1,-2 10 4,0 0-5,1-8 3,-1 8-3,0 0 6,0 0-4,-1-10 1,1 10-1,0 0-1,0 0-2,0 0 1,0 0 1,0-9 2,0 9-1,0 0 2,0 0-5,0 0 4,0 0-3,-2-10 1,2 10 2,0 0-2,0 0 1,0 0 2,0 0-1,0 0-4,0 0 1,-1-9 1,1 9 0,0 0 1,0 0 0,0 0 0,0 0-3,-1-9 7,1 9-6,0 0 0,0 0 0,0 0 1,0 0 2,0 0-6,0 0 2,-3-6-1,3 6 2,0 0 0,0 0 0,0 0 1,0 0 0,0 0-4,0 0 2,0 0 0,0 0 1,0 0 0,0 0-2,0 0 4,0 0-3,0 0-2,0 0 5,0 0-7,0 0 5,-16 14-1,16-14 2,-6 6-3,3-3 2,3-3 1,-7 11 0,3-3-1,-2-1-1,0 1 4,-1 0-1,-1 2-1,2-2 1,-2 2 1,0-1 0,-4 5-3,4-6 2,-4 4 2,3-4 1,-3 4 0,-1-1-2,2 0 1,-2 2-2,5-4 0,1 0 0,-5-1 3,5-1 0,-2 1-4,1 2 0,-1-2 2,0-1 0,4-2-3,-2 0 6,1-1-3,2 1 2,-1 1-4,1-2 2,4-4-1,-5 5 3,5-5-3,-5 6 0,5-6 0,0 0 0,-7 6-2,7-6 5,0 0-2,0 0-2,0 0 2,0 0 0,0 0-2,0 0 1,0 0 0,0 0 2,0 0-4,13-17 1,-13 17 0,8-11-1,-4 7 0,1-1 1,1 0 1,0-2-1,-1 4-2,-1-3 2,2 0-7,-1-1 2,0 3 5,2-4-8,-4 1 3,3-2-1,0 1 1,-2 4-1,3-3 1,-2-3-2,2 5 3,-1-5-1,2 2 1,-4-3 1,1 4 0,3-3 3,-1 2-2,-1-1-2,2-1-2,-1 1 5,-1 0-1,2 1 0,1-2 1,-3 1 2,1 0-2,-4 3 0,4-2-1,-5 2 1,2 0-3,0 1 5,-2-1-1,-2 6-1,4-6 1,-4 6-1,4-7 5,-4 7-7,0 0 2,5-5-2,-5 5 0,0 0 1,0 0 2,0 0-1,0 0-1,0 0-3,0 0 3,0 0 1,0 0-1,0 0 2,0 0-2,16 7 1,-16-7-1,0 0 1,2 5 1,-2-5 3,0 0-3,7 4 2,-7-4 0,5 4-3,-5-4 1,7 6-1,-7-6 0,8 6 3,-3-5 0,-1 2-1,-4-3-3,9 5 6,-3 0-3,2-2 2,-4 3-4,2 1 1,-2-1-2,4 1 3,-3 2 0,0-3 0,1 4 1,-1-1-2,4 1-1,-4-2 5,-1 1 2,1 3-3,1-3-3,-4-1 1,2 2-2,0-2 1,-2-1 0,-1 0 1,2-1-2,-3-6 2,2 12-2,0-5 4,-2-7-4,2 10 1,-2-10 1,3 8 0,-3-8 0,1 5 2,-1-5 2,0 0-2,0 0 1,3 7 9,-3-7 2,0 0 3,0 0-3,0 0-3,0 0 1,0 0 0,0 0-2,0 0 1,0 0-4,0 0 0,-23-15-1,17 14 2,-1-2 1,-4-1-6,-2 3 2,0-2-2,-6 3 3,1 0-6,-2 0 0,0 0 3,1 0-1,0 0-1,0 0 1,1 2-1,0-1 0,-3 0 0,8 2 0,-4-2 0,4 0-9,0 2-7,2-3-9,-1 0-8,5 3-12,7-3-15,-14 0-21,14 0-27,-9 3-18,9-3-33,0 0-20,0 0-185,0 0-392,0 0 174</inkml:trace>
  <inkml:trace contextRef="#ctx0" brushRef="#br0" timeOffset="17732.742">18101 8402 15,'0'0'117,"0"0"-7,0 0-10,-7-3-8,7 3-3,0 0 1,0 0-13,0 0-3,-5-4-7,5 4-1,0 0-6,0 0-7,0 0-4,0 0 1,0 0-8,0 0-3,0 0-7,0 0-11,0 0 9,0 0-3,0 0 2,0 0-5,0 0-2,0 0-1,0 0-2,0 0-13,0 0 12,0 0 1,0 0 3,0 0-4,0 0 1,0 0 8,0 0 0,0 0 4,0 0 2,0 0 2,0 0-2,0 0 3,0 0 1,0 0 0,0 0-3,0 0 0,12 18 2,-12-18-3,9 2-4,-3 0-1,1 1 4,-7-3-7,16 0-3,-4 0 4,-1 0-3,3-2 1,3 1-6,1-1-1,3 2-1,-2-1-3,1 0-1,2 0-3,-3 0 2,3 2 0,-3-2-3,-1 0-4,1 2 1,-6-1-2,0-1-5,-1 2 9,0 0-3,-2-1-2,-4 0 4,-6 0 4,13 1-5,-13-1-3,14 0 0,-14 0-2,6 1-2,-6-1 6,0 0-4,9 1 1,-9-1-1,0 0 5,0 0-1,9 2-2,-9-2-1,0 0 1,0 0-1,0 0 1,0 0-10,0 0-9,0 0 0,0 0-13,0 0-12,0 0-8,0 0-12,0 0-7,0 0-11,0 0-7,0 0-9,0 0 2,0 0-14,0 0-19,0 0-116,8 3-262,-8-3 115</inkml:trace>
  <inkml:trace contextRef="#ctx0" brushRef="#br0" timeOffset="18294.8953">19234 8355 76,'0'0'131,"0"0"-8,0 0-8,0 0-12,0 0-1,0 0-8,0 0-6,0 0-4,8 1-6,-8-1-4,0 0 2,0 0-4,12-4-1,-12 4-7,11-1-16,-11 1 6,10 0-9,-10 0-9,12-2 2,-12 2-6,15 0 2,-8-2-6,3 2 2,1 0-4,2 0-11,1-2 2,0 2 1,3-1-2,1-1 3,2 1-6,0 0-3,1 0 1,1-2 0,-1 3-3,-1-3-2,6 2-1,5 1-3,-4 0 3,1 0 6,-6-2-5,6 1-4,-8 0 1,-1 2 0,2-1 2,-2 1-4,-1-1-1,-5 0 3,-1 2 0,-1-4-5,-2 4 3,-2-2 3,-7 0 0,13 0 3,-13 0-8,7 0 3,-7 0-1,0 0 7,0 0-7,11 0-1,-11 0 1,0 0-1,0 0-4,0 0 2,0 0-4,0 0-12,0 0-13,0 0-8,0 0-13,0 0-10,0 0-14,0 0-20,-27 4-23,27-4-121,-11 3-259,11-3 115</inkml:trace>
  <inkml:trace contextRef="#ctx0" brushRef="#br0" timeOffset="18816.1093">20740 8349 117,'0'0'143,"0"0"-6,7-2-16,-7 2-11,8-3-5,-8 3-8,9-2-2,-9 2-9,12-2-11,-4 2-6,3-1-5,0-1 3,3 1-10,-2 0-7,2 1-8,-1 0-2,0 0 0,6 1 0,-2 2-7,0-2-2,1-1-8,-5 1-1,4 2-7,3 0 6,-5-3-2,0 0-5,2 2-5,2 0 2,-2 2-2,-3-3 3,6 1-2,-1 1-1,-1-3-3,-5 2 2,6-1-2,-6-1-2,0 1 2,0-1 1,-3 0-5,1-1 1,0 2-3,-4 0 4,-7-1 3,13 1-7,-7-1 4,-6 0-1,9 2 1,-9-2-8,0 0-8,9 0-5,-9 0-21,0 0-10,0 0-15,0 0-27,0 0-6,0 0-153,0 0-268,0 0 118</inkml:trace>
  <inkml:trace contextRef="#ctx0" brushRef="#br0" timeOffset="19826.0922">23597 8366 19,'0'0'121,"0"0"-8,0 0 0,0 0-4,0 0 0,0 0-12,0 0-4,0 0-7,0 0-8,0 0-4,9-8-6,-9 8-2,0 0-4,7-1-3,-7 1-7,0 0-9,12-1-3,-12 1-4,11-1-7,-11 1 2,12 0 2,-4 0-6,4 1-8,0-1 0,3 1-4,-2-1 2,7 0 0,0 1-7,9-1 6,1 0-3,0 0-1,3 3-3,1-3-2,3 0 3,1-3 8,0 3-8,1 3-3,0-6-5,0 3 6,-2 0 1,0 0-6,1 0-1,-2-2-2,-3 2 3,-2-1-1,-2-2 4,-6 3-9,-2-1 5,-1 1 3,-1-2-5,-6 4 2,2-4 2,-3 2-2,-2 0 2,-1 0-1,-9 0 0,10 0-6,-10 0 10,9-2-7,-9 2 3,0 0-1,9 0-1,-9 0-8,0 0-3,0 0-1,0 0-6,0 0-22,0 0-9,9-3-12,-9 3-18,0 0-22,0 0-143,0 0-263,0 0 118</inkml:trace>
  <inkml:trace contextRef="#ctx0" brushRef="#br0" timeOffset="20315.9986">25285 8406 98,'0'0'140,"9"0"-20,-9 0 0,13-1-7,-13 1 1,10 1-13,-2-1-3,-8 0-12,14 0-4,-8 0-8,4 1-5,-10-1-8,19 0 0,-8 0-2,3 0-3,-2 0-3,1 0-1,1 4-8,3-2-4,0 0-2,0 1-5,0-1-1,2 2-3,-1-2 0,3 3-3,-1-3-7,9 0 3,-1 2 3,2-1-7,0 1-5,2 1 3,2-3 1,-1 1-4,-2 1-6,0-2 3,1 1-2,-1 0 1,-1 0-2,-9-2-2,0 0 2,-2 1 0,0 1 0,-1-1-7,-4 0 4,-1-2 1,-1 3-8,-4-2 3,2 0 2,-3 2-4,0-2 2,-7-1-15,13 2-5,-8-1-10,-5-1-6,12 3 1,-12-3-9,10 2-11,-5 0-1,-5-2-5,9 1-9,-9-1-12,10 2-14,-10-2-31,9 2-93,-9-2-238,0 0 105</inkml:trace>
  <inkml:trace contextRef="#ctx0" brushRef="#br0" timeOffset="20814.5275">26733 8526 12,'5'-7'192,"-5"7"-21,0 0-3,0 0-18,2-8-16,-2 8-6,0 0-8,8-3-16,-8 3 0,8-2-9,-8 2-6,11-2-12,-4 0-3,-7 2-7,12-2-2,-3 2-4,-9 0-4,16 0-8,-4 0 0,-3 0-5,4 2-6,-1 0-6,0 1-5,6-2 3,-2 2-5,1-1 0,2 0-7,1-1 4,7 2-5,-6-1-4,9 3 1,2-3-6,-2 1-4,0-3-3,0 5-9,1-3 3,-3 2 2,-1-1-2,-1-3 0,-6 2 2,-1-1-3,1-1 4,-7 3-4,-1-2 3,1 0 0,-3 1-5,-4 0 5,-6-2 0,14 1 0,-9 1 2,-5-2-1,10 2 0,-10-2 4,9 0-2,-9 0 0,7 3 0,-7-3 3,0 0-8,0 0 1,0 0 2,8 1-12,-8-1-17,0 0-4,0 0-20,0 0-19,0 0-13,0 0-12,0 0-24,0 0-22,0 0-113,0 0-279,0 0 124</inkml:trace>
  <inkml:trace contextRef="#ctx0" brushRef="#br0" timeOffset="21747.863">27915 8388 112,'0'0'153,"0"0"-10,0 0-8,0 0-9,0 0-7,0 0-17,15-19-7,-15 19-10,8-3-4,-1 1-7,4-1-13,0 3-2,2-3-5,-2 3-4,10-3-9,-1 3-5,2-3-5,5 3 0,1-1-2,-1 1-1,1 1-4,2-2-7,1 5 8,1-3-5,0 1-8,1-2-2,3 3 2,5-3 1,10 3-1,4-3-6,1 0 0,-1-3 2,-2 7-8,3-5 4,2 0-2,-1 1-5,-4-5 0,-14 5-8,1-1 2,-4 1-5,2 0-5,-9-2 10,-9-1 1,-2 3-1,-6 0 4,-1-1 0,-2 1 0,-2 1 10,-7-1-1,10-1 5,-10 1 5,0 0 0,8-4-8,-8 4-9,0 0 8,0 0 1,0 0-3,0 0 4,0 0-7,0 0 4,0 0-8,-27 0 0,27 0-12,0 0-4,-11 2-17,11-2-6,0 0-13,0 0-14,-7 3-6,7-3-11,0 0-25,0 0-100,0 0-227,0 0 100</inkml:trace>
  <inkml:trace contextRef="#ctx0" brushRef="#br0" timeOffset="22643.8091">29637 9099 35,'0'0'198,"4"-5"-7,-4 5-8,0 0-12,0 0-8,0 0-18,-2-12-7,2 12-17,0 0-7,0 0-16,0 0-8,0 0-11,0 0-11,0 0-4,0 0-10,0 0-6,0 0-7,0 0 0,0 0 6,0 0 14,0 0-7,0 0-4,-6 33-8,4-20 4,-1 2-1,-1 2-1,1 3-2,-1-1-7,0 6-2,-4 0-6,4 1-1,2-3-1,-2 4 1,0-1 0,1-8-3,-2 7-5,3-5 1,1-2-3,0 0 0,-1 1 2,1-4-12,1 2-5,-2-7-13,2 0-5,2 1-11,-2-4-22,0-7-15,0 11-6,0-11-11,-2 9-13,2-9-13,0 0-15,-3 7-27,3-7-182,0 0-359,0 0 160</inkml:trace>
  <inkml:trace contextRef="#ctx0" brushRef="#br0" timeOffset="22905.5353">29716 9010 19,'6'-4'127,"5"1"-6,-1 0-8,1 0-19,3 0-4,-1 1-9,5 0-9,0-2-6,3 3-2,7 0-20,-7 0-12,-1 1-4,2 1-20,-1 0-13,-4-1-15,-3 1-28,-3 3-34,0-2-52,-4-2-146,0 2 65</inkml:trace>
  <inkml:trace contextRef="#ctx0" brushRef="#br0" timeOffset="23143.8018">29678 9294 96,'8'-1'185,"3"-2"-10,3 2-17,-1-2-10,0 2-15,0-2-16,0 2-9,0-2-10,-1 1-13,1 2-6,-2-1-12,0 1-18,1 0-22,-3 0-21,3 1-22,-2 1-7,2-2-31,1 0-13,-1 3-17,0-3-131,0 0-232,-1 0 103</inkml:trace>
  <inkml:trace contextRef="#ctx0" brushRef="#br0" timeOffset="23643.7791">30415 9051 84,'0'0'182,"-3"-12"-9,1 7-11,2 5-15,-8-10-12,8 10-16,-6-3-11,6 3-8,-11 0-12,11 0-9,-15 3-6,4 4-7,1-3-9,-1 2-5,0-1-6,0 5-2,1-3 1,1 1-16,1 0 1,0 2-5,2 0 4,2-1-8,1-2 1,1 4-9,0-4 6,0 3-2,2-1-3,0-9 1,2 15-3,0-10-5,2 4 1,1-4 1,5 0-8,-1 3 0,1-4 2,2 2-1,-1-2-3,0 1 3,3 0-2,-3 0 0,3-1 0,-4 1-5,1-2 7,-3 3-7,3-3 3,-5 5-2,1-4 2,0 1 0,-2 0-2,-1 0 3,-2 1-3,3 2 5,-3-1-1,-2 3-2,0-2 2,0-8 1,-4 18 1,-1-10 3,-4 4 1,-2-3 2,2 1-1,-4 0 1,1-2 6,1-1-5,0 2 3,-3-1 0,3-2 0,-3 0-1,3-1 4,-2-3-8,1 1 2,1 1 2,-2-4-2,4 2-1,1-2 0,-3 1-2,11-1-8,-14-1-18,14 1-20,-13-4-19,9 1-14,4 3-23,-7-4-24,4-1-31,3 5-121,0-12-294,0 12 130</inkml:trace>
  <inkml:trace contextRef="#ctx0" brushRef="#br0" timeOffset="23900.1636">30686 9239 11,'0'0'159,"0"0"-11,0 0-8,5 13-16,-5-5-18,2-1-9,0 1-7,-2 2-7,2 0-4,1 0-10,-1 1-12,3-1-5,-3 3-9,1-3-8,-1 1-11,2-1-21,-2 1-17,0-4-6,-2-1-25,1 1-12,-1-7-21,0 10-107,0-10-199,-5 5 88</inkml:trace>
  <inkml:trace contextRef="#ctx0" brushRef="#br0" timeOffset="24071.8697">30718 9148 8,'0'0'-2,"9"-1"-1</inkml:trace>
  <inkml:trace contextRef="#ctx0" brushRef="#br0" timeOffset="24634.198">30992 9193 64,'0'0'91,"0"0"-8,11 8-8,-7-3-11,0 2 0,0 2-13,-2 1 0,2 5 0,-3-3-12,1 3 0,-2-3-2,0-1 2,-2 6-7,1-6-8,1 2-1,-4-2-2,4 1 0,-2 0 2,0-3-9,2-1-3,-2-1 2,2-7 0,-4 12-2,4-12 1,0 9 1,0-9 1,0 6-3,0-6-8,0 0 9,0 0-2,0 0-3,0 0 4,0 0 0,0 0 7,0 0-1,-8-23 2,8 13 3,-2 1 0,2-1 4,2 0 2,-2 1-2,0-4-13,2 5 2,0-2 1,2-1-1,0 2 4,-2 1 6,2 2-4,1-4-14,3 1 5,-1 4 14,3-2-12,-4-1 2,5 5-10,1-1-1,-2-3 13,-1 4-4,7-1-9,-5-2 4,3 2-1,-1 3 1,1-5-1,-3 3 1,5-2-6,-2 3 5,-2 0-8,0-1 8,1 2-5,-1 1 6,-1-1-4,-4 2-4,-7-1-2,14 4 7,-8 0-6,1-1 4,-3 1 3,0 3 0,-4-7 0,5 10 1,0-2-10,-5 0 8,4 1-1,-4 3 4,-2-2-1,4 2-4,-6-1 3,4 0-1,0 0-3,0 1 2,0-3-5,0 2-14,0-1 1,-2-2-8,2 1-18,0-9-11,0 12 4,0-5-13,4-1-6,-2 1-18,-1-1-39,-1-6-68,2 8-207,-2-8 92</inkml:trace>
  <inkml:trace contextRef="#ctx0" brushRef="#br0" timeOffset="25164.1348">31624 9034 33,'0'0'170,"0"0"1,0 0-8,6-5-25,-6 5-12,0 0-12,0 0-15,0 0-12,0 0-3,0 0-14,0 0-5,0 0-8,3 15-5,-3-15-6,0 0 0,-7 21 2,1-11 4,3 0-5,-4 6 8,2 1-7,-1 0-5,2-5-4,-3 6 5,2-2-5,-2 2-3,3 0-3,0-7-3,-1 7-6,1-3 5,4 5-6,-5-4 3,4 1-1,-1-6-2,4 2-1,-2 0-5,0-3 0,0 2 0,1 0 0,4-3 0,-1 0-4,-2-1 3,5 1-3,-1-1-6,2-4 3,-2-1 1,3 0-1,0-1 2,1-2-2,0-2 1,1-2-3,3 2 4,-3-4 1,1-1 9,-1-5-8,2-1 4,-1 1 4,-3-2 0,1-1-3,0-4-2,-4 1-3,1-8 0,-5 7-1,2-8-2,-3 4-3,-2-3 3,-3 7-2,4 0-1,-2 2-2,-2 0-2,-1 0 0,3 4-4,-4 0-3,3 3-11,0 0-8,-1 1-11,-2 0 0,3 2-11,-1 3-9,4 4-12,-10-9-10,6 8-5,4 1-7,-9-4-2,9 4-13,-13 2 3,13-2-12,-12 5-3,8 0-8,-5 2-133,1-2-276,2 0 122</inkml:trace>
  <inkml:trace contextRef="#ctx0" brushRef="#br0" timeOffset="25393.7952">31553 9220 171,'-2'8'220,"2"-8"-4,0 0-12,0 0-8,0 0-15,0 0-21,0 0-16,0 0-15,0 0-13,25-3-12,-11 3-10,6-2-11,2 2-13,8-2-14,-3 1-18,4 1-24,1-3-20,-3 1-22,2 1-27,1-4-28,1-1-8,-1 2-53,4 0-155,-5-3-323,0 3 144</inkml:trace>
  <inkml:trace contextRef="#ctx0" brushRef="#br0" timeOffset="26514.295">18010 8444 70,'0'0'127,"0"0"-10,0 0-6,0 0-15,0 0-1,0 0-4,0 0-4,0 0-15,8 17 1,-8-17 0,0 0-11,2 7-3,-2-7 0,2 7-2,-2-7 1,1 8 3,0 0 1,1 0-7,-1 1-4,-1 2 1,0-1-2,2 3-5,-2 2-10,0-1-5,0 1 0,0 2 1,2 0-2,-1 1-2,0 0-10,-1 0-7,2 1-12,0-2-10,-1 0-17,1 0-12,-2 1-19,0 0-5,4-2-19,-3-1-18,-2 2-148,-3-5-271,4 1 121</inkml:trace>
  <inkml:trace contextRef="#ctx0" brushRef="#br0" timeOffset="26844.2038">18033 9182 84,'0'0'145,"0"0"-10,4 10-12,-4-10-14,3 9-7,-1-4-9,-2-5-9,3 11-10,0-6-8,-1 1-4,-2 4-8,0-10-1,4 16-11,-4-6-4,0 1-1,2-1 1,-2 1-4,0 1-5,3-1-6,-1 2 2,0-2-7,-1 2 0,0-1-23,1 0-14,0-1-7,-1 1 2,2-1-12,-2 3-11,1-2-1,-2 1-8,2-1-16,-1 0-28,-2 0-76,-4 0-190,2 0 84</inkml:trace>
  <inkml:trace contextRef="#ctx0" brushRef="#br0" timeOffset="27095.9205">18073 9777 8,'0'0'154,"1"10"-12,3-4-13,-4-6-13,1 13-2,0-6-12,-1 0-9,4 3-9,-1-2-7,1 0-12,-3 0-4,3-1 2,0 3-9,0 1-10,0 0-4,-1-4-2,0 4-14,-1 0-13,0-1-21,-1 1-25,-1 0-21,2 0-24,-4 0-127,2-2-224,-3 0 101</inkml:trace>
  <inkml:trace contextRef="#ctx0" brushRef="#br0" timeOffset="30973.7916">18140 8615 28,'0'0'108,"0"0"-5,0 0-6,0 0-6,0 0-5,0 0 0,0 0-14,0 0 5,0 0-10,0 0-1,0 0-7,0 0-2,0 0 3,0 0-8,0 0-5,0 0 4,0 0-5,0 0 7,0 0-2,6 8 5,-6-8-11,9 1-6,-9-1-2,9 3 0,-9-3-12,12 2 6,-7 1 8,3-3-4,-1 3-6,-7-3-2,15 4-1,-6-1 2,1 0-4,-2-1-1,3 0-6,1-1 5,0 1 1,1 0-3,5 0 0,-5-1-1,0 2-4,0-2 1,2 2-7,-4-1-1,2 1-1,-3 2 3,2-1-1,-1-3 1,0 5-7,-2-2 2,1 2 0,0-4-1,-1 3-2,2 0 4,-3 0-5,1 0 4,2 0 1,1-2-3,-2 1-1,2 3 2,-2-5-4,0 0 3,3 2 2,0 0 1,6-1-1,-1 0 1,2-1-6,1 0 1,1-1-2,-2 1-1,9 0 1,-8 3 6,-1-3-6,1 0 2,-1 3 0,-1-1-1,0 0 2,0 1-2,1-1 5,-4 1-7,2 2-1,0-2-1,0 1 3,-4 1 1,0 0 5,3-2-5,-2 2 0,-2-3 1,0 3-2,-1-1 4,0-1-3,2 2 3,-3-4 1,1 3 0,1-2-6,0 0 5,0 0-2,0 1 0,1 0 2,2-2-2,-2 1-3,2-1 7,-3 2-7,1-3 5,-1 3-1,2-3-2,-4 0 1,9 1 6,-7 0-7,3 2 1,-3-1-2,0-1 6,-3-1-4,4 1-3,-1 2 1,0-3 4,-1 2-2,0 1 0,1-2-1,-2 2-2,0-3 1,0 1 1,1 1 2,0 1-5,-2-3 7,2 1-2,-1 1-6,0-3 1,-1 1 4,1 1 0,-3-1-2,2 1-6,2 0 9,-6-1-5,2 0 4,0 0-4,0-2 5,-8 0 3,13 5-1,-8-5-4,-5 0-1,14 0 2,-8 3 0,-6-3 1,11 2-2,-6 0 3,-5-2-1,13 0 0,-9 3 0,-4-3 3,9 1-5,-9-1 3,12 0-3,-12 0 1,11 0 3,-11 0-2,13 0-4,-2 0 2,-6 1-2,-5-1 5,17 0-1,-10 0 2,1 0-8,-8 0 7,17 3-1,-11-3-3,3 0 3,-2 2-2,1-1-4,-8-1 2,12 1 3,-4 0-5,-8-1 4,14 2 0,-7-2 0,0 3 4,-7-3-5,14 2-2,-8 0-1,2-2 5,-8 0-1,11 0-1,-2 3 5,-9-3-2,13 1-1,-5 0 3,1 2-1,-2 0-2,1-2 1,3 3-1,0-3 2,2 2 3,-1 1 0,5-1 4,-3-1-3,4 5-5,0-2 2,-1 0-1,0 0 3,1-2-5,0 1 0,0 1 0,9 0 3,-7 2-3,8-4 1,-9 2 0,2 2-4,-1-2 5,6 2-3,1 2 6,-7-4-3,1 0 0,4 5-1,-4-3 3,5 1-6,-9-1 5,5 0-1,5 1 2,-7-2-6,4 2 3,-2-1 0,-2 0-6,1 0 7,-3 1-3,2-5 4,-2 5-1,3-1-3,-1-2 0,-1 2 0,2 1 3,-1-3-6,-1 3 3,2-4 1,0 3-1,6 3 2,-9-6 0,3 0 1,-3 3-2,1-2-5,1 0 2,-1 2 3,3 0-2,-4-4 3,2 4-3,-1-2 4,1-1-4,-2 1-1,1 1 3,-1-1-1,3-1 0,0 1 0,-3 0 3,2-1-4,0-1 1,-1-1-3,1 3 3,-1 0 0,-1-1-1,2 1 1,-3-2 0,2 2-5,0-1 5,-1 1-1,1-2 2,0 1-2,-1 2-1,2-2 4,-2 2-2,-1 1 1,1-3 0,-1 0 2,1 3-2,-2-3-1,5 1 2,-2 1-1,-1 0-2,0-1 1,-2 2 0,4-4-2,-4 5 2,2-2-3,2-1 1,0 2 1,-1-2 5,1 1-2,1 0 0,0-1-4,8-1 4,-10 1-5,9 3 4,-1-4 3,0 3-1,1 1-5,0-3 5,1 2 0,-2 0-5,0-4 0,1 4-2,-1-2 3,-7 0-5,7 0 5,0 2-4,-5-3 6,6 1-1,-8-2-6,8 6 4,-6-5 2,5 1-2,-6-1 1,-1 3-2,7-1 0,-7-2 2,2 0 2,-2 0-3,1 0 1,0 2 0,0 0-2,-1-2 5,-1 1-8,1-2 6,-1 4 0,2-3 1,0 2-5,-1-1 5,8 2 1,-6-2-2,-1-1 0,-1 1 2,8 0-1,-1 2-3,-6-3 4,0 0 0,7-2-1,-7 4-3,7-2 3,0 3-1,0-4 1,0 1-4,0-1 6,2 0-5,-1 1 2,1 1 0,-4 0 0,4-4-3,-2 4-1,1-2 5,-1 0 1,-6-3-2,7 5 3,-1-1 0,-2-1-7,2 2 4,-1-1-2,2-1 2,0 1 3,0-3-6,-1 2 2,0 3 2,-1-4-5,1 2 5,0-2 2,-1 3 0,2 1-3,-3 0 1,3-3-2,-7 2 1,5-1-3,1 3-3,1-2 5,-1-3-1,-1 4 3,1 0 1,-1-1 1,3-2 0,-1 1-4,2 1-2,-2 0 5,1 2 0,-2-4-4,1 2 1,3 0-2,-3-1 1,1 0 5,1 1-3,0 0 1,1-1 0,2 1-2,-1-1-2,-1 1 2,0-2-2,0 3 6,1-3-7,1 2 5,0-2 0,0 3 3,2-3-3,2 2-3,-3 2 3,-1-2-5,2-3 5,-1 4-3,-1-4 5,3 2-3,-3-1 0,1 1 0,-4-1-1,2-1 0,-1 3 0,1 1 1,-4-1 0,5-1 1,-5 0 2,-1 1-1,2-2-1,-2 0 0,-2 1 9,4 3-10,-9-3 4,7 1-3,1 0 1,-2-1 1,1 3 2,1-3-4,1-1-2,-2 0 0,1 1 3,-1 0 0,2-2 1,-1 2-3,-1-2 1,0 1-4,-7 1 1,0-1-1,1-1 2,0 1 4,-4 0-4,2 1 2,-2-2-3,1 1 4,0-1-6,-1 1 4,0-1 3,-1 3-4,1 0 3,-2-2-2,2-1 2,-1 1-4,2-2 0,-5 2 2,3 1 0,-3-3 4,2 1 3,-2 0-6,6 1 0,-3-2-3,-5 0 3,2-1-6,-1 3 3,1-3 3,2 0 1,0 0-1,-5 1 0,3 0-1,-2-1 2,-1 2 2,3 0 0,-1 0 3,-1-2-1,-1 0-6,1-2 8,-1 5 0,-1-2-2,-1-1 0,-1 2-1,-8-2-2,11-2-5,-11 2 5,12 2 1,-6-2 4,-6 0-3,11 0-2,-11 0 2,9 2-5,-9-2 2,7 0 0,-7 0 1,10 0-1,-10 0-1,9 0 0,-9 0 1,11 0-1,-11 0 3,14 0-4,-14 0 0,13-2-2,-6 2 4,1-2-1,-8 2 1,16 2-3,-7-2 3,-9 0-5,14 0 4,-2 0 0,-3 0-3,1 0 2,0 0-4,3-2 8,-1 2-3,3 2-2,-2-2-1,6 0 1,-6-2 4,4 2 3,-2 2-9,4-4 6,0 4 1,1 0-3,1-2-2,-1 0 2,-2 2-4,3 0 3,7-1 1,-8 3-4,3-4 5,4 3-1,-5 0 1,-1-2-11,6 2 10,-5 0-4,0-3 3,-1 4 2,0-1-3,1-2-1,6 3 0,-7-1 3,0 1 0,2-4 0,4 5 0,1-1 3,0 1-3,-1-1-1,1 2-1,-1 0 5,1-4-11,-1 3 6,-6 0 2,9-1-1,-1 1-5,0 0 5,3 0-5,-1 0 5,1-2-1,0 2-1,1-1-1,2 0-2,-2 1 2,0 0 4,2-2-2,-1 0-3,-2 0 1,3 3 2,-2-4-5,0 2 6,-1-1-3,-1 0 3,1 2 3,-2 0-5,2-1 1,0-2-1,-4 2 0,-1 0 0,3-1 0,-2 1 3,-7-2-5,7 1 5,-8-1 1,0 1-3,2-1 2,6 1-3,-10-2 3,4 0-3,-2 0 4,-7 1-2,6-2-1,-4 0 5,-1 0-3,-5 0 7,0 0 2,1 0-3,-10 0 4,11 0 0,-11 0 3,10 0-1,-10 0 4,9-2-2,-9 2-4,0 0 1,0 0-4,10-2-1,-10 2 1,0 0 0,6-1 0,-6 1 1,0 0-8,0 0 3,7-3 2,-7 3 0,0 0-3,0 0 1,7-3-2,-7 3-2,0 0-1,0 0 4,11-4-5,-11 4 2,9 0 1,-9 0-5,12-2 3,-4 2 4,-8 0-3,14 0 1,-9-3-2,-5 3 0,17 0-1,-8 0 3,2-2 0,-11 2 0,14-2-5,-6 2 4,-8 0 0,15-1 2,-7-1-2,-8 2-1,11 0 1,-11 0 1,7-2 4,-7 2-2,0 0 1,10-2-1,-10 2-5,0 0 5,7-1-1,-7 1-4,0 0 5,0 0-6,0 0-1,0 0 6,10 0-2,-10 0 1,0 0-3,0 0-1,0 0 1,7 3 2,-7-3 0,0 0-3,9 2-6,-9-2-8,0 0-8,7 2-10,-7-2-3,0 0-10,0 0-7,7 3-5,-7-3-9,0 0-12,0 0-9,0 0-1,0 0-14,0 0-28,0 0-155,0 0-311,0 0 139</inkml:trace>
  <inkml:trace contextRef="#ctx0" brushRef="#br0" timeOffset="32642.6464">22594 9697 91,'0'0'97,"0"0"-10,0 0-10,-5 7-4,5-7-13,-4 5-2,4-5-7,-7 2-9,7-2 4,-6 4-12,6-4 5,-9 4-6,9-4 1,-6 7-6,6-7 3,-4 5-1,4-5-8,0 0 4,-5 4-6,5-4 3,0 0 2,0 0-12,-3 8 12,3-8-6,0 0 3,0 0-7,-1 5 7,1-5-1,0 0 6,0 0-4,0 0 9,0 0-6,8 7 7,-8-7-9,0 0 9,0 0-5,0 0 1,0 0-7,0 0 12,0 0 2,6 2-1,-6-2 3,0 0 0,0 0-5,13-2 6,-13 2 1,9-2-3,-9 2-9,11 0 6,-4-3 4,-7 3-2,18-2-9,-11-1 1,5 2 1,-2 0-5,2-2-5,1 0 5,0 1-5,1-1-5,3-1 2,1 2-1,0 0-3,1-3 0,0 2-4,0 1 6,2-3-4,-1 0-3,1-2 3,-1 4-3,0-2-1,-2 1 0,1-4 1,-2 2-2,1 0 1,-5 2-2,1-1-3,-3 2 0,2-2 5,-3-1-2,-2 3-5,-2 0 0,1-1 1,-7 4 5,9-6-4,-5 4 0,-4 2 4,0 0 2,7-3-3,-7 3-3,0 0 2,0 0-2,8-4-2,-8 4-1,0 0 0,0 0 5,0 0-7,0 0 3,0 0-2,0 0 2,6 7 3,-6-7-4,0 0 2,0 8-2,0-8 0,0 0 1,-9 12 3,2-5-2,-1 0 1,0 2 0,-8-1 0,2 2 2,-4-1 0,-6 3-4,-1 0 3,-2 1 1,2-1 0,-7-1 2,1 0-4,-1 0 0,3-1-1,-3 0 3,2-2 0,2 1-3,2-2 3,4-2-4,-5 1 0,8-2 2,-2-2-4,1 1 5,2-1-1,-2-1 0,4-1-7,1 1 10,2-1-2,-1 0 0,1-1 4,2 0-6,3-1 4,1 0 2,7 2-1,-12-6 2,6 5 5,6 1-3,-9-4 1,9 4-4,0 0 2,0 0-5,-5-4 0,5 4 1,0 0-2,0 0 1,0 0-1,0 0-2,0 0 1,0 0-1,0 0 0,29 7-6,-19-5 8,2 1-1,-1-1-1,1 1-5,6 1 6,-2-1 1,1 4-2,2-2 2,-1 0-2,2-2 1,1 3 0,-1-1 1,3-1-4,4 2 3,-7-1-1,6 4 2,-4-4-2,-2 3 3,0-2-2,6 0 0,-7 1 0,2 1 4,-3-1-4,2-2-3,-3 0 1,2 0 2,-1-2 1,-2 1 0,-2-2-2,-1 1 3,-1-2-2,-2-1 0,0-1-1,-1 0 6,-9 1 5,14-3 10,-14 3 1,8-3-4,-3 1 4,-5 2-3,6-9 5,-3 4 9,-3 5-8,1-14 1,-1 8-3,0 6-9,-2-14 6,0 7-8,-3-1 2,2-3 1,0 3-4,-1-2 3,0 1-5,2-2-5,-1 0 1,0-1-9,2-2-6,0 2 0,0 0-1,1-3-3,-3 3 0,3-1 4,3 2-3,-6-6 2,6 5 0,-2 2-4,0 0 1,0 1 4,-1-1 1,2 2-8,-2 8-8,0-14 3,0 14 1,1-11-12,-1 11 8,-1-6-9,1 6-8,0 0-4,0 0-18,0-12-8,0 12-15,0 0-13,0 0-16,0 0-5,0 0-42,0 0-109,0 0-295,-8-5 131</inkml:trace>
  <inkml:trace contextRef="#ctx0" brushRef="#br0" timeOffset="34104.8497">20967 9738 149,'0'0'156,"3"-7"-5,-3 7-16,0 0-9,1-8-12,-1 8-5,0 0-5,4-9-6,-4 9 0,0 0-13,2-5-5,-2 5 0,0 0-18,4-7-2,-4 7-2,0 0-5,0 0-9,0 0-4,0 0-1,0 0-9,0 0 1,0 0 0,0 0-6,0 0 1,4 19 0,-5-9 2,-2-1-10,2 2 15,-3 0-2,1 4-1,0 1-1,0 0-2,0 2-7,1-1-2,0 0 2,2 0-4,-3 1-1,2 2-1,-1-3-1,1 1 2,1-1-7,0-3-6,1 3-7,-2-5-1,1 5-19,0-5 0,0 0-9,0-1-5,-1 0-8,0 0-10,1-2-2,-4 3-11,1-4-11,-1 1-19,-1 0-10,1-2-27,-3 1-122,2-1-280,-2-4 123</inkml:trace>
  <inkml:trace contextRef="#ctx0" brushRef="#br0" timeOffset="34455.1052">21031 9719 91,'4'-5'159,"-4"5"-10,2-5-9,-2 5-18,4-7-7,-4 7-16,7-8-9,-1 6-11,0-1-8,3-1 3,2 1-13,1 2-17,0-3 9,2 2-10,-3-2-3,2 1-3,5 3-13,-1 0 11,-3 0-7,-3 0-8,5 0-3,-5 0-9,2 0-13,-2 2-8,1-1-14,-3 0-18,-3 0-12,2 1-13,-8-2-7,10 3-27,-10-3-97,4 4-216,-4-4 95</inkml:trace>
  <inkml:trace contextRef="#ctx0" brushRef="#br0" timeOffset="34738.0412">21025 9976 28,'0'0'197,"0"0"-10,0 0-25,0 0-6,0 0-12,0 0-11,0 0-9,16-9-12,-12 4-12,1 2-10,5 0-9,-2-2-6,0 4-11,3-2-4,1 0-3,1 0-10,-1 1-2,5-1-2,0-1-9,0-2-4,0 2 2,0 1-20,1-1-19,1 1-15,1-2-14,-2 2-15,2-2-28,-2 1-37,-1 2-168,-4-3-308,-1 2 137</inkml:trace>
  <inkml:trace contextRef="#ctx0" brushRef="#br0" timeOffset="35851.6418">24532 10048 83,'0'0'117,"0"0"-15,-6-4 6,6 4-13,0 0-4,0 0 0,0 0-19,0 0-3,0 0-3,0 0-6,0 0-9,0 0-3,0 0-3,0 0 1,0 0-2,-12 9-1,12-9-7,0 0 7,-3 7-10,3-7-2,-3 6 8,3-6-3,-2 8 1,2-8 3,-4 8-6,4-8 3,-3 10-4,0-4-2,1 2 5,1 0-5,-2 0-3,-1 5 2,3-4-3,-4 2 4,2 4-6,-2 2 2,3-2-10,-2 2 4,-1 1-4,1 1-9,1-2 9,3 2-2,0 0 0,0 0-9,2-2 4,-2 3 1,1-3 5,0-2-5,0 3-4,1-7-2,-1 1-4,-1 0-8,4 0-6,-3-2-1,2 1-6,-1-3-12,1-1-2,-1 0-5,2 0-5,0-2-5,-4-5-12,2 6-16,-2-6-16,7 6-38,-7-6-113,0 0-263,0 0 117</inkml:trace>
  <inkml:trace contextRef="#ctx0" brushRef="#br0" timeOffset="36679.4762">23574 10186 150,'0'0'157,"0"0"1,0 0-5,-2-10-8,2 10-7,0 0-12,0 0-7,-6-6-9,6 6-19,0 0-1,0 0-11,-6-5-6,6 5-7,0 0-10,-9 0-1,9 0-10,0 0-2,-11 5-2,11-5-6,-9 8-2,3-3-4,1 2 0,-1 1-3,-2 1-5,3 1 0,-1-1-2,1 4 1,-3 1-2,-1 1-1,4 2-5,0-3 0,0 1 2,1 1-5,-1 1 2,2-6 0,2 0-5,0 2 2,1-4-3,0 4 2,0-2 1,2-3-2,1 4-4,2-4 1,-1-2 0,2 0 1,0 0 0,3 0-4,2-1 2,-5-3 0,4 2-5,2-2 0,-1-1 0,0 0-3,0-2 0,-1 0 7,1-1-6,1-3 0,-2 2-5,0-2 8,-1 0-4,1-1-1,0-4-2,-4 3 2,2-2-1,-4-1 4,1-3-2,-1 2-3,-1 0-6,-1-3 1,-2 0 3,0-4-1,0 3-1,-4-3 4,1 1-2,-1 4-3,-2-2-4,1 4 2,1 2 1,-6-6 0,2 6 0,-1 0-2,0 1-4,0 3-3,0-1-9,0 1 1,1 2-6,0 2-11,8 1-10,-14-2-6,6 2-14,8 0 1,-13 0-8,13 0 2,-11 5-7,5-1-13,0-1-89,3 2-209,3-5 93</inkml:trace>
  <inkml:trace contextRef="#ctx0" brushRef="#br0" timeOffset="36935.7855">23470 10425 123,'3'-3'156,"-3"3"-22,9-7-15,-4 3-10,1 2-4,1-2-22,-7 4-11,15-6-4,-6 5-13,3-1-17,-2-1-28,-3 3-22,1-2-20,-8 2-19,17-2-37,-11 2-61,-6 0-160,12 2 71</inkml:trace>
  <inkml:trace contextRef="#ctx0" brushRef="#br0" timeOffset="37523.8387">23788 10349 168,'6'-4'166,"-2"-1"-8,-1 1-10,1-1-10,0 0-18,-4 5-10,8-8-14,-6 5-6,-2 3-10,9-4-9,-9 4-6,8-1-7,-8 1-6,0 0-3,0 0-11,15 4 2,-15-4-7,5 6 7,-2 0-11,-2 0-2,-1-6 1,1 13 0,1-3-3,-2 2 0,1-3-4,-1 4 1,-1-4-7,1 1 2,0-1 0,-2 1-6,2 0 3,-1-3-3,2 0-4,-1-7 5,-2 13-6,2-13 3,-1 9 1,1-9-3,0 7 5,0-7-5,-2 6 1,2-6-1,0 0 0,0 0 2,0 0-3,0 0-2,0 0 1,0 0-2,0 0 0,0 0 1,8-21-3,-4 12 4,0 0-1,1-1 1,-2-1 0,0 0 0,2-3-3,-1-1 1,1-2 5,2 3-4,-2 3-2,0-3 5,0 2 4,-3 1 1,2 1 0,0 2-4,0-1-3,0 1 4,0 1-3,-3 1 2,-1 6-5,5-10 2,-4 4 2,-1 6 1,4-6-2,-4 6-3,0 0 1,3-8-3,-3 8 1,0 0-2,0 0-4,5-4 6,-5 4-7,0 0 5,0 0 5,0 0-1,7 16 6,-5-8 6,-2-8 8,0 14 3,1-4-2,2 2-2,-3-3 1,2 4-3,-1 0-5,1 3 3,-1-3-1,2-1-4,-1 3-2,1-2-1,2 1 0,-3 1 1,2-3-5,1 0-4,0 0-11,0-2-6,2 0-8,-1 2-11,4-4-15,-2 3-12,1 1-25,3-4-22,-2-2-21,0-1-30,3 2-164,-3-4-349,3 1 156</inkml:trace>
  <inkml:trace contextRef="#ctx0" brushRef="#br0" timeOffset="38620.106">17485 12992 19,'0'0'154,"5"-7"-7,-5 7 0,0 0-11,4-7-1,-4 7-10,0 0-5,0 0-9,0 0-6,0 0-10,0 0-8,0 0-6,0-7-9,0 7-9,0 0-6,0 0-2,0 0 4,0 0-6,0 0 12,0 0-3,2 26-7,0-9 10,-4-2-3,0 2-1,2 9-7,0 3-13,0-2-3,0 4 1,0 0-5,0 1-2,2 2-6,0 0 1,3 0-8,-4-3 3,2 3-4,-2-2 0,3-5-2,-2 2-9,1 1-4,-2-12-12,2 3-8,-4-3-6,2-2-11,-1 2-4,2-4-13,-2-2-15,2 0-6,-2-2-7,1 1-6,-2-5-13,1-6-21,-2 12-2,2-12-33,-5 9-117,5-9-291,-10 0 129</inkml:trace>
  <inkml:trace contextRef="#ctx0" brushRef="#br0" timeOffset="38917.0165">17494 13004 157,'0'0'163,"4"-11"-14,-4 11-15,5-9-14,0 5-15,-1-1-12,1 1-6,-5 4-13,12-7-5,-6 4-6,5-2-6,1 0-5,1 1-6,0 2-4,3-6-3,3 3-4,2-2-8,-1 0-14,7 0 16,-7 1-13,7 1-21,-6 1-19,-6 1-20,5 0 4,-7 0-22,0 5-16,-1-2-10,-4 2-118,-3 0-221,-5-2 99</inkml:trace>
  <inkml:trace contextRef="#ctx0" brushRef="#br0" timeOffset="39184.4899">17529 13391 94,'0'0'173,"0"0"-10,0 0-13,0 0-12,0 0-11,0 0-18,15-20-5,-15 20-14,9-6-8,-3 3-3,4 1-14,-2 0-5,-1 1-10,-7 1-4,21-3-2,-9 3-2,0 0-5,-1 0-5,3 0-6,-3 1-7,5-1-23,-2 2-23,0-1-14,4-1-26,-6 2-19,2-1-17,-2 1-131,-3 0-253,-3-1 112</inkml:trace>
  <inkml:trace contextRef="#ctx0" brushRef="#br0" timeOffset="39439.954">18031 13329 44,'2'-7'157,"-2"7"-16,7-10-11,-2 7-16,1-2-12,2-1-7,3 0-8,6-2-13,-2 0-1,4 0-9,-1 1-14,2 0-5,0 0-6,-5 2-17,2 0-18,-4 2-18,1-1-19,-4 2-13,-4 1-8,-6 1-10,12 0-12,-12 0-83,0 0-173,0 0 76</inkml:trace>
  <inkml:trace contextRef="#ctx0" brushRef="#br0" timeOffset="39696.6349">18054 13554 73,'0'0'175,"-2"6"-4,2-6-4,0 0-14,0 0-15,0 0-19,0 0-1,0 0-14,0 0-10,9 6-9,-9-6-4,0 0-10,19-11-7,-10 7-8,3-1-3,3-2-8,1-3-4,0 3-4,1-3-15,2 1-17,0-3-14,-2 2-23,6-5-17,-5 5-36,-3-2-30,0 2-149,-3-2-286,-4 4 127</inkml:trace>
  <inkml:trace contextRef="#ctx0" brushRef="#br0" timeOffset="40574.0492">19082 13439 63,'0'0'138,"0"0"-12,5-4-18,-5 4 0,0 0 6,0 0-7,11 9-12,-7-5 8,1 2-4,1 1-9,-2 3-2,1-2-3,1 9-4,0-1-3,0 1-2,-1 8-5,1-7-1,-1 7-10,2 1-2,2-3-9,-4 3-7,1 2-3,1-3 0,2-2-8,-2 2 2,-2-7-2,1 1-2,-3-2-6,4 0-9,-1-6 4,-1 2 0,0-4-2,0-1-5,-1-1 5,-1-2-5,-3-5 1,7 9 0,-7-9 0,0 0-5,7-1 5,-7 1-11,6-10 5,-1-1 2,-1 2 1,1-6-2,-1 0-1,0-3-3,-2-6 9,1-3-7,0-1-1,-3 1 3,-2-3 0,4-1-3,-2-2 3,0-1-3,1-13-2,2-1-3,0-2-2,1 2-2,2-1 0,-3 13-1,2-11 0,2 1 1,-2 13 2,0-13 2,-1 11-1,1 2 2,-4 2 0,2 2-3,0 1 2,-1 1-2,-2 1-1,2 8 3,1 0-1,-1-1 7,1 4-8,1-2-2,1 3 1,-1 2-4,-3-1-1,4 2-2,-1 1-1,-1 3 3,-2 2-4,1-2-9,-2 7-4,4-7-23,-4 7 2,4-6 15,-4 6-10,0 0-1,0 0 3,0 0-13,0 0-8,10 12-11,-10-12-7,4 12-13,-3-4-9,1-2-7,-2 2-125,0 0-253,0-8 111</inkml:trace>
  <inkml:trace contextRef="#ctx0" brushRef="#br0" timeOffset="41297.6351">19476 12872 156,'0'0'167,"-2"-7"-9,2 7-13,0 0-13,0 0-15,0 0-15,0 0-11,0 0-9,0 0-8,0 0-8,0 0-6,0 0-3,0 0-9,10-3-3,-10 3 0,12 0-8,0-1 0,-1 1-3,1-2-2,7 2 1,-1 0-6,1-2-1,1 1-7,9-1 1,0-1-2,0 0-4,1-1 1,4 2 0,0-2 2,1 0-9,1 0 2,2 0-3,1-1 4,-1 0-7,14 0 2,3 2-1,4-4 1,4-2 1,1 4 11,0 1-12,26 0 1,-24 2 2,26 0-1,-29 2-2,27 0 2,-25 0-5,25 2 6,-29-1-6,30-1-3,-25 2 6,27-2-3,-1 2 2,3-2 0,-5-2-2,2 1-2,0-6 1,4 3 7,4-2 13,6-1 4,-1-4 7,9 1-8,1-1-2,-3 2-2,2 0-3,-4 1 0,6-2 1,-4-4 2,3 7 4,-1-1 2,-4 0 6,-1 1-9,-10 3 2,-3 2 0,-4-3-2,-27 2 0,2 2-3,22-2-1,-29 3 0,3 0-7,-4 0 1,-4 0 0,-3-3-3,-17 3 1,-1 0-1,-4 0-3,-9 0 1,-2 0-3,-7 0-4,-1 3 3,-3-6 3,-8 3-4,10 0 5,-10 0 2,7 0 0,-7 0-1,0 0 2,0 0-4,0 0 2,0 0-4,0 0 3,0 0-2,0 0-3,0 0-3,0 0-10,0 0-7,0 0-10,0 0-20,0 0-25,-21-7-10,21 7-14,-18 0-25,9 1-15,-2-1-20,-1 0-19,-7 1-135,2-1-333,-4 0 149</inkml:trace>
  <inkml:trace contextRef="#ctx0" brushRef="#br0" timeOffset="44218.6078">20122 13467 117,'0'0'144,"0"-8"-8,0 8-15,0 0-10,0 0-18,0 0-10,0 0-7,0 0-8,0 0-1,0 0-15,0 0-2,-17 14-1,12-10-9,-1 1-5,1 1-1,0-3-3,-2 2 0,1-1-6,0 1-2,0-2-6,6-3 0,-12 5 1,6-5-4,6 0 0,0 0-3,-16-3 4,10 0-4,6 3-3,-8-11 1,6 3-12,-2-3 12,1 1-9,2 2 10,0-4-7,1 4 2,0-3 1,1 1 2,-1 1-6,1 1-3,1 2-11,-2 6 21,1-13-3,-1 13 0,3-11 2,-2 6-1,-1 5-5,0 0 12,4-8-17,-4 8 6,5-5 2,-5 5-7,0 0 3,9 0 6,-9 0-14,0 0 7,12 7-4,-8-2 0,2 0 5,1 4 0,-2-1 1,-1 5 2,1 3 0,-1 1 0,-3 1 12,-2 0-4,0 3-1,-3 5 7,-1 2-1,0-1-2,-2-1-4,-2 1 1,-1 0 1,0 0-4,-3 0 5,1-2-2,-1 1-7,0-3 4,-1-6-1,2-1-2,1-1-2,-1-1 1,2-1 1,1-3 2,-1-2 3,2 0-2,0-1-5,2-4-1,-2 1 6,2-3-5,6-1 0,-12 2 0,12-2 4,-11-5-8,11 5 1,-9-9-2,5 2 3,0 2-9,2-6 6,0 5-2,1-4 6,1 10-8,-1-12 3,1 5 1,0 7 1,1-9 2,-1 9-6,0 0 6,0-8-5,0 8 0,0 0 3,9 0-3,-9 0-4,0 0-1,17 8 8,-11-4-4,3 3 3,-1-1-2,2 0 7,-1 0-10,1 3 5,2-3 1,-2 2 1,0 0 4,7 0-3,-6-2-4,3-1-2,2 2-8,-4-2-1,5 0-11,-4-1-13,3 1-16,-3-2-14,0-1-12,0-2-26,-1 0-13,-1 0-103,-3 0-239,4-2 106</inkml:trace>
  <inkml:trace contextRef="#ctx0" brushRef="#br0" timeOffset="44736.0911">20402 13483 67,'0'0'125,"0"0"-7,-15 10-12,10-5-12,0 1-9,0 2-10,2 0-8,-2-1-3,2 0 0,1 3-17,-4 0-1,3-1-4,2 0-4,-1-1 2,1 2-15,0-2 6,2 1-5,-1-9-15,3 15 11,-2-10-7,0 2 1,-1-7-1,7 12 1,-2-9 4,0 2-7,0-1-1,1 0-3,4 1-9,-2 0 13,1 0-1,1-2-5,-1 1-5,0 1 5,0-3 5,3 3-1,-3-1 5,0 0 2,2 1 5,-3 0-4,0-1-2,0 0-1,0 2-2,-2-1 1,0 0 4,1 3 4,0 1 0,-4-2 4,1 3-4,-1-5 1,-1 6-3,0-5 3,-1 5 4,0-3-3,-2 1-1,0 2 0,-1-2-3,0 0-3,-3-1 0,1-1-1,1 2-4,-3-4 4,1 3-8,1-2-3,-1-2 6,-2 2-2,2-3-5,-2 1-5,2-1-16,-2-1-15,7-2-9,-13 5-23,5-5-12,8 0-11,-15 0-25,4 0-24,-1-2-97,2-1-249,-2-1 111</inkml:trace>
  <inkml:trace contextRef="#ctx0" brushRef="#br0" timeOffset="45004.5346">20383 13500 109,'3'-9'171,"-3"9"-12,0 0-18,1-7-10,-1 7-16,0 0-12,5-5-10,-5 5-9,8-3-6,-8 3-8,10-2-13,-2 1-3,-1-1-4,1 0-4,2 0-8,2 2 0,-2 0 1,4-1-30,-2 1-12,-1 0-9,2 0-18,-2 1-10,1 1-18,-1 0-21,-2 0-9,1 1-20,-2 0-87,0-1-210,-4 1 92</inkml:trace>
  <inkml:trace contextRef="#ctx0" brushRef="#br0" timeOffset="45506.1645">20787 13725 117,'0'0'159,"0"0"-8,0 0-20,-7 12-8,7-12-19,0 0-8,-4 6-1,4-6-18,0 0-8,0 0-9,0 0-2,0 0-3,-6 4-2,6-4 4,0 0-10,0 0-2,0 0-1,0 0-8,0 0-3,0 0-6,0 0-9,10-22 6,-7 15-2,-2 0-3,-1 7 3,4-10 1,-3 5-5,-1 5 1,0-9-5,0 9 4,3-8-5,-3 8-2,0 0 0,0 0 2,0 0-3,0 0 0,-8-7-5,8 7-6,0 0 4,0 0-2,0 0 4,-17 12 5,17-12-4,-6 7-2,3-2-4,3-5-1,-3 8-1,3-8-14,-5 7 5,5-7-1,-3 10 2,3-10-17,0 7 11,0-7 0,0 0 3,3 11-4,-3-11 7,0 0 1,0 0-3,8 4 4,-8-4 0,0 0 1,0 0 6,0 0-1,0 0-2,14-13-2,-10 8 5,-4 5-7,6-9 7,-4 4-2,-2 5 3,5-10-5,-3 6 3,-2 4-3,4-8-8,-4 8-1,2-5-3,-2 5-4,0 0-9,0 0-19,0 0 1,0 0-7,0 0-6,0 0-19,0 0-24,0 0-98,0 0-218,-21 10 96</inkml:trace>
  <inkml:trace contextRef="#ctx0" brushRef="#br0" timeOffset="47612.1086">20777 13649 22,'-4'-9'104,"4"9"9,0 0-11,-1-8 2,1 8-3,0 0 0,0 0-2,-3-9-6,3 9-9,0 0 4,-5-6-12,5 6 1,-8-3-11,8 3-4,-9-2-3,9 2-3,-9 0-7,9 0-6,-10-3-4,10 3-1,-12 2-7,12-2 0,-12 1 0,12-1 3,-8 0-8,8 0-1,0 0-6,-11 2 2,11-2-3,0 0-3,0 0-3,0 0-1,-8 2 0,8-2 0,0 0-3,0 0-1,0 10-2,0-10 6,1 13 5,-2-8-1,4 5-7,-3 2 12,0-1-2,1 1 2,2 3-3,-2 2 1,2 0 2,-1 1 4,0 0-1,0-1-5,-2 3-1,0-2 1,1 0-2,0 1 0,-1-1-7,-1 0-1,1-1 3,1 0 1,-2-2-3,-2-3 1,2 0-1,0 2-3,-1-2-6,0 1 8,1-5-2,0 3-8,-2-4-5,2 0-5,1-7-5,-2 12 1,2-12-12,-1 9-8,1-9-3,-2 7-4,2-7 0,-2 7-2,2-7-2,0 0-11,-4 7-9,4-7-10,0 0-16,0 0-7,0 0-14,0 0-125,-9 2-258,9-2 114</inkml:trace>
  <inkml:trace contextRef="#ctx0" brushRef="#br0" timeOffset="48171.9093">21196 13811 152,'6'-4'168,"-6"4"-13,0 0-14,0 0-14,0 0-9,0 0-7,0 0-13,0 0-14,0 0-9,0 0-9,0 0 3,0 0-12,0 0-3,0 0-12,0 0 7,0 0 3,0 0-20,-5-14 2,5 14-3,0 0-7,0 0 5,0 0-5,0 0 5,-2-14-8,2 14-8,0-7 1,0 7 2,-3-10-7,3 10 8,-4-6-7,4 6 3,-2-10-5,2 10-4,-6-7 5,6 7-2,-3-5-7,3 5 2,-8-4 0,8 4 0,-6-4 3,6 4-3,0 0-2,0 0 1,0 0-1,-13 2 2,13-2-1,0 0-2,-8 6-1,8-6-6,-2 8 10,2-8-4,-2 8-1,2-8 0,-1 9 1,1-9-2,0 12 4,0-12-5,0 10 2,0-10-7,0 12-10,0-12 3,0 10-7,-1-5-17,1-5-16,-1 9-6,1-9-2,0 10-21,0-10-16,-3 7-26,3-7-95,-1 7-241,1-7 107</inkml:trace>
  <inkml:trace contextRef="#ctx0" brushRef="#br0" timeOffset="48860.9338">21787 13626 25,'-2'-12'178,"2"12"-7,-3-9-16,0 2-11,3 7-11,-4-11-12,3 4-12,1 7-9,-6-9-15,2 2-7,1 1 2,3 6-9,-7-11-6,2 6-2,1 0-10,-2 1-7,0 0 0,-2 0-10,-1 1-3,-1 3-3,10 0-2,-22 0-3,9 3 3,-1 0-9,-2 2-4,-1-1-2,5 1 2,0 2-2,0-2-6,2 2-2,-1 0-8,2 1-7,2-1-4,2 0-1,0 0-5,2-2 4,3 2 4,0-7-3,3 13 0,-1-8 5,5 4 5,-2-1-7,4-1 1,-2 2 3,1-1-4,5 3 1,-2-3 8,2 2-5,-1 3-1,2-1 9,-4 1-4,3-1 3,-4 3-2,1-3 8,0 2-9,-2-6 1,-2 6-4,-1-2 16,1-1-12,0 0-1,-2-1 7,0 2-7,-2-2-3,-1 1-3,1-2 6,-4 0-1,2-9 1,-2 13 0,-1-5 1,-2-1-8,0-1 2,-4-1-2,0 1-3,0-1-1,-3 0 2,0-2-2,-1 0-8,2-2 18,-2-1-4,0 0 4,-1-1-2,1-3 4,0 2-3,3-3 0,-2 0 1,3-4 2,-2 1-3,0-3 9,3 0 0,2 0 0,3 0 2,1-1 7,2 3-2,0-4 7,2 3-3,2-2-2,1 1 3,2 1 2,-1-1-3,5-1-2,1-1-2,3 3 6,-2 0-6,-3 4-3,2-1 1,3-1 0,-2 3 5,-2 0-4,1 1-7,2-1 2,-2-1 4,1 2-4,-1 2-3,3-3-10,-4 2-16,1-1-14,2 1-28,-2 1-25,-2-1-26,-2 3-124,-1-1-262,-7 1 116</inkml:trace>
  <inkml:trace contextRef="#ctx0" brushRef="#br0" timeOffset="49478.0833">22120 13560 47,'0'0'184,"0"0"-13,0 0-13,0 0-15,0-9-18,0 9-15,0 0-10,0 0-12,0 0-5,6-2-12,-6 2-5,0 0-2,9-2-5,-9 2-10,14 0-4,-6 0-6,0 3-8,-1-2 0,2-1-3,-3 4 0,2-3-11,-1 4-4,0 0 4,-2 0-7,-1 0 3,0 2-10,0-2-3,-2 1 6,-2 2 2,0-8 0,-1 14-5,-1-7 3,-1 2-9,-1 0 8,-1-2-3,-4 0 3,3 1-5,1-3 2,-3 2-7,1 0 9,-1 0-3,3-2 2,-5 1-5,4-2 3,0-2-7,-1 3 7,1-2-4,1 1 1,-2 0 2,7-4-3,-8 5 0,8-5 4,-6 6-10,6-6 6,0 0 6,-5 6-9,5-6 1,0 0 6,0 0-1,0 0 4,0 0-6,12 8-2,-5-7 7,0 2-6,-7-3 4,10 5-6,-3-2 3,0 0 2,-2 0-2,0 1-1,1 0-2,-3 0 7,3 1-2,-6-5 0,7 11 6,-6-4-14,2 1 16,-3 1-3,0-1-3,0 4 11,-1 0-5,-2-2 4,0-1-1,-3 3 5,2 0-5,-1 0 5,1-2 2,-2 0 8,1 0-2,-4 2-7,3 0 2,-2-3-4,-1 1 6,-1 0-4,2-2 0,-1-2-3,-4 3 0,4-3 0,-1 1-9,-1 0 0,2-2-4,0-1-19,-1 0-18,1-1-12,2 1-22,1-2-12,6-2-19,-12 0-27,12 0-145,-13-4-294,10 0 131</inkml:trace>
  <inkml:trace contextRef="#ctx0" brushRef="#br0" timeOffset="49935.809">22563 13427 100,'0'0'149,"0"0"-11,0 0-7,0 0-11,0 0-11,0 0 0,0 0-1,-1 24-14,1-24 3,-4 11-5,4-2-2,-1-1-11,-2 2 2,1-1 2,0 1-8,0 0 1,-1 2-1,-1-1-7,-1 2-2,0 1-1,0 2-2,1-2-7,0-1-2,0 2 0,-3 0-11,2 1 2,1-2-3,0-2-5,3 1-7,-2-3 4,-1 2-6,3-3-5,0 2 1,1-2-5,-1 3 1,1-6-4,1 5-4,1-5 4,-2 2-3,0-8-1,3 10 1,0-6 0,-3-4-2,7 6 1,0-4-2,-7-2-1,12 3-5,-1-3-11,0-2-2,-1 1-8,2-1-5,1-3-5,-1 1-8,6-3-14,-2 1 0,1-1-4,0 0-10,0-2-17,-2 3 3,-1 1-13,-2-3 1,5 2-14,-5 0-7,-1-1-8,0 1-11,-2 1-137,-1-3-287,-1 4 128</inkml:trace>
  <inkml:trace contextRef="#ctx0" brushRef="#br0" timeOffset="50237.8756">22769 13539 25,'0'0'188,"0"0"-16,0 0-11,-1-7-12,1 7-14,0 0-15,0 0-12,0 0-1,0 0-4,0 0-1,0 0 0,0 0-8,0 0-1,-4 23-8,1-17-6,1 4 0,-1 2-9,-2-2 1,1 1-7,2 1-3,-1 4-3,-2-4-3,-2 6-3,2 0-5,-3 6-5,1-6-3,-1 7-2,2 1-7,-3-3-3,1 2 0,-1 0-6,-1 1 0,3-1-9,-1 2-13,1 0-5,1 0-21,-3-1-7,3-2-18,-2 4-27,2-5-19,-3 2-12,5-7-19,-1-1-20,1-1-29,-2 2-118,2-6-320,-1-2 142</inkml:trace>
  <inkml:trace contextRef="#ctx0" brushRef="#br0" timeOffset="51148.6455">19931 13092 110,'0'0'134,"0"0"-12,-16 4-4,10 0-8,1 0 0,-5 2-8,2 0-5,-1 1-9,1 0-4,-3 1 3,2 1-8,-1-1-3,-2 4-13,2 2 1,-1 1-4,0-1 9,-2 3 1,-2 5-4,1 1 3,-1 2 0,1 1-11,-3 2 2,3 3-1,-1 0-5,-1 1-4,-4 11-5,6-11-5,-1 14-1,6-12-2,-5 9-6,5 6-4,1-4 1,4-10-6,3 13 2,2-2 0,2-11-7,3 2-3,4 8 3,4-2-7,-2-10 3,10 11-6,-7-13 1,12 8-8,-5-10-17,2-2-8,1 2-12,11 2-16,-10-6-9,3-4-11,0 3-35,1-4 13,-1 1-7,6-3-3,-2 1 7,-2-2-27,2-1-148,-4-3-294,2-3 131</inkml:trace>
  <inkml:trace contextRef="#ctx0" brushRef="#br0" timeOffset="51916.1906">23130 13208 61,'0'0'165,"2"-9"-19,-2 9-14,0 0-14,0 0-8,0 0-15,0 0 4,0 0-6,0 0-5,0 0 1,8 16 1,-5-10-8,2 2 2,2 2-5,-1 2-3,3 3-5,3 2-8,2 4-7,2 1 2,0 1-2,1 3-5,-1 0-1,0 3-1,0 0-2,-2 1 1,0 1 0,-1 0-7,-4 2-5,2-2-1,-2 3-5,-3 1-1,3 11-1,-5-14-3,-1 0-3,2-1 0,-4-1-3,-2-2-2,-3 1 0,3-1-4,-4-1-7,1-2-11,-3-7-9,-4 7-15,-1-1-17,2-4-13,-4 2-15,3-7-16,-1-1-29,-2 0-16,1-4-22,1 2-146,-3-3-328,2-4 145</inkml:trace>
  <inkml:trace contextRef="#ctx0" brushRef="#br0" timeOffset="52429.7654">23424 13017 50,'4'-6'172,"-4"6"-23,5-6-18,-5 6-8,0 0-18,4-4-4,-4 4 0,0 0-2,0 0-7,11 1-13,-11-1 0,6 9 2,-2-5-5,-2 5-6,2 0-4,-1 1-2,-1 1 2,-1 1-2,1 0-4,-1 1-7,-2 2-4,-3 2-4,1 0-2,-1-1-10,1-5-6,-3 4-4,0-1-5,1-3 2,1-1 0,-2-2-3,1 4-2,-3-3 1,0-1-5,2 1 1,0-1-4,-1-2 0,0 1 5,1-2-6,1 0 0,0-2 0,1 1-2,4-4 2,-10 5-4,10-5 1,-4 6-5,4-6-5,-4 3-6,4-3 2,0 0-2,0 0 3,0 0-2,0 0 6,11 8-4,-11-8 2,15 1-2,-3 1 6,3-2-5,3 0-3,1 3-5,0-3-9,9 3-10,-9-2-7,3 0-5,6 1-3,-6-1-10,-2 1-18,3-2-10,4 2-14,-5 0-22,-4 1-130,-4-3-274,0 4 122</inkml:trace>
  <inkml:trace contextRef="#ctx0" brushRef="#br0" timeOffset="52842.2903">23804 13679 104,'0'0'208,"0"0"-2,0 0-9,0 0-9,0 0-10,0 0-14,0 0-13,0 0-10,0 0-14,8-22-6,-8 22-3,11-7-8,-5 3-12,2-1-11,2-2-2,1 4-9,0-2-5,0 0-4,4-4-6,1 2-4,-2-1-6,3 0-6,-2 2-3,2-2-4,0 1 0,-1-1-4,3 2-6,2-3-2,-2 1-1,0-1-3,7-2 4,-7 2-9,1 2 0,-1-1 4,-1-1-6,-4 2-2,0 3-4,-2-3 9,-2 3-9,0-2-2,-1 1-9,-2 1-10,-2 2-10,1-1-18,-6 3-19,7-5-17,-7 5-23,5-4-24,-5 4-28,0 0-34,0 0-45,0 0-124,0 0-382,0 0 170</inkml:trace>
  <inkml:trace contextRef="#ctx0" brushRef="#br0" timeOffset="53243.7426">24038 13075 178,'0'0'177,"0"0"-19,0 0-12,0 0-14,0 0-14,0 0 0,0 0-5,0 0-12,0 0 1,0 0-2,0 0-3,0 0 3,0 0-9,-3 29-4,3-22 1,0 4 0,0 0-7,-1 1-5,0 0-9,-1 4-6,1-3-4,1 4-9,0 0-4,0 2 2,0 0-2,1 7-3,-1 1-2,0 1-4,0-4-2,0 4-5,0-1-5,-1-2 3,0 1-3,-3 1 0,2-1-5,-2 1-1,0 0 0,0-2-1,-1 1-4,0 1 4,-2-2-5,1-5-4,0 4-11,0-5-7,1 0-18,3-1-10,-5 1-16,4-1-7,0-1-18,2-4-33,-1-1-6,1-2-14,1-1-25,-1 1-18,1-2-145,0-8-348,-3 11 154</inkml:trace>
  <inkml:trace contextRef="#ctx0" brushRef="#br0" timeOffset="55954.6335">24891 13233 135,'0'0'168,"3"-6"-10,-3 6 2,0 0-11,1-7-21,-1 7-5,0 0-14,0 0-6,0 0-14,0 0-12,0 0-7,0 0-6,0 0-4,0 0-1,0 0-11,0 0 4,-8 26-8,5-17 1,0 4-5,-3 2-3,2-3-8,-2 2 1,0 3 2,1 0-5,0-2-1,-2 2-9,1-3 1,3-2-1,-1 0-8,0-2 3,1 0 2,2 0-2,0-3-3,-1-1-9,-1 0-9,3-6-1,-1 12-6,1-12-6,-2 9 3,2-9-10,2 8 6,-2-8 4,4 5 0,-4-5 3,7 8 2,-7-8-1,9 4 11,-3-2-10,3 0 5,-1-1 1,2 2 1,3-1 6,-3 1-4,2-2 0,0 2-13,0 2 13,0-1 0,0 1-11,0 0 13,-1-2-1,1 4 1,-2-2 6,0 0-6,-1 2-2,-1-1-4,1 0 1,-2 3 8,0-3-1,-3 5-4,-1-3 10,0 4-1,0 0-2,-1-2 6,-2 1-1,0 2-1,-4-1 0,0-2 1,-2 4 4,1-3-2,-2 1 0,-4 1-4,-1-1-1,0 2 8,-2-3-6,1 1-1,-2-3 2,2 1-4,-4-3-1,7 0-13,-3-2-6,2 2-6,0-2-9,0-1-6,1-3-21,2-1-12,-1 0-16,9 0-11,-14-1-15,6-2-120,-3 1-251,1-4 112</inkml:trace>
  <inkml:trace contextRef="#ctx0" brushRef="#br0" timeOffset="56278.2195">24950 13237 12,'7'-5'117,"-2"0"-1,5 0-10,-1 0-7,0 0-12,2 0-9,1-2-5,-2 3-10,3 1-7,3-3-5,-2 1-3,-1 2-3,4 0-8,-1-1 2,-2-1-5,-2 3-8,1 1-4,-4-2-5,0 1-23,-2 2-2,2-2-14,-9 2-9,10 2 5,-4 1-17,-6-3-12,5 7-27,-5-7-61,0 10-154,0-3 69</inkml:trace>
  <inkml:trace contextRef="#ctx0" brushRef="#br0" timeOffset="56628.8642">25372 13679 18,'0'0'181,"0"0"-6,-14-7-10,14 7-15,-10-6-7,4 2-15,1 0-16,5 4-8,-11-8-7,7 4-5,0-1-2,0-2-11,0 2-12,-1-2-4,3 0-3,2 7-11,-4-13 0,3 8-6,1 5-1,-1-13-7,-2 7-1,3 6-6,-1-10-2,1 10-3,0 0-1,0-14-5,0 14 1,2-7-3,-2 7-4,0 0 1,3-8-4,-3 8-2,0 0 1,7-2-7,-7 2-2,0 0-9,0 0-11,0 0-8,0 0-5,13 9-13,-13-9-13,7 8-5,-5-4-26,-2-4-15,4 10-16,0-5-139,-4-5-285,0 11 126</inkml:trace>
  <inkml:trace contextRef="#ctx0" brushRef="#br0" timeOffset="57244.5286">25523 13370 92,'0'0'144,"7"-9"-10,-2 5-6,1 0-8,1-1-11,2 0-1,-2 3-17,3-2-1,-1 1-9,0 2-11,1 1-4,1 3 1,0 0-5,-1 1-6,-1-1-9,-2 4-1,1 0 2,1 1 1,-1 1-7,-5 1-2,3 0-4,-4 2-7,1 1 1,-2-1-4,-1 5 0,-1-6-2,-1 3-2,1-4-4,-1 0 0,-1 2-8,-1-3 1,-1-1-11,2 1-2,1-2-2,-2-1-5,-1 1 1,1-3-6,4-4-4,-9 8-17,7-3 10,2-5 1,-6 5 2,6-5-15,-6 4 14,6-4-1,0 0 10,0 0-6,0 0 5,0 0 2,0 0-3,0 0 5,0 0 1,0 0 4,0 0-2,0 0-10,27-8 5,-20 7 4,-7 1 5,15 0 3,-15 0-6,15 1 9,-6 0 1,0 3-1,0-1 9,2 0-4,-2 1-1,-1 1-2,0-2 5,-1 3 16,-2-1-11,1 0-3,-2-1-10,1 3 9,-2 0 3,0-3 18,-3-4-4,2 13-5,-3-6 2,0 2-4,-4-3 1,-1 3-3,-1-2-3,-1 1-5,-2 1 3,0-2-2,1 1-1,-4-3-5,2 1 7,0 0 3,-1 0-15,1-2-1,0-2-12,-2 3-11,2-1-2,-1-1-13,-1-1-9,3 1-14,-1-1-15,-1-1-13,6-1-18,6 0-128,-18 0-256,11-3 114</inkml:trace>
  <inkml:trace contextRef="#ctx0" brushRef="#br0" timeOffset="57687.8879">26036 13200 7,'3'-6'181,"-3"6"-12,0 0-18,0 0-9,0 0-14,0 0-2,0 0-8,0 0-14,0 0-8,0 0-6,10 14 0,-9-9-5,-1-5-10,3 12-7,-2-4-1,1 3-2,-1-1 6,0 2-9,0-3-1,-1 3-6,-2 5-4,1 0 1,-2 1-8,2-2 0,-2 1-2,-1 0-5,2 2-1,-2-2-7,-1 1-1,2-2-3,-1 1-4,3-2 0,0 1-2,1-5 1,1 1-5,-1-3-1,3 3 1,2-3-3,-2-1-6,3-1 2,-2-2-2,2 4 3,-1-3-3,3 0 1,-2-2 2,3 0-2,0-2-1,4-1 2,-2-1-1,2 0-2,-1-1-8,-1-1-5,2 2-11,-3-2-8,1 0-15,-4-1-9,-1 1-15,-6 2-1,13-5-4,-7 3-16,1-1-22,-7 3-6,8-6-23,-8 6-13,3-7-127,-3 7-301,-2-11 133</inkml:trace>
  <inkml:trace contextRef="#ctx0" brushRef="#br0" timeOffset="57981.8902">26170 13379 36,'0'0'168,"0"0"-11,0 0-4,0 0-9,0 0-14,0 0-11,0 0-11,-19 15-12,16-10-8,0 0-6,3-5-9,-4 12 0,4-2-5,-1-1-4,0 1 2,1 0-8,1 1-5,-1 2 0,0-1-3,1-2-2,2 4-7,-2-2-1,2 3-2,-2 2-3,0-5-7,0 1 0,-2 4-4,2-2-2,-1 2-4,3-1 2,-2-3-2,-1-3-7,0 7 0,1-6-19,-1 0-12,0 1-11,0 0-17,-1-2-8,1 0-23,-1-4-15,1-6-9,1 10-26,-1-10-16,-4 8-107,4-8-272,0 0 121</inkml:trace>
  <inkml:trace contextRef="#ctx0" brushRef="#br0" timeOffset="58408.0006">26388 13256 211,'4'-6'198,"-4"6"-7,3-5-16,-3 5-13,0 0-18,4-6-17,-4 6-5,0 0-20,9-5-8,-9 5-7,10-5-8,-1 3-10,-1 0-9,2-1 1,3 1-3,0-1-9,-2 1 4,5-1-6,-1 1-3,3 0 2,0 1-4,-4 2-3,2-2-5,1 1 2,-3 1-5,-4-1-1,3 2-1,-2-1-6,0 1 1,-2 1-5,0-2-2,-3 2-1,0-1-2,0 1-2,0 0 4,-1 3 2,-1-1-1,-4-5 3,5 12 1,-4-7 2,1 5 1,-4 0-6,1 2 1,0-2-2,-1 3 1,0 2-6,-2 2-1,-2 1 0,-1 0 0,2 0-3,-3 6-1,1-6 1,-1 2 0,-1 3 1,1 2-3,-2-7 2,3 4-3,-1-5-14,1 2-13,1 0 3,0 5-14,2-7-19,-1 1-4,2-1-17,1 1-11,-2 0-19,-2-2-7,2 1-22,1-2-12,-1-1-28,-1-2-137,0-4-334,1 3 147</inkml:trace>
  <inkml:trace contextRef="#ctx0" brushRef="#br0" timeOffset="59163.4817">24904 12951 45,'-15'3'146,"15"-3"-14,0 0-9,-11 6-13,5 0-5,6-6-9,-9 6-4,4-2-4,1 0-1,-1 1-8,-4 0-11,3 2-6,-1 2 0,0 0-6,-3 2-3,2-3-4,-1 6 2,0 0-2,0 2 6,3 1 1,-2 6 0,-2 2-3,3-2 1,4 5 5,0 0 6,0 4-12,1 1-6,-1 2-3,1-2-5,2 3-1,1 11-7,0-12 1,2 0-4,1 1 1,1 8-9,-1-8 2,3 10-2,1-12 1,0 12-5,-2-13-5,1 1 2,1 3-15,0-4-7,1 1-7,2-1-7,0-3-4,2 0-1,2-1-14,0-3-8,3-1-6,1-1-4,0-1-7,4-2 0,2-5-12,0 1-20,1-3-9,3-1-11,3-6-24,0 4-94,1-7-257,0 0 114</inkml:trace>
  <inkml:trace contextRef="#ctx0" brushRef="#br0" timeOffset="59812.6816">26866 13034 90,'0'0'197,"0"0"-19,0 0-5,0 0-15,-2-8-14,2 8-18,0 0-13,0 0-14,0 0-2,0 0-7,0 0-3,0 0 2,0 0-4,12 25-4,-9-16-7,1 2-2,0 0-1,4 6-6,-3 0-3,4 6-7,2 2-9,-1 2-3,-3-2-3,6 3-7,-2 0 2,2 2-3,-1 1-2,-1 2-7,1-3-1,-2 1 0,-1-1-3,1 2-3,-1-1-1,-3-1 1,0 0-1,-1-5-2,-4-4-1,0 3-14,0-3-5,-1-3-3,-1 7-5,0-9-8,0 2-4,-7-1-15,2-3-7,-2 0-9,-3 0-17,-1-1-19,-2 0-12,0-2-24,-2 0-18,-1 0-161,-4-4-335,3-3 148</inkml:trace>
  <inkml:trace contextRef="#ctx0" brushRef="#br0" timeOffset="60314.5744">27186 12933 59,'7'-3'149,"-7"3"-13,11-5-13,-3 2-1,-8 3-9,14 0-10,-8 0-10,-6 0-3,14 5-8,-6-3-4,-2 3-15,0 0 2,0 2 4,-1 1 2,0 1-1,0-1-9,0 4-10,-1-1 2,0 0-9,0 5 1,0-4 0,-3 1-6,-1-2 1,0 2-1,0-1-10,-1-2-2,-1-1-1,-1-1-4,1 1-2,-1 1 3,0-4-8,2 2 1,1-8-3,-3 10 1,3-10 0,-1 7-3,1-7-2,-4 5 2,4-5-2,0 0 0,0 0 0,0 0-3,0 0 1,0 0-1,6 7-2,-6-7-2,14-4 2,-1 2-1,6 1-2,-1-1 0,3-1-2,0 1 1,9 1 1,-2-3-2,-1 2 4,0-1-4,1 1 1,-5 1-11,-2 0-8,-1 0-5,1-1-13,0 0-12,-2-1-18,0 2-17,-2-3-13,1 1-34,-7-2-34,1 1-91,-3-3-276,-3 2 122</inkml:trace>
  <inkml:trace contextRef="#ctx0" brushRef="#br0" timeOffset="61314.4929">24137 12562 73,'0'0'108,"0"0"1,3-7 3,-3 7-8,0 0-4,0 0 2,1-8-10,-1 8-3,0 0-14,0 0-10,0 0-5,0 0-4,0 0-5,4-4-9,-4 4-4,0 0-3,0 0-4,0 0-4,0 0 0,0 0-2,0 0-3,18 4-5,-18-4-3,18 0-13,-8-2 16,3 1-3,5-3 2,2 2 1,1-3-5,9-1 1,1 0-2,2-2 3,4 0-3,0 3 5,18-3-3,-2 0 5,2 3-6,2 1 3,1 0 6,0-2-15,4 3-5,0 2 7,2 0 4,0 2-6,0-2-2,0 1 3,27 0-6,-25 0 3,26 0 0,-27 1 0,30 0-7,-3-5-1,-27 4 1,24-3-5,-25 3 9,-2-2-2,0-2-5,-3 1 1,0 1 1,-4 1 4,-2-3-2,-14 4-1,-1-2 3,-3-2-1,-1 3-1,-1-1 2,-2 0 4,-5 0 1,-6 2-1,0-3-1,-3 1 0,1 0-2,-1-1 7,-5 2-7,0 0-1,-1 1 7,0 0-6,-11 0 5,14-2-6,-7 1 1,-7 1 3,12-1 3,-12 1-7,9-3-1,-9 3 6,0 0-6,10 0-11,-10 0-10,0 0-4,0 0-5,0 0-6,9 2 1,-9-2-18,0 0-12,0 0-23,-3 10-15,3-10-112,0 0-233,-7 11 103</inkml:trace>
  <inkml:trace contextRef="#ctx0" brushRef="#br0" timeOffset="62177.5754">27953 13413 95,'0'0'186,"0"0"-15,0 0-19,-5-4-9,5 4-16,0 0-12,0 0-17,0 0-3,0 0-14,0 0-4,0 0-1,0 0-7,0 0 3,0 0-2,0 0 0,0 0 1,0 0-12,23 2 0,-23-2-6,14-1-5,-4-1-3,2 0-7,0 0-5,6-1-8,-1 3 2,3-4-9,7 2 0,-5-2-1,7 2-4,-2 0-7,3-1-10,-4-1-12,3 2-13,-1 1-12,-5-1-11,-4 2-14,0-3-11,-1 6-22,-7-3-16,-3 3-12,1-2-19,-5 3-97,-4-4-262,0 0 115</inkml:trace>
  <inkml:trace contextRef="#ctx0" brushRef="#br0" timeOffset="62452.9652">28072 13694 40,'0'0'190,"0"0"-14,0 0-11,0 0-11,0 0-20,11-7-6,-11 7-12,9-5-14,1 2-7,2 1-11,2-3-9,4 1-3,2-2-12,10 2 3,-2-3-11,3 2-7,2 0-4,0 2-2,0-2-4,2 1-4,-2 2-6,2-1-19,-2 1-11,-1-3-9,-2 4-26,-3 0-24,0 1-18,-7 0-22,-7 0-35,-1 1-108,-5-1-267,0 0 117</inkml:trace>
  <inkml:trace contextRef="#ctx0" brushRef="#br0" timeOffset="66543.7459">29720 12876 53,'0'0'117,"0"0"-3,0 0-8,2-4-9,-2 4-12,0 0-7,0 0-12,0 0 0,0 0-11,0 0-2,0 0 2,0 0-1,0 0 2,0 0 5,-13 17-6,4-13-4,2 3-6,-4-2-1,-2 3-7,0-1-1,2-2-4,-2 0-3,-2 2-3,2-2 14,0-1-24,1 0 8,0 0-3,0-3-1,-2 0-2,3 1-5,-3-4 0,1 1 2,-1 0-2,2-3 1,1-1-6,-2 1 3,4-3-4,-2 1 0,-1-1-1,5-2 1,-1 1 1,0 2-3,4-3 3,-3 3-3,4-3 1,-2 0-9,2 3 7,3 6-6,-3-12-2,1 5 7,2 7 1,3-12-5,-1 7 4,4 0-1,1 1-3,2-1 2,4 1-7,-1 0 7,0 4 7,2-2-5,3 2-1,1 2-4,-4 1 2,-1-3 3,1 2-1,-1 3-2,1 0 3,2 0-3,-1 1-5,-3 0 2,-2 0 0,2 0 3,-1 1 0,2 3-3,-7-1 4,2-1-7,-1 2 11,2 2 2,0 3 9,-7-3 5,-1 2 8,-2 3 2,-1 1 2,-7 7-1,-2 2-1,-2-3-2,-2 0 0,-4-1-8,-2 0 3,0-1-3,-5-1-3,1 3 1,-1-3-1,-1 0-2,0-2-7,2-2 10,-1-1-7,1-2-2,-1 0 3,11-2-2,-4-3-1,4 1 0,-2-4-2,7-1 2,-1 1-2,0-3-1,2 0-5,2-1 7,-1 0-2,8-2-5,-12-2 4,12 2 2,-9-5-6,9 5-5,-5-8-3,3 2 6,2 6-3,-3-10-2,3 10 4,4-13 1,-3 4-2,1 4-2,1-1 1,-3 6 3,6-11-1,-2 5-8,0 2 6,0-1 3,-4 5-3,9-7 1,-9 7 2,8-5-3,-8 5 3,9 0 0,-9 0-7,10-2 6,-10 2-5,11 2 0,-11-2 1,13 3 4,-3 2 0,0-1-2,1 1 2,1 3 4,1 0-4,4 0-3,-3 2-6,2 0 12,2 1-3,-1-2 1,0 0 0,2 0-2,0 2 6,-1-2-6,0 0-1,0-1-8,-2 1-12,3-4-14,-2 3-8,1-1-18,-3-1-12,-1-1-13,2-2-15,-2 0-21,-4-1-17,-1 0-113,-3-2-273,-6 0 122</inkml:trace>
  <inkml:trace contextRef="#ctx0" brushRef="#br0" timeOffset="67213.7737">30134 12778 128,'-10'-3'147,"10"3"-13,0 0-5,0 0-7,0 0-16,-13 12 2,9-7-7,2 2-6,-3 2 0,-2 1-10,2 2-3,-1 2-1,-3-1-5,0 4-6,0-1-7,0-1-15,-4 2 5,4 0-2,-3 7-10,-1-9-3,4 2-7,0-3 5,-4 1-7,8-5-2,-3 2-10,5-3 6,-4-1-4,5 0-1,-1-2-2,1 0-4,0 0 0,2-6 0,0 0-3,0 12-4,0-12 4,4 5 0,-4-5-4,10 4 0,-10-4-1,10 1 3,-3 1-6,-1-1-1,-6-1 2,17 2-4,-11-2-1,3 0 1,1 0 4,-1 0 3,2 0-4,1 0-1,1 0 4,-1 2-2,0-2-1,1 0-1,-1 3 0,1-3-4,-1 4 4,-1-3-5,5 1 3,-5 3 1,0-3-1,3 2-3,-5 1 4,2 1-3,1 0 3,-2 0-1,-1 1 0,-1 0-1,-2 0 5,2 3-1,1-3-1,-1 1 1,-4 4-3,3-3 3,-3 1 0,0 1 0,-1-1-3,2 1 5,-5-2 1,4 1-2,-2 1-2,-2-1 3,0 0-1,-2-2 5,0 0 0,0 1-5,-5-1 1,0-1 2,-2 0-1,2 0-3,-2 0 1,-4 0 4,2-1-5,-3-1 3,-1 1-6,-4-1-5,3 0-9,-1 0-7,-4 0-17,2-1-5,2-4-11,-3 3-14,2-1-7,0 0-12,1 0-20,1-3-19,0 1-128,0-4-277,3 0 123</inkml:trace>
  <inkml:trace contextRef="#ctx0" brushRef="#br0" timeOffset="67574.8295">30013 12865 67,'9'-4'124,"1"0"-4,4-1-2,4 0-15,2 0-13,7-4-6,-1 2 1,-5 2-4,8 0-11,-2-2-2,-6 3-9,6-1-1,-8 1-3,0 1-5,-1-1-8,-5 4 0,1 0-7,-1-2 4,-2 2-13,-3 0-4,-2 2 2,3-2-8,-3 3-2,-6-3 6,10 4-9,-5 0-6,-1 0-8,-4-4-4,6 6-1,-6-6-5,3 8-14,-1-4-10,-2-4-3,-2 11-20,2-11-19,-2 10-19,1-3-95,1-7-209,-4 11 93</inkml:trace>
  <inkml:trace contextRef="#ctx0" brushRef="#br0" timeOffset="68242.6744">30603 13230 47,'0'0'157,"2"7"-8,-2-7-13,0 0-8,0 0-9,0 0-8,0 0-18,-2 9-11,2-9-1,0 0-5,4 5-6,-4-5-4,0 0-5,0 0-5,8 5-3,-8-5-5,3 3-4,-3-3 0,0 0 4,0 0 2,0 0 7,6 4-3,-6-4-4,0 0-3,0 0-2,0 0-7,0 0-6,0 0 0,0 0-2,6-14-6,-6 14-3,1-10 0,-1 10-2,0-9-2,0 9-1,4-10-3,-4 10-2,2-12-5,0 7 3,0-2 2,-2 7-5,0-12-4,0 12 1,2-8 2,-2 8-1,2-9-2,-2 9 1,0 0-3,0-8 0,0 8 0,0 0-2,0 0 1,0 0 0,0 0-1,0 0 1,-2-9 5,2 9-9,0 0 8,0 0-1,0 0-3,0 0-1,0 0 0,0 0-1,0 0 3,0 0-3,0 0-3,0 0 3,0 0-2,0 0 4,0 0-1,0 0-8,0 0 0,0 0 0,0 0-13,0 0 5,0 0-3,0 0 3,0 0 1,0 0-3,0 0-2,0 0 9,2 26-5,-2-26 9,0 0 0,0 0-2,0 0 4,6 3-2,-6-3 5,0 0-6,0 0 2,0 0 5,0 0 0,11-15-1,-11 15 1,4-7-1,-2 2-2,-2 5 1,3-9 2,-2 4 3,-1 5-5,6-8 1,-6 8 3,0-8 1,0 8 0,0 0 4,0-9-6,0 9 0,0 0 2,0 0-4,0 0-5,0 0-1,0 0-2,-7-8-6,7 8-7,0 0-6,0 0-5,0 0 5,0 0-20,0 0-2,0 0-6,0 0-1,0 0-16,0 0-11,0 0-6,0 0-35,9 23-69,-9-23-211,0 0 94</inkml:trace>
  <inkml:trace contextRef="#ctx0" brushRef="#br0" timeOffset="69764.6967">31298 13026 18,'0'0'103,"0"0"-3,0 0-5,4-11-9,-4 11-10,0-8 0,0 8-7,5-7-22,-1 2 13,-4 5-11,9-11 0,-6 3 2,1 0-4,2 0 2,-1-1-13,0 4 3,-1-4-11,-1 0 5,-1 3-2,-2 6-5,2-14 8,-2 7-12,0 7-2,-4-11-4,-1 2 6,0 4-3,-2 0-7,-1-2 1,-6 2 3,5 1-7,-4 0 5,1 0-7,-1 1-7,-5-1 7,5 3 3,-1-1-4,1 0-5,-6 2 4,4 0 0,-1 0-1,5 0-5,-2 3 3,-1-1 3,1 2 0,1 0-10,1 2 5,0-1-3,-1 1 6,4 1-4,-1-1 5,1 0-5,4 1-5,-4 2 7,5-4 3,-1 6-6,2-2-2,-3 3 8,4-3-6,1-1 3,0 1-8,4-1 8,2-2 0,-2 2-5,3 1 9,0-1-2,2 2 0,2-3-15,0 2 11,-1 0-4,5 0 4,-5-2 2,0 1 3,1-1 1,1 0-7,-1 1 6,-2 1-12,5 0 0,-5 0 5,1-1 9,0 1-5,-1-2-5,1 3 2,0-2-2,1 1-2,-2-3 7,0 3 1,0-1-6,0 1-3,-3-1 8,2 2-3,-2-1-5,-1-1 7,-1-2 0,-2 2 5,0 0 10,-1-2-5,-1 2 2,0-8 0,-1 13 9,-5-5-6,2-1 0,-5-2-2,-1 3 1,-1-1-1,0-3 4,-3 3-7,2-4-2,-3 0 4,0 1-1,1-1-6,1-3 4,-1 3-3,1-3 4,0-2-6,1 1 1,1-3 4,-1 1-5,4-2 5,-1 0-7,0 1 2,0-2 4,4 2-5,-1-4 1,2 1-1,1-3-9,1 5 5,0-6 4,-1 3-5,3-1 2,3-1 2,-1 0-3,2 0-2,-1 1-2,5-3 6,1 5-1,-2-3 2,4-3-1,4 3 1,-2-1-7,-3 3 6,6-2-5,-3 1 5,1-1 4,-5 3-6,2-2-2,5 1 2,-3-1 4,-1 2 1,-1 1-5,-2-1 1,3 0-1,3-2 0,-7 2 1,4 1 1,-5-1-2,2 2-1,0-3-3,0 2 1,-3 0 3,-1 1-3,2 0-10,-2 1 0,-1 0-3,-4 4-3,11-8-3,-9 6-13,-2 2-1,12-7-5,-12 7-5,9-4-5,-5 3-4,-4 1-6,7-3-11,-7 3-2,11-1-29,-11 1-56,7-1-172,-7 1 76</inkml:trace>
  <inkml:trace contextRef="#ctx0" brushRef="#br0" timeOffset="72174.084">32060 12951 89,'0'0'113,"1"-8"-22,-1 8 12,0 0-18,0 0 3,0 0 1,0 0-9,0-9 6,0 9-13,0 0-11,0 0 0,0 0-8,1-6 0,-1 6-5,0 0-6,0 0-6,0 0-3,0 0-5,0 0-3,-5-10 7,5 10-3,0 0-7,-2-7-4,2 7 6,0 0 0,0-10-4,0 10 1,0 0 1,0 0-4,2-10-9,-2 10 9,0 0-5,0-12 1,0 12 0,3-5 10,-3 5 0,0 0-1,-3-13-7,3 13 5,-2-6-9,2 6 0,0 0 3,-9-8-4,9 8-3,-9-2 4,9 2-5,-11-3-1,4 3-2,7 0 4,-20 1-8,9-1 8,1 0-3,-3 1-3,2 0 2,-1 1-1,2-1-3,-4 1-1,3 0 4,0 2 1,-1 1-4,1-2 2,0 2-3,-1 0 2,3 0-4,1 0 3,-2 2 3,2-2-1,1 3-1,0-2 5,-2 1-4,2 1 1,1 0-3,-1-2 2,3 1 0,1 2 2,-4 0-2,5 2-3,0-3 3,0-1-1,2 1 2,0-8-1,0 16-3,4-11 4,-4 2-3,2 0 3,2-1-2,-1-1 1,2 2-1,1-1 1,-1-2-1,2 1 3,1-3-4,4 2 1,-3-4-1,3 3-1,-1-3 0,-1 2 1,4-4-2,-3-1 3,0 1-3,3-2-2,-3-1 5,5-2-6,-5 3 6,1-3-2,3-2-1,-6 4 4,5-2-3,-5-1 2,1-1-4,-2 1 2,1-1 3,-1-1-8,2 0 3,-6 6 3,3-4-3,-3 1 2,1 0-3,-1 2 3,-4 5 2,4-10-1,2 5-7,-6 5 7,4-6-1,-4 6 2,2-6-3,-2 6 2,0 0 0,5-6-2,-5 6 7,0 0-6,6-3-3,-6 3 3,0 0-3,10-1-3,-10 1 5,0 0 2,0 0-1,10 8 6,-10-8 6,5 8 4,-3-4 1,-2-4-1,4 8 2,-2-2 10,-1 1 2,1 2 2,0 2-3,-2 0 2,3 5-1,-3 1 2,0 1 6,0 0 0,-3 1-1,1 0-5,-2 6 2,-1-1-2,-1 2-2,1-1-7,-1-1 0,3 2-3,0-6-1,-3 2-2,3 2-1,-3-4 0,0-3-1,5 2 0,-4-3-23,1 1 0,2-5 1,0 0 2,0 1-1,-1-4-3,1 0 2,0 0-6,0 2-7,2-5-2,-2 2-7,2-8-5,-3 11-4,-1-4-22,4-7-10,-3 9-17,1-4-15,2-5-15,-3 8-17,3-8-15,-2 9-15,-2-6-103,4-3-289,0 0 128</inkml:trace>
  <inkml:trace contextRef="#ctx0" brushRef="#br0" timeOffset="72999.2503">32568 12746 110,'0'0'134,"0"0"-1,0 0-9,0 0-2,0 0-10,0 0-3,0 0-10,-5-5-9,5 5-8,0 0-13,0 0 0,0 0-12,0 0-5,0 0-1,0 0-1,0 0-2,-2 20 1,2-13 5,0 3-4,-2 1-4,2 1-3,-3 3 0,1 2-2,-3 0 2,3 0-1,-2 0-4,2 2 0,-1 5-2,-1 0-7,0 2 0,3 1-2,-4-2-4,1-5 0,2 3-6,0-2 2,-1 4-3,1-5-1,2-1 2,-2 6-5,0-6 1,0 0-2,0-2 0,1-3-1,-1 1 1,0-4-5,2 5 0,-5-7-9,5 1-9,-2-3-11,1 0-7,1-7-8,-2 8-8,2-8-7,-2 9 1,2-9-13,0 0-14,-2 5-24,2-5-22,0 0-18,0 0-117,0 0-281,-13-14 125</inkml:trace>
  <inkml:trace contextRef="#ctx0" brushRef="#br0" timeOffset="73481.9571">32814 12865 78,'0'0'120,"0"0"-13,0 0 1,0 0-17,-44 22-2,30-16-13,5 0-7,-7 3-1,1-2-4,-1 0-7,3-1-7,-3 3-3,0-3-7,2 1-2,5-3-3,-1 1-6,0-1-3,1 1-2,0-1-2,0 0-3,5 0-4,-1-1 1,5-3-3,-8 5 1,8-5 2,-2 7-6,2-7-6,0 0 0,4 14 7,-2-9 3,6 2-5,2-2-2,-1 3 5,2 1 0,3 1 4,-1-1 0,-13-9 0,29 25 3,-29-25-3,30 23-1,-30-23 3,29 25 0,-13-13-4,-16-12-1,26 22-1,-26-22-3,19 20 2,-19-20-2,18 21-3,-18-21 2,0 0-5,17 29 8,-17-29-6,0 0 0,12 29-1,-12-29 1,0 0 2,7 25-4,-7-25 4,0 0-8,0 0-10,0 0-16,6 35-13,-6-35-5,0 0-16,0 0-14,0 0-11,0 0-7,7 27-19,-7-27-77,0 0-203,0 0 90</inkml:trace>
  <inkml:trace contextRef="#ctx0" brushRef="#br0" timeOffset="74243.7316">33084 12925 78,'0'0'115,"0"0"1,0 0-3,0 0-11,0 0-13,0 0-10,0 0 8,0 0-1,0 0-4,0 0-6,0 0-4,0 0 1,13 72 4,-13-72-8,0 0-7,2 43-11,-2-43 1,-3 35-9,3-35 2,-1 38-8,1-38-10,0 0 6,-7 46-5,7-46 0,-2 31-7,2-31 4,0 0-4,-2 32-5,2-32 3,0 0-4,0 0 1,0 0-8,-2 37 0,2-37 2,0 0 0,0 0-2,0 0 1,0 0-3,0 0-6,0 0-6,0 0 0,0 0-2,0 0 5,0 0-5,0 0 7,0 0-6,0 0 3,0 0-2,0 0 0,0 0-4,-10-105 10,10 105-3,2-38-8,-2 38 3,4-44 0,-4 44 0,4-28 4,-4 28-2,0 0-6,14-37 11,-14 37-3,0 0 7,9-22 0,-9 22-1,0 0 3,0 0-6,0 0 3,0 0-1,13-24-1,-13 24 0,0 0 4,0 0 2,0 0 0,0 0 3,0 0-7,0 0 7,0 0-1,0 0 8,0 0-9,0 0 7,0 0-2,63 37 2,-63-37 1,0 0-2,20 30-3,-20-30 4,15 23 0,-15-23-2,14 24 5,-14-24-9,14 25 3,-14-25 1,16 25-4,-16-25 0,13 20-1,-13-20 3,0 0-1,22 28 0,-22-28-3,0 0 1,16 17-3,-16-17-2,0 0 4,0 0-1,27 11 33,-27-11 2,0 0-3,0 0 0,0 0 3,0 0 5,0 0 3,57-22 2,-57 22-8,0 0-1,22-31-6,-22 31-2,16-30-1,-16 30 1,11-35-7,-11 35-1,9-33-4,-9 33-2,10-33-6,-10 33-5,11-29-12,-11 29-13,14-29-5,-14 29-4,12-22 1,-12 22-13,0 0-11,0 0-10,15-29-7,-15 29-15,0 0-3,0 0-16,0 0 12,17-18-35,-17 18-7,0 0-20,0 0-136,0 0-309,0 0 137</inkml:trace>
  <inkml:trace contextRef="#ctx0" brushRef="#br0" timeOffset="79421.8327">30579 12983 28,'0'0'107,"0"0"-9,0 0-9,0 0 2,0 0-9,-18 2-9,18-2-4,0 0 0,0 0-9,0 0-3,0 0-7,-10 0 0,10 0-9,0 0 1,-9 3-8,9-3-3,0 0-4,-8 1-3,8-1 0,0 0-2,-9 1-4,9-1 3,0 0-9,-9 2 8,9-2-11,-7 1 6,7-1-9,0 0 14,0 0-9,-7 2 1,7-2 2,0 0 4,0 0 4,0 0 0,0 0 2,0 0 0,0 0-5,0 0 5,0 0 0,0 0 3,-12-3-7,12 3 4,0 0-1,0 0 1,0 0-2,0 0 2,0 0 0,0 0-7,0 0 1,0 0 2,0 0 0,0 0 0,0 0-4,0 0 3,0 0 3,0 0-2,0 0 3,0 0 3,0 0-3,0 0 4,0 0 1,0 0 6,0 0-6,0 0 3,0 0-7,0 0 3,0 0-7,0 0 2,0 0-7,0 0 2,0 0-6,0 0 0,0 0-2,0 0-2,0 0-1,0 0 0,0 0-4,0 0 1,-6 3 0,6-3 2,0 0-3,0 0 2,4 14 2,-4-14 0,2 10 5,-2-3 3,0-7 3,0 17 5,1-6 4,2 0 1,-1 6-8,0-2 0,-2 1 6,0 1-8,0 3 2,0 4-1,0 0 2,-2-4-4,2-1-7,-2-2 6,2 0-3,-3 0-2,3 2 0,0-2 0,-1-1-3,2-1-1,4-3 5,-5 0-5,2 0 0,1-2-2,-4 2 2,2-3-2,0-1 1,1-3 2,-2-5-5,1 12 0,1-7 2,-2-5-2,0 10 0,0-10-2,4 7 6,-4-7-1,0 0-1,0 8-3,0-8 4,0 0-4,0 0 5,0 0-2,0 0 2,-6 7-4,6-7 4,0 0-5,0 0 3,0 0 2,0 0-5,0 0-2,0 0 4,0 0-2,-7-18-2,7 18 2,0-9 1,0 9-1,-2-13 3,2 6-5,0-3 5,0 1-1,2 0-3,0-3-1,-1-1 2,2-1-5,4-3-3,-4-2-2,3 1-4,-1 2-1,0-4 5,3 1-18,-1-5 4,-1 4-1,2-4 2,-2 5 5,3-3-1,-3 4-2,2 0-1,-4-2 1,1 2 5,-3 0 1,2 4 4,-1 0 1,-2 4 4,-1 0 0,1 3 13,-1 7 2,0-15-1,0 15 8,-2-12 0,2 12-6,-1-7-1,1 7 4,-4-5-7,4 5-1,-4-7 1,4 7 0,0 0-1,-7-5-4,7 5 1,0 0 1,-11 0-1,11 0-1,0 0-2,0 0-3,0 0 2,0 0 2,0 0 0,-9 7-3,9-7 2,0 0-1,0 10 1,0-10 0,0 9-5,0-9 3,-1 12 2,2-6 0,-1 5-1,0-4-3,-1 1 4,1 2-5,-2 2 7,1-1 2,0 0-1,1 5 1,-6-3-1,3-2 4,-1 6 0,-1 0 2,0-2 2,1 2 1,0 0 2,2 0-7,-3 0 8,3 0-8,-1 1 3,1 0-2,-2 1-2,4-2 5,-2 0-5,-1 0-1,1 0 2,-2-2-4,3-3 4,-1 0-3,1 0 0,-2-1-1,3-1 3,0 0 0,-2-1-1,2-3-2,0-6 1,-2 12-2,2-12 1,-3 8 0,3-8 1,0 0-3,3 9 6,-3-9 2,0 0-4,0 0 1,0 0-1,0 0-4,0 0-2,0 0-8,0 0-4,0 0-5,0 0-6,0 0-6,0 0-5,0-30-17,0 30-8,-3-11-16,3 11-7,-1-11-11,1 11-22,-2-11-19,2 11-25,-4-7-163,4 7-347,-2-13 153</inkml:trace>
  <inkml:trace contextRef="#ctx0" brushRef="#br0" timeOffset="80684.9011">30921 13237 46,'0'0'145,"-14"-19"-10,14 19-20,0 0-14,-7-2 1,7 2-12,0 0-5,0 0-10,-9-3-4,9 3-4,0 0-6,0 0 0,-9-2 3,9 2-17,0 0 9,0 0 2,0 0-1,0 0-4,0 0-1,0 0 6,0 0 7,0 0-9,0 0-8,0 0-3,0 0 0,0 0-1,-9-1-4,9 1 1,0 0 2,0 0 1,-7 8-2,7-8-2,-6 7-2,1-4 2,0 2-6,1-1-3,-2 3-4,3-2-2,3-5-4,-9 9 1,4-1-2,1-3-3,2 0 2,0 2-6,2-7-4,-2 12 4,1-6 0,1-6-4,1 11 1,1-4 0,-2-7-3,6 9 1,-2-5 19,0 3-7,-4-7-1,11 5 1,-5-3-4,0 1 1,2-1-4,-8-2 0,11 2-2,-4-2 3,-7 0-5,15-5 1,-8 1-3,2 0 1,0 0 2,-2-3-3,0 2-3,1-3 2,-1 3 1,2-2-3,-7-2 0,3-1 4,-3 3-7,-2 0 4,2-4-5,-4 2 2,2 9 0,-4-17 0,1 11 1,1-1-1,-2-3-4,-5 4-1,6 1 2,-3 1 0,1 1 2,5 3 0,-8-9-3,8 9 4,-6-5-2,6 5-5,-6-3 4,6 3-3,-5-4 0,5 4 1,0 0 0,0 0 6,0 0-5,-18 7 4,14-3-6,0 2 2,1-2 0,3-4-2,-6 12 1,1-6 3,3 0-1,0 2 0,2-8 1,-7 12 0,6-5-1,-1 0 2,0-2 2,2-5-6,-2 15 3,2-10 0,0-5-3,2 9 5,-2-9 0,2 8-3,-2-8-2,0 8 8,0-8-7,0 0 6,8 4-2,-8-4 1,7 1 3,-7-1-4,0 0 0,0 0 2,14-8-1,-9 5 0,-5 3-3,9-7 1,-4 2 2,-1-1-2,-1 0 0,-1 1 0,-2 5-2,6-12 0,-4 5 3,1 1-3,-3 6 0,0-12 4,0 12-3,-3-9 0,3 9 0,-2-10-1,2 10-1,-6-7 4,6 7-5,-5-9 3,5 9 0,-6-4-5,6 4 3,-7-3 0,7 3 0,0 0 0,0 0-1,-12 0-2,12 0 4,0 0 4,-11 7-8,9-3 2,2-4 2,-9 10 2,4-6 4,1 2-2,0 3 1,-1-2 4,1 1-4,-1-1 2,0 0-2,1 1 0,2-4-3,2-4 4,-4 12-4,4-12 0,-1 7 1,1-7 0,0 0-1,0 10 2,0-10-1,0 0 3,0 0-1,0 0-1,0 0 4,0 0-12,0 0-12,0 0-5,0 0-2,0 0-6,0 0-13,19-17-12,-17 13-11,-2 4-15,4-10-31,-4 3-27,0 7-21,3-9-16,-3 9-145,-1-9-346,1 9 153</inkml:trace>
  <inkml:trace contextRef="#ctx0" brushRef="#br0" timeOffset="82343.635">19099 15141 110,'0'0'132,"-1"-9"-6,1 9-11,-2-7 10,2 7-10,0 0-13,0 0-12,-1-8-12,1 8-7,0 0-4,0 0-14,0 0 7,0 0 16,0 0 0,0 0-1,-4 23-5,2-12 0,-1 1 1,-2 8 9,-1 4-19,-2 2-1,0-1-3,2 3-4,-4 2 0,2-1-5,-1 1-4,0-1-3,4 3-2,-3-3-3,2 1 0,3-1-24,-2 1 0,0-2-6,3 2 5,-1-2 0,3 1-2,-1 0 1,2-3 1,0-1-8,7-1 6,-3-6-1,2 0-1,3 6-4,-1-9 2,0-1-1,1 1-3,3-4 5,-3-1-3,3 0 1,2-2-1,-3-2 1,4-1-2,-2-4 4,0 0-5,4-5 3,1 1 0,0-3-3,-1-2 3,1-1 2,-3-3-3,0 0-1,5-6 2,-4-1 1,-1-1-3,-6 3 3,5-5-2,-5-3-2,0-2 1,-4 1 5,3-3-6,-4-1 4,-3 1-4,-1-1-1,-1-1 5,-1 0-3,-2 0 1,0-2-6,-3 2 2,0 0-1,-3 2-9,-2-3-5,1 6 7,0 0-5,0-1 5,-3 2 2,4 2 0,3 4 3,-4 1 0,2 3-15,1-2 3,1 2-2,-3 0-7,4 7-4,1-3-3,0 2-4,0 4 1,4 5-4,-3-9-13,3 9-10,-4-7-12,4 7-4,-6-2 12,6 2-2,0 0-14,0 0 7,0 0-9,-13 18 11,9-10-11,-3 2-5,2 1-2,0 0-6,-1 3-4,-1 2-66,-3 0-180,1 1 80</inkml:trace>
  <inkml:trace contextRef="#ctx0" brushRef="#br0" timeOffset="82634.5546">19080 15659 42,'6'-7'171,"3"-1"-7,-1-2-21,2 3-11,0 0-10,1-2-18,0 1-8,2-4-9,2 4-7,0 0-6,2 0-12,-2 0-5,3 1-3,-1 0-12,1 0-3,2 3-2,-7 0-12,0 4-13,5-2-14,-7 1-27,2 2-19,-2 1-18,1 1-17,-3 1-19,-1-1-101,-8-3-219,13 10 98</inkml:trace>
  <inkml:trace contextRef="#ctx0" brushRef="#br0" timeOffset="83164.7574">19654 15617 57,'0'0'190,"0"0"-17,-2-9-18,2 9-12,0 0-13,0 0-20,0 0-11,0 0-4,0 0-13,0 0-8,4-7-9,-4 7-6,0 0-6,0 0-7,12 12-7,-10-5 3,3 1 8,2-2-9,-2 5-5,1-2-3,1 3 0,-1 2 3,0 1-5,2 1-1,-6-4-1,2 3-1,-2-2-4,0 2-4,-2-2 1,0-1-7,-1 1 0,1-4 0,-1 1-4,1 0 6,0-3-5,0-7 1,-2 11 1,2-11-3,0 8-3,0-8 2,0 0 2,0 0-4,0 9 2,0-9-4,0 0 5,0 0-2,0 0-7,7-27 7,-6 16-1,2 0 0,-1-7-4,2 0 2,2-7 1,-2-1-2,4 1 0,-2-2 2,3 2-8,0 2 1,1-1-4,-1 7 2,0 1 3,0 3 7,-4 3-6,2 1 2,-1 0 1,-1 3 2,-2 0-5,-1 2-2,-2 4 2,5-6-1,-5 6-4,0 0 11,7-4-6,-7 4 6,0 0 2,7 10-1,-7-10-1,7 12 1,-3-2-5,-2 0 0,3 1 5,-1 0 0,1 4 0,2-4-4,0 3 1,-2-1-2,7 0 0,-3 1 2,-1-3-11,1 0-13,1 3-9,-3-4-17,2-2-15,0 1-4,1-2-21,1-2-27,-2 2-14,2 0-15,-2-3-21,2 1-91,-4-2-272,3 0 121</inkml:trace>
  <inkml:trace contextRef="#ctx0" brushRef="#br0" timeOffset="83643.9927">20891 15611 98,'0'0'168,"-6"-3"-5,6 3-7,0 0-15,0 0-8,0 0-4,0 0-5,11-14-10,-5 11-8,0-1-8,1-1-8,2 2-9,2-1-5,-1 1-13,3 0-2,1-1-8,3 1-3,1 0-5,0 0-4,-2 1-5,3 2-2,-1-3-8,0 2-8,1-1-15,-1 2-17,0 0-24,-1 0-12,-3 0-27,-1 2-17,-1-2-17,-1 2-9,-2 2-20,-4-1-105,-5-3-263,5 10 117</inkml:trace>
  <inkml:trace contextRef="#ctx0" brushRef="#br0" timeOffset="83896.3627">20947 15937 118,'0'0'141,"0"0"-10,-2 12-1,2-12-10,0 0-6,6 5-7,-6-5-11,6 2-3,-6-2-2,14-1-7,-14 1-3,19-3-11,0-2-8,-1 0 0,1 0-13,2-3 2,6-1-5,-1 1 0,0-1-16,2 0-1,-1-4-3,1 4-20,2-4-9,-2 4-29,-2-3-10,3 0-36,-1-1-26,-3 1-31,-3-2-97,0-1-251,-6 4 111</inkml:trace>
  <inkml:trace contextRef="#ctx0" brushRef="#br0" timeOffset="84771.6305">22225 14918 101,'0'0'152,"0"0"-18,-7-5-17,7 5-8,0 0-2,0 0-2,-9 10-3,9-10 8,-6 14-14,2-6-1,1 5-5,1 0 2,-1 3-8,1 2-8,0 2-5,-1-3 7,0 4-7,3 4-3,-1 4-6,-1-5-3,1 5-6,2 0-1,-1-1-2,0 7-1,3-1 0,-2 3 2,-2 10 0,2 0 16,-2-1-7,-2-1-4,1 2-5,-2-12-4,-2 11 0,2-12-7,-3 1-3,-4 11-4,3-13-3,1-1-3,0-1-1,-2-1-1,3-1-8,-3-1-1,1-3-10,4-5-14,1-2-12,-1 0-9,3-2-13,-1-1-8,4-5-9,-2-1-14,1-1-10,2-3-13,0 1-21,-3-6-9,7 6-9,-7-6-21,9 0-15,-9 0-122,12-6-316,-3-1 140</inkml:trace>
  <inkml:trace contextRef="#ctx0" brushRef="#br0" timeOffset="85787.2592">22745 15565 198,'-7'-9'195,"3"4"-14,4 5-10,-6-8-13,1 4-11,5 4-15,-9-6-11,9 6-8,-10-5-7,10 5-10,-7-5-11,7 5-7,-9-1-10,9 1-3,-11 1-7,11-1-3,-12 4-6,2-1-3,0 4 0,1 0-2,-2 0-2,-2 4-5,-1 1 2,1 1-25,-1 1-1,0 1 4,-5 3-4,3 2-1,1 0 4,0 1-5,1 2 3,3-5 0,1 0-5,0 0 7,1 4-11,3-4 2,2-3 3,0 2-6,4-6 8,1 2-4,2-4-3,-1 2-1,3-3-4,1-1 0,4-4-3,-1 2 3,1-5 1,3 0-3,-2-3-9,2 1-1,1-5 0,3-2-3,-1 0 5,1-2-9,-2-1 3,0-1 5,-2 1-3,-2-2-1,-1-1 0,-1 2-1,-4 1 0,1-2 3,-2 2 1,1 0 6,-2 2-3,-1 1 1,1-1 2,-2 0 3,-1 10-2,3-13 5,-3 13 3,2-12 0,-2 12 3,1-9 4,-1 9-4,3-9 0,-3 9-4,0 0 1,0 0-2,0 0-3,6-9 4,-6 9-3,0 0 1,0 0 0,0 0 3,20 11-5,-17-6 2,3 0 1,0 4-1,0-1-2,-1 2 3,1-1 0,-3 1 3,4 0-4,-1 0 0,-1-1 6,-1 1-6,0-1 7,-2-2-10,-2-7 2,7 12 6,-7-12 1,6 11-6,-6-11 0,3 9 2,-3-9-4,0 0-2,6 8-1,-6-8 2,0 0 3,0 0 9,0 0-12,0 0 3,0 0-3,0 0 0,0 0-2,0 0-1,0 0 1,0 0-1,20-20-4,-16 12 0,0 1-1,3-2 4,0-1-2,2 1 5,-2-2-4,2 2 5,0 0-2,1 1 1,-1 1 0,-3 0-1,-1 2 0,-5 5-2,12-7 3,-12 7-4,11-3 3,-11 3 4,0 0-6,17 3 3,-17-3 4,7 4-6,-7-4 6,6 12 2,-6-12-1,3 15 2,-1-8-2,0 2-2,1 2 4,-2-2 2,-1-9-5,4 19 3,-4-12 3,0-7-4,1 13-4,-1-13 7,4 12 0,-4-12-4,4 9-2,-4-9-1,4 8 5,-4-8 2,0 0-1,5 9-4,-5-9 5,0 0-2,0 0 3,0 0-4,0 0 2,0 0 0,0 0-1,0 0-1,0 0-1,0 0 2,0 0-3,0 0 2,11-24 4,-11 24-2,0 0-5,3-14 1,2 10-1,-5 4-4,5-11 8,-5 11-6,8-9 2,-8 9-2,10-10 5,-5 8-4,1-3 1,0 2 1,0-1-2,2 1 8,-8 3-5,11-3-6,-11 3 4,12-4-3,-12 4 1,12 0 2,-5 4-1,-7-4 1,11 6 0,-4-5-2,-2 2-6,0 2-9,1 0-4,-6-5-4,9 8-15,-2-4-13,-7-4-8,7 9-8,-2-4-6,-5-5-15,9 7-9,-9-7-16,9 8-16,-5-6-108,-4-2-258,0 0 115</inkml:trace>
  <inkml:trace contextRef="#ctx0" brushRef="#br0" timeOffset="86085.6493">23206 15371 152,'0'0'138,"13"-12"-18,-8 8-1,1 0-4,4-1-11,-10 5-7,13-8-9,-4 7-8,-9 1-7,15-4-5,-15 4-6,15-3-5,-15 3-12,13-2 0,-5 1-6,-8 1-3,17 0-4,-17 0 0,16-2-9,-4 2-16,-1-3-16,-2 1-7,3-1-16,-3-2-14,1 1-16,-1-1-17,2-2-9,-2 2-14,1 0-81,-2-2-199,0-2 88</inkml:trace>
  <inkml:trace contextRef="#ctx0" brushRef="#br0" timeOffset="86344.6006">23579 14912 28,'0'0'135,"0"0"0,0 0-3,0 0-10,0 0-3,0 0-5,0 0-6,0 0-9,-5 32-2,5-32-7,0 18-10,0-6-3,0 1-7,0-2-5,0 4-1,0 2-11,-2 0-8,0-1-1,2 1-7,2 0 3,-2 1-9,3 0 0,-3-1-6,1 1-5,1 2-7,-2-3-26,1 1-15,0-2-29,2 1-19,-2-1-17,0-1-25,-1-4-29,0 2-77,0-4-243,0-9 108</inkml:trace>
  <inkml:trace contextRef="#ctx0" brushRef="#br0" timeOffset="86839.9043">22034 15265 189,'0'0'177,"0"0"-17,4-6-17,-4 6-11,0 0-16,0 0-15,0 0-7,10-1-9,-10 1-7,14-1-11,-4 0 3,4 0-4,-1-2-1,8-1-13,-1 0-3,10-2-6,-1 1 1,4-1-6,3-1-3,0 0-6,2-2-3,0-1-4,1-1 2,11 0-4,-15 2-16,4 0-16,-2 1-24,-1 0-12,-1-1-20,1-1-25,-4 0-31,0 1-16,-4-2-95,0 2-254,-7 2 112</inkml:trace>
  <inkml:trace contextRef="#ctx0" brushRef="#br0" timeOffset="88043.9359">24803 15078 126,'0'0'156,"0"0"-11,0 0-12,0 0-6,-30 17-2,21-7-9,-5 2-2,-2 0-16,0 3-11,-4 2-11,1 2-5,-1 1-6,2-2-5,4-6-7,2 2-4,3 3-4,-3-3-11,3-1 3,2-2-6,0-2-2,3 1-4,-1-3-2,2 1-7,2-4-1,0 4-4,1-8-3,-3 9 0,3-9 0,0 0-6,0 0 5,8 5-3,-8-5 3,9 0-3,-9 0-2,14-1 1,-14 1-6,13-4 8,-6 4-5,-7 0-1,17-3 3,-7 3 0,-10 0-4,19 3 2,-9 0 2,2-1-6,-2 2 8,0 1-2,3 0 2,0 0-10,3 4 6,-4-5-4,2 3 3,1 0-1,1 0 6,-1 1-4,-2-2 0,2 1 1,0 4 12,0-5 1,-4 2-5,0-3 2,1 2-7,-2 2 8,-2-1 3,-3 2 4,1 0 0,-2-1 11,-1 2-1,-3 0 1,-1 2-4,-2-2 1,-1 2-1,-2 3 0,-3-3-5,-3 0 1,1 0-17,0-1-4,0-3 2,0 2-5,-5-3 5,1 0-2,-2 1 3,3-2-4,2-1 4,-5-3-14,4 0-6,0 0-1,0-1-15,-3-1-16,3-1-8,2 3-8,11-3-26,-23-3-11,12 2-9,1-2-40,-3 1-118,2-3-288,-1-1 128</inkml:trace>
  <inkml:trace contextRef="#ctx0" brushRef="#br0" timeOffset="88346.7659">24643 15077 125,'6'-5'120,"-6"5"-8,0 0-17,0 0-4,0 0-2,14 3-16,-14-3-7,14 1-1,-4 0-14,-1 0 5,5-1-11,2 2-7,-1 1 0,2-2-2,1 1-5,1-1 6,-3 0-15,2 1-1,-5 1-19,-1-2-22,-1 0-17,-1 4-14,0 0-21,-4-2-15,0 1-71,-3 1-171,1 1 75</inkml:trace>
  <inkml:trace contextRef="#ctx0" brushRef="#br0" timeOffset="88761.7381">25212 15446 37,'0'0'210,"0"0"-11,0 0-14,0 0-22,0 0-14,0 0-15,0 0-15,0 0-12,0 0-11,0 0-5,0 0-15,0 0-7,0 0-5,0 0-6,0 0-7,-23 8-3,23-8-7,0 0 0,0 0-3,0 0-3,0 0 1,0 0 4,0 0-4,0 0 7,0 0-11,0 0-4,0 0-5,0 0 3,0 0-4,-6-13-4,6 13 2,1-9-6,-1 9 0,0-12-1,0 12 0,1-11-3,-1 11-3,0-8 2,0 8-1,0 0 0,3-10-2,-3 10 3,0 0-3,0 0-2,0 0 0,0 0-4,-2-8 0,2 8 0,0 0 3,0 0-1,0 0-1,0 0-1,0 0-3,0 0-8,0 0-6,0 0-1,0 0-12,0 0-6,0 0-13,-8 19-12,8-19-13,0 0-4,5 15-23,-5-15-17,1 7-24,-1-7-146,0 9-312,0-9 138</inkml:trace>
  <inkml:trace contextRef="#ctx0" brushRef="#br0" timeOffset="89831.5839">25611 15195 120,'-3'-7'125,"3"7"-12,0 0-10,1-11-2,-1 11-15,6-12-3,-4 5-3,5-1 2,-1-1-11,3 1-8,-3 1 9,2 0-17,0 0-4,0 2-1,-2 0-7,0 3 4,0-3-10,-6 5-3,13-5-6,-5 4-3,1 1-2,-9 0 0,18 4 2,-9-2-5,0 5 0,2 0-1,-1 2 6,-1-1-1,1 0-6,-1 3-1,-3 1 0,1 1-12,0-1 13,-2-2 10,-3 3-11,0-2-1,-4 1-4,2 1-1,-1-2 0,0-1 2,-4 3-3,2-4-4,-3 1 11,1-1-1,1-4-8,-3 4-2,1-4-1,-2 1-4,2-1-2,-1-1 0,0 0-8,-1-1 0,8-3 2,-13 3 1,7-3-6,6 0-3,-11-1 4,11 1-2,-9-2 6,9 2-5,0 0-3,-9-6 15,9 6-13,-4-4 8,4 4-7,0 0-1,0 0 5,0 0-3,0 0 0,0 0 5,0 0-5,25-1 2,-25 1 6,14 4-5,-6-1 4,1 2 2,0 0 0,0 3-5,-1 0 5,2-2 2,-3 2 6,1 2-1,1 0-3,-1 1 6,-1-2-3,-1 3 19,0-3 0,-1 1-5,-3 1-8,0 2 6,-1-4 6,-2 3-4,1-1 7,-3 1-8,-2-1 0,-1-2 3,-1 2-4,0-2-1,-3 1-2,-1-2 0,1 2-3,-1-3 1,-2 4-4,1-5 0,1 0 1,-1 0-9,0-2-9,0-2-7,0 2-5,1-3-12,-2 2-8,3-3-7,-3 0-2,3-3-19,0 2-6,2-2-19,2 0-17,-1-2-19,1 1-90,-4-6-236,3 2 105</inkml:trace>
  <inkml:trace contextRef="#ctx0" brushRef="#br0" timeOffset="90274.5894">26021 15132 152,'0'0'152,"0"0"-14,0 0-9,0 0-11,0 0-15,0 0-2,0 0-1,0 0 5,11 9-5,-11-9 2,3 7-5,-3-7-8,1 10 8,0-3-2,-1-7-5,0 12-5,0-2-4,-1-1-4,-1 3-7,0 0-3,-4 4-8,4 0-3,-2 1-5,0 1-6,3 2-3,-5-2-5,4 1-2,-3 0-4,1 1-2,5-3-4,-3 1-1,0-2-2,2-2-2,2-1-3,0-1-3,2-1 1,0 1-2,1-1-1,3-2-4,6 2 1,-5-2 2,5-1-2,-2-2-2,0-1 1,6-2-4,-5 0-5,8-2-1,-4 2-16,3-6-1,0 3-9,-1 0-10,3-4-11,-2 1-13,-1-1-15,0 1-15,-1-2-23,-1 0-15,-5 0-25,0-1-20,-3 0-124,1-2-323,-5 0 143</inkml:trace>
  <inkml:trace contextRef="#ctx0" brushRef="#br0" timeOffset="90608.3953">26323 15295 98,'0'0'161,"0"0"-17,0 0 4,0 0-21,0 0-18,0 0-4,0 0-11,0 0-2,0 0-9,0 0-4,3 13 1,-3-13-4,3 12-3,-2-4-3,2 1-2,-1-2-3,-2 3-3,1 2-6,-2 0-1,1 1 1,1 3-11,-1 2-1,2-2-3,-2 1-1,0 2-5,0-2-4,0-2-2,-2 2-3,-1 1-5,2-3-2,1 1 2,-2 0-2,1 1 1,1-3-7,-1 1-12,1-3-10,-2 1-8,5-3-15,-3 1-13,0 0-19,0-2-16,0-1-11,1-1-14,2 0-21,0-1-14,-3-6-127,3 9-288,-3-9 128</inkml:trace>
  <inkml:trace contextRef="#ctx0" brushRef="#br0" timeOffset="90994.4962">26651 15187 90,'-1'-8'197,"1"8"-11,0-9-17,0 9-17,2-9-19,-2 9-12,8-8-12,-3 3-13,3 1-9,2 1-3,0-2-6,2 1-4,-2 1-8,1 0-5,3 2-5,-1 0-5,1-1-6,-1 3 0,1 0-3,0 0-7,0 0-2,3 2 0,-5 0-5,0-1-1,0 1-8,2 1 1,-5 1-3,-3 2 8,4-2 3,-4 3-1,2 1 0,-1-1 8,-5 3 1,3 0-2,-4 2-2,2 2 3,-2 3 5,-1-1-3,0 1-2,-1 1-4,-2 5-1,0-6-1,-1 3-6,0 2-1,-2 3-3,-3-2-3,-3 1 0,2 0-2,2 0-4,-7-2-8,5-5-33,-1 7-11,-4-2-15,0-1-11,3-4-14,5-1-19,-2-1-14,-1 0-20,2-2-17,1 2-17,0-6-133,-1 0-325,2 0 145</inkml:trace>
  <inkml:trace contextRef="#ctx0" brushRef="#br0" timeOffset="91702.5345">24502 16206 20,'0'0'138,"0"0"-9,0 0-13,9 5 4,-9-5 1,8 0-14,-8 0-11,9 0-5,-9 0-3,12 1 10,-3 0-20,-9-1-2,18 4-9,-6-1-5,-2-3-5,1 3 5,3-1-7,0 2-3,5 0-5,3-2-2,-3 0-25,8 2 0,4-3-7,1 3 2,1-3 2,4 1 4,1-2-8,16-2 1,1 0-7,5-2 5,6 0-4,31-5-7,3-3 9,6-3-3,4 0 2,13 4-1,1-6-5,5 4 3,0 2-1,1-3-8,5 7-5,2-4-6,-4-1-7,1 6 8,-8-1 0,0 0 0,-7 4 6,-7-2-2,-3 4 4,-8-2 1,-6 1 1,-30 2-5,0 0 8,0 2 3,-6-2 3,-3-2 3,-2 2-4,-17 5 3,-7-5 0,1 4-5,-4 1 3,-8-2-2,-6-1-5,5 1-19,-8 1-10,-1-1-6,0 0-21,-9-3-3,10 6-16,-10-6-10,7 6-24,-5-4-122,-2-2-251,0 0 111</inkml:trace>
  <inkml:trace contextRef="#ctx0" brushRef="#br0" timeOffset="92761.8568">24849 16699 49,'0'0'155,"0"0"-24,0 0-9,0 0-11,0 0-12,0 0-11,0 0-2,0 0-10,0 0-14,0 0 0,0 0-8,-22 17 0,13-14-9,-1 1-2,0 2-2,-4-2-7,3 0-3,-1-2-3,-1 2-6,2-2 1,0-2-8,-1 4-7,1-5 16,-1 2-5,0-5-9,2 4 8,-1-2-9,3-1 5,0 0-2,2-3-3,-1 1 0,1-2-4,2 1-1,4 6 6,-6-14-7,2 9-9,3-2 9,-1-1 3,2 8-4,-2-12-2,2 12 3,0-11-3,0 11 6,2-8-1,-2 8-4,4-5-3,-4 5 0,5-4 2,-5 4 4,0 0-6,0 0 1,0 0 10,0 0-4,0 0 4,17 11 16,-12-5 3,-1 0 0,1 5-6,-1 0 8,-2 1-3,1 5 6,1 0-2,0-2 1,-4 12 1,2-3-5,-2 3 3,-4-3-2,2-5-1,-5 9-7,0-5-5,-1 1 3,-2 1-4,-2-3-3,3-4 0,-6 7 34,5-11-12,-4 2 0,1 0-3,0-2-4,0 0-4,1-1-9,0-5-5,6 0-9,-8 2 0,2-6-4,2 0-9,-1-5-4,-1 2 13,2-1-13,-2 0 1,2-3-4,0-1 0,-2-1 3,2-1-1,2-1 3,0-2 2,1-1-1,1 0 5,2-1-3,1-2 1,2 4 0,1 9 2,1-18 0,2 11 1,-3 7-1,4-19 0,-2 14 4,-2 5 0,8-12 5,-2 10-6,-6 2 6,11-11-2,-5 7-2,-6 4 11,13-3-4,-13 3 6,15 0-5,-15 0 7,15 3-7,-15-3 4,17 5 8,-12-1-1,5 4-5,-2-1 5,0 1-1,1-1 0,-1 1 0,3 1-5,-1 4 5,4 0-4,-5-1 0,5 1 3,-4-1-5,2 0-2,-5-3 0,2-1 1,2-1-3,0 2-13,-1-1-13,2-1-9,2-1-22,-4-2-13,2 1-23,3-3-14,-2-1-24,5-2-34,-7 1-109,2-2-292,0-3 130</inkml:trace>
  <inkml:trace contextRef="#ctx0" brushRef="#br0" timeOffset="93220.1225">25146 16661 25,'-3'-11'166,"3"11"-22,0 0-15,0 0-11,0 0-8,0 0-15,0 0-3,0 0-9,0 0-8,0 0-1,0 0 0,0 0-3,-13 23-4,13-23 0,-1 14-3,0-5-6,-1 2-4,1 0 1,1-11-7,0 22-5,0-9-6,1-1 1,1 0-6,-1 5-4,2-7-1,0 2 3,0-1-8,2 4-3,-1-3 0,2-2-3,1 1-2,-1 0-1,2-2 2,1-2-7,0 2 6,0-2-5,0-1-1,-1 1 4,1-1-5,0 1-4,1-2 5,0 2-5,-3-5 1,0 3 4,1 0-9,-2 1 6,0-2 2,-1 3 0,0-2-6,-1 1 5,2 2 3,-2 1 3,-2-2-5,0 4 2,-1-6-4,1 6 7,-2-2-2,0 2-3,-3-1 2,2 2-5,-3-1 6,-1 0-5,0 1 3,-3-1-2,2 4-4,-2-7-12,0 4-9,-3-1-13,2-3-14,1 2-21,-2-6-8,2 4-18,-1-3-20,-2 1-15,2-3-21,-1 0-104,10-3-273,-24 0 121</inkml:trace>
  <inkml:trace contextRef="#ctx0" brushRef="#br0" timeOffset="93471.9972">25022 16707 96,'0'0'112,"7"-10"-8,-7 10-8,8-4-15,-8 4-10,12-6 1,-3 3-9,2 1 0,-1-2-14,-10 4-6,32-5-3,-13 0-3,3 3-13,-1 0 7,-1 0-2,2-2-2,-3 4-17,1 0-18,1 0-24,-3 0-9,-1 3-27,-5-2-14,-12-1-55,18 5-147,-18-5 66</inkml:trace>
  <inkml:trace contextRef="#ctx0" brushRef="#br0" timeOffset="93824.5106">25557 16636 74,'0'0'144,"7"14"-1,-7-14-9,1 14-16,-1-14-11,2 14-6,0-5-6,-1 1 0,-1 2-5,4 3-9,-2 0-2,2 2-9,0-1-8,0 1-6,0 2-1,-2 0-6,2 0-10,1 4 6,3 3-3,-4-6-10,1-2 1,-1 0-8,-1 1 2,1 1-2,-1-1-3,0-1 1,-3 0-3,3-1 0,-3 0-10,1 1 4,-2-7-9,0 1 2,-2 0-9,1 0-3,-2-1-14,0 0-11,-1-5-14,1 2-20,4-8-22,-6 11-7,6-11-14,-10 7-22,4-6-99,6-1-246,0 0 110</inkml:trace>
  <inkml:trace contextRef="#ctx0" brushRef="#br0" timeOffset="94484.6618">26142 16999 59,'0'0'156,"0"0"-9,0 0-9,0 0-2,0 0 4,0 0-14,0 0-12,0 0-8,0 0-9,0 24 0,0-24-11,0 0-10,2 10-1,-2-10-8,0 0-6,-2 12-3,2-12-9,0 0 1,0 7 5,0-7 9,0 0 3,0 0 1,0 0-3,0 0-5,0 0-8,0 0-5,0 0-6,0 0-6,0 0 2,0 0-6,-5-29-5,5 22 2,0-3-6,-1 1-5,1 9 0,-3-17 0,3 7 6,-1 3-9,1 7-2,-1-14 0,0 5 3,1 9-10,-3-11 4,3 11-2,-3-7-1,3 7-3,-2-7 1,2 7-1,0 0-2,-5-7 1,5 7-2,0 0-3,0 0 6,-8-1-6,8 1 4,0 0-3,0 0 2,0 0 1,0 0-5,-10 10 5,10-10-1,-3 6 0,3-6 2,-2 8-7,2-8-5,-2 9-3,2-9-11,-2 11-2,2-11-12,2 11-3,-2-3-13,0-8-6,3 12-12,-2-7-28,-1-5-17,3 12-23,-2-7-23,-1-5-143,3 9-332,-3-9 147</inkml:trace>
  <inkml:trace contextRef="#ctx0" brushRef="#br0" timeOffset="95214.5877">26725 16709 157,'0'0'161,"-1"-14"-13,-2 6-6,2 0-8,-3-1-13,0 0-5,-1-2-14,1 5-4,-5-3-8,3 1-14,-3 3-5,0-2-6,-2 3-9,0-1-5,1 4-4,-1-1-4,-1 0-5,1 3-6,-1-1-1,-1 1-3,1 2-6,1 1-1,0 1-4,-1-2 2,2 3-4,0 2 2,0 0-3,3-3-5,1 6 0,0-3-1,0-2-6,3 4 5,-3-2-2,6 3 0,-1-1-1,4 0 2,-1-2-5,1 2 4,3-2-5,2 4 4,-2-2-6,3 3 2,3 1 3,-1 0-3,1-4 0,-1 3 1,1-2 1,-1 3-1,2-2 1,-1 1 1,1-1-6,-1 2 6,-3-4-2,2 2-4,0 0 1,-2 3 0,-2-4 2,1 0-3,-3 1 6,-1 0-5,0-2 5,0-1-8,-1 3 9,0 0-4,-2-4 0,1 1 5,-5 3-3,2-5 4,-3 1 0,0 0 0,-1 0 0,-1-2-29,0-1 6,-4 2-2,3-2 8,-4-1-5,1 1 3,0-2 0,1-1 7,-5 0-3,1-1 4,0-1 2,1-1-7,-1-1 5,-4-3 12,6 1-7,-2-2-6,1-1 2,2 0 1,0 0-4,-2-5 6,7 2-2,1 0 1,2-2-3,2 0 2,-1-4-12,2 5 13,1-6 0,5 2 3,-1-1-3,1 6 0,4-4 2,-3 0 2,-2 6-7,1-4 2,3-3 2,-1 6-2,-3 2 5,2-1-7,-2 1 3,2 2 9,-2-5-5,2 5-1,-8 5-2,11-9 3,-2 4-4,-9 5 2,16-5-4,-7-2-9,2 5-15,-11 2-10,22-8-16,-12 5-20,4 0-27,-1-2-18,-2 1-14,-11 4-78,21-6-228,-11 1 101</inkml:trace>
  <inkml:trace contextRef="#ctx0" brushRef="#br0" timeOffset="96056.8306">26945 16796 84,'0'0'112,"0"0"-16,-2-8 0,2 8-8,0 0-1,7-8-6,-7 8 4,4-6-15,-4 6-3,7-4-11,-7 4 2,13-2-6,-5 2 4,1 0-8,-9 0-5,22 2 11,-11 0-16,2 3-3,-3 1-5,7 5 5,-6-5-7,1 5 3,-1-4-2,-1 7-4,-2-5-3,-3 1 3,0 3-5,-2-2-6,-2 0 6,3-2-1,-5 3-7,-2-1 4,-1 0-7,-3-4 0,2 2 2,-3 1 0,1-4 0,-3 0 1,4 0-6,-1-2-2,1-1 2,0 1-3,-2-1-12,8-3-1,-12 1 1,12-1-5,-10 0 2,10 0-3,-10-1 7,10 1 0,0 0-11,-9-3-1,9 3 12,0 0 1,0 0-2,-4-6 1,4 6 7,0 0-12,0 0 12,0 0-8,0 0-3,0 0 11,0 0-4,0 0-2,22-4 10,-22 4-12,11 6 6,-2-3-3,-2-1 3,0 1 7,2 4-6,-1 0-5,2-3 2,-1 3 7,2 1-2,0 0 7,-3-1-4,1 0-3,-3 3 11,2-3 19,-3 2 1,2 1-3,0-2 3,-2 2-4,-2 1 2,2-1-3,-3 0 1,-1-1-3,1-1 1,-4 1-3,-1 0 5,-4-1-9,2 0 3,-3-1 1,-1 1-5,-2-1-6,1-2 4,-1 1-5,0-3 4,-2 2-12,2-2-9,-1-2-9,2-1-5,-4 3-16,1-3-15,1 0-14,0-3-27,2 2-17,-3-3-30,3 0-97,-2-3-256,1 1 113</inkml:trace>
  <inkml:trace contextRef="#ctx0" brushRef="#br0" timeOffset="96514.6863">27478 16662 63,'0'0'156,"0"0"-23,0 0-8,0 0 9,0 0-16,0 0-8,0 0-4,0 0-7,7 15 14,-7-15-19,4 10-2,-3-4-7,1 0-5,-1 4-11,0 0 6,1 0 3,-2 1-5,0 1-4,0 2-3,-2 2 1,2 2-9,-1-5 1,1 7 0,-4-2-5,3-1-3,-2 1-6,1-2-5,1 2-1,-1-1-2,1 2-4,0-2-6,1 1-3,0-5 0,0-1-3,1 3-3,-1-3 0,1 0-2,-1-2-28,2-1 2,-1 2-1,1-2 1,2-3 1,0 0-4,0-1 7,4 2 1,-1-5 0,5 1-1,-2-3 2,3 2-6,-1-2-14,5-2-6,1-1-11,1 1-12,-2-4 1,1 2-4,0 1-3,-1-4-17,-4 3 1,0 0-3,-1-2-8,0 1-9,-2 0-13,-1-4-11,2 4-19,-4-3-102,-3 1-259,-4 7 114</inkml:trace>
  <inkml:trace contextRef="#ctx0" brushRef="#br0" timeOffset="96864.8237">27644 16871 76,'0'0'153,"0"0"-5,-2 15-7,2-15-14,0 12-4,3-3 2,-3-9-8,3 19-3,-2-9-4,1-1-7,1 4-10,2-5-11,-1 3-7,-3-1-7,3 2-4,1 0-8,-1 0-6,1 1-1,-2 0-12,1 3 3,-2 1-4,1 2-2,-3 0-4,-2-2 4,1 3-11,-1 0-2,-2 4 0,-1-3-4,-2 1 2,-3 2-4,1 1-5,-3-2 1,0-1-19,1-3-10,0 1-19,1-3-7,1 0-23,0-3-12,0 2-14,0-3-21,3-1-19,-3 1-16,4-4-98,-2 0-267,1-1 117</inkml:trace>
  <inkml:trace contextRef="#ctx0" brushRef="#br0" timeOffset="97624.1069">28634 16090 127,'0'0'199,"0"0"-16,0 0-5,-9-3-13,9 3-13,0 0-9,0 0-16,0 0-11,0 0-14,0 0-11,0 0-9,0 0-7,0 0-8,0 0-3,0 0-2,0 0-6,0 0-7,0 0-1,0 0-7,27 10-1,-18-7-3,-1-1-3,3-2-1,3 2-7,0-1-1,3 0-2,3-1 0,-1-1-6,2 0-12,-1-1-19,1 2-21,-3-1-20,2-1-15,-3 0-21,-2 1-13,-2-1-18,-2-1-16,1 2-17,-4-1-113,-8 2-290,10-4 129</inkml:trace>
  <inkml:trace contextRef="#ctx0" brushRef="#br0" timeOffset="97908.1917">28779 16348 88,'5'1'187,"-5"-1"-6,11 4-15,-3-3-11,-1 1-5,4-2-14,0 0-10,2-3-8,0 3-6,0-4-8,-1 1-11,9-2-12,-1 0-4,8-4-3,-10 2-16,9-1-1,-5 4-6,3-4-5,5 1-3,-9 0-12,0 4 0,-1-6-33,-2 4-13,0 2-25,-5 1-19,-2-1-31,-2-1-26,-2 3-39,-7 1-127,4-4-305,-4 4 135</inkml:trace>
  <inkml:trace contextRef="#ctx0" brushRef="#br0" timeOffset="100492.0004">30203 15575 16,'0'0'142,"0"0"1,0 0-11,0 0-3,-2-7-10,2 7-11,0 0-8,0 0-11,0 0-9,0 0-13,0 0 1,0 0-5,0 0-8,0 0 10,0 0-2,0 0-6,0 0 8,-7 20-3,5-10-1,-2 3 2,-1 1-8,2 5 7,-1 0-3,-2 7 0,-3 3-7,-1 1 3,0 0-10,-1 3 1,3-3-8,0 2-1,1 1-2,-3-2-8,4 2 2,-1-2-2,1-3-2,1 5-2,-2-1-3,1-4-6,4 0 0,-1-4-2,1 0-4,0-7-3,0-2-3,2-3-6,0 0-3,0-2-11,0-4-6,0-6-12,0 13-1,0-13-16,0 7 8,0-7-8,-2 8-6,2-8-9,0 0-19,0 0-15,0 0-22,0 0-9,0 0-20,0 0-97,-14-3-269,14 3 120</inkml:trace>
  <inkml:trace contextRef="#ctx0" brushRef="#br0" timeOffset="101054.7003">30473 16015 109,'0'0'123,"0"0"-11,7-3 1,-7 3-1,0 0 2,0 0-8,0 0-10,0 0 0,-2 19-12,2-19 5,-7 10-13,2-5-6,0 2-4,-1 1-7,-1-3-5,1-1-5,0 3-7,3-4-1,3-3-3,-9 7 5,6-3 1,3-4-3,0 0-2,-8 4-4,8-4-8,0 0 4,0 0-6,0 0-2,-14-11 1,14 11-6,-1-9-1,1 9-4,-2-9 2,2 9-9,0-15 1,-2 8-5,0 0-2,2 7-1,0-12-2,0 12-2,0-13 3,0 13 3,0-6-1,0 6-5,0 0 2,0-11-4,0 11 5,0 0 2,0 0-3,0 0 5,0 0-9,0 0 0,0 0 0,0 0 6,-9 22-7,9-22 2,-2 10-12,2-4-7,0-6-9,-2 13-3,2-13 1,-2 10-13,2-10-21,0 9 1,0-9-22,0 0 3,2 7-13,-2-7-10,0 0-100,0 0-230,0 0 102</inkml:trace>
  <inkml:trace contextRef="#ctx0" brushRef="#br0" timeOffset="101820.3348">30925 15862 116,'0'0'126,"0"0"-6,-25 6-18,25-6-3,-11 4-18,4-2-11,0-1-2,7-1-7,-15 4-3,5-4-9,10 0-3,-13 0-12,5 0 0,8 0 4,-15-2-6,11-1-8,-2-1 3,6 4-13,-12-5 2,7 1 5,5 4-2,-6-9 2,4 2-7,2 7 6,-2-8-6,2 8 1,2-10-3,-2 10-3,4-11-6,-2 6 4,2-1-1,-1 1 8,-3 5-5,9-9 2,-4 5-3,-5 4-2,8-5 0,-3 1 0,-5 4 2,14-3-2,-7 0-3,3 3 5,-2-2-12,-8 2 8,15 0-5,-4 0 8,-3 2-2,0 1-3,-1-1 1,1 0-2,2 3-4,-1-1 8,-1 2 4,2 0-2,-1 0 9,-5 1-5,3 6 10,-3-2-1,-1 2 1,-1 2-1,-2-1 5,2 6 5,-4-2-4,-3 2-1,1-1-2,-1 6 1,-1-6-6,-8 5-3,5 0 6,-4 0 1,3 0-3,-3-1-7,2-6 6,-1-1-4,-2 5-3,1-5 0,-2-2 1,1-1-2,1-1 2,0-2-4,-1 2 0,3-6-1,1 4-1,0-5 0,-1 2 1,6-4-1,-8 2-2,8-3 4,-3 1 5,2-1-2,6-2-11,-11 1 1,11-1 7,0 0-5,0 0-1,-11-6-1,11 6 3,0 0-2,0 0-5,4-14 0,-4 14 4,11-6 3,-6 2-6,7-4 1,-3 6-4,4-5 5,-2 4-2,2-1 0,1 1 2,2 1-2,2-1-3,-5-1 0,3 3 5,0 1-5,-3 0 12,5-2-10,-4 4 5,3-2-4,-3 0 3,4 0 0,0-2-4,-4 2-5,-3 0-1,2-2-3,1 2-7,-1 0-8,1-3-5,-3 3-9,0-3-12,3 3-17,-5 0-13,1 0-7,0-4-12,-5 3-18,1-3-108,-6 4-246,7-5 108</inkml:trace>
  <inkml:trace contextRef="#ctx0" brushRef="#br0" timeOffset="102332.1799">31358 15729 149,'0'0'145,"0"0"-20,0 0-8,0 0-6,-6 19-4,6-19-7,-2 10 0,4-3-10,-2 3 1,0-1-4,2 2-3,0-2-2,0 3-8,1 5 4,-3 0 3,2-2-9,-4 5 1,4-1-12,0 0 1,-4 0-13,0 8 2,-3-3-5,1-5-8,0 6-2,-1-6-3,5 0-7,-5-2 1,1 2-1,3-3-8,-5 0 7,4-1-4,-3 1-5,3-5-4,0-5-7,2 4-11,-5-3-4,3 1-6,2-8-9,0 9-7,0-9-15,-3 8-1,3-8-21,-4 4-30,4-4-18,-6 5-18,6-5-19,-9 2-106,9-2-282,0 0 124</inkml:trace>
  <inkml:trace contextRef="#ctx0" brushRef="#br0" timeOffset="103001.8543">31855 15750 89,'0'0'136,"0"0"-18,0 0-3,0 0-13,0 0-6,0 0-3,0 0 1,0 0 2,0 0 1,0 0-3,0 0-5,0 0-11,-7 20-1,7-20-4,-7 8-7,3-3-4,0-1 0,0 3-9,-2-2 8,0 1-5,-1 2 5,1 0-6,-4 2-4,4-1-6,-3 2 3,-2 0-7,1 0-1,2 4-1,-1-3-4,1 3-1,0 0-1,-1-1 0,2 1-5,0 2-4,2-2 1,-3 1-1,1 1-4,5 0-3,-3 0 4,3 2-4,-1-4-1,3 4 1,0-3-8,0 0 2,0-1-2,3-3 1,-1 1-3,-2-2 2,5 1 1,-1-2-3,-1-1-3,3 1 2,-1-3 2,1 0-2,2-2-1,0 2 1,1-2-3,-3-3 2,6-1 1,-5 0 0,1-1-1,6 0-2,-5-2 0,2 0 1,1-3-3,-1 0 0,1-1 1,-1 1 0,0-3 0,3 0 0,-4-1-2,-1 1 3,1-6-3,-2 5 3,-3-3-3,-1 0 5,-2 3-5,1-2 1,-3 11 1,-5-19-3,5 9 3,0 10 0,-7-15-2,1 9-1,-1 1 1,-2-1 1,0 1-4,-2 3 0,-3 0 3,3 0-9,-5 1-10,1 1 2,-3 1-7,7 1 0,-10 2-4,10-1 6,-5 2-9,5-2-7,-3 1-2,1 2-8,-2-1-7,1-1-9,3 3-12,-3-4-7,3 2-17,0 4-16,0-3-15,2 0-31,-2 2-107,1-4-289,10-4 129</inkml:trace>
  <inkml:trace contextRef="#ctx0" brushRef="#br0" timeOffset="104096.7663">32170 15165 13,'0'0'108,"0"0"-16,0 0 6,0 0-13,0 0 0,0 0 2,0 0 0,0 0 4,-21 1-14,21-1 11,-10 4-3,10-4-8,-12 7 6,5-2-12,0 0-8,-3 0-6,2 3 1,-3 1-2,2 0-9,0-1-3,0 2-2,1-1-2,-2 5-6,1 1-3,3-3 0,1 2-8,-1 1 1,4-2-7,-4-1 1,4-1 1,0 1-3,2-2 0,0 1-14,4 0 12,0-1-4,2 0-1,0-2 2,-1-2-1,3 1-4,2-3 2,-3 0-3,4 0-4,1-2-7,-2-1 10,1-2 4,1 0-1,1-3-3,-4 0 3,3-4 1,-4 1-2,1 1 2,-1-3-2,-2-2 0,3 2 2,-1-6-6,-2 0 3,-4-2-1,0 5-2,-2-4-4,-2 1 5,0 4-6,0-3-3,-1-1-5,-2 4-1,-1-2-4,1 2-10,-1 1 0,1 2-8,-2 0-3,0 0-3,1 3-6,-1 0 0,0 0-6,2 1-29,5 4 9,-13-3-11,13 3-8,-14 0-2,14 0-10,-13 5-88,5 0-206,0-1 92</inkml:trace>
  <inkml:trace contextRef="#ctx0" brushRef="#br0" timeOffset="105138.337">28993 17408 48,'0'0'157,"0"0"-21,0 0-4,0 0-20,0 0-8,0 0-10,0 0-1,0 0-1,0 0 4,21-12-12,-21 12-2,0 0-8,5-1-1,-5 1 1,9-1-7,-9 1-3,12 0-9,-4-3-3,2 3-7,2-2-6,0-1-2,3-1-3,-1 3 1,2-3-9,1 1 0,-3-1-5,0 2 6,-1 0-12,-2 1-10,0-2-16,-11 3-18,17 0-16,-17 0-22,13 0-2,-13 0-9,0 0-18,0 0-6,14 0-9,-14 0-27,0 0-72,0 0-226,0 0 101</inkml:trace>
  <inkml:trace contextRef="#ctx0" brushRef="#br0" timeOffset="105464.4531">28928 17758 78,'13'-2'169,"-13"2"-3,0 0-14,18-7-14,-18 7-3,17-2-13,-17 2-9,17-4 1,-4 1-15,-4 0-8,2 2-8,2-3-6,0 1-8,5-3-5,-1 1-8,-1 0-3,3 0-3,-2-3-6,2 4-1,-1-1-8,2 0 1,-2-2-7,1 0 0,-1 0-4,0 3-12,0 0-6,-1-3-22,-5 5-11,1-4-22,1 0-16,-5 1-26,2 3-29,-1-3-22,-10 5-124,12-5-287,-5 0 128</inkml:trace>
  <inkml:trace contextRef="#ctx0" brushRef="#br0" timeOffset="106234.7377">30167 17112 59,'0'0'145,"0"0"-3,0 0-22,0 0-3,0 0-16,0 0-18,0 0-4,0 0 2,0 0 3,0 0 7,0 0-6,0 0 3,-9 25-7,12-13-2,-3 5-1,3 0-5,-3 1-4,3 8-1,0-2 3,-6 3-4,2 1-10,0 2-2,0-4-5,-5 3-5,0 0-1,1-3-7,-4 1-3,-2 0-6,0 0-1,2 2-2,-5-5-3,7 0-3,-2-5 2,3-1 27,-5-2-2,6-4-12,-4 3 2,3-3-12,-1-2-4,2-1-8,0-1-8,3-2-17,-2 1-12,4-7-17,-2 11-12,-1-9-12,3-2-19,0 0-9,-4 8-21,4-8-31,0 0-39,0 0-103,0 0-311,0 0 138</inkml:trace>
  <inkml:trace contextRef="#ctx0" brushRef="#br0" timeOffset="106633.8839">30484 17575 147,'0'0'170,"0"0"-15,0 0-8,0 0-11,0 0-7,0 0-6,0 0-7,0 0-4,0 0 0,0 0-5,-25 10-7,25-10-7,0 0-9,0 0-13,0 0-1,0 0-5,0 0-9,-8-22-7,8 22-2,0 0-8,4-17-3,-4 17-2,9-19-8,-7 7 2,1 2-8,1-2 0,0 0-4,1 0 3,-3 3-6,2 1 0,-4 8 0,3-14 2,-3 14-2,5-8-8,-5 8 3,0 0-5,0 0 3,0 0-1,0 0-3,0 0 4,0 0-3,0 0-2,0 0 0,0 0-3,0 0-15,0 0-5,-21 22 1,21-22-9,-4 12-13,4-12-4,-2 14-14,2-14-22,0 10-13,0-10-22,-3 10-25,3-10-28,0 0-93,0 12-285,0-12 126</inkml:trace>
  <inkml:trace contextRef="#ctx0" brushRef="#br0" timeOffset="107376.6547">30855 17454 113,'0'0'157,"0"0"-8,0 0-10,0 0-9,0 0-12,0 0-4,0 0-21,0 0-3,0 0-6,0 0-8,0 0-12,0 0 2,0 0-8,-32-12-10,32 12-2,-13-5 3,9 0-8,4 5-3,-14-9 8,9 4-14,5 5-1,-8-12-6,8 12 1,-5-11-3,5 11-6,0-11 0,0 11-2,3-12 0,-3 12-1,10-13-2,-5 5-1,7 5-3,-4-5 0,1 4-5,5-3 7,-3 0-3,3 2-2,1 0 3,-1 1-4,-5 0 4,4 2-2,-3 1 0,3-1-1,-7 2-1,-6 0-2,14 2 5,-10-1 0,-4-1 2,9 5 7,-4 0 1,-3-1-2,3 3 7,-5-7-2,0 15 4,0-5 2,-5 3 0,5 0-2,-7 3 6,5 0-14,-5-2 11,5 4-7,-7-1 1,4 2-2,1-3-6,-2 1 3,-1 0-6,-3 0 2,1 0-3,1 7 3,-1-9-1,-2 1-2,4 2 2,-2-6-2,-3 1 1,4-4-3,-1 3 0,1-3-2,2-1-4,-1 2 4,3-6 0,0 3 3,-1 0-2,-2-4 0,4 1-5,3-4 6,-6 7-4,6-7 3,-6 4-1,6-4 0,0 0-1,-5 3-1,5-3 2,0 0-5,0 0 5,0 0-1,0 0-6,0 0 0,0 0 4,0 0-1,0 0 0,29-10-1,-17 7-1,0 1-4,0-1 7,4-2-1,0-1-5,-1 3 5,5-2 1,-6 0-1,2 2-4,2-1 4,-3 1-2,4-2 1,-4 0-10,5 1-2,-7 1 10,0 0-8,-1 2 1,0-2-4,-3 1-3,0 0-9,-1-1-5,-8 3-5,12-2 2,-12 2-11,0 0-12,13-1-7,-13 1-1,0 0-18,0 0-7,0 0-31,10-4-17,-10 4-29,0 0-99,0 0-285,0 0 126</inkml:trace>
  <inkml:trace contextRef="#ctx0" brushRef="#br0" timeOffset="108134.6592">31415 17391 33,'0'0'164,"0"0"-22,0 0-7,0 0-18,0 0-13,0 0-8,0 0-9,0 0-10,0 0 3,0 0-4,0 0 0,0 0-2,0 0 6,0 0-13,0 0-6,0 0-5,0 0-7,0 0-3,-23-4-2,23 4-11,-9-7 1,5 4 3,0-1-9,4 4-2,-8-8-6,8 8-1,-2-10-2,2 10 2,0-8-11,0 8 9,-2-9-8,2 9-9,8-8 13,-8 8-19,8-8 14,-2 5-1,1 0-3,-1 2 5,-6 1-7,15-4 1,-7 2 1,-8 2-2,11 0 1,-11 0-4,12-1 7,-12 1-7,11 4 8,-5-2-5,-6-2-2,12 3 3,-7 2 1,-1 1-1,0-3 1,1 4 2,-5-7-1,9 14 7,-9-5-7,0 2 5,-2-2 14,0 1-7,2 1 7,-3 0 3,1 3 1,-3 1 1,-3-1-2,-3 4-1,1-3-2,-3 8-1,-1-8-4,3 2 1,-2 0-1,-3 4-3,7-5-1,-1-1-4,-3 3 1,3-6-3,2-2 0,1 0 0,1 1-2,-1-6-1,3 2 0,4-7-1,-7 8-1,7-8 6,0 0-7,-7 5-1,7-5 0,0 0 1,0 0-3,0 0 2,0 0-4,0 0 4,0 0-2,0 0-4,0 0 6,18-25-3,-18 25 0,7-5-1,-7 5 3,11-6-2,-2 3 0,-9 3 2,14-7 0,-6 4-5,4 1 2,-1-1 5,3 0-8,-3-3 6,0 1 2,1 0-2,-2 0-4,7 0 8,-4 1-8,-2-1 0,1 0 4,0 1 2,0 0-6,4-3 0,-2 4 6,-3-3-6,-1 3 6,2-2-6,-1 0 2,2 1-6,-1-1-3,-3 0-2,1 2-6,-2-1-21,1 0 1,-9 4-9,13-6 8,-13 6-5,9-7-7,-9 7-13,7-8-23,-7 8-11,6-7-28,-5 6-22,-1 1-126,0 0-296,0 0 132</inkml:trace>
  <inkml:trace contextRef="#ctx0" brushRef="#br0" timeOffset="108792.4637">31772 16847 155,'-9'-9'146,"9"9"-11,-5-1-8,5 1-10,0 0-3,0 0-9,-9-4 7,9 4-10,0 0-9,0 0 2,-10-2-14,10 2-4,0 0-10,0 0-4,-8 6-7,8-6 1,-8 5-5,3 4 1,1-4-5,-4 3-2,4 0-13,-1 1 14,-1 7-4,0-6-8,1 5 10,-2-5-7,4 2-4,-1 2 8,-2 1-9,1-1-1,1-4-4,2 2-2,2 0-1,-2 0-3,2-3-5,4 2 3,-2 1-5,2-3 1,-1 3 2,1-1-5,0-2 1,3 1 0,2-1 0,0-2-4,0 1 5,1-1-6,0-2 3,-1-1 2,3 1-4,-3 0 5,-1-5-4,4 3 0,-5-2-2,-7-1-2,17-4 1,-9 2-4,0-1 5,-3-2 1,3 1 0,-2-1 1,3-2-1,-3-4-1,-2 2 3,1 0-2,0-3-3,-3 0-4,0-1 3,3 1-1,-3-2 3,-2-1-2,0 2-1,0-3-1,0 3 1,-4 2 0,1-4-7,1 1-4,-3 3 0,5 11-11,-9-22-11,3 11 1,-3-2-14,1 2-3,2 3-7,-3-1-11,3 0 3,6 9-6,-16-11-5,11 5-9,5 6-9,-15-5-4,15 5-4,-16 0-9,16 0-15,-21 3-14,21-3-18,-22 8-91,10 0-261,-1-5 116</inkml:trace>
  <inkml:trace contextRef="#ctx0" brushRef="#br0" timeOffset="109620.2177">29693 18388 75,'0'0'133,"0"0"-10,0 0-7,0 0-1,0 0-16,0 0-12,0 0-2,0 0-10,0 0-4,0 0-3,0 0 5,0 0 9,0 0-4,0 0-2,0 0-11,0 0-3,80-27-12,-80 27-2,0 0 0,51 0-8,-51 0-1,49-3-5,-20 2-7,-29 1-1,71-9 0,-18 1 1,3 3-9,5-5-1,2-1-3,31 3 3,-4-6-7,4-1 6,1 3-6,-2 0 0,5 3-5,-2 5 5,-4-5-5,-1-2-1,-24 6 5,25-1-1,-27-1-7,-2 4 1,-1-2 9,-3 1 2,-7 1 34,-16 3-4,-7-3-3,-29 3-4,48 0-3,-48 0-7,0 0 4,0 0 1,38 0-1,-38 0 2,0 0-4,0 0 6,0 0-3,0 0-3,0 0-4,0 0-3,0 0 0,0 0 0,38-2-3,-38 2-4,0 0-3,0 0 3,0 0 1,0 0-4,0 0-4,0 0 1,0 0-4,0 0-5,0 0-13,0 0-14,0 0-11,0 0-14,0 0-18,0 0-33,0 0-26,0 0-38,0 0-179,0 0-375,0 0 166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9:23:22.399"/>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15137 3868 33,'0'0'39,"0"0"-3,0 0-7,0 0-3,0 0-1,0 0-5,0 0 0,0 0-3,0 0 3,0 0-6,0 0-1,0 0 3,0 0-3,0 0-5,0 0-7,0 0 6,0 0 2,0 0-7,0 0 5,0 0-2,0 0-3,0 0 4,0 0-2,0 0 4,7-2-8,-7 2 7,0 0-6,0 0 3,4-4-3,-4 4 3,0 0-4,0 0 2,0 0 2,0 0-1,0 0 5,9-3 6,-9 3 0,0 0 11,0 0 0,0 0 2,0 0 3,0 0-3,0 0 9,4-6-1,-4 6 5,0 0-1,0 0 7,0 0 2,0 0-4,0 0 2,0 0-4,0 0-3,0 0 0,0 0 0,0 0-5,0 0 14,0 0-17,0 0 2,0 0 5,0 0-14,0 0 2,0 0-8,0 0 3,0 0-2,0 0-1,0 0-1,0 0 13,0 0-7,0 0-2,0 0 2,0 0-4,0 0-3,0 0 4,0 0-6,0 0-3,0 0 4,0 0 1,-13 17-1,5-14 1,-2 2-7,1 4-3,-4-3 3,-3 3-1,3-1-2,-6 0 4,6 2-1,-5 1-9,3-2 10,-2-1-6,2 0-1,1 2 4,-1-2 1,3 0-2,-1-2 0,-1-1 0,3 0 0,2 2 0,-4-3-6,4 1 6,-5 1 0,5-2 0,0 2 1,0-1-7,-2-1 0,4 1 1,-2 0 4,2-2-7,3 3 4,4-6-2,-9 5-7,4-2 4,5-3 7,-4 4-10,4-4 3,0 0 0,-6 7 3,6-7-2,0 0-4,0 0 5,-4 4-9,4-4 13,0 0 1,0 0-5,0 0 2,0 0 3,14 6-3,-14-6-1,14-2-5,-7 2 2,4 0 5,-2-1-2,5-2-2,-3 2 4,2-2-2,5 0 0,0 0 3,0 2-2,-2-2-2,4 1-1,-2 0 2,2-2-1,0 0-1,-2 1 3,3 2-3,-3 1 0,2-2 5,-2 1 0,2 0-7,-1 0 5,0 2-2,-7 0-4,1-1 3,1 1 3,-3 1-3,0-2 2,0 3 4,-2-1-9,-4 0 5,3 0 0,-8-2 3,10 5-11,-10-5 5,6 3-1,-6-3 6,2 6-5,-2-6 6,0 0-2,-4 16 7,0-11-5,-6 1 1,1 2 5,-6 2 1,-1 0-10,1-1 13,-10 5-5,0-1 3,-2 1-4,4-1 3,-1-2-5,-1 2 7,-1 1-3,0-2-6,1 0 1,1-1 2,4-4-6,-5 4 6,4-3-3,6-1-2,-5 0 4,1 2-6,2-1 1,-1-3 4,0-1-2,2 4 2,1-1-6,1-2 3,3-1 3,0 1-3,-1 0-1,2-2 2,-2 0-1,7 2-1,-5-1 0,5-1 3,-3-1-14,8-2 13,-8 5-2,3-3-5,5-2 8,-6 5-6,6-5 3,0 0-3,0 0-1,-7 2 3,7-2 1,0 0-1,0 0 0,0 0-4,0 0 1,0 0 5,0 0-6,0 0 3,20 4 3,-20-4-2,18-3 4,-7 3-9,3-2 10,3 1-3,2-4-1,-2 5 2,2-2 4,1-1-5,0 1 0,1-2-1,1 3-4,-2-2 4,9-1-3,-6 0 6,-3 3-7,8 0 3,-9 0-3,1-2 8,1 3-5,-2 0-2,-5-3 1,0 2 3,0 2-9,-4-1 5,2 0 4,-1 0 0,-2 0-4,-9 0 5,14 0 1,-9 3-5,-5-3 4,10 0-4,-10 0 0,0 0 5,11 2-5,-11-2 5,0 0 2,0 0-2,12-2-3,-12 2 4,0 0 1,7 2-1,-7-2 0,0 0 1,8-5-5,-8 5 5,0 0-5,0 0 2,10 0 3,-10 0-3,0 0-2,0 0 2,6-2 1,-6 2-20,0 0-1,0 0-10,0 0-12,0 0-4,0 0-13,0 0-8,0 0-23,0 0-18,7-6-25,-7 6-85,0 0-234,0 0 103</inkml:trace>
  <inkml:trace contextRef="#ctx0" brushRef="#br0" timeOffset="666.4859">15569 4035 54,'0'0'130,"0"0"-11,0 0-14,0 0-21,0 0-3,0 0-7,0 0-7,0 0-1,0 0-9,0 0-13,0 0 8,0 0-9,-7 24-5,5-15 1,0 1 2,-2 3 5,2-1-2,2 5 2,-4-3-5,2 1-7,-1 2-2,-1-1-2,2-1 1,0-3-5,-3 4-3,3-3 0,-1-1-2,1 0-2,0-1-2,2 0 8,-5 0-15,5-1 7,-4 1-7,2-5 2,0 2 2,0-3-8,2-5 3,-3 11 8,3-11-16,0 10-3,0-10-9,0 7-3,0-7-5,0 0-12,-4 8 0,4-8-6,0 0-32,0 0 12,-7 4-25,7-4-13,0 0-105,-9 1-217,9-1 95</inkml:trace>
  <inkml:trace contextRef="#ctx0" brushRef="#br0" timeOffset="1045.3672">15589 3941 73,'0'0'130,"0"0"-8,0 0-11,0 0-24,0 0-5,2-8-6,-2 8-7,0 0-9,0 0-2,9 0-5,-9 0 0,11-2-6,-5 1-6,4-4-9,-1 3-2,2-3-6,3 5 2,-2-4-2,-2 2-3,3 0-2,1-2 1,-1 4-2,0-2-1,-1-2-6,-1 3 3,-2-1-3,3 0-3,-4 0-12,1 2-15,-9 0 11,16-1-20,-9 1-5,-7 0-15,9 0-9,-9 0-1,9 1-6,-9-1-7,0 0-4,0 0-71,0 0-157,0 12 69</inkml:trace>
  <inkml:trace contextRef="#ctx0" brushRef="#br0" timeOffset="1351.7156">15569 4197 28,'0'0'139,"0"0"-10,0 0-15,0 0-10,0 0 0,0 0-19,0 0-10,0 0-7,6 8-2,-6-8-2,11 0-2,-11 0-6,18 0-6,-9-1-7,5-1 1,-1 1-5,5-1-6,0-2-7,-4 2-2,1 1-9,3-2-15,1 3-9,-6-1-24,0 0-21,-1 1-20,-1-2-23,-3 2-87,-8 0-199,12 0 88</inkml:trace>
  <inkml:trace contextRef="#ctx0" brushRef="#br0" timeOffset="1882.9898">16018 4180 50,'0'0'102,"0"0"-8,0 0-11,0 0-11,0 0-9,0 0 3,0 0 2,0 0 4,0 0-9,0 0-7,0 0-4,-2 26-6,2-16 11,0-1 3,0 0-6,0 1-2,2 2-2,-2-1-4,0 1-5,0 0-1,-2 5-9,2-5 2,0 1 0,0-1-3,-2 0-3,2 5-2,0 0-5,0-3-3,0-3 6,-3 1 0,3 0-9,0-1 2,0 1-7,-3 0 4,1-2-2,0 0-3,0 0-8,2 1-8,-4-2-4,4-9-4,-3 13-3,3-13-11,-4 12-8,4-12 2,-2 8-15,2-8-11,0 0-4,0 0-23,0 8-27,0-8-64,0 0-194,0 0 85</inkml:trace>
  <inkml:trace contextRef="#ctx0" brushRef="#br0" timeOffset="2250.4217">16312 4188 129,'0'0'153,"0"0"-10,0 0-12,0 0-13,0 0-18,0 0-10,0 0-8,0 0-7,0 0-8,0 0-10,0 0-1,0 0 4,-5 26-10,3-19-4,0-1-2,2 2-3,-4 2-10,4 1 3,-2 0-5,-1 1 4,3 0-4,-4 0 0,4 1-2,-2 1 3,-1 2-11,1-1 5,-1-2-6,3 2-4,-2-4 0,2 1 9,2 0-9,-2-2-2,0 1 0,3-2-6,-2 0-1,3 1-8,-2-1-7,2-2-7,-4 3-1,3-3-9,-1-1-11,0 0-20,-2-6-18,4 13-18,-2-9-9,-2-4-24,3 9-86,-3-9-230,0 6 102</inkml:trace>
  <inkml:trace contextRef="#ctx0" brushRef="#br0" timeOffset="2652.3927">16101 4410 82,'0'0'123,"0"0"-8,0 0-2,11 0-7,-11 0-9,0 0-9,13 0-3,-6-2 13,-7 2-26,16 0 2,-5-1-15,-1 0-11,-2 1-3,1 1-5,-9-1 0,20 0-5,-11 0-7,3 1 0,-3-1 3,2 2-14,1-2-6,0 0-14,0 0-13,-1-2-17,0 1-19,1 0-19,-3 0-24,2-1-100,-5-1-210,4-1 94</inkml:trace>
  <inkml:trace contextRef="#ctx0" brushRef="#br0" timeOffset="4432.1627">14899 3427 24,'0'0'117,"-10"-2"1,10 2-8,0 0 6,0 0 0,-9-3-11,9 3-3,0 0-7,0 0-2,-4-4 11,4 4-13,0 0-3,0 0-2,0 0-1,0 0-7,0 0-6,0 0-4,0 0-6,0 0-7,0 0-4,0 0-3,0 0-10,0 0-2,0 0-8,0 0-1,0 0-4,0 0-4,0 0 1,0 0-1,0 0-2,0 0 0,23-5 3,-12 5-5,1-1 1,3-1-3,3 1-3,0-2 0,9 1-5,2-1 3,0 0-1,2 1 0,5-2-2,0 3 0,3-1 0,-3 0 0,0-1 2,16 1-2,-12 1-2,12-2 0,-14 1-3,16 2 4,-4-2 0,-10 1-1,-2 1-4,16-3 1,-21 0 2,3 3 0,2 0-3,-1-3 1,-3 1 0,1 0-1,-5 1-1,3 1 2,1 0 2,-3-3-1,1 4 1,-3-2-1,-2 0-2,2 1 1,-8-3 1,-4 1 1,3 2 1,-2-1-1,-4 0 1,-3 0-3,5-1 3,-3-1-1,-1 0-2,-1 2 3,0-4-5,3 4 4,-5-1 1,1 0 0,-2 0-2,-8 2 2,9-3-4,-9 3 4,8 0-4,-8 0 1,0 0 6,10-2-5,-10 2 1,0 0 6,0 0-4,4-3 1,-4 3 0,0 0 1,0 0 5,0 0-7,0 0-4,0 0 5,0 0-3,0 0-2,0 0 3,-25-1 1,25 1 0,-16 0-5,16 0-1,-13 0 1,7-1 0,6 1-1,-21-2 3,12 2-2,-1-2 0,0-1 4,1 0-3,-1 3 1,-1-2 1,1 0-6,-2-1 7,3-2-3,2 5 1,-3-5-2,0 1 2,1 1-1,1 1 1,8 2 1,-12-5 2,12 5 0,-7-3-4,7 3 3,-8-2-3,8 2 0,-7-4 3,7 4 0,0 0-3,0 0-5,-7-4 5,7 4-4,0 0-1,0 0-7,0 0-2,0 0 2,0 0-4,0 0 8,0 0-3,0 0 4,0 0-1,0 0 2,31 8 1,-21-7 0,1 0-1,5 2 0,-5-3 1,9 3 0,-3 1 7,2-2-8,1-1 0,0 2-1,0-2 0,-2 2 2,2-1-8,-1 0 4,-2 1 1,1-2-7,-6 1 6,2 0-2,-2-1-3,-3 0 6,-1 2-7,-2-3 8,-6 0-6,9 3 5,-9-3-3,0 0 5,9 2-1,-9-2 6,0 0-5,0 0 7,0 0 2,-27 11-3,14-8 3,2 0 4,-3 1 0,-1 2 2,1-3 2,3 1 1,0-2-2,-1 3-2,3-3-3,-5 3 0,5 0-2,-3 1 3,0-1-2,1 1-3,0 1 3,-1 0 1,1 0-2,1 1 3,-1-1-1,3 3 1,-1-2-7,1 0 5,0 0-4,1-2 2,-1 2 2,0-1-1,6-2-2,-4 0 3,3-1-4,-3 0 2,6-4-1,-8 7-1,8-7 6,-4 6-4,4-6 1,-4 4 6,4-4 5,0 0-1,-7 3 2,7-3-4,0 0-2,0 0-1,-11-8 0,6 2 3,1 0-1,-5-2-4,2 1 1,1-3-2,-2 1 1,2-1-1,1-1-3,3 0 8,-4 0-15,1 1-4,2 0-2,3 1-4,0 0-1,0 9-6,-4-14-13,8 9-9,-4 5-12,3-11-14,-3 11-21,3-9 1,1 5-3,0 0-8,-4 4-9,5-6-4,-5 6-6,11-4-10,-11 4-79,13 0-227,-8-2 101</inkml:trace>
  <inkml:trace contextRef="#ctx0" brushRef="#br0" timeOffset="4916.5062">16694 3406 111,'0'0'187,"0"0"-15,0 0-18,0 0-12,0 0-12,0 0-16,0 0-9,0 0-18,0 0-7,0 0-10,0 0-4,0 0-6,0 0-8,0 0-6,0 0-3,0 0-1,32-10 1,-24 10-10,8-1-1,-4-2-7,6-1 2,-5 3 0,5-4-9,2 2-1,0-2 2,1 1-9,8-2 6,-9 3-2,0-1-2,0 2-4,-4-3-1,-2 3-8,4-1-7,-3 2-11,-5-1-16,-2 1-12,2-1-9,-2 1-10,-3-2-9,-5 3-5,12 0-6,-12 0-4,6-3-20,-6 3-106,0 0-234,0 0 103</inkml:trace>
  <inkml:trace contextRef="#ctx0" brushRef="#br0" timeOffset="5250.8685">16881 3245 99,'0'0'167,"0"0"-11,0 0-13,0 0-16,0 0-16,0 0-14,0 0-11,0 0-6,0 0-15,0 0-5,0 0-7,0 0-4,0 0-3,0 0-6,1 21-2,-2-12-1,1 1-1,0 1 6,-2 2 2,-1-1-6,1 5 1,0 0-5,-2-2 1,1 2-6,0-1 4,-1-2-7,2 2-2,2-4-1,-1-2-1,1 2-7,0-1 12,0 2-12,3-4 0,-3 3-1,0 0-4,4-2-18,-4-1-19,4 1-12,-1 0-7,0-2-18,-3-8-18,7 13-20,-1-8-14,-6-5-13,10 8-98,-10-8-247,4 4 110</inkml:trace>
  <inkml:trace contextRef="#ctx0" brushRef="#br0" timeOffset="6282.8407">17287 3331 79,'-2'14'131,"0"-9"-6,2-5-15,-1 17-1,0-5-5,-2-2-15,1 2-7,0-1-5,1-1-6,-2 0-15,2 0 0,1 0 1,-4-2-11,4 3 0,0-4-11,0-7 0,0 14-3,0-14-18,0 8-3,3-2-8,-3-6-8,2 8-4,-2-8 0,3 6 4,-3-6 1,0 0 2,5 4-3,-5-4 11,0 0-4,0 0-2,0 0 0,17-10 0,-14 7-2,-3 3 7,7-6 8,-3 1 8,-4 5 1,3-9 3,-3 9 3,7-8-4,-5 3 2,-2 5-2,5-7 6,-5 7-1,6-7-9,-6 7 5,0 0-7,5-5-4,-5 5-3,0 0 1,8-3-3,-8 3-2,10 0 12,-10 0-6,0 0-7,13 3 3,-7-3-3,2 1-4,-8-1-1,11 3 5,-3 0-2,1-1 0,-3 1 4,0-1-4,5 0 0,-4 1 1,4 1 0,-6-1 0,4-3 2,-2 3-2,4 1-3,0-3 3,-2 0 1,0-1 0,4 0-3,1-1 5,-5 1-6,5-1-1,-1-3 2,0 1 2,-1 0-2,1-2 0,1 1-1,-1-3 4,3-3-2,-7 3 0,7-3-2,-5 1-1,2-3 0,1 2 0,-1-3-2,2-1 3,-3 0-2,-1 2-2,-3 0 2,-2 1-2,2 0 3,-2 3-1,-2-1-4,1-1 5,-1 5-1,-2-2 4,1 0 2,-3 7-4,0-9-1,0 9 4,0 0-5,-5-13 3,5 13-4,-10-5 1,4 3-2,6 2 2,-13 0-2,5-1-1,-4 2 4,2 1-4,-1-1 1,-2 1 2,4 2 6,-5 0-9,4 0 3,-1 1 3,1 0-8,1 2 4,0-2 0,-2 4-3,2-3 4,0 3-4,3-1-1,-2 2 11,1 1 4,1 0-5,1 0 2,-2-1 3,4 4 0,-2-3-1,-2 4 2,6-3 0,-2-1-3,3-1 3,-2 3-3,2-2-1,1-1 0,0 1-2,2-1 2,0-1-4,3 0 4,-1-1-4,5 0 4,-2-2-4,-1 2 1,1-4-2,0 1 0,-2-1 0,3 0 2,-1 0-1,1-1 3,-1 0 8,3-1-16,0 0 3,3-2 2,4-2 3,-1 2-3,5 0-3,-2-4 1,2 3 1,6-3-1,-6 1 3,6-2 0,-6 1-3,7-1-5,-10 2 4,8-1 0,-5 0 1,-2 0-1,-1 4 0,-1-2-1,-4 0 0,0 1-1,-2 1 2,0-1-2,-2 1 0,0-1-1,-4 3 2,-6-2 0,12-1-2,-12 1-7,9 0-6,-9 0-8,0 0 1,9 0-11,-9 0-11,0 0-8,0 0-12,0 0-2,0 0-12,10 0-12,-10 0-6,0 0-27,0 0-99,0 0-243,0 0 108</inkml:trace>
  <inkml:trace contextRef="#ctx0" brushRef="#br0" timeOffset="9425.6441">17168 4466 43,'-7'9'63,"7"-9"4,0 0-1,0 0-4,0 0 3,0 0-3,0 0 7,0 0-5,0 0-10,0 0 3,0 0-6,0 0 8,0 0-3,0 0-4,0 0 1,0 0-12,0 0 0,0 0-3,0 0 4,0 0-9,0 0 4,0 0-5,0 0-3,0 0-8,0 0 2,0 0-1,0 0 5,0 0-13,0 0-1,0 0-1,0 0 0,0 0-2,0 0 3,0 0 5,0 0-1,0 0 1,0 0 4,16 8 3,-16-8-2,12-1 2,-12 1 1,15 0-6,-4-2 1,0 2 0,8 0 4,-1-2 3,-3 2-7,5-5-4,1 4 1,-2 0-2,0 1-5,-1-3 10,2 2-8,0 0-6,-4-2-6,0 1 16,-1 2-8,3-3-2,-2 1 1,-2 1 2,-3-3-13,3 3 7,-3 0-2,0-2 3,0 2 2,-4-1 0,-7 2-6,11-1 0,-2 0 2,-9 1-2,9 0 3,-9 0-5,0 0 2,0 0 1,11-1-1,-11 1 5,0 0-4,0 0-1,0 0-4,0 0-11,9-2 0,-9 2-15,0 0-3,0 0-19,0 0-7,0 0-19,0 0-26,0 0-9,0 0-125,0 0-256,5-4 113</inkml:trace>
  <inkml:trace contextRef="#ctx0" brushRef="#br0" timeOffset="10073.0844">17295 4711 33,'0'0'138,"0"0"0,0 0-10,0 0-14,0 0-3,0 0-9,0 0-6,0 0-14,0 0-4,0 0-6,0 0-7,0 0-12,0 0-7,0 0 1,0 0-11,0 0-1,0 0-2,0 0-4,0 0-3,0 0 2,0 0 2,0 0-12,0 0 2,0 0-4,0 0 2,0 0-1,19-1-2,-19 1-3,9 0 4,-9 0 1,13 0-3,-8 0 2,-5 0-6,20-3 7,-8 1 4,-1 2-14,3-2 7,1-1 2,1 1 0,2-2-8,0 1 5,2 1-9,-1-2 2,-2 1 0,3-1 0,-2 1-2,3-1 1,7 1 1,-7-1-8,-1 0 7,7 3 1,0-7-2,0 8-1,-6-2 3,-2 0 0,-5 4-5,0-2 0,0 1 3,-1-1-1,1 0 0,-4 1-7,-2-1 5,1 0 1,-9 0-2,14 0 6,-14 0-6,9-1-5,-9 1 5,9 1 2,-9-1-2,0 0 0,0 0 3,9-2 0,-9 2-6,0 0 1,0 0 1,0 0 1,5 3-4,-5-3 7,0 0-8,0 0 6,0 0-10,0 0-5,0 0-12,0 0-20,0 0-7,0 0-21,0 0-24,0 0-23,0 0-122,0 0-263,0 0 118</inkml:trace>
  <inkml:trace contextRef="#ctx0" brushRef="#br0" timeOffset="17064.2426">18776 4022 41,'0'0'113,"0"0"-7,0 0-6,0 0-16,0 0-4,0 0-5,0 0-7,0 0-17,0 0-15,0 0 11,0 0-15,0 0-4,0 0 6,0 0 2,0 0 2,-14 16-8,14-16 4,-6 11-5,3-5 8,0 2 3,-4 2 2,0 5-4,1 0 12,-2 2 1,-6 6 6,4 2 0,-3 0-8,-2-1 2,3 2-4,1 2-6,-4-3 2,0 2-8,4 0 2,-6-2-1,4 0 4,-1 2-13,5-1-3,-1-1-2,2-8 1,1 2-6,-1-4 6,3-2-9,0 0 3,-2-1-1,2-1-1,3-1-2,-1-2-4,-1 0-2,2-1-1,1-2 3,1-5 0,-3 9-1,3-9 4,-3 5 0,3-5 0,0 0 0,0 0 0,0 0-7,0 0 3,0 0-2,0 0-3,0 0 8,0 0-6,0 0 1,0 0 0,0 0-3,2-26 1,-2 26-1,4-5-2,-4 5 4,0 0-6,1-7 2,-1 7 4,0 0-5,0 0-4,5-5-2,-5 5 6,6-3-5,-6 3 3,0 0 2,13 0-2,-13 0 2,13 0-2,0 0 2,-3 0 0,8-2 2,-2 0-4,5 2-1,-4-1 0,2 0 3,1 0-3,-1-4 1,2 5-1,0 0 5,-1-2-1,0-1 1,-1 3-4,-2-1 5,3 0-5,-3-1-5,-3 4 5,-1-4 2,1 4-1,-4-4-2,2 4 2,-1-2-3,-3-2-2,-8 2 5,14 0-4,-14 0 2,10 0-3,-10 0 1,9 0-2,-9 0 2,6 3-8,-6-3 2,0 0-6,8 1 0,-8-1 0,0 0-6,9 3-5,-9-3-6,0 0-11,9-3-3,-9 3-19,0 0-8,13 0-7,-13 0-12,7 0-15,-7 0-2,0 0-111,0 0-239,11-4 107</inkml:trace>
  <inkml:trace contextRef="#ctx0" brushRef="#br0" timeOffset="17484.0179">18801 4371 103,'0'0'121,"0"0"-30,0 0 5,0 0-2,0 0 3,-4 23-4,4-23-14,-2 14 6,1-2 2,-2-3-9,-1 3 4,0-2-6,0 5-5,1 1-6,-2 1 13,1 1-13,-4 1 0,4 0-11,-2-1-4,0 0-4,0 2-4,1-3-1,-1 7-8,1-5-1,-1-2 0,2 2-1,0-2-7,0 1-7,1 1 2,1-5 2,-1 3-4,2-5-3,1 0 3,-3-1-5,1 0-2,0 0-12,0-2-4,2-1-17,0 1-2,-2-2-19,2-7-17,0 13-5,0-13-22,0 8-9,0-8-15,0 0-22,-3 8-96,3-8-250,0 0 111</inkml:trace>
  <inkml:trace contextRef="#ctx0" brushRef="#br0" timeOffset="18286.3235">19328 4346 40,'0'0'97,"0"0"4,0 0-10,-12 0-9,12 0-3,0 0-4,0 0-7,-6 9-4,6-9-2,-4 4-1,4-4-9,-5 5-9,5-5-1,-4 7 8,4-7-16,-5 5 8,5-5-1,-8 8-4,8-8-4,-5 7 8,1-3-3,0 1 5,-1 3-1,-1 1-1,1-1-10,0 1-3,-3 2 3,2 0-10,-2 0 0,0 4-2,2-5 0,-2 5 0,1 1 13,-2 2-12,2-2 0,0 1-3,3-9-5,-3 5 2,2 1 1,3-3 0,-1-1-14,1 2 11,-1 0 0,2-4-2,1 4-4,1-1 4,0-3-2,1-1 2,1 4-3,-1-5 0,2 4 2,-1-5-2,4 0-2,-2 1 2,1 0 0,-1-4 0,2 2-4,2 0 2,-3-2 4,1 0-7,3 1-1,1-3-4,1 0 11,0-3-1,-1 1 3,2 0 1,-1-2-2,0-1 2,-2 0 3,3 0 10,-2-1-3,1 0 10,-2-2-3,2 1 6,-2-1-1,-3-2 5,1 3 3,1-4-12,-1 2 6,2-5-5,-5 2-2,2-2 3,-3 2-3,2-5-6,-4 2 1,1-2-3,-3 0-5,1 2 0,-2 3 2,1-5-7,-4 0 0,3 6-2,-1-4-1,2 1 2,-2 2-5,-4 2 0,3-1 4,2 0-2,-3 0-2,0 1-1,0 1 0,1 1 0,1 0-3,1 1-1,-3 1 0,0-1 0,4 7-4,-6-11-5,3 6-1,3 5-5,-4-7-7,4 7-5,-4-7-2,4 7-4,-5-5-10,5 5 2,0 0-12,-6-5-2,6 5-4,-12 0-8,12 0-9,-12 4-6,2-1 4,2 0-24,-3 1-18,0 1-11,1 2-116,-2-2-269,1 2 118</inkml:trace>
  <inkml:trace contextRef="#ctx0" brushRef="#br0" timeOffset="20245.2091">20096 4255 27,'0'0'130,"0"0"-7,0 0-7,-6-10-6,6 10-13,0 0 3,0 0-14,0 0 5,0 0-8,-5-6-7,5 6-3,0 0-8,0 0-8,0 0-2,0 0-15,0 0-3,0 0 4,-12 2-13,12-2-2,-9 7-2,4-2 5,-2-1 2,-2 3-13,0 2 4,0 0 4,-1 0 1,-1 5-4,-1 1 8,-2-1-7,1 1 5,-3 7 3,2-1-5,-2 0 0,7-4-3,2 2-3,-3-5-4,-1 10 8,0-2-9,4-6 0,2 1 0,0-1-6,3 0 2,0 0-2,2-5 7,2 4-4,-1-6-3,1 0-4,2 2 5,0-2-4,4-2-3,-2 0 0,3-1-7,-2-2 4,0 0 0,3 0-2,1-2-10,1-1 2,0-1-7,1-1 5,1-1-7,1-2-14,3-2 12,-5 3-8,-2-2-3,3-4 4,3 1 1,-4-1 5,-2 1 2,3-1 2,-3-3 3,-1 3-6,-1 0 20,0-2-13,-3 2 6,0 1 19,-1-1-1,1 0 2,-1-1 1,-3 5 4,3-5-2,-2 4-2,-3 6 8,2-9-4,1 4 9,-3 5-3,4-11-1,-4 11-6,4-6 2,-4 6 0,2-9-7,-2 9-2,4-6-4,-4 6 4,4-5 5,-4 5-11,5-6 4,-5 6-7,0 0-1,0 0-1,0 0 4,0 0-2,6-3-7,-6 3 7,0 0-6,0 0 5,0 0-2,8 10 2,-5-3-5,-1-2 4,1 4 2,-1-3 1,0 4-2,0-1-3,3 1 2,-2 1 0,-1-4-1,1 0 3,-1 2 0,1 0-4,1 2 3,-3-3 0,3 1 3,0 0-2,-1-2 1,1-2-2,2 1 5,-3 0-2,0-1-1,1 1-3,1-2-6,1 0-4,-6-4 5,10 8-2,-7-6-1,-3-2 2,9 4 0,-1-4-1,-8 0-3,11-2-7,-11 2-10,12-8 7,-3 2-2,-2 0-12,0-3 2,-2-4-12,0 4-6,1-3 6,-1 0 0,0-2 9,-1-1-4,-1 3 18,-2 0-4,-1 2 1,-1-2 2,-2 0 3,1 3 5,-1 1-3,-2 1 5,1 1 8,4 6-1,-15-8 7,6 2-3,0 2-12,-4 1 13,4-1 3,-2 0 5,2 0 4,1 4-3,8 0-4,-14-4 9,14 4 6,-10-1-9,10 1-1,-6-2 2,6 2 1,0 0-3,-7-4 0,7 4 2,0 0-17,0 0 12,0 0-5,0 0 1,19-9-4,-7 7 5,2 0-1,4-3-4,-2 3-4,4-2-3,-1 0 1,1 1-2,-1-3 1,2 2 0,-2-1 9,1 2-11,1 0-3,-2 0 0,0-2 0,0 3-10,2-2 12,-3-1-4,0 2 2,-1-1 2,-2 1-1,-2 0-1,0 1 9,1-2-8,-2 1 6,-2 3 1,2-5 0,-5 5 0,0-3 4,-7 3 7,12-1-5,-12 1 6,7-1 4,-7 1 1,5-4 5,-5 4 7,0 0-7,0 0-3,0 0-2,0 0 0,0 0-3,0 0 2,0 0-2,0 0-2,0 0-3,0 0-2,-27 5 7,27-5-9,-9 4 0,9-4 6,-8 5-5,2-1 6,6-4-5,-8 8 6,5-4 0,3-4-11,-8 9 7,5-5 0,1 4-9,-2-2 1,4-6 10,0 12 6,0-12-14,4 11 5,0-1-1,-2-2 0,2-1-2,1 1 4,-1-1-2,4 2 7,-1-1 0,1-2-7,1 1-3,0 2 10,0-2-7,0-1 2,1-1-3,0 4 10,1-2-6,-4-2-6,3 2 4,-3 0-5,-1-1 2,-2-2 5,1 3-9,0-3 0,-1 3 4,-1 0-6,-1 0 3,-2-7 1,1 12 0,-1-12 9,-1 11-1,1-11-2,-4 8-1,2-1 2,-2-2 0,-4 2-5,2-4-9,1 2 3,-2-3-13,2 2-7,-4-1 3,9-3-23,-14 2-16,8-2-22,-3 3-25,0-3-74,9 0-199,-19-2 88</inkml:trace>
  <inkml:trace contextRef="#ctx0" brushRef="#br0" timeOffset="21172.9012">21228 4330 47,'-5'2'101,"5"-2"-9,-7 2-10,7-2-16,-7 4-1,7-4-1,-9 4-10,9-4-12,-9 3 9,4-1-6,5-2-7,-12 2-3,3-1-2,9-1-2,-11 2-7,11-2 1,-14 0 11,14 0-16,-12-7-11,6 4 12,1-1-4,-2-2-2,7 6-2,-6-11 0,1 6 3,2-2-4,1 1-8,2 6 5,-3-11-9,0 3 1,3 8-1,-1-10 5,1 10-2,-1-8 4,1 8 0,-1-9 3,1 9 3,0 0-12,1-11 3,-1 11 1,2-5-5,-2 5 7,0 0-7,7-6 7,-7 6-3,5-3-9,-5 3 5,8-1-1,-8 1-4,12 1 6,-12-1 1,11 3-2,-5 0 0,2 0 5,-1 0 0,0 1-3,1 3 1,0 0 1,-3 2-3,1-1 8,0 3 2,-2-1-1,0 3-3,3 2 3,-3-1-3,-1 3 4,-2-2-1,0 0-4,2 2 4,-2-6-5,0 6 3,-1 2 8,-2 0-11,-1-3 2,1 0-3,-2 1-11,0 0 11,3-2 0,-5-1 4,0 1-1,-1-1-8,-1 1 6,-1-1-2,0-5 6,0-1-3,-2 2-1,3-1 1,-4-2 5,1 1-7,-1-2-2,2 1 3,-2-2-7,0 0 3,2-1 2,-2-2-2,-1 0 9,2-2-4,1 0 1,-1-1-4,0 0 3,2-1-7,1-1-4,0-2-1,0 1 0,1-1-2,4-2-10,-3 4 11,3-2-2,3 5 0,-7-12 0,7 12-3,2-8 2,-2 8-3,5-9 7,-5 9 0,7-8-6,-2 4 10,2 2 2,-1-1-5,-6 3-4,14-4 5,-9 1 0,-5 3 8,13-2-9,-5 2 11,-8 0-5,14-3-7,-6 6-3,-8-3 1,12 1 2,-4 2 4,-2-1 2,3 1-2,-2 0-9,0 1 7,1 1 0,1 0 17,-1 0-14,1 0 1,0 0-3,-1-1 3,1 3 0,0-2 5,1 0 1,2 1-17,-2-2 10,2-1 4,-1 2-8,2-2 2,-3-2 6,2 4-16,1-5-7,1 0-14,0 0-10,-2 0-11,1 0-11,1-2-97,-3 4-176,1-2 78</inkml:trace>
  <inkml:trace contextRef="#ctx0" brushRef="#br0" timeOffset="21962.0788">21607 4311 22,'0'0'120,"-15"2"-15,15-2-3,0 0-6,-9 5-4,9-5-7,-9 7-6,5-4-10,4-3-6,-9 5-8,6 0 1,-1-1 0,4-4-5,-12 10 1,6-5 2,2 1-10,-2 2 5,0-1-10,0 3-3,1-2 4,-3 3-9,1-1 3,-1 5 0,1-1-6,0-5-2,1 6-1,-1-1-6,2-3-7,0 4 9,0 0-1,0 2-4,1-6 3,1 2-6,2-1-2,0-3 0,2 0-4,0 1 1,-1 1-2,3-3 0,-1 2 2,0-3 0,0 1-9,1-3 11,2 0-1,-1-1-5,-1 3-1,3-3 2,-1 0-4,1 1 6,2-1-6,-3-1 5,-5-3-3,11 2 5,-4 0 1,-7-2-2,14 3-1,-8-2 5,2-1-1,-8 0-4,18-1 7,-8-2-6,0 2 3,2-2-2,-3 0 1,2-3 0,-2 1-3,0 1 1,-1-1-3,3-2 1,-2 5-1,0-6 1,3 3 2,-3-2-4,-2 0 3,2-2-3,-1 2 3,0 0 1,-3-3 10,2 2-4,-2-1-2,1-1-3,-1-1 5,1 0 3,-3 2-4,-1-4-1,3 6 7,-2-5-4,-3 2-3,1 0-1,0-1 3,-2 3 1,1 8-10,-4-20 0,2 12 3,-3 0 0,1 1 1,-1-3-9,0 6 7,2-2-4,-3-1 0,-1 5-1,2-4-1,5 6-5,-10-8 5,5 3-3,5 5 5,-12-4-4,7 2-13,5 2-4,-10-5-9,10 5 2,-9-4-1,3 1-5,6 3 1,-9-2-14,9 2-15,-9 0-7,9 0-5,0 0-13,-12 0-16,12 0 3,0 0-24,-10 0-102,10 0-240,0 0 106</inkml:trace>
  <inkml:trace contextRef="#ctx0" brushRef="#br0" timeOffset="22752.8567">21933 3831 105,'0'0'111,"0"0"-19,0 0-5,-6-3-1,6 3-3,0 0-10,0 0-8,-9-3-7,9 3-2,0 0-2,0 0-8,0 0-9,0 0 3,-10 0-7,10 0-10,0 0 1,0 0 2,0 0-6,-12 4 6,12-4-9,-5 8 8,1-4-9,4-4 1,-6 12 2,2-7-2,1 0-4,-3 0-1,1 4-1,0 1 2,2-1 4,-2 1-4,2 1 0,1-1-6,2 1 9,-1 0-11,-1 0 9,2-1-8,-2-2 0,2 1 5,2 3 6,2-3-17,-1 0 13,2 1-6,-1-2 1,0-1 3,2 1-6,-1-1-6,0-2 6,0 0 3,2-1-5,-2 0 3,1-1-6,4 0 3,-4 0 9,-6-3-9,12 1 2,-4-1-4,-8 0 12,14-6-8,-7 4 0,-1-1-7,1-3 10,-1 1 0,0-2-4,1 0 7,0 0-9,-1-3 4,0 0-6,-1 1 0,-1-1 6,2-1-6,-4 1 0,1 0 12,-2 0-9,0 3-10,-1-4 12,2 2-4,-2 9-4,0-17 0,-3 12 3,2-4-5,1 9 18,-1-15-17,-1 8-2,2 7-7,-6-10 7,6 10-2,-1-9 0,-2 4-11,3 5-8,-5-7-11,5 7 6,-8-2-11,8 2-5,-7-3-9,7 3-12,-12 0-11,12 0-12,-13 4-84,6-1-190,-1-2 85</inkml:trace>
  <inkml:trace contextRef="#ctx0" brushRef="#br0" timeOffset="43094.9733">22452 4502 59,'0'0'73,"0"0"-12,0 0-2,0 0-2,0 0-12,0 0-10,0 0 4,0 0-5,0 0 2,0 0-6,0 0-6,0 0 11,0 0-6,0 0-12,0 0 9,0 0 6,0 0-9,0 0 10,0 0-9,6 12 2,-6-12-10,0 0 2,0 0 2,0 0-3,2 9 1,-2-9-3,0 0-4,0 0 7,5 4-8,-5-4 2,4 4 5,-4-4-9,5 4 3,-5-4-5,9 4 12,-9-4-4,10 0 11,-4 2 12,6-2-10,-1 1-6,0-4 3,2 5 4,2-2-6,-1-2 3,0 1-5,0 1-6,-1 0 0,4-3 1,1 0 2,-5 2-6,0-1 0,0 1-2,1-1-1,-1 2-14,0-2 20,-1 1-16,-1-1 11,-4 2-3,2-3 4,-9 3-3,15 0 8,-15 0-9,9 0-5,-9 0-10,9-1 14,-9 1-2,9 0-1,-9 0 6,0 0 6,0 0-3,0 0 5,9-1-4,-9 1 1,0 0 11,0 0-5,0 0 1,0 0-1,0 0-8,0 0 9,0 0-8,0 0-3,0 0-1,0 0 0,0 0-4,0 0 1,-22-7 2,22 7 2,-14-2-22,5 1 15,-1 1-3,0 0-1,-3 0 2,1 1 3,0-1-5,0-1-3,-1 1 4,1 1-2,0-1 2,-2 2-4,3-2 4,-2 0 0,0 0-6,2 1 8,-2 0 3,1 0-6,2 1 2,0-2 3,2 2-3,8-2 2,-13-2-4,13 2 8,-11 0-10,11 0 9,0 0-7,-9 2-1,9-2 1,0 0 1,0 0 7,-10 0-6,10 0-9,0 0 5,0 0-2,0 0 7,0 0 0,0 0-1,0 0 2,0 0-9,0 0 5,0 0 9,0 0-8,0 0-4,0 0 6,32 1-5,-22 0 9,2-1-9,0 0 3,0 0 3,3 0-6,2 0 1,3-1 5,-1 1-4,-1 0 4,0 1 7,0-2-13,1 0 6,-1-3-4,0 4-8,-4 0 10,-1 2-3,6 0-10,-2-2 17,-4 0-3,0 0-2,-5 0 5,5 1 2,-2-1-6,-2 0 0,0 0-2,-9 0 3,12-1-3,-12 1-3,10 0 5,-10 0 1,0 0 0,9-2 3,-9 2-10,0 0 2,0 0 3,0 0 2,7 4-3,-7-4-1,0 0 3,0 0-3,0 0-1,0 0 2,0 0-4,0 0-5,0 0-8,0 0-1,0 0-16,0 0-9,0 0-9,0 0-14,0 0-9,0 0-26,-24 3-87,24-3-206,0 0 92</inkml:trace>
  <inkml:trace contextRef="#ctx0" brushRef="#br0" timeOffset="44309.9587">23555 4001 51,'0'0'129,"0"0"-5,0 0-10,0 0-17,0 0-10,0 0-12,0 0-6,0 0-2,0 0-16,0 0 0,-11 21 1,5-11 5,0 0 4,-2 7-4,-2 6 2,-4 0 3,1 4-2,0-1-2,-2 3 4,1 0-4,-2-2-2,1 0-3,4-1-7,-5 0-8,2-2 2,1-2-6,3-4-4,0 1-1,1-4-3,-1-1-3,4 1-1,-2 2-4,3-8-2,-2 4 3,2-4-3,0 1 0,1 0 2,2-3-3,-2-2-4,1 1 2,1 1-8,2-7 4,-7 6 0,7-6 1,-2 8 0,2-8 1,0 0-6,-4 5 4,4-5 0,0 0 1,0 0-6,0 0 7,0 0 1,0 0-2,0 0-7,0 0-2,0 0-1,0 0 0,0 0 0,0 0-3,0 0 3,0 0-3,0 0-6,0 0 6,0 0 4,15-18-2,-10 16-5,4-1 5,2 1 0,3-2 3,-1 1-3,4-1-3,0 0 2,2 4 0,0-3-1,3 1 3,-4 0-4,2-1 1,0 2 0,-1 0 1,0-2-1,-1 2-3,1-3 7,0 4-1,0-1 1,-1 1-10,0-3 11,2 2 0,0 0-2,-2-2-3,1 4 1,-3-2-4,-2 1 1,-2 1 3,2 1-3,-5-4 0,1 2-1,-1-1-4,-9 1-2,14 1 1,-7-1-7,-7 0 0,10 0-2,-10 0-1,0 0-7,9-1 9,-9 1-9,0 0-7,0 0 0,0 0-8,9 0-14,-9 0-9,0 0-18,0 0-13,0 0-27,0 0-101,0 0-244,0 0 108</inkml:trace>
  <inkml:trace contextRef="#ctx0" brushRef="#br0" timeOffset="44748.135">23657 4277 64,'0'0'130,"0"0"-7,0 0-21,0 0-6,0 0-6,0 0-3,0 0-19,0 0-9,0 0 4,0 0-8,0 0 1,0 0-3,-6 18-1,4-13 2,0 3-1,-1 0 9,-1 4-4,2-2-7,-2 6 3,0-2-6,-1 2 6,1 0-4,0 4 0,0-3 7,1 2-3,-3 7-4,2-1-6,-2-1-3,4-6-4,-2 6-3,4-5-1,-3 0-6,0-2-1,1 0-2,0 0-3,0-4-4,0 3 3,-2 0 0,4-3-5,-2-1-2,-1-2-10,2 1-9,-1-1-4,1-3-5,0 1-11,1-8-2,-1 10-19,1-10-2,1 9-14,-1-9 1,-1 8-5,1-8-8,0 0-2,0 0-23,0 0-26,0 0-111,0 0-255,0 0 113</inkml:trace>
  <inkml:trace contextRef="#ctx0" brushRef="#br0" timeOffset="45436.3656">24252 4170 112,'0'0'111,"0"0"-5,-11 10-13,5-6 2,6-4-2,-6 11-14,0-1 0,1-2-10,-3 3-7,-1-3-1,0 5-2,0 0-2,-2 0 1,1 0-29,1-1 9,-1-3 3,3 2-7,-1-4 4,2 2-12,-4-2-2,5 1 1,0 0 2,1-3-5,0 1-8,0-1-6,4-5-1,-6 8 3,6-8-1,-4 9-13,4-9 11,-1 6-7,1-6-1,0 0 2,0 0-1,6 12 2,-1-10 1,-5-2-2,10 5-2,-3-2 3,1-2-1,3 2-1,-2-1 2,1-1-4,3 0 5,-2 0-6,2 1 3,0-1 0,-1-1 14,1 1-23,-2 0 11,1 1-1,1-2 0,-2 0-4,0 2 4,-1 2-2,-1 0 0,0-3-1,-1 5 5,1-2-9,1-1 6,-5 2 0,3 0 5,-3-1 1,0 1-10,-1 4 0,1-4 6,-1 2 2,1 3-2,-1-2 4,-2 3-3,0-1 11,-1 0-1,0 0-1,-2 1 3,0-2-3,-1 2-5,1-1-8,-2 0 11,1 0 1,-2-1 2,-1 1-5,-1-3 0,2 0-3,0-1 2,-3 1-3,2-1-3,-1 1 6,0-3-4,-3 2 3,0-2-1,-3 1 1,3-1 0,2-2-6,-4-2 6,-1 3 16,0-1-19,-2-2-1,1 0-10,-1-2-4,3-1-17,-1 2-9,-2-2-15,3 0-9,-3-1-8,3 1-26,0-2-12,1 1-100,-1-2-225,2 2 100</inkml:trace>
  <inkml:trace contextRef="#ctx0" brushRef="#br0" timeOffset="45803.0591">24226 4180 81,'1'-8'192,"-1"8"-16,0 0-14,0 0-14,1-6-15,-1 6-15,0 0-11,0 0-11,4-6-9,-4 6-10,0 0-10,11-2 3,-4 0-8,3 0-11,1 1-6,1-2-9,1-1-2,5 4-1,0-3-7,0 1-3,1-1 5,-1 2-8,-1-2-8,3 1-11,-1 0-8,-3 1-5,1 0-12,-3 0-22,-1-1-4,2 1-12,-2 1-18,2 0-8,-4-1-21,-1 2-23,-3-1-81,-7 0-230,13 0 101</inkml:trace>
  <inkml:trace contextRef="#ctx0" brushRef="#br0" timeOffset="47060.0228">24862 4223 124,'-3'-9'147,"3"9"-8,0 0-5,0 0-8,0 0-14,-1-9-10,1 9-20,0 0-3,0 0-12,0 0-5,0 0-12,0 0 2,0 0-8,0 0-5,0 0 3,-9 23 4,3-12 2,1 5 0,-3 1-3,0 1 0,-2 5-5,1 1 0,3-7 2,-6 7 1,5-2-5,0-2-3,3-2-3,2 0-8,-2 1 1,3-1-9,-1-1 7,2 0-1,0-3-1,3-5-6,0 6 2,0-6 0,1-1-3,3 1 0,-1-1-4,2-2-3,-1 0-2,-2-1-2,6-3-2,-1 1-7,1-2-6,2-2-4,0-3 1,3 0-12,-4 0-5,4-5-3,1 4 11,-2-6 2,1 4 5,-1-5 4,-1 2-4,2-2 0,-4 3 4,1-2-1,-3 0 1,-1 3 3,-1-1 8,2 2 5,-2-1 4,-2 1 9,-2 1 4,1 2-4,-1-1 5,-4 5 1,6-8 2,-6 8-6,4-4 2,-4 4-6,4-6 1,-4 6-2,0 0-5,0 0 1,0 0-4,7-4 0,-7 4-5,0 0 7,0 0-6,0 0 2,7 10 3,-7-10-5,4 8 3,-1-3-7,-3-5 0,3 11-3,0-6 11,0 0-6,0 3 3,-1-1 2,0 0-2,2 1 2,-1 0-4,2-2-4,-3 1-3,3 1-2,-1-2-1,0-1 2,0 2-6,0-2-1,0 0-6,1 0 4,-5-5-1,6 8 6,-3-4 7,-3-4-3,5 4 1,-5-4 12,5 3-12,-5-3 4,8 1 0,-8-1-5,0 0 5,10-8 3,-10 8-6,7-6 6,-4 0 5,1 0-8,0-3 2,-2 2 8,-2-2-5,0-1 2,-1 0 2,1-1 7,-3 2 3,0 0 4,-1-1 0,0 0 4,-3 1-10,1-3 8,-1 3-4,-1 1-2,1-1 0,0 1-7,-1-2 3,2 2 0,-2 1 0,3 0-2,-4 0 4,4 3 8,0 1 3,5 3-3,-7-10 2,7 10-7,-5-5-1,5 5-1,-4-5-4,4 5-4,0 0-4,0 0-12,-3-8 6,3 8-3,0 0 2,16-4-1,-6 4-1,4 0-8,3-1 4,3-2-3,3 2-9,-3 0-3,7 0-3,2-1 1,-9 0-10,3 2 5,4-3 4,-5-1 2,0 3-5,-2-3 0,2 1 0,-3 1 1,0-3 8,-2 2-2,-5 0 5,0 2 2,-2-2 4,-1 3 5,-9 0 8,12-3 15,-12 3 4,10 0 4,-10 0 8,7-2-1,-7 2-9,0 0 1,0 0-3,0 0-6,0 0 0,0 0-1,0 0-4,0 0 2,0 0-3,-26 5 0,20-2 2,-2 2-4,1 0 1,2-1-5,-1 1 1,-2 2-3,3-2 4,1 2-4,2-1 4,-2 3-1,4-2 1,-2 1 0,2-8-1,0 14 6,2-7-5,-1 3 0,0-2-2,3 3-3,0-1 6,0-3 1,2 5-1,-1-4-6,0-1-1,3 2-3,-1 1 6,0-2 1,-2 0 0,-2 0-2,2-1 3,0 3-2,-2-5-1,2 4 1,-2-3-2,-1-1-3,-2-5 3,2 11-2,0-3 1,-2-8-5,1 9-1,-1-9 2,-5 12-2,0-5 0,5-7-11,-9 10 1,2-2-7,7-8-4,-9 7-6,1-3-5,8-4-18,-15 8-12,10-3-5,5-5-11,-12 7-7,12-7-11,-12 4-31,12-4-76,-14 0-229,14 0 102</inkml:trace>
  <inkml:trace contextRef="#ctx0" brushRef="#br0" timeOffset="47925.9769">26036 4292 85,'0'0'125,"0"0"-16,0 0-8,-7-5-10,7 5-8,0 0-8,0 0 0,0 0-10,0 0-4,0 0 1,0 0-15,-18 9-1,18-9-7,-7 0 3,7 0-5,-9 3-2,9-3 0,-7 2-13,7-2 3,0 0 1,-13-2-6,13 2-6,-11-3 5,11 3 1,-9-4-3,6-1-7,3 5-6,-8-8 6,6 3-8,2 5 3,-4-11-7,4 11-1,0-13 6,0 13-18,4-11-4,-2 6 10,3-4-10,-1 2-7,3 2 4,-1-2 5,3 1 0,-4 1 0,1 2 3,1-4-2,-1 2 7,3 3-1,-4-1 5,-5 3-1,12-5-4,-5 3 1,-7 2-1,11-2 2,-11 2 9,10 0-11,-10 0 1,11 1 5,-11-1 0,9 4 9,-5-2-7,1 3 1,1 1 0,0 2 0,-1-1-3,-1 3 5,1-1 5,-3 2 11,1 3-7,-2 3 10,1 0-6,-2 1 3,-2-2 10,2 3-9,-1 1-2,-2-2 2,-2 2-6,1-3 4,-1 1-3,-3 0 4,1-1-12,-1 0 9,-1 0 1,-1 0-1,0-1-2,0 0-4,-4-2-2,1-3 2,-1 1-1,1-3-3,3-1 5,-3-2-4,-2 1-2,3-2-1,1-2 3,-1 1-8,2-3 8,1-1-5,-2 0 10,11 0 2,-17-5-12,10 0-6,0 3 1,1-2-3,0-2-3,1 0 2,3 0 4,2 6-2,-7-9 3,6 3-7,1 6 9,-2-9 4,2 9-6,0 0-13,2-13 17,-2 13-10,5-4 9,-5 4-2,8-2-1,-8 2 1,10-1-1,-10 1 1,14 2-2,-6 1 7,0-1-8,2 1-3,0 1 14,0 0 1,2 2-6,-3 0-4,0 0-2,1-1 8,-1 3-1,1-1 2,0-1-8,-2 2 5,2-4-3,-1 2 3,2 1 5,1 1-3,-1-3-2,7 3 0,-5-2-14,-1-3-4,-1-2-18,2 4-2,-2-4-28,3 0 2,-1 2-20,1-3-89,-1 0-186,0 0 83</inkml:trace>
  <inkml:trace contextRef="#ctx0" brushRef="#br0" timeOffset="48673.9129">26428 4325 98,'0'0'131,"0"0"-25,0 0-3,0 0-16,0 0-7,0 0-6,0 0-6,0 0-8,0 0 0,-22 5 4,22-5-10,-6 7-11,1-5 9,5-2-5,-7 12-9,3-4 8,1-3-1,-2 2-8,1-1-7,0 5 7,1-3 5,-2-1-10,0 2 12,1 1-13,0 0 0,1 1-6,-1 0-18,3 1 23,-5-3-8,3 1 1,1 6-1,0-6 1,0 3-6,1-2 0,-2-1-5,2 0 1,1 0 1,-2 0 0,2 1 2,0-1-10,0-10 5,0 13-3,2-6-2,0-1-2,0 2 1,0-1 1,-2-7 0,8 9-1,-2-5 3,-2 1-5,1-1-1,3-2 7,-8-2-3,12 5-1,-3-4 2,-1-2-6,2 1 3,1 0-2,-1-4 0,0 2 3,2 1 1,-3-4 4,2 2-4,-3 1 6,-1-4 1,4 2-6,-4-2 23,1 3 8,-2-2 3,-1 0-7,2-4 0,-2 3 4,-1 2 0,1-4-5,-3 2 0,2-3-4,-1 2-1,-1-1-2,0 0 2,-1-2-1,-1 3-3,0 7-5,-3-15 1,2 3 0,-3 5-1,2-5-5,-2 3-2,0-1 2,0 3-7,-1-1-3,0-1-1,0 0-5,0 1-2,-2 0-1,2 1-5,0 1 3,0 1-2,1-1 1,4 6 0,-6-11-1,2 7-7,4 4-1,-7-8-4,7 8-6,-6-6-2,2 3-16,4 3 6,-6-4-6,6 4-12,0 0-2,-5-5-11,5 5-10,0 0-13,-8-2-6,8 2-5,-10-1-13,10 1-21,-12 1-105,12-1-262,-12-1 115</inkml:trace>
  <inkml:trace contextRef="#ctx0" brushRef="#br0" timeOffset="49461.7973">26716 3799 55,'0'0'106,"0"0"-11,0 0-4,0 0-10,0 0-3,-5-4-13,5 4-1,0 0-1,0 0-8,0 0-14,0 0 1,0 0-10,0 0 9,0 0-8,0 0-4,-15 5 11,15-5-15,-4 9 1,0-6-5,4-3-1,-9 5 0,5 1 3,2 0-1,-2 2 14,-1-3-7,1 2 2,0 0-9,0 3 7,-1-1-10,1 3 4,2-3 12,-3 1-11,2 2-4,1 0 1,0 0-6,1 1 5,0-4-10,2 2 5,-1 1-4,1-3-4,-1 0 3,3 2 2,1-4-1,1 3-6,-3-1 5,2-4-3,2 3 0,0-4-3,0 3 2,2-5 0,-1 4 0,4-3-3,0 1 18,-1-3-1,1-1 1,1 0 4,1-1 3,0-2 5,0 1 3,-3-1 5,1-3-3,1-1-3,-2 1-4,1-2 0,0 0-2,-2 0-7,5-4-2,-7 3-1,0-1-2,0-1 0,0 1-3,-2-1-4,0-1 3,-2 1-3,-2-1 1,0 1-3,-1-1-1,0 0-4,2 3 2,-5-1 1,2 2 0,1 8-6,-3-12 2,3 12 2,-4-12-6,2 7 5,2 5-3,-7-11-8,3 8-3,-2-1-9,6 4-4,-9-9 6,3 7-13,6 2-8,-13-6 4,7 5-11,-2-2-5,8 3-12,-17-2-2,10 1 9,7 1-16,-16 0-2,16 0-4,-15 0-8,9 1-17,6-1-21,-16 0-77,16 0-217,-11-1 96</inkml:trace>
  <inkml:trace contextRef="#ctx0" brushRef="#br0" timeOffset="61298.6905">27568 4707 115,'0'0'111,"0"0"-11,8 3-10,-8-3-12,0 0 2,0 0-14,0 0 0,0 0-6,0 0-6,0 0 2,0 0-6,0 0-5,0 0-3,0 0-2,0 0 1,10-3-8,-10 3 3,0 0-3,0 0 3,12 1-7,-12-1 5,0 0-2,14-1-2,-7-1 14,-7 2-8,19-2-5,-9-1 7,1 3-8,3-2-1,-1 2-3,0-3-5,5 1-1,-1 0-3,3-1 3,1 0 0,-3 2-8,2-2-6,2 0 7,-1 2 2,7-2-1,1 0-2,-8 0-2,8-1-2,-2 0-2,-5 1 5,1 1-6,-4-2 0,1 2-3,-2-1 3,0 3 2,-5-1-7,2-1-1,-3 1 0,-1 1-1,-3 0-4,1-2-3,-9 2-8,13 2-2,-13-2 2,10 0-4,-10 0 15,6 0-4,-6 0 0,0 0 1,0 0-4,0 0-25,10 0 3,-10 0-9,0 0-22,0 0-10,0 0-10,0 0-20,0 0-99,0 0-222,0 0 99</inkml:trace>
  <inkml:trace contextRef="#ctx0" brushRef="#br0" timeOffset="61802.7826">27990 4375 68,'0'0'86,"0"0"-12,0 0-7,0 0-11,0 0-1,0 0 11,0 0-18,0 0-3,-18 14-2,18-14-10,-2 11 9,0-4-7,0 2 9,-1-1-2,3 2 7,-2 2 11,-1-2-1,1 6 3,0 4 2,1-2-10,0 1-1,-2 2-2,1 4-10,-1-4 2,-1 4-4,4-7-7,-2 5-2,1-3 0,-3-2-6,2 2 3,1-2-3,-2-1-4,2 1 0,0 1-2,1-2-6,-3-1 2,5 0 3,-2-1-3,-2-4-6,4 2-1,-4-2 4,2-2-1,0 2-2,0-1 3,0-1-9,-1-1-1,1-8 8,0 16-3,0-11-3,-1 3 0,1-8 5,-2 12-5,2-12-3,-1 10-13,1-10-4,-1 10-6,1-10-5,-1 7-19,1-7 0,0 0-2,-2 9-7,2-9-5,0 0-17,0 0-13,0 0-117,0 0-223,0 0 99</inkml:trace>
  <inkml:trace contextRef="#ctx0" brushRef="#br0" timeOffset="62717.0296">28736 4371 114,'0'0'135,"0"0"-5,0 0-1,0 0-12,0 0-10,0 0-8,0 0-8,0 0-14,0 0-6,0 0-7,0 0-10,0 0-4,0 0-19,0 0 9,0 0 2,0 0-2,-14 22-6,9-12 8,-4 0-6,-1 2 1,0 4 0,-1-2-4,-1 1-4,-1-1-9,3 2 4,0-5-7,1 5 6,1-5 1,-1 1-7,3-1-7,0-2 9,3-4-8,0 2 1,-1-3 1,4-4-4,-5 9 0,5-9 3,0 0-5,-4 5 3,4-5-5,0 0 2,0 0-5,0 0 3,0 0-3,0 0 4,22-10 5,-22 10-8,10-6-4,-2 4 4,-8 2 0,8-5-3,-3 2 1,-5 3-4,9-2 0,-9 2 0,9-5 6,-9 5 0,9 3-2,-9-3-5,14 2 5,-7-1 3,2-1-6,-9 0 1,14 0 5,-5 0-4,1-1-4,1 3 0,0 1-5,-1-1 10,-1 1-2,1-1-1,1 2 9,0-1-2,1 1-7,-3 0-1,1 0 4,1-2 4,-3 1-7,2 0 3,-1 2-8,-1-3 1,0 3 0,-1 2 9,0-4-8,-2 2 7,1 3-5,-2-3 3,1 1-1,-2-1 1,3 4-5,-3-2 0,-2 1 2,-1-8 6,1 14-6,-1-3 5,1-5-6,-1-6 5,-5 17 1,0-8 8,0-1-4,1 2 6,-2-1-10,-1-1 8,1 1-5,-3-1 3,2-1 0,-1 0 2,-1 1 2,-1-1-4,2-2 7,-1 1-12,2 0 0,-3-2-3,3 0 1,-1 0 3,-1-2 1,3 1 0,-3 0 1,1-2-6,8-1-3,-18 0 9,11 0 1,7 0-7,-16-2-5,9 2-1,7 0-11,-19-2-3,10 1-13,2 0 0,7 1-11,-16-1-1,9-1-14,7 2-5,-13-4-11,6 3-8,7 1-10,-13-3-2,13 3-16,-12-1-97,12 1-223,-14 0 99</inkml:trace>
  <inkml:trace contextRef="#ctx0" brushRef="#br0" timeOffset="63353.9279">28740 4321 95,'0'0'142,"0"0"-7,0 0-10,0 0-6,0 0-6,0 0-8,0 0-17,0 0 5,0 0-7,0 0-4,0 0-6,0 0-1,0 0-7,0 0-10,0 0-1,0 0-2,0 0-10,0 0-2,0 0-5,0 0-1,13-18-1,-13 18 0,14-4-5,-5 1 0,4-1-9,1 2-2,4-4 0,2 2 0,-1 2-5,2-2 4,6 1-5,1-2-2,-7 1 1,1 2-5,-1-1-2,2 1 3,5-3-4,-8 5 15,2-1 0,0 0 8,-1-2-11,-1 2-1,0 0-1,-1 0-6,-6 0-3,3 2 1,-3-1-1,-1 0-1,-5 0-2,-7 0 0,13 0-3,-13 0-1,12 0 1,-12 0-2,8 1-3,-8-1-7,0 0 0,7 2-6,-7-2-8,0 0-2,0 0-6,0 0-6,0 0-10,0 0-23,0 0-12,0 0-32,0 0-21,0 0-123,0 0-283,-21 12 125</inkml:trace>
  <inkml:trace contextRef="#ctx0" brushRef="#br0" timeOffset="65262.7928">17627 6304 61,'0'0'110,"0"0"9,0 0-10,0 0-7,0 0 1,0 0 2,0 0-13,0 0-1,0 0-3,0 0-8,0 0-1,0 0-11,0 0-3,0 0-6,0 0-4,0 0-11,0 0-4,0 0-2,0 0-9,0 0 0,0 0-5,0 0-1,0 0-2,0 0-1,0 0-5,0 0 2,0 0-3,0 0 3,11 2-2,-11-2 12,0 0-3,21-5 0,-13 1-1,3 2 0,3-3 2,-1 0-1,6 2-1,-7-1-5,0-1 2,-1 3-3,0-2-1,-1 0 0,0 2-2,-1 0-1,-1 1-4,2-3 0,-10 4 2,12-3-6,-5 2 3,-7 1 1,11-1-5,-11 1 1,10-3-3,-10 3 0,6-1-8,-6 1-5,0 0-10,9-1-1,-9 1-15,0 0 1,10-2-12,-10 2-7,0 0-8,0 0 2,11 4-13,-11-4-6,0 0-18,6 0-14,-6 0-20,0 0-77,0 0-224,0 0 100</inkml:trace>
  <inkml:trace contextRef="#ctx0" brushRef="#br0" timeOffset="65716.9117">17644 6662 122,'0'0'146,"0"0"-7,0 0-7,0 0-5,0 0-6,0 0-16,0 0-8,0 0 1,0 0-11,0 0 0,0 0-8,0 0 1,0 0-5,13-6-2,-13 6-3,0 0-8,8-3-5,-8 3-6,13-4-1,-2 0-6,-2 2-4,3-2-3,-1 1 4,2-2-10,4-2-6,0 3-1,2 0-1,0-3-4,0 2-2,1-3-2,1 2-2,-2 0-7,6-3-2,1 2 2,-8 2-2,0-1-1,-1 2 0,0 0-1,-4 1 1,-1 1-14,-3-1-8,3 1-7,-1-1-8,-5 1-7,-6 2-5,11 0-2,-11 0-11,9 0-9,-9 0 4,0 0-16,9 0 2,-9 0-12,0 0-3,0 0-8,0 0-126,0 0-246,0 0 110</inkml:trace>
  <inkml:trace contextRef="#ctx0" brushRef="#br0" timeOffset="70803.1632">19371 6036 90,'0'0'91,"0"0"4,0 0-5,0 0-22,0 0-1,0 0 5,0 0-6,0 0-6,0 0-11,0 0 0,0 0-2,0 0-6,0 0-3,0 0-4,0 0 2,0 0-4,0 0-8,0 0 1,0 0 5,0 0-1,-13 14-5,13-14-8,-8 7 9,2-2-4,1 3 0,0-1-2,-1 2-3,-4 1 1,2-2 3,0 1 2,-2 6-4,-2-3 0,5-1-2,-4 1 4,3-1-7,-1 1 3,1 4-7,0-6 6,1 5-5,0-5 18,1 6-7,1-1-3,-3 1 7,2 0 5,2 0-5,0 2-2,0-2-9,0 1 2,2 0 1,-1-2-7,2 2-1,1 0 4,0-1-8,1-2 5,2 1-5,-1-2 2,0 2 4,0-4 0,2 1-7,0 0 0,0-2 0,1 2 6,1-2-3,0 0-1,1-3 3,1 3-1,-1-3 2,2-1-5,1 0-4,0-1 6,1-2-2,-1-1 6,0 0 6,2-2 0,-1 2 2,2-4 0,0-1 5,0 1-1,3-4 12,-4 2-2,4-5 2,0 1 1,-1-3 5,-3 1-1,2-2 1,-2 0-4,-4 3-5,4-7 0,-2 4 1,-5 1-1,5-4-7,-2 1 0,-2 0-2,1-2-1,-1 1-2,-2 3 2,0 0 1,1-4-5,-5 1 1,1 1 4,0 3-8,1-2-5,-1 2 4,-1 0-3,1-2-1,-2-4-3,1 1-1,0 4-2,1-1 0,-2 1 0,0 0 0,-1-2 0,1 4 0,0-2-7,-1-3 5,1 5 2,1 3 0,-1-2-4,0-2 0,-2 5 2,2-2-1,-1-1 0,0 2 3,2 7-5,-6-12-1,4 7-2,2 5 6,-3-10-1,0 5-4,3 5 2,-8-9-5,6 3 4,2 6-1,-4-4 3,4 4-3,-8-8-4,8 8-5,-6-4 0,6 4 3,-7-3-3,7 3 0,-10-3-3,10 3-10,-11-2-6,11 2 1,-11-4 3,11 4 5,-7-3 1,7 3 1,-12-2 5,12 2 0,-9-3-3,9 3 3,0 0-2,-7 0-3,7 0-4,0 0 0,0 0-9,-10-3-6,10 3-5,0 0 5,-11 4-3,11-4-11,-9 5 7,3 1-10,0-4-5,0 2 1,1 1-5,0-1-10,-1 3-4,1-1-11,0 0-4,2 2-11,-2-1-7,1 0-91,-1 0-221,5-7 98</inkml:trace>
  <inkml:trace contextRef="#ctx0" brushRef="#br0" timeOffset="71378.0004">19840 6400 97,'0'0'171,"-5"-5"-6,5 5-4,0 0-17,0 0-15,-1-11-13,1 11-10,0 0-16,0 0-5,0 0-12,0 0-5,0 0-10,0 0-4,0 0-6,0 0-7,0 0-2,0 0-4,0 0-5,0 0-1,5 27-6,-5-27 0,1 10-1,0-3-6,-1-7 5,0 9-5,0-9-3,2 8 1,-2-8-1,0 0-1,1 7 2,-1-7 0,0 0 0,0 0 9,0 0-4,0 0-2,0 0-7,0 0 3,0 0-3,0 0 2,0 0-2,-5-24 0,5 24-2,-3-15 2,3 5-3,-1 1 1,0-1-2,0 1 0,1 9-5,-3-13 4,2 7-7,1 6 3,-4-12 2,4 12-3,-3-8 4,3 8 0,-1-8-6,1 8-11,0 0 7,0 0 2,-4-7 3,4 7-2,0 0-1,0 0 3,0 0-1,0 0-15,0 0-2,0 0 0,0 0-2,-1 24-8,1-24-4,0 0 0,2 16-24,0-10-12,-2-6-15,2 11-3,-1-7-9,1 3-15,0-1-127,-2-6-259,6 8 115</inkml:trace>
  <inkml:trace contextRef="#ctx0" brushRef="#br0" timeOffset="72286.9759">20234 6191 52,'0'0'115,"-3"-7"5,3 7-5,0 0-5,0 0-4,-1-12-3,1 12-8,0 0-6,1-9-8,-1 9-7,0 0-5,-1-9-6,1 9-5,0 0-3,4-8-8,-4 8-1,2-6-9,-2 6 4,5-3-11,-5 3-2,8-7-3,-3 5-1,-5 2-3,13-5 2,-7 4-6,2 0 14,2-2-20,3 1 3,-4 2-4,4 1 0,-2-2-2,2 1 0,0 1-3,-2 2-1,1 0 2,-2 2-6,0-1 0,0 1 3,-2 0-3,0 4 4,-3-3-2,0 1 3,1 3-4,-3 0 1,-2-1 1,2 1 2,-5-1 2,1 2-3,-1 0 1,-1 0 3,-3 1-2,1-2-2,-2 1 2,1-2-6,-2 0 1,-1-1 4,1 1-3,2-1 4,0-1-1,-3 0 1,1-1 1,0-1-2,0 1-3,-3-3 4,4 0-3,0 0-2,0-1 1,7-2 1,-9 4-1,3-1 1,6-3-1,0 0 2,-9 2-2,9-2-2,0 0 0,0 0-2,0 0 3,0 0-6,0 0 1,0 0 2,24 0-1,-24 0 4,20 0-2,-6-2-3,0 2 1,4-3 2,-1 3-1,0 3 0,-4-3-2,3 2 1,-4-1 1,2-1 0,-2 1-2,-2 3 7,2 0-6,-5-2 0,1 4 0,0 0-1,-1-2 0,-3 3 2,-1-1-3,1-1 9,-2 5-2,1-1 2,-3 0 1,-2 1 16,0 1-13,-1-1 3,-2 1 0,0 1-4,-3-2 2,3 2 9,-1-2-2,-2-1-1,-1-1-1,2 1-5,-2-1 6,1-1-3,-2 0 0,0 1 4,-1-1-7,-1-1 2,1-1-2,-1-2 4,1 2-4,1-1-5,-3-2 5,2-1-3,1 0 4,-4 1-1,2-2-1,-1 0-3,3-2 2,0 1-10,1 0-2,-1-1-5,1-2-24,-3 1-7,6-1-11,-1 1 2,7 3-15,-10-5-14,4 1 0,6 4-17,-9-6-10,6 2-22,3 4-104,-7-3-251,7 3 111</inkml:trace>
  <inkml:trace contextRef="#ctx0" brushRef="#br0" timeOffset="73132.6287">20824 6205 44,'0'0'135,"0"0"5,0 0-17,-5-3-5,5 3-14,0 0 0,0 0-13,0 0-13,0 0-2,0 0-17,0 0 0,0 0-14,0 0-3,0 0-7,0 0-3,0 0-1,0 0-4,0 0-3,0 0-8,0 0 4,-9 13 0,9-13 0,-6 9-4,3-4-3,1 0 1,-2 2 0,1 1-8,0-2 6,0 2-5,0 1 1,0-1-1,-1 3 11,2-1-8,-2 0-2,3 1 2,-1 2 3,0-4-3,2 3 0,0-1-1,2 0-1,0 1 5,1-1-3,-2 1 0,2-3-2,1 3-2,0-1-3,0-2 0,1 1 3,-1 0-1,3 0 1,-1-3 4,0 1-2,-1 0-6,2-3 6,1 3-5,-2-4 3,0 1-1,1 0 8,-1 0-12,-1 0 4,3-3-2,-2 1 7,-6-3 2,12 2-1,-12-2 0,14-1 2,-8 2 4,-6-1 9,13-2-1,-7-1 9,-1-2 1,2 1-1,-1 1-1,2-4 6,-1 0-6,0-2 3,-2 0-5,2-2 3,-4 1 6,4-2-3,-4 0-1,1 0-5,1-4-3,-1 0-3,3 2 1,-6 1-9,2 1-1,0 1 3,-1 0-4,-1-2-4,1 1 2,0 3-3,-2-2 1,1 1-2,-1-2-2,-1 2 1,1 1-2,-2 1 1,1-1 0,1 9-3,-2-13-1,-1 6-1,-2 2 0,5 5-3,-4-12 2,0 7-2,4 5 4,-5-9-6,0 5 3,5 4-4,-11-6-11,4 4-3,2-1-5,5 3 0,-13-4-5,6 3-16,7 1 2,-13 0-3,13 0-12,-14 3-5,6-3 3,8 0 3,-14 4-16,5-1 0,2 0-4,1-1-3,-1 0 1,1 2 5,6-4-9,-12 7 4,7-3-10,1 1 5,4-5-8,-7 8-4,3-3-97,4-5-208,-6 6 92</inkml:trace>
  <inkml:trace contextRef="#ctx0" brushRef="#br0" timeOffset="74182.9019">21425 6232 78,'0'0'100,"-8"2"-19,8-2-3,-13 2-2,13-2 4,-10 4-10,10-4-6,-11 0-4,11 0 4,-8 0 6,8 0 3,0 0-9,-12-3-7,12 3-6,0 0 2,-11-5-6,11 5-1,-7-8-3,5 4 2,2 4-5,-5-9-1,5 9-5,-4-11-3,3 5-2,1 6-4,-3-11-2,3 11-1,0-12-5,0 12 2,1-14-5,-1 14-2,2-7 1,-2 7-1,2-10-4,-2 10-3,4-6 2,-1 0 1,-3 6-6,5-10-1,-3 8 5,-2 2-4,5-5-1,-5 5 7,8-4-7,-8 4-1,0 0 0,9-4-1,-9 4 3,9 0-3,-9 0 2,0 0-4,16 1 8,-10 2-2,-6-3-7,11 6 5,-3-3-4,-2-1 3,2 3-4,0 0 4,2 2 0,-3 0-2,2 0 1,0 0 1,-2 0-6,-1 1 6,2 0-4,-2 1 5,2 1-3,-2 0-1,-2-1 3,0 3-2,0 0 0,-2 0 4,0 5-2,-2-5 2,0 3-1,-3 1 6,-2-1-4,-2 1 3,1 1 2,0-1-6,-3-1 2,-2 1 3,2-2 1,-2 1 5,1 0-13,-3-1 5,2-2-3,2 0 0,-4 1-2,1-1 0,2-3 3,-1 1-1,3-2-2,-2 0 3,1 0-1,1-3 2,0 3-4,3-4 4,-2 0 2,2 0-2,5-4-2,-9 6 6,9-6-5,-6 1 6,6-1-1,0 0 2,-7 2 3,7-2 1,0 0-4,0 0 1,0 0-4,0 0 2,0 0-6,0 0 4,0 0-3,0 0 2,0 0-4,0 0 0,11-17 2,-4 14-2,0 2-2,-7 1 1,18-5 1,-7 2-2,0 3 0,-1-2-2,2 0 5,0 1-3,1 1 2,0 0 4,-1-1-6,5 1 5,-4 0-14,6 1 7,-6-2-2,2 2 3,3 0-1,0 1 0,-1-2-3,2 0 3,-1-2-1,-5 4 1,0-2 0,1 0 0,-3 0-2,2 0 11,-2 0-6,1 2-4,-1-4-2,-2 2 7,-9 0-3,16 0 1,-16 0 0,11 0 1,-11 0 0,9 0 4,-9 0-3,8-3 5,-8 3-9,0 0 2,7-3 6,-7 3-1,0 0-11,7-2 10,-7 2-4,0 0-6,0 0 6,0 0-1,0 0-12,6-4-9,-6 4-13,0 0-19,0 0-7,0 0-1,0 0-17,7-3-10,-7 3-10,0 0-18,0 0-92,0 0-226,0 0 100</inkml:trace>
  <inkml:trace contextRef="#ctx0" brushRef="#br0" timeOffset="83132.9801">22771 5760 62,'0'0'80,"-7"2"-2,7-2-18,0 0 2,0 0-5,0 0-7,0 0-1,-5 5-10,5-5 4,0 0-4,0 0-5,-10 6-9,10-6 9,-7 4-6,7-4 1,-5 5-4,5-5 0,-5 7-5,5-7-2,-5 7-5,1-4-1,4-3-1,-8 9 14,6-4-3,-2-1 3,0 1-8,0 1 0,-1 1 2,1 1 8,-2 1-8,1 0 6,0 1 4,-2 2 1,1-4 4,-2 1-8,2-1-4,-1 4 3,0 0-6,-1-3-5,2 1 14,-2 5-6,2-3-9,-2-2 11,0 3-17,3-1 6,-3 2-4,3-3 0,-2 4 1,2 2-6,1-5 8,0 2-5,0 3 1,0-5 7,2 0-1,0-2 0,-1 7 0,0-5-2,1 3 0,-1 1 0,0-3 4,3-1-4,-1 0-3,0 5 0,0-6 2,1 5-7,-3-4 7,2-1-1,-1 5-3,1-4 6,0 1 0,-1 2 2,2 0-1,0-1 3,2 1-12,-1-3 13,0 0-3,2 2-6,0-3 1,2 3 1,-1-2-3,-2 1-2,3-1 6,0 2-3,0-3-1,0 2-4,3 1 3,2 1-4,-3-3 0,0 4 3,0-5-1,3 3 2,-2-4-6,-1 2 8,1 0-5,1 0 2,-3 0-4,2-2 0,1 4-3,0-6-1,1 5 4,-1 0 1,0-3 0,0 0-2,-1-3 1,3 3 1,1 1 3,-3-3-7,2 1 9,1 2 1,-2-5-8,3 2-1,-2-1 2,7-2 4,-5 0 0,5-1-8,-7-1 6,3-1 1,-1 1 0,0 1-4,1-4 0,-1 2 4,1 1-2,-2-3 0,2 0-5,-1 3 4,1-3-1,-2 2 2,-1 1-1,-1-3 3,-1 2-10,-1 1 4,-8-3 1,13 0-2,-7 1 5,-6-1-5,9 0 8,-9 0-8,9 1 4,-9-1 1,0 0-2,9 0 1,-9 0-8,0 0 4,0 0 1,0 0 1,8 5-7,-8-5-10,0 0-6,0 0-8,0 0-8,0 0-6,0 0-21,0 0-6,0 0-11,0 0-33,0 0-128,0 0-263,1-13 117</inkml:trace>
  <inkml:trace contextRef="#ctx0" brushRef="#br0" timeOffset="85416.8812">23155 6370 69,'0'0'93,"0"0"-2,-7-3-19,7 3 8,0 0-4,0 0-3,-8-1-6,8 1-4,0 0 10,0 0-5,0 0-9,-8-3-3,8 3 0,0 0-3,0 0-9,0 0 0,0 0-12,0 0 1,0 0-8,0 0 2,0 0-2,0 0-3,0 0 1,0 0 2,0 0-6,0 0 5,0 0-4,0 0 1,0 0-10,0 0 6,0 0-7,0 0 2,0 0-5,0 0 16,0 0 4,0 0 0,0 0-2,0 0 0,0 0-6,0 0 3,0 0 0,0 0 4,29 4-7,-29-4-5,9-1 12,-9 1-7,14 0-4,-6 1 3,0-1-5,3 0-3,-1 0 2,1 0 4,1 0 0,1 0-1,1 3 1,4-6-3,1 3-2,-1 0 0,1 0 4,4-1-4,-4 0 0,3-2 1,0 1-6,-1 0-3,6 0 2,-6 1 3,7-1-2,-8 1 2,0-2-2,0 0-3,0 1 1,2 1-3,0-1 1,6 0 2,-6 1 0,-4-1-1,3 1-2,-2-1 1,2 0 4,-1-1 1,1 2-9,1 0 1,-2-1 4,7 0-4,-6 1 3,-1 1-1,1-3-1,1 2 0,7 1 4,-8-1-3,7-1-2,3-1 4,0 2-1,-2-2 1,2 2-3,-2-1 0,2-1 0,-2-1-1,6 2-1,-5-1 5,3 1-5,2 1 3,-3-3 0,2-1 1,2 3-4,-1-1 4,2-1-1,-2 0-2,1-2-1,-7 4-7,0-3 12,0 4-4,-10-2 7,-1 2-6,-5 1-1,0-3 0,-1 3-1,1 0 4,-1-1 1,-2 0-1,-4 1 0,-6 0-5,14-2 8,-14 2-8,11 0 11,-11 0 0,10-1 2,-10 1 8,0 0 5,0 0 2,9-1 1,-9 1 3,0 0-2,0 0 3,8-4-4,-8 4-2,0 0 3,0 0-3,0 0-5,0 0-1,0 0-1,0 0-4,0 0 0,3-4-2,-3 4 1,0 0-3,0 0 1,0 0-5,0 0 0,0 0-1,0 0 2,0 0-4,0 0 2,0 0-4,0 0-1,0 0-1,0 0 2,0 0-2,-18-8 3,18 8-2,-12-4 4,12 4-1,-11-3-2,5 3 0,6 0 0,-19-4-3,9 2 4,-3 1-5,-1-1 2,0 2 1,0-2-1,-4 1 2,0-1 1,3 2-3,-2-1 0,-2-1-2,2 2 1,-1-2 5,3 0-3,2 1-1,0-1 1,-3 0 0,3-3-1,0 4 2,2-1 1,-1-2-4,5 3 6,0-3 0,7 4 2,-10-2-4,4 1 2,6 1-4,-8-5 0,8 5-1,-7-5 0,7 5 4,0 0-10,0 0 7,-3-7-4,3 7 5,0 0-3,0 0-1,0 0 0,0 0 4,14-4-3,-14 4-4,15-1 5,-7-1-6,-8 2-1,18 2-2,-8-1 3,3 1-5,-1 0-2,0 0 3,2-1-5,-4 3 5,3-1-1,0 2 2,0-2-1,0 1 1,4-1-1,-4 3 2,2 0 1,3-1-5,-1 2 2,-1-2-1,0 2 5,-2-5-4,-3 3-2,3-2 2,-2 1-1,-1-1-1,2 1 1,-3 0-3,0 0 5,1-2 2,-5 1-2,2-3 3,-1 1 1,-7-1 0,11 4 4,-11-4-2,9 1 0,-9-1 2,5 3 13,-5-3 4,7 3 3,-7-3 4,0 0 8,0 0-5,0 0 4,0 0-4,0 0-3,0 0-2,0 0-2,0 0-2,0 0-2,0 0-4,0 0-1,0 0-2,0 0 2,0 0-4,-26-7 0,18 6-3,8 1 2,-15 1-2,15-1 3,-15 0-2,7 1 1,-3 1-1,1 0-1,-1 0 0,2 0 0,-2 2 0,0 1-3,-1 1-1,1-4 3,1 3-1,-3-1 0,0 3 0,0 1-2,-2 1 1,2-1 4,2-1-1,-3 0 1,0 1-7,-2 2 2,2-3 3,3 0 3,2-1-3,-5 3-1,2-1 2,3-2 1,0 1-4,-1-2 3,0 0 1,2 2-1,2-4 0,0 2 3,0-3-1,6-2 1,-9 7-6,9-7 7,-6 2 0,6-2 6,-7 2 6,7-2 4,0 0-2,0 0 0,0 0-1,-10-7 2,10 7-5,-1-9 0,1 9-3,-1-12-1,0 6-2,1 6-1,1-17 1,-1 6-1,1-1 0,-1 2 0,0-1-3,0 0 2,3-2 0,-5 2-3,2 0-3,0-1 1,0-1-2,0 1 3,-1 0 0,1 2-3,-1 1 0,0-3 0,-1 3 3,1 1-5,0-1-2,1-1 1,0 10 6,0-13-6,-2 5 0,2 8-2,2-12 3,-2 12-10,2-10-2,-2 10-6,2-4-9,-2 4-4,0 0-8,2-9-13,-2 9 3,0 0 0,0 0-2,7-3-4,-7 3-8,0 0-12,0 0-3,12 8-8,-12-8-8,9 6-1,-5-4-9,-4-2-9,8 6-28,-8-6-89,2 7-249,-2-7 111</inkml:trace>
  <inkml:trace contextRef="#ctx0" brushRef="#br0" timeOffset="86339.9861">25027 5734 11,'0'0'92,"0"0"-3,0 0-11,0 0 0,0 0-10,0 0-6,0 0-4,0 0-13,0 0 1,0 0-8,0 0-5,0 0-2,0 0 5,0 0-7,0 0 0,0 0 0,0 0-10,0 0 2,0 0-7,0 0 12,0 0 5,19 11-3,-14-8 1,0 2-1,1-1 1,3 1-2,-1 0-3,4 1 0,-2 0 3,4 5-10,0-2 9,1 1-5,3 2-3,-4 1 7,4 0-9,4 3-1,-3 0-1,-2-1 0,3 4-6,-7-3 0,2 4 0,3-1 2,-1 2 3,-7-6-11,-2 3 5,4 4 0,-5-3-5,3 5 8,-2-7 0,-1 8-9,2 0 3,-2-2-1,0 2 11,-2 0-5,-3 2 4,2-2-6,-3 3 1,1 0 6,0-1 3,-2 1-8,0 0 7,-3 3-1,-2-4-2,-1 0-4,-1-1 10,1 2-7,-3-2-8,1-2 6,2 3 1,-1-8 7,1 5-7,0-5-6,-1-2 4,4 0-3,-3 2 4,3-8-9,0 1 4,0 1-2,1 0 1,-1-4-4,2 4 5,0-4 3,1 1-3,0 0-3,-4-2 1,4 0 1,0-8 1,0 13 0,-1-8-3,1-5 5,0 9-4,0-9 6,0 0-7,-2 10 4,2-10 0,0 0-3,0 0-1,0 0 4,0 0 0,0 0-5,0 0 0,0 0 5,0 0-9,0 0-14,0 0-8,0 0-20,0 0-4,0 0-32,-14-18-26,14 18-39,-7-9-77,3 7-241,4 2 107</inkml:trace>
  <inkml:trace contextRef="#ctx0" brushRef="#br0" timeOffset="91356.1116">15190 7972 111,'0'0'137,"0"0"-5,0 0-12,0 0-9,0 0-7,0 0-7,0 0-12,0 0-6,0 0-10,0 0-5,0 0-10,0 0-1,0 0-6,0 0-8,0 0-5,0 0 1,0 0-2,0 0-7,0 0 0,-24 10 4,17-7-3,0 2 0,-5 0-5,0 0 4,-2 2-9,-2 1 2,-8 4 0,0 0-5,3-4 1,-4 3-6,-2 2 2,1-1 0,-1 0-1,2-3-6,-2 3-1,2-1 8,4-2-3,2-1 3,1 1-8,0-1 6,0 1-9,1-1 0,2-1 4,4-2-5,-1 1 4,6-1 0,-3 0-3,-1 0 4,6-2-4,-2 1 7,6-4-7,-7 8 0,7-8 3,-4 6-1,4-6-6,-2 6 3,2-6 3,0 0 2,8 8-6,-1-6 7,-1 2-6,6-3 2,1 0 1,1-1 0,3 0 0,4 0 3,0 0-5,-1-1 4,4 1-6,-3 0 3,10-3-3,-4 0 6,-7 2-1,9 0 0,-8 1-4,8 0 5,-10 0-7,0 2 0,3-1 0,-2 3-1,-6-2-3,-1 1 6,1-3-1,-1 5 4,2 0-7,-3-2 3,-3 1 1,1 0 0,-2 4-8,-3-4 5,-1 3 4,0-1-2,-4-6-4,2 10 5,0-3-3,-2-7 9,-6 16-6,2-5 0,-3-3 2,-3 1 4,-2 3-3,1-5 0,-5 5 0,3 0 2,-4 1-4,2-5 8,-3 3-2,1 0 11,0-4-4,0 4 0,0-4 3,0 1-1,-5 0 0,5 0 2,-2 1-1,0-1-3,-1 2 1,2-3 3,-2 0-2,1 1-1,2-3-2,-4 2 1,4-1 0,-3 0 2,1 0-4,4 2 0,-4-1-2,2 0 2,5-1 0,-1-2-2,0 1-5,3 1-2,4 0 3,-1-2-2,0 0 0,2 1 0,5-5-1,-6 9 5,4-5-1,2-4-6,-2 11 3,2-11 1,0 0-1,8 7 4,-1-3-3,0-1-1,2-2 2,2 2-2,5-2 0,2-1 0,2 0-4,3-2 4,6-1-2,-2-4-1,1 2 2,1 0-1,2 0 3,-2-1 0,3 2-2,-5 0-2,-1-2 1,1 2-1,-7-3 0,3 3 0,-5-2 0,2 4 1,-4-4 1,2 2-2,-2 1 0,-3 2-3,0-3 3,1 2 0,-5 0 0,-1 1-1,2-3 5,-3 3 1,1 0-2,-8 1-3,12-3 2,-12 3-1,7-4 0,-7 4-1,8-1 5,-8 1-3,0 0-1,7-4 3,-7 4-3,0 0-2,7-1 0,-7 1 1,0 0 1,0 0-3,7-5-1,-7 5-6,0 0-8,0 0-4,6-5-10,-6 5-2,0 0-5,0 0-15,0 0-16,0 0-5,3-5-14,-3 5-11,0 0-19,0 0-144,0 0-282,0 0 125</inkml:trace>
  <inkml:trace contextRef="#ctx0" brushRef="#br0" timeOffset="91783.1061">15496 8116 145,'0'-6'176,"0"6"-8,0 0-8,0 0-10,0 0-14,3-9-11,-3 9-12,0 0-17,0 0-8,0 0-13,0 0-7,0 0-9,0 0-6,0 0-4,0 0-4,0 0-2,4 19-7,-4-19-5,-2 18-6,2-5 3,-2-2-6,2 5-4,-3 1 3,-2 2-3,3 0 1,0-2-4,0 3 2,-2-1-3,1 0 0,3 2-2,-2-3 3,4 6-3,-2-5-3,0 1 3,1-3-2,-1 2-1,2-3-3,0 0 2,-2-3 6,2-2-7,0 1 2,-2 0-6,0-4-12,0 3-13,0-4-6,2 2-3,-2-1-1,0-8-9,-2 9-4,2-9-11,-2 12-10,2-12-26,-2 9 7,2-9-27,-4 4-26,4-4-95,0 0-253,0 0 113</inkml:trace>
  <inkml:trace contextRef="#ctx0" brushRef="#br0" timeOffset="92102.7202">15508 8065 90,'4'-7'121,"-4"7"-8,7-7-12,-1 5-11,0-2-14,4 1-9,-1-2-4,3 0-5,-1 2-8,0 1-2,3-2-2,-3 2-5,1 1-5,0-4-7,1 3 1,-1 0-5,-3-1-3,2 2 1,1 0-7,-3 1 2,2 0-16,-4 0-9,4-3-8,-3 3-5,-8 0-8,15 0-12,-7 3-15,-8-3-8,12 2-25,-8 1-54,-4-3-154,5 4 69</inkml:trace>
  <inkml:trace contextRef="#ctx0" brushRef="#br0" timeOffset="92370.2374">15479 8366 33,'8'7'158,"-8"-7"-10,0 0-15,0 0-10,14-2-7,-14 2-11,11-1-12,-11 1-9,16-1-5,-5-2-9,0 2-4,1 1-9,-3-1-8,1 1-5,4 0-9,-3 0-14,3-1-24,-3 1-9,2 0-22,-1 0-19,1-2-28,-1 2-30,-3 0-76,4 0-202,-6 0 89</inkml:trace>
  <inkml:trace contextRef="#ctx0" brushRef="#br0" timeOffset="92906.4831">15856 8312 109,'0'0'156,"0"0"-16,0 0-8,0 0-17,0 0 1,0 0-25,0 0-12,0 0-4,0 0-7,0 0-9,0 0-3,0 0-11,0 0 3,0 0-8,14 20-6,-10-16 0,-4-4-7,6 11-2,-3-6 4,3 4-6,-3 0 0,2 2-5,-1-3 4,-2 5-3,3-2-3,-3 0 6,0 0-2,0 0-4,0 1 5,0 0-5,1 0 1,0 0 3,-1 2-4,2 0 0,-2-3-2,1 1-4,1-2 1,0 2-3,1-3 5,0 3-2,-1-5-3,1 1-1,-1-1 1,2 1 2,-1-3-3,-1-1 1,4 1 0,-4-1 0,1-1-1,-5-3 6,13 4 11,-8-3 4,-5-1 5,13-4 6,-7 0-3,4-1 9,-5-3 4,3 0-4,3-4-4,-1-2-1,-2-3-7,1-2 1,5-3-6,-1-2 1,1-1-6,-3 0-2,0 1-4,3 2-2,-1-1 0,-3 5-2,1-3 0,0 4-2,-5 3-1,1 2-4,0 0-1,-3 4 1,-1-3-1,1 1 3,-2 5-4,2-2 0,-4 7-10,4-10-9,-2 5-7,-2 5-7,0 0-13,4-7-13,-4 7-16,0 0-18,2-7-19,-2 7-4,0 0-25,0 0-15,0 0-141,0 0-318,0 0 142</inkml:trace>
  <inkml:trace contextRef="#ctx0" brushRef="#br0" timeOffset="94012.7859">14571 6684 29,'0'0'150,"0"0"-18,0 0-8,0 0-16,0 0-9,0 0-10,0 0-15,0 0-9,0 0-6,0 0-5,0 0-4,0 0-3,0 0 4,0 0-4,0 0-1,6 23 8,-6-15-1,0 2-9,0 2 2,0 5 6,0-1-2,0 2-2,-2 9 0,0 0-3,4 2-3,-4 1 3,4 2 2,0 0-1,-4-1-4,0 2-4,4 2 1,0-1-7,0 0-3,-2 0 2,1 0-6,1-2 1,-2-2-3,2 0-1,-2-4-2,3 3-1,1-2-2,-4-8-2,0 0-1,2 1-3,-2-3 0,0 1-3,0-1 3,1 0-3,-1-6 1,1 1 1,-1-1-3,0-2 0,1 0 3,-1-1-4,0-8-3,0 12 1,0-6 0,0-6-3,0 0 9,-1 10-7,1-10 3,0 0-14,0 0-7,0 0-10,-4 6-13,4-6-13,0 0-8,0 0-6,0 0-12,0 0-19,-16-16-26,16 16-15,-7-9-142,3 6-302,-2-4 134</inkml:trace>
  <inkml:trace contextRef="#ctx0" brushRef="#br0" timeOffset="94933.9704">14625 6675 71,'0'0'117,"0"0"-8,0 0-14,0 0-3,0 0-17,0 0 9,-21 9-11,21-9 5,-4 8 3,4-8-4,-4 10-5,3-3 7,-1 1-2,0 3-7,-2-1 5,-1 3-1,2-1-4,-1 4-3,-5 8-5,2-7-2,-4 9-1,0-2-4,2-6-8,-1 4 0,0-4-4,1-1-5,-1 0-3,1 0-3,-1-2-4,2-5-4,2 4-1,0-4 0,1-3-5,1-2 0,1 1-4,3-6 3,-7 8 3,5-5 4,2-3 9,0 0 3,-7 5-4,7-5 3,0 0-7,0 0-5,0 0-4,0 0-5,-7-15 0,8 6-3,-1 9-4,0-17-12,2 5-10,0-1-1,0 1-3,2-2 0,1-3-4,2 0 1,-2 1 0,2-1 5,3 1-2,-3-1 3,0 4 9,2-2-10,-2 5 4,4-5 3,-4 1 1,3 2-2,0 4 3,-1-6 7,-1 1-6,-1 3 1,0 2 0,0-1 3,0 1-5,-1 0 5,2-1 0,-4 1 2,1 3-3,1-2 3,0 0 2,-4 0-1,3 2 3,-5 5 5,7-8 3,-4 4 1,-3 4-3,2-5 4,-2 5-7,5-5-1,-5 5-2,0 0-2,0 0 1,0 0-1,4-5-2,-4 5 0,0 0 3,0 0-3,0 0-3,0 0 5,0 0-4,2 17 2,-2-17 3,-2 12-5,2-12 8,-1 17-3,1-5-2,1-1 1,-1 0-4,0-1 3,0 1 0,2 1 3,-2-2-3,2 1 0,0 3 3,2-2 1,2 0-2,-2 0 3,0 0-5,3 3 0,-1-3 1,2-2 0,-2 1-3,1-1 3,4 4 1,-5-4-2,2-2 2,-3 3-1,1-2 2,-2-3 4,4 1-4,-4-1-5,0-1 7,-3 1-4,-1-6-7,2 10 6,-2-10 0,-5 15 0,1-11 2,-4 4-3,-3-4 3,0 3-4,-5-1 4,1 1-3,1-2-3,-3-3-5,-2 2-1,4 0-9,1-2-10,1 0-5,-1 1-7,1-3-6,1 2-13,1-1 0,0 1-13,2-2-4,9 0-1,-16 0-18,16 0-10,-8-2-31,8 2-96,-10-3-250,10 3 111</inkml:trace>
  <inkml:trace contextRef="#ctx0" brushRef="#br0" timeOffset="95452.7779">14962 7200 135,'0'0'195,"-7"-5"-8,7 5-4,-7-3-10,7 3-10,0 0-8,-7-5-13,7 5-13,0 0-15,-6-6-9,6 6-1,0 0-25,0 0-6,0 0-9,-3-6-6,3 6-5,0 0-6,0 0-3,19-2-6,-11 1-6,3 0 1,3-2-5,-1 2-3,-1-1-2,8-2-2,0 1 0,0-1-4,3-1 0,-3 0-3,8-2 2,1 2-5,-8 1 1,0-4-1,6 0-5,-6 3 0,-2 1 3,-1 0-5,0-1 0,-2 0-10,-5 2-10,1 1-10,-3-4-5,-3 5-7,0-2-1,-6 3-1,13-3-16,-13 3-19,6-3-12,-6 3-19,0 0-22,0 0-22,0 0-143,-11-14-316,11 14 140</inkml:trace>
  <inkml:trace contextRef="#ctx0" brushRef="#br0" timeOffset="95772.8366">15249 6890 24,'0'0'161,"0"0"-20,0 0-14,0 0-11,0 0 0,-18 13-15,18-13-3,-6 9-8,3-3 2,-2 3-10,-1-1-2,2 2-12,-1 1 15,1-2-17,-2 8-5,2-3-1,0 1-8,-1 2-1,5 0-1,-4 0-7,2-2-3,0 3-1,0 2-2,2-1-9,-2 6 2,1-6-4,1 0-2,0 1-1,1-2-3,3 0-1,-4-3 0,2 3 2,-2-2-6,2-3-8,-2 0-20,0-2-9,0 0-15,2 1-12,-2-2-9,2 0-24,3 0-18,-3-2-28,0-2-143,-2-6-292,2 7 129</inkml:trace>
  <inkml:trace contextRef="#ctx0" brushRef="#br0" timeOffset="96632.8194">15543 7032 29,'0'0'159,"0"0"-3,0 0-6,0 0-10,0 0-15,0 0-12,-12 24-12,11-16-6,-4 2-7,1 1 1,2-1-8,-3 5-7,1 0-9,2 1-3,0 0-4,-1-1-6,1 1-6,2-3-2,-2-1-4,2-1-7,0 1-3,0 5-3,0-8 4,4 1-9,-4-3 1,3 3 0,-1-3-8,-2-1 1,0-6 1,6 9-4,-1-5 0,-5-4-6,6 5 0,-6-5 3,10 2-7,-10-2 2,8-1-3,-8 1 7,11-4-6,-11 4 1,10-6 0,-5 2-2,-1-3 8,2 3-4,-1-3-5,4-3-2,0 4 7,-7 0 1,5-3 3,-1 3-3,0-1 3,0 0 2,-1 1-1,-1 1 4,2-1 1,0 3-3,-2-2-5,3-1 1,-1 3-2,-2 0 4,3 1-3,-7 2-5,12-4 2,-6 1 1,-6 3-2,11-2-4,-11 2 4,12 2-3,-12-2 2,13-2 0,-8 4-1,-5-2-2,14 3 3,-6-2 0,-8-1-2,14 1 1,-9 1-2,3 0 3,-3-1-1,-5-1 1,16 0 2,-10-2 1,-6 2-4,16-3-1,-7 1 1,2-3 0,0 0 1,-1-1-1,0 0 3,2 0-5,-1 0 1,2-6 2,-1-1 0,-1 0 3,0 0-3,-1 1 4,0-2-2,-3 0-2,-3-5 1,4 7-2,-4-2 3,1 0 1,-1-1 1,-4 3 0,2 0 0,-2 0 1,-2 2 5,2-1 0,-2 3-1,0 1-3,-1 0 0,3 7-2,-6-10-3,1 5 3,0 2-3,5 3-3,-9-4 1,9 4 1,-11-5-5,11 5 2,-11 0-1,11 0 0,-11 7-1,6-3 2,-1 2 2,1-1-4,0 0-1,-1 2 2,-3 3 0,3-3-3,0 5 5,-2-2 0,1 4-5,1-4 4,1 5-2,0 0 1,3-3 1,-1 4 0,1-1-2,2-1 5,0 1-3,0 2 0,-2-3 5,2-2-3,2 5 1,0-5 0,1-1-3,-1 0 3,3 1-1,-1-1-1,-1-1 4,1 1-2,2-2-1,1 0 0,1-1-2,-2 0-10,0-2-12,-1 1-9,4 1 3,0-3-17,0 2-6,0-5 3,3 2-8,-4-2-3,5 0-10,1 0-8,2-1-8,-2-2-5,3-1-10,-1 1-14,0-2-27,-3 2-106,1-2-265,0-1 118</inkml:trace>
  <inkml:trace contextRef="#ctx0" brushRef="#br0" timeOffset="97652.6828">17462 8215 81,'0'0'150,"0"0"-7,0 0 1,0 0-10,0 0-4,0 0-9,0 0-5,0 0-7,0 0-1,0 0-12,-4-5-2,4 5-5,0 0-8,0 0-8,0 0-3,0 0-9,0 0-5,0 0-5,0 0-4,0 0-5,0 0-5,0 0-1,0 0-5,0 0-3,0 0-5,0 0 2,17 0-4,-17 0 3,14-2-2,-5 2-3,5-1-1,4 0-1,0-1 0,3 1 0,-4-1-1,5 0-3,-1 0-1,9-1-2,-2-1 1,0 1 0,-7-1-2,2 2-1,2-1 6,-3 2-8,-3-1 1,0 0 3,-3-1-3,-2 1-3,-1 2-3,-1-3 2,-2 3-3,-2 0-10,-8 0-8,13-2-6,-13 2-10,9 0-5,-9 0-8,0 0-8,0 0-6,10 2-12,-10-2-8,0 0-13,3 5-18,-3-5-16,0 0-28,0 12-102,0-12-278,0 0 124</inkml:trace>
  <inkml:trace contextRef="#ctx0" brushRef="#br0" timeOffset="98118.2487">17690 8458 161,'0'0'170,"0"0"-6,0 0-6,0 0-8,0 0-10,0 0-6,0 0-13,0 0-2,0 0-3,0 0-8,0 0-11,0 0-7,0 0-6,0 0-7,0 0-8,17-12-5,-17 12-3,12-2-5,-6 0-5,3 2-7,1-3-2,1 0-4,-1 0-3,4 1-5,-3-2-5,2 1-3,4 0-1,1-1-4,0 1 2,-2 1-4,2-3 2,1 3-3,0-1-3,1 0-1,1 2 2,1-4-4,-3 2 1,0-1-4,0 2 2,-2 0-2,1 2-2,-5 0-2,1-1-7,-5 1 0,2-3-5,-2 3-3,-2-2 1,-7 2-3,13 0-4,-13 0-6,10-2-2,-10 2 3,0 0-5,9 0 0,-9 0-1,0 0-7,0 0-3,6-3-17,-6 3-7,0 0-15,0 0-20,0 0-15,0 0-29,0 0-141,0 0-307,0 0 137</inkml:trace>
  <inkml:trace contextRef="#ctx0" brushRef="#br0" timeOffset="99632.2619">18940 7754 47,'0'0'155,"0"0"-13,0 0-8,0 0-10,0 0-16,0 0-9,0 0-13,0 0-5,0 0-12,0 0-2,0 0-4,0 0 5,0 0-5,0 0-6,-11 21 1,7-13-2,0 4 8,-1-1 3,0 4-1,-3 3 4,-2 4-5,0 4-4,0 0-3,-2-1-6,2-1-4,-2 0-1,0 3-3,-1-4-7,-1 2 0,4 1-4,-3-1-5,1-1-2,3-7 0,0 0-5,1 1 0,-1-3-2,0 0-1,-1 1-5,1 0 0,3-4 3,-1-2-4,-3 4-1,2-3-1,1-1-1,2-4 1,1-1-4,-4 4 2,1-4-1,3 2 4,-1-2-3,0-2-4,5-3 2,-9 4-1,4 1 3,5-5-3,-5 2 4,5-2-3,0 0-2,-7 5 3,7-5-6,0 0 3,0 0-3,0 0 0,0 0-4,0 0 0,0 0 1,0 0-3,17-19 3,-9 15 2,-1 1-6,3-2 6,1 2-3,0 0 2,1 0-3,1 2 2,0-1 2,0 0-4,0-1 3,2 1 0,2 1-3,2 1 2,-6 1 1,8-1 1,-3 2 1,-1 1-3,3-3 3,-2 2 1,2 0-1,-1 1-3,0-3 1,2 0 2,-2 1-4,1 0 2,2-1-1,-1-1 2,7 0 1,-7-1 0,1 1-4,-4-1 1,1 2 1,-1-2-1,-1-1 0,-3 1-1,-4 1 3,0 0-3,2 0 4,-5-1-2,-7 2 0,13 0-4,-5-1-4,-8 1-4,9-3-2,-9 3-4,6-3-7,-6 3-13,0 0-4,8-2-8,-8 2-10,0 0-12,6-6-16,-6 6-17,0 0-13,3-7-20,-3 7-24,0 0-95,0 0-279,-9-12 123</inkml:trace>
  <inkml:trace contextRef="#ctx0" brushRef="#br0" timeOffset="100052.6621">19162 8036 53,'-2'-9'180,"2"9"0,0 0-16,0 0-11,0 0-19,0 0-9,0 0-21,0 0-6,0 0-10,0 0-9,0 0-7,0 0 1,0 0-7,-9 19 0,7-12-4,-1 4-1,1-3 2,-2 3-1,0 1-8,-1 3 2,1-3-2,2 5-7,-2-3-2,1 3 6,-2 1-3,0 0-5,1 1-1,2-1-6,-2 1-1,2 1-2,0-1-8,-2 0-2,3 1 2,-4 4-5,-2 1 4,3-7-6,-1 2 0,0 6-2,1-8 1,-1-2-5,1-1 1,-2-2-4,4-2 2,-2 1-2,0 0 3,0-2-5,0 0-4,0-3-12,-2 2-8,2-2-5,-1 1-12,1-3-15,2 2-15,-2-2-4,4-5-21,-8 7-16,8-7-13,-5 4-21,5-4-27,0 0-136,0 0-327,0 0 145</inkml:trace>
  <inkml:trace contextRef="#ctx0" brushRef="#br0" timeOffset="100640.1504">19526 8045 81,'0'0'156,"0"0"-12,1-8-16,-1 8-11,0 0-12,0 0-11,0 0-11,0 0-7,0 0-8,0 0-3,0 0-10,0 0-3,0 0-1,0 0-3,-4 27 1,4-27-3,0 14-3,0-6-2,-2 1 0,0 0-2,1 3-4,0-1 3,1 2-6,-3 0-5,1 2-1,2 0 1,-2-1-6,2-1 1,0 0-9,2-2 1,-4 1 2,5-1-3,1 6-4,-2-5 5,2-5-1,0 3-1,4-1-2,-5-1 2,3-1-6,-3-2 2,4 2 3,-1-4-4,3 2 3,-1-1-3,0-4-5,-2 1 5,5-1-2,0 3 3,-2-6-3,3 0 1,-1 1-4,0-3 7,-1 0-6,-1 0 6,3-2-2,-3-3 3,-2 1-6,0-1 0,2-4-1,-2-1 0,-2 2 0,-1 2 2,0-4-1,-2-2 1,-1 2 1,0 2 1,-2 3-1,0-3 4,-2 1 2,0 0-3,-1 0 0,1 2 2,-4-2 2,1 3-6,1-2-1,-3 3 4,2-1-5,-2 1 3,0 0-6,-1 3 3,3 0-1,1 1-3,-3 1-5,8 3-9,-9-8-5,3 7-4,6 1-4,-10-3-8,10 3-3,-12-2-12,12 2-6,-9 0-1,9 0-8,0 0-4,-9 2 0,9-2-11,-9 2-7,9-2-5,-6 7-7,6-7-23,-4 8-85,0-3-222,4-5 99</inkml:trace>
  <inkml:trace contextRef="#ctx0" brushRef="#br0" timeOffset="101970.5583">20234 7943 106,'0'0'148,"0"-14"-15,0 7-8,0 7-6,-3-14-6,3 6-13,0 8-4,-2-13-6,0 5 1,2 8-13,-4-11-3,1 4-5,-1 2-1,4 5-5,-9-10-10,3 7-7,0-1-1,6 4-9,-12-4-3,1 1-4,2 3-2,9 0-6,-19 0 2,6 1-7,2 1 2,-2 2-1,2 0-3,-1 1-2,-2 0-3,4 3-2,-5 1 2,2 0-4,2 4 4,1-1-2,1 2-2,0 1-4,2-3 4,3-1-3,1 2 1,2 1 4,-1-2-3,3 4-3,1-3 4,1-1-4,1 1 3,5 2-5,-4-5 4,4 3-6,-1-3 1,0 0 2,3 3-4,-1-3 0,3 1-1,-4-1 5,0-2-1,4 1-3,-3 0-3,-3-1 5,5 1-1,-6-2-3,3 2 6,0-2-4,-4 1 3,1-1-2,1 0 0,-2 0 4,1 1-1,-3-1-2,1 2 1,1 1 0,-4-1 0,0-2-1,1 3-1,-4-4-1,2 4 7,0-2-2,-2 2-2,-1-3 1,1 3-1,-2-3 1,1 3-3,-2-3 1,1-2 2,-2 4 1,0-2-3,0-2-6,-1 2 2,-1 0-4,2-4 3,-1-3-4,2 4-3,5-4-5,-12 0 8,12 0-3,-12-2 5,5 0-3,1-4 10,0 0-10,1-3 7,0 1-3,1-3 2,1 1 0,-2-1 0,3-1 0,0 1 0,4 0 0,0 0-2,0 1 3,2 1-4,0-1 0,0 3 5,1-3 0,0 3 0,1 2-5,1-1 1,-2 0 3,3 1 1,1 0 3,1 0-3,-1 3-1,0-5 3,1 2-2,2 3 3,-2-1-5,1 0 6,1 0-1,-3 1-3,4-1 4,-3 2 3,0 1-1,-1-1-2,-1 2-2,-8-1 3,16-1-1,-8 2 0,0 1 5,1 2-6,-3-1 4,-1 0 2,1 1-5,-2 2 1,2-2-1,-6-4 5,8 11-6,-3-2-3,-2 0 6,1-3-4,-2 1 0,2 3 2,-1-1-1,-2-2 1,0 0-2,2 3 2,-2-3-2,-1-7 5,-1 13-4,1-13 3,-1 14-5,2-10 6,-1-4-3,0 0 0,-1 16-3,1-16 7,0 0-4,-3 14-1,3-14 0,0 0 5,-4 9-5,4-9 5,0 0-2,-7 3-1,7-3 2,0 0 0,0 0-5,0 0 1,-23-8 1,19 5 4,4 3-6,-11-8 5,9 1-1,2 7 1,-5-9 0,4 2-1,1 7-9,0-11 7,0 11-2,2-11 1,1 4-3,0 0 9,4-1-7,-1 0-2,1 0 1,0 0 5,2 0-2,0 1-2,2 0 3,0 0-4,-1-2 5,3 2 1,-3 0-1,1 1 2,0 2-2,-1-1 7,0 0-1,1 0 2,-5 2-1,0-1-2,1 4-1,-7 0 3,12-5-4,-5 3 1,-7 2 3,12 0-4,-12 0 0,12 2 3,-12-2 0,10 3-1,-4 1-3,-1-2 1,0 2-5,-5-4 5,7 7-5,-1-3 3,-4 2 0,2 1 0,-1-2 0,0 2 2,1 2-3,-1-1-2,0 1-2,0 0 2,2-1 2,-2 4 1,1-2-3,0 2 2,-4 0 0,0-2 2,2 3-3,-1-3-3,-1 1 3,3-1-1,-2 3 1,-1-5-13,0 6-5,0-7-7,1 1-15,1 2-2,-2 0-11,0-2-10,0-8-14,1 9-8,-1-9-8,0 10-16,0-10-29,0 10-80,0-10-232,0 0 104</inkml:trace>
  <inkml:trace contextRef="#ctx0" brushRef="#br0" timeOffset="103178.0272">21072 8158 133,'3'-7'159,"-3"7"-12,0 0-8,0 0-12,0 0-13,0 0-10,0 0-11,0 0-12,0 0-15,0 0 1,0 0-12,-21 2 0,21-2-2,0 0-6,-11 3-6,11-3-8,-9 2 4,9-2-3,-11 1-8,11-1 1,-11 1-4,11-1 2,-9-4-2,9 4-4,-10-5-4,3 3 1,2-3 2,0 0-6,5 5 0,-8-12 0,6 7-2,-1-3-1,-2-2-3,5 1 7,-1 0-6,-2 1-5,3 8 2,-1-14 1,1 7 0,0 7 0,0-12 3,0 12-1,1-10 0,-1 10 1,2-10 1,-2 10-4,2-5 0,-2 5 0,5-6-1,-5 6 0,9 0 0,-9 0-2,0 0-1,13 4 1,-8-2 0,3 0 0,-2 1-1,2 0 1,0 4-5,3-3 11,-3 2-10,-2 0 2,4 1-1,-1 2 0,-1-1 2,-2 2 1,2 0-3,-2-1 0,-2 3 3,-3-2 2,2 2-1,-2-2 6,-1 3-1,-1-1 4,-3 0 2,-1 5 2,-3-3-2,-3 1 4,1-1-2,-3 1-3,-1-1 2,1-2 0,-4 3-4,2-1 2,2-3-4,-2-1 3,0 1-5,4-3 3,0 0-4,-2 2 1,5-2-1,-2-3 0,1 1-1,3-2-2,-1 0-2,1-1 6,6-3 2,-6 4-1,6-4-1,-8 5 5,8-5-3,0 0-3,-5 2 3,5-2 1,0 0-4,0 0 3,0 0-1,0 0-2,0 0-4,0 0 4,31-2-1,-18 0 1,4-1-3,-4 1 2,9-1-3,-2-3 2,-2 0-2,4 1 2,-3 1-6,2-1 7,-2 2-2,0 0-2,4-1 1,-3 1 2,-2 1-3,3-1 1,-4 3-5,-4-2 7,1 1-7,-2 1 0,-2-4-1,-1 4-7,1 0-5,-10 0-4,14-2-2,-7 2-3,-7 0-3,0 0 0,12 0-2,-12 0-4,8-2-8,-8 2-5,10-2-15,-10 2-15,8-4-16,-8 4-18,9-6-10,-4 3-146,1-2-288,1 0 127</inkml:trace>
  <inkml:trace contextRef="#ctx0" brushRef="#br0" timeOffset="103766.3837">21494 8065 47,'0'0'149,"0"0"-13,0 0-7,0 0-10,-15 2-11,15-2-5,-7 4-8,7-4-3,-8 7-5,4-2-5,-1 0-4,0 0-3,0-1-3,1 2-7,-2 2-8,1-2-6,0 1 2,-2 2-2,1-1-7,-1 2 0,4 1-9,-1 1 8,0-1-10,1-1 2,-1 1-5,2 0-1,1 3-6,0-2-3,-1-1 4,5 0-7,-2-1-2,4 1 3,-1-3-2,4 4-4,-2-5-2,3 0-4,0 1 9,0-4-5,1 4-4,0-3 5,1-1-2,-1-1 1,2 2-3,0-4-2,-1 2 3,1-3 1,0 2-3,-2-4 1,-3 4-1,-7-2 7,18-2-1,-10-3 3,-2 1 6,2 1 6,-3-2 6,1 0-3,0-1 4,-1 1-1,-1-5 0,-2 2-5,1 2-1,-1-4 2,0-1-1,-4 0-2,2 2-6,-1 0-1,-3-2 0,0 0-4,-1 0 0,0 0-1,-4-3-3,3 3-2,-1-1-2,1 1-1,-1 0-10,-1 1-6,0 0-4,0 3-4,2 0-12,-4 1-8,2-1-7,-1 1 0,3 3-7,-3 3-4,9 0-1,-17-6-1,8 6-2,9 0 6,-13 1-4,13-1-3,-15 5-14,9-3-3,-1 1-15,1-1-13,1 3-9,-1-1-11,6-4-122,-10 5-268,5-3 119</inkml:trace>
  <inkml:trace contextRef="#ctx0" brushRef="#br0" timeOffset="104390.3054">21699 7639 114,'0'0'122,"0"0"-7,0 0-19,0 0 1,0 0-12,-9-3-7,9 3-4,0 0 2,0 0-12,-14 9 6,14-9-13,-10 6 4,5 0-12,-1-3-5,-1 5 5,3-2 9,-2 2-13,-1 1 0,1 0-3,2 2-8,1 0-3,-3-1 3,4 2 4,-2-3-6,1 2-3,2 0-3,0-1-2,1 1 0,1 0-2,0-1 0,1-3 0,0 1-5,2 0-3,0-2 2,2 4 1,1-6-3,2 1-3,0-2 1,1-1-3,1 3 4,0-5-9,1 1 9,2-1-6,-2-1 4,2-4-3,-4 3 3,3-3 1,-2 2 2,0-1 3,-1 1 1,-1-4 3,-1 0-1,-2 0 1,2-1 1,-3 4-2,-1-6 1,-2 4-7,2-3 3,0 0-4,-3-2 0,0 2 3,1-1-1,-2 0-1,-2 1-4,0 0 5,1-1-6,-2 3 0,0-2 3,1-2-6,-1 6 0,3 5-2,-5-12-2,3 7 3,2 5-5,-7-7 2,7 7-3,-6-5-8,6 5-3,-9-5-4,9 5 3,-10 1-10,10-1 0,-13 0-7,13 0-2,-13 4-6,7-1-11,-2 1-4,2-3-7,-1 4-16,2-3-10,5-2-11,-11 9-19,7-4-13,-1-1-115,-2 2-264,2-2 117</inkml:trace>
  <inkml:trace contextRef="#ctx0" brushRef="#br0" timeOffset="119361.9431">22318 8411 30,'0'0'127,"0"0"-10,0 0-2,0 0-15,0 0 0,0 0-10,0 0-12,0 0-11,0 0-2,0 0-6,0 0-5,0 0-9,0 0-3,0 0-2,0 0 5,0 0-12,0 0 4,0 0-9,0 0 0,0 0-1,0 0-7,0 0 6,0 0 4,0 0-7,0 0 1,0 0-2,0 0 10,0 0-11,0 0 13,0 0-3,0 0 6,15 10-2,-7-11 0,3-2 6,2 3-6,-3-2 3,4 1-1,-1 0-3,5 2-9,0-3 2,-4 3-6,3-1-1,2 1 1,0-1 0,1 1 0,1 1 2,6-5-7,-7 3-8,8-2-1,-7 4 2,0-4 1,7 3 2,-10-2-6,4 0 4,-5 2-3,1-2-2,-7 1 0,3 0 3,-2 1-5,-1-1 3,1 0-3,-5 0 0,-7 0 2,16-1-2,-16 1-2,7 1 2,-7-1-2,11-1 0,-11 1 3,0 0-2,0 0-4,11 0-10,-11 0-5,0 0-9,0 0-8,0 0-8,0 0-14,6-5-20,-6 5-16,0 0-8,0 0-15,3-6-25,-3 6-109,0 0-268,-1-11 120</inkml:trace>
  <inkml:trace contextRef="#ctx0" brushRef="#br0" timeOffset="119852.3271">22709 8170 80,'-10'-2'122,"10"2"-4,0 0-11,0 0-10,0 0-10,0 0-3,-9 5-14,9-5 1,0 0-1,-5 8 9,5-8-5,-6 6 1,6-6-2,-6 8 0,2-4-9,4-4-7,-6 9-2,1-4-8,1 0 0,0 2-7,0-1 0,0 2-2,-1 0-3,1 2 10,-2 0-8,2 0-1,0 2-3,-1 2 5,0 5-5,-1 0-6,-4 5 3,3 1 1,1 0-8,-2 3-4,-1 0 1,3-2 3,-2-4-7,-1 4 0,0-1-4,3-3 7,-2-3-9,3-1 3,0-1-1,0-2-1,1 2-3,1-2-5,0-1-11,0-1-16,2-2-13,-2-1-20,-1 2-5,1-3-14,3-1-22,-3-2-12,1 0-23,2-6-137,-7 10-291,4-8 130</inkml:trace>
  <inkml:trace contextRef="#ctx0" brushRef="#br0" timeOffset="121374.125">23597 7990 166,'0'0'157,"0"0"1,0 0-11,0 0-9,0 0-11,-1-12-4,1 12-6,0 0-9,0 0-9,0 0-11,0 0-9,0 0-5,0 0-9,0 0-11,0 0-4,0 0-7,0 0-6,0 0-1,0 0-4,0 0-1,0 0-3,-13 20 0,9-11-4,-1 4 1,-3 2-2,-2-1 2,1 4-4,-2 4 1,-4 3 5,2-3-5,1-5 0,-2 5 0,-1 2-5,0-2-1,1 2 0,-2-6-4,4-3 3,2 1-5,1-2 2,-2 3-3,2-3 0,2-4-2,-3 5 3,5-6 1,0 0-7,1 1 7,0-6-9,-1 2 4,0-1-3,3 3 0,2-8-1,-4 9 2,4-9 3,-5 9-5,5-9 2,-4 3-4,4-3 4,0 0-1,-3 8 1,3-8-3,0 0 2,0 0 0,-3 7-2,3-7 1,0 0 0,0 0-1,0 0-8,0 0 8,0 0-8,0 0 4,0 0 2,0 0-2,0 0-1,0 0-2,17 2 6,-17-2-5,14 0 2,-14 0 1,18-3 1,-8 2 1,1 1 0,0 0-1,2 1-1,-3 0-1,3-1 3,1 0-2,-1 2-1,1-2 1,-1 0 2,6 0 2,-6 3-8,4-2 4,-4 2 0,8-1-3,-4-2 2,-4 3-5,6-3 4,-3 0-1,3 3-2,1-3 0,-4 2-1,1-1 2,2-1-4,-3 0 4,1 1-8,-2-1 0,-2 0 0,-1-1-2,0 1 1,0-1 4,0 1-3,0-2 4,-1-1-6,0 3-2,-5 0-1,-6 0-3,15-1-5,-15 1 0,11-3-1,-11 3-3,7-1-3,-7 1-6,0 0-12,10 0 6,-10 0-16,0 0-8,5-4-9,-5 4-8,0 0-14,0 0-31,0 0-86,0 0-235,0 0 104</inkml:trace>
  <inkml:trace contextRef="#ctx0" brushRef="#br0" timeOffset="121912.6256">23799 8218 154,'0'0'152,"0"0"0,0 0-8,0 0-10,0 0-9,0 0-9,0 0-9,0 0-13,0 0-6,0 0-15,0 0-5,0 0-5,0 0-8,0 0-10,0 0-2,0 0-4,0 0-2,0 21 0,-1-14 2,1-7 0,-6 16-6,2-6 2,1 4-3,-5 1 1,2-1 10,1 3-7,-2 7-2,2-6-4,-3 4-4,1 3-1,0-2-2,0 3-2,0-6 3,2 4-5,0 0 0,0-5-3,-2 5-2,0-4 5,3-1-7,0-4 1,-1 2-2,1-2 1,2-3-2,0 2-1,0-3-3,-1-1 4,3 0 0,-3-3-5,1 0 4,0-1-3,2-6 8,-2 12-14,2-12 5,0 6-7,0-6 2,0 0-7,0 0-13,-3 6-4,3-6-12,0 0-7,0 0-8,0 0-11,0 0-15,-7-20-13,7 20-13,-2-12-11,3 1-17,1 2 4,1-2-129,0 1-276,-1-3 122</inkml:trace>
  <inkml:trace contextRef="#ctx0" brushRef="#br0" timeOffset="122816.4385">24255 8213 5,'0'0'166,"0"0"-12,0 0-6,0 0-14,-5-12-10,5 12-9,0 0-7,0 0-15,0 0-4,0 0-15,0 0-4,0 0-10,0 0-12,0 0 0,0 0 5,0 0-1,0 0-5,-14 17-5,7-7-3,1-2-2,0 2 0,-6 5-1,3-2-3,1-4-2,-1 6-6,-2-1 1,2 0-2,3-5 0,-3 5-2,2-5-4,2 0-3,-1 0 0,1-1-3,0-3 1,2 4-1,-1-4-1,4-5 2,-2 11-6,2-11 1,-1 10-4,1-10 1,0 8 0,0-8-7,3 4 0,-3-4-2,0 0-1,6 8 2,-6-8-3,8 5 2,-8-5-3,8 2 1,-8-2 4,12 2 0,-6-2-2,-6 0 1,13 0-1,-6 0 3,-7 0-4,18 0 8,-7 0-6,-1 0 5,0 0-3,1 0 2,-3 0 1,4 0-2,-2 0-4,2 3 6,-1-3-6,-1 1 3,3 0 0,-6 1 2,2-1-2,2 3-3,-4-1 1,0-3 0,-7 0-1,13 4 3,-6-1 0,-2 0-3,0-1 2,2 1 2,-7-3-1,11 6-2,-7-1 4,-4-5 2,6 5-6,-2-3 3,0 4-5,0-2 2,-4-4 0,4 8 0,1-1-2,-3-4 8,-2-3-1,4 11 0,-1-3 3,-3-3-4,1 3 2,-1-8 3,1 15 2,-1-7 6,0-1-5,0-7 0,-2 15 0,1-8-2,-2 1 5,-1 0-2,0-1 4,-1 2 1,2-4 0,-4 3 5,1-1-9,0-1 5,-2-1-8,-1 1 1,-2-1 2,0 1 0,1-3-5,-2 1 3,-1-2-2,2 1-1,-2-1 1,0 2 0,2-3-3,-2 1-1,-1-1 1,1 0-1,0-1 2,1-1-2,-1 2-3,3-2-6,-3 1-11,1-1-7,2 1-17,1-2-17,9 2-18,-14-1-14,8-2-13,6 3-18,-10-1-10,10 1-140,-8-6-292,8 6 129</inkml:trace>
  <inkml:trace contextRef="#ctx0" brushRef="#br0" timeOffset="123364.9717">24293 8226 173,'0'0'160,"0"0"-6,0 0-8,0 0-8,0 0-18,0 0-15,4-5-8,-4 5-8,0 0-10,0 0-6,0 0-10,9-3-3,-9 3-7,9 0-3,-9 0 0,12 1 1,-12-1-6,16 0 0,-7-1 2,2 2-9,1-2-2,0 0 2,0 0-6,3 1 4,-2-1-7,4 0-6,-2 0 2,5-1-5,1-1 1,1 2-3,-3 1-5,2-1 1,-1-2-2,-2 3-1,0-1-1,1 1 1,-6 0 0,0-1-1,-1 1-1,-1 0-2,0-2-2,-3 2 0,-8 0-3,13 0-1,-13 0-4,11 0-2,-11 0-6,6 0-10,-6 0-5,0 0-12,0 0-15,11 2-15,-11-2-11,0 0-8,0 0-12,6 1-5,-6-1-22,0 0-127,0 0-274,0 0 122</inkml:trace>
  <inkml:trace contextRef="#ctx0" brushRef="#br0" timeOffset="129980.3563">25368 8245 25,'0'0'162,"1"-12"-18,0 7-2,-1 5-8,2-9-10,-2 9-9,1-8-9,-1 8-22,0-12 3,0 12-6,1-9-5,-1 9-4,-1-11-5,1 11-9,1-9-6,-1 9-2,0-11-2,0 11-1,-2-11-4,2 11-3,-2-9 2,2 9-6,-3-8-6,3 8 1,-8-9-4,4 5-5,4 4-9,-7-4 3,0 1-5,7 3 2,-20-3-2,6 5-4,-4-1 0,2 2-1,-3 0-4,1 2 2,2 0 2,-2 1-4,1 1 0,1 4 1,3-2 0,-1 1-2,5-1-4,0 0 3,-3 4 1,3-1 1,3-1-1,2-1-3,-2 2 2,3-1 4,1-1-6,1-1 7,1 1-5,1 2-3,0 0 6,3-2-8,1 2 5,1-2 3,3-1-4,-2 1 0,3 5 3,-1-3 0,1 2 1,0-2-6,1 2 6,-4-3-4,1 3-1,1-3-1,-3 4 4,-1-3-5,-1-2 4,0 5-3,-1 0 3,-3-1-1,0-2 2,-4 1-3,3-2 4,-5 1-1,1-2 7,-1 1-8,-3-1 3,1 1-1,1-2-4,-3 0 0,-1-1 6,1-2-2,1 1 2,0-3 1,0 0-3,1 0 2,1-3 1,-1 0-2,8-1 2,-13-3-3,7-1 0,6 4 0,-10-10-1,5 5-1,2-3 0,-2-1-4,4-1-7,-2-1 4,4 1-2,-2-1 2,2-1 2,2-5-1,-2 8 0,2-3-1,-1 2 3,3-1 0,-1 1-1,1 0 2,0 1 2,0 2-4,1 1 3,-1-1-3,0 3 2,2 1 0,0 1 4,2-1-6,-1 1 3,3 1 0,-1 0-3,3 2-1,-1 2 6,-1-3-3,3 4 1,-1-1-2,0 0 3,-2-1-2,1 4 1,0-2 9,0 3-10,-1 0-2,1 0 5,1 3 3,-2-4-5,-3 3-2,1 0 3,0 1-2,-4 0 0,1-2 0,-1 2 4,1 0-2,-3-1 4,1 2-5,0-2 2,-2 1-3,1 0 3,-2-2 0,-1-1-2,2 0 2,-2-7 0,0 14-3,0-6 0,0-8-2,-3 7 2,3-7-1,-3 7 2,3-7-2,-2 7 0,2-7 8,0 0-2,0 0 0,-11 0-4,11 0-1,0 0 1,0 0-6,-11-13 6,7 8-3,4 5 0,-3-11-3,1 1 1,1 1 3,0 0-2,1-2-1,0 3 7,0-3-2,2-1-1,2 3-3,-1 2 2,-1-1 3,-2 8 0,7-15-2,-3 10 0,-2-1 8,6-2-4,-5 2-3,3 2 3,-6 4-5,10-7 1,-5 3-5,4 2 4,-9 2 2,14 2-1,-3-2 3,1 4 0,-2-1-5,3-1 3,-1 3 3,-1 1 0,2 0-3,2 2 7,-2-2-9,1 3 2,-1-3 1,0 4-1,-4-2 3,4 3 1,-1-6-8,-3 5-4,0-6-3,-1 3-3,-2 1-1,1 2-3,-1-7-5,-1 4-6,0-2-3,-1 1-3,-4-6 1,5 8 4,-2-5 3,-3-3 5,0 0-4,4 5 12,-4-5-3,0 0 3,0 0 7,0 0 7,0 0 5,0 0 3,0 0 12,0 0 10,0 0-1,-10-23 0,10 23-2,-2-11 4,2 11 0,-1-7-8,1 7-1,2-11 2,1 6 1,3-4-6,0 3-3,1 1-1,3-1 1,1 1 1,0 1-9,0 1 7,3-3-7,-1 5-2,1-4 1,-1 3 0,1 2 2,-1 0-4,-2 1 2,3-1 1,-3 1-1,1 1-1,-3 3-4,0-3 1,0 1-2,-4 1 0,2 1-1,-2 1 4,-1 0-3,-2 2 4,1 0-5,-1 1 2,1-1-3,-1 0 3,-2 2-3,2-1 3,-1 0-1,-1 2-9,0-2-3,0-3-7,0-6-10,0 14-11,0-7-15,0-7-5,0 13-10,0-13-17,0 7-9,0-7-35,0 10-68,0-10-216,0 0 96</inkml:trace>
  <inkml:trace contextRef="#ctx0" brushRef="#br0" timeOffset="130803.2012">26398 8381 27,'-30'4'128,"30"-4"-4,-10 1-13,10-1-9,-11 2-12,0-1-5,3 0-12,-1 1-3,1-1-9,-3 1-4,2-2-9,9 0-5,-16 0 0,7 0-3,9 0-2,-14 0-8,6-2-3,1-2 4,7 4-8,-12-5 3,7 3-12,5 2 9,-10-6 13,6 0-5,4 6 1,-6-7-5,3 2 0,3 5-8,-2-7-2,2 7-3,-4-7 7,4 7-15,0 0 6,0 0-5,5-14 6,-5 14-4,5-5-5,0 2-3,-5 3 5,12-2 3,-5 0-4,-7 2-6,13 0 2,-1 0-3,-1 2 11,0-2-4,1 3-3,-2 2-3,2-3 2,-3 1-1,1 5 0,0-2 1,-2-1-2,-2 1-4,0 1 5,0 2 0,-1 1-3,0 2 3,-1-1-2,1 6 4,-5-2-2,0 2 10,0-2-1,-1 1 4,-2 1 0,1 0-4,-4-1 4,0-1-2,0 0 5,-1-1-3,2-4 8,0 0-12,-4 2 4,4-2 0,-4 2 1,-1-5-8,0 0 10,1 1-10,0 0 3,0-2-3,-1 1 3,1-2 0,-3 0 1,2 0-2,0-3 5,-2 1 2,2 0-3,2-2-3,-2 4 7,1-4 1,1 2-3,2-2 4,6-1-3,-14 2-2,14-2-1,-10 1 5,10-1-6,0 0-1,-8 1 4,8-1-6,0 0 0,0 0-4,0 0 1,0 0 2,0 0-1,27-2-1,-14-1-3,4 2 4,2-1-2,1 1 2,1 1-3,0-2 1,0 1 0,-1-1-2,1 1 0,-4 1-5,1-3 3,-4 3 2,-2-1-1,-1 2-1,1-1-3,-3 0 2,-1 0-2,0 0-3,-8 0-5,12 2 1,-12-2-1,9 0 16,-9 0-16,0 0-1,10 0 1,-10 0-1,0 0 1,0 0-15,0 0-16,8-3-17,-8 3-2,0 0-28,0 0-5,5-7-31,-5 7-136,5-5-281,-5 5 124</inkml:trace>
  <inkml:trace contextRef="#ctx0" brushRef="#br0" timeOffset="131382.8072">26660 8407 120,'0'0'136,"0"0"-13,0 0-7,0 0 0,0 0-9,0 0-12,0 0-8,0 0-4,0 0-2,-19 13-8,14-9-6,0 0 2,1 4-7,-3 2 1,2 0-6,-4-2 3,3 1-2,1 1-6,-2 1-7,1-1-3,2 2-1,-2 0-3,3 0-2,-1 0-1,4 1-5,-1-4-2,2 5-1,1-2-3,0-2-4,1 1-2,4-1-1,-2 1-2,1-3 0,0 0 0,3 0-6,0 2 5,1-4-1,0 0-5,0-1 0,-1-2 0,2 2-4,0-1 3,-2-2 2,-1-1 3,1 1-8,-2-2 1,-7 0-2,16-3 3,-9 0-5,0-1 2,0 1-1,3-1 1,-2-3-1,-1-1 0,-2 2 5,0-2-4,0 0-1,0-3 0,-1 1-2,-1-5-1,-2 4 8,0 1-6,-1-3 1,-2-3-1,0 4 1,-2 2-3,-2-2 0,1 2 2,0-2-1,0 0 2,-2 3-2,0-2 1,0 1-5,1 2-11,-1 0-12,1 2-7,0-1-7,1 3-4,-3-3-2,2 3-11,-2 2-4,0 0-2,8 2-7,-16-2 0,7 2-2,9 0 0,-13 0-9,13 0-2,-13 0-5,13 0-8,-13 2-101,13-2-214,-11-2 95</inkml:trace>
  <inkml:trace contextRef="#ctx0" brushRef="#br0" timeOffset="131952.9456">26847 7907 100,'0'0'133,"-9"-1"-5,9 1-10,0 0-9,-10-2-9,10 2-8,0 0-13,-13 2-8,13-2-2,-9 5 1,3-3-15,1 3 0,0-1-1,-1 3 5,-1 2-9,1-2-4,-2 2-1,2 2 3,0 1-13,0-3 0,1 3-4,0 0-1,1 0 2,-1-2-3,4 3-3,0 3-5,2-6 5,0 0-3,3-1 1,0 1-7,1-2-3,-1-1 2,4 0-3,2-2-2,-1 0 0,1-1 2,1-1 0,1-2-1,1 0 3,-1 1-1,-1-2 3,1-3 0,0 2 6,-2-2-6,2-2 11,-2 1-3,0-1-3,0 0-3,-2-1 2,-1-2 2,-1 0-8,0 0 1,-2-1-6,0-1 1,-3 0 3,4 1-4,-5-3-2,2 2 6,-5 1-9,2-2 1,-1 4-4,0-2 2,-3 0-4,2 4 4,-3-1-2,2 0 0,4 6-2,-9-8-5,4 4-12,5 4-11,-10-5-10,10 5-10,-10-1-13,10 1-2,-11 1-9,11-1-3,-12 2-19,12-2-12,-9 2-7,3 0-9,6-2-118,-7 7-259,7-7 116</inkml:trace>
  <inkml:trace contextRef="#ctx0" brushRef="#br1" timeOffset="142611.798">9287 10251 81,'0'0'79,"1"9"2,-1-9-13,0 0 2,0 0-12,0 0 3,0 0-6,0 0-6,0 0-4,0 0 0,0 0 11,0 0-2,0 0-3,0 0-6,0 0 8,0 0-1,0 0-6,0 0 3,0 0-4,0 0-4,0 0-3,0 0-7,0 0-1,0 0-4,0 0 2,0 0 2,0 0-7,0 0-6,0 0 8,0 0 0,0 0-5,6-21 0,-6 21 3,0 0 0,0 0 2,4-4 1,-4 4-3,0 0 5,0 0-2,0 0 2,0 0-2,0 0-3,0 0 0,0 0-6,0 0-1,0 0 6,0 0-9,7-4 1,-7 4-2,0 0 0,0 0-4,0 0 3,0 0-4,0 0 1,0 0-3,0 0-4,0 0 5,0 0-4,0 0-2,0 0 3,0 0 5,0 0-13,0 0 8,0 0 8,0 0 0,0 0 2,0 0 3,11 8-4,-11-8 2,3 10 0,-2-5 6,2 1 0,-3-6 3,2 13-7,-1-4 5,1-1 2,-2 3-1,1-1-6,-1 2 1,1-2-2,-2 1-1,2 0-4,-2 1 0,1-1 1,-3 0-5,2 1 6,0-3-3,-2 1-5,3 0 3,-1 0-3,1-1-1,-1-1 6,-1-1-1,0 3-3,2-3-3,0-7-4,-3 12-12,1-7-2,2-5-10,-2 9 1,2-9-9,0 8-2,0-8-15,-1 10-5,1-10-8,0 9-9,0-9-9,0 0-13,0 8-12,0-8-8,0 0-25,-5 9-93,5-9-253,-5 5 113</inkml:trace>
  <inkml:trace contextRef="#ctx0" brushRef="#br1" timeOffset="143129.4839">9358 10790 45,'0'0'135,"0"0"3,0 0-20,0 0-7,0 0-14,0 0-7,0 0-4,0 0-5,-6 15-5,6-15-10,0 0-6,1 10-1,-1-10-9,4 7-1,-4-7-1,3 11 1,-1-7-5,2 2 1,-3 2-10,0 0 3,3 0-3,-2-2-8,-1 1 1,-1 2-2,1 1-3,0-3 1,-1 1-9,2 2 2,-2-2 2,0 3-4,1-5-6,-1-6 1,1 15 1,-1-7 2,0 3-4,2-5-3,-2-6 2,1 12-5,-1-4-6,0-8-11,1 12-10,-1-7-11,0-5-21,3 11-2,-3-11-13,2 7-10,-2-7-17,3 6-22,-3-6-90,0 0-227,4 9 100</inkml:trace>
  <inkml:trace contextRef="#ctx0" brushRef="#br1" timeOffset="143639.5232">9439 11305 8,'0'0'153,"0"0"-13,0 0-1,0 0-15,0 0-4,-4 5-7,4-5-3,0 0-6,0 0-4,-5 8 0,5-8-3,-6 5-12,6-5 0,-4 9 1,1-4-5,3-5-12,-5 7-2,4 0-7,1-7-7,-4 10-5,1-4-5,1 0-1,-1 3-2,2-1-7,-3 0-5,2-2 0,-1 4-2,2-2-3,-2 0-4,3-8 1,-2 16-2,2-8 0,-2-1-7,2 3 4,0-10-5,-1 16-4,0-9-8,-1 3-9,2-3-4,0-7-7,-1 15-2,1-10-14,-1 2 1,1-7-13,0 11 2,0-11-7,-3 12-9,2-7-17,0 1 6,1-6-15,-2 8-13,2-8-12,-2 9-12,2-9-101,-4 7-246,4-7 108</inkml:trace>
  <inkml:trace contextRef="#ctx0" brushRef="#br1" timeOffset="144069.8128">9397 11710 2,'-8'9'167,"8"-9"-4,-4 6-20,4-6-13,0 0-15,-1 7-11,1-7-8,0 0-3,-1 11-8,1-11-7,-3 11-6,3-11-10,0 10-5,0-10-5,0 12-8,-1-6-1,2 2-7,-1 2 0,0-10-1,-1 16-1,-1-9-4,2 3-3,0 0-2,0 0-1,-1 0-5,1 2-2,0-2-2,0-1 2,0 2 0,0 2 2,-1-3-10,2 0 0,-1 2 2,0-2-4,1-1 1,-1 2-1,0 0-4,0-1 3,0-1-3,0 2 4,0-2-2,0 0 0,0 2-1,0-1-3,0 1 2,0 0-3,0 0-5,-2 0-7,3-1 0,-1 2-12,0 0-2,-1-1-5,2 2 0,-2 0-1,1-3-12,-3 2-2,2 4-13,-2 1 0,1-5-7,0 3-11,0 1 10,0-6-18,0 1-5,1-2-107,1 0-213,-1 0 95</inkml:trace>
  <inkml:trace contextRef="#ctx0" brushRef="#br1" timeOffset="145697.0239">9336 10366 50,'0'0'102,"-7"-5"-9,7 5-8,0 0-2,-4-6-9,4 6-10,0 0 5,0-10-5,0 10-5,0 0 7,1-12 6,-1 12 5,2-7 2,-2 7-1,0 0-1,0-11-2,0 11-13,0 0-3,0-8 1,0 8 1,0 0-12,0 0 1,-5-10-4,5 10-2,0 0 1,-3-9-6,3 9 5,0 0-7,-4-7 0,4 7 2,0 0-1,-2-7-3,2 7-1,0 0-7,0 0 1,0 0-2,-3-6 9,3 6-17,0 0 1,0 0-4,0 0 0,0 0-6,0 0 1,0 0-3,0 0 2,0 0-5,0 0 3,-14 14-2,10-8 2,-1 0-5,1 4 4,-1 1-2,1 0-1,-1 0 3,1 5-4,-3 0 6,2-1-4,-1 0 1,2 4 2,-4 5 1,0-6-2,2 0-1,-1-1 1,1 2 2,2-1 1,-2 1-5,-1 0 1,3-1 0,-2-2 1,2-1-1,3-3-3,-2 0 2,2-2 0,-3-1 0,2 1-2,0-3 2,2-7-1,-1 13 0,1-13 2,-1 7 3,1-7 3,0 0-5,-4 4 0,4-4 0,0 0-1,0 0 0,0 0 1,-5-20-6,5 20 5,-3-15-3,3 4 0,0 1-4,-1-2-7,-1 0-1,0-2-5,2-1 1,-1 1-1,2-2-2,1 0-5,-2-1 5,1 5 0,4-5 0,-1 1 6,-2 0-3,3 1 3,2-3-1,-3 1 1,6 1 0,-3-1 1,2-1 4,7-4 0,-7 5-3,1 1 3,0-1-2,0 1 4,1 0 1,-1 0 1,-1 0 0,0 0 2,1 1-4,-1-4 2,-1 4 1,-1-3 0,3 3-2,-3 0 6,-2 4-4,0 1 3,-1 0-4,1-1 2,-3 2 0,2-2 6,-2 5-3,-1-2 1,-1 8 3,2-11 4,-2 11 1,3-7 1,-3 7 1,0-10-1,0 10 3,0 0-2,0 0 6,-1-10-4,1 10-4,0 0-3,0 0-2,0 0-1,0 0-1,0 0 1,0 0-2,0 0 1,0 0 2,0 0-3,0 0-2,0 0 2,0 0-4,8 25 2,-7-20-1,-1-5 1,5 9 1,-4-4-1,-1-5-4,8 11 5,-4-6-4,-1 1 2,0-2-1,1 3 3,1-1-3,2 3 3,-3-1-3,2 1 1,-1 2-2,-1-1 2,3 5-2,1 2 1,-3 0 1,1 0-2,3 5-2,-4-2 2,2-1-2,-1 6 3,1-2-2,-1-3 5,0-2-5,1 0 4,-2 0-2,3-2 6,-2 1-8,1 0 5,0-3 1,-2-2-2,-1 0-4,1-2 2,0 1-2,-1 0 4,0-1-2,0-1 3,-2-2-6,-1-1 5,2-1-1,-3-5-1,3 11 0,-2-6 3,-1-5 0,2 6-2,-2-6 10,0 0 5,0 0 2,0 0 1,0 0 0,-6 9 1,6-9-6,-9 2 2,9-2-4,-13-3-3,13 3 2,-15-2-3,5 0-2,-2 2 2,2 0 1,-4-3-3,1 2-2,-3 0-2,1 1 4,-4 1-1,0 0-3,0 1 4,-1-1-4,0 2 2,-1-1-1,-5 5-2,7-5 1,-2 3 0,0-2-1,3 1 1,-1 1 0,1-3-3,4-1 5,1 2-2,4-3-1,-1 1 3,3 0-3,7-1-1,-15 3 2,15-3-4,-9 0 1,9 0-12,0 0-9,0 0-9,-13-1-11,13 1-4,0 0-4,0 0-3,0 0-2,0 0-3,0 0-1,0 0-11,0 0-13,0 0-11,0 0-1,0 0-22,16-15-20,-16 15-145,0 0-304,1-7 134</inkml:trace>
  <inkml:trace contextRef="#ctx0" brushRef="#br1" timeOffset="147926.4786">7272 11139 103,'0'0'158,"0"0"-1,-4-8-12,4 8-7,0 0-12,0 0 2,0 0-18,0 0-4,0 0-14,-3-9-7,3 9-7,0 0-9,0 0-10,0 0-6,0 0-5,0 0-6,0 0 0,0 0-3,-9 28-4,5-15 3,-1 4 2,-3 0-8,-1 12 9,-2-2-12,-3-1 4,3 3-7,-2 3 0,-2 0 1,2-1-9,-1 0 4,2 0-2,0-4-1,3-2-2,0-2-4,3-3 1,1-5-2,0 2 0,1-5-1,3-1 1,-1-1-4,-1-5 1,2 2-1,1-7-6,-2 10-8,2-10 8,-1 9 1,1-9 2,0 0-14,0 0 0,0 0-7,0 0-4,0 0-5,0 0 5,0 0 5,0 0-4,0 0 8,0 0-5,0 0 5,1-29 0,-1 29 1,3-6-3,-3 6 4,0 0 0,6-6-1,-6 6 0,7-4 1,-7 4 4,10-1 0,-10 1-1,12 0-1,-6-1 5,-6 1-3,19 1 3,-10-1 0,4-2 1,0 0 0,-1 0 0,2-1-12,-1 3 14,5-3 2,0 1-4,0-2 2,-4 4-1,-3-3 1,4-1-9,-2 1-10,-2 0-5,0-1-9,-1 4-8,-2-3-7,-1 3-10,1-4-1,-2 2-15,-6 2-4,7-5-16,-7 5-30,3-6-104,-3 6-246,0 0 110</inkml:trace>
  <inkml:trace contextRef="#ctx0" brushRef="#br1" timeOffset="148244.0375">7309 11403 22,'-3'7'148,"-1"-1"-1,-1 3-14,1-2-16,2 3-6,-1-1-11,1 0-13,0-1 1,1 1-13,2 2-3,-1-1-12,0 2 3,-1 1 0,2 1 2,-1 3-10,3 0 0,-4-1 10,1 2-14,0-1 2,-2 3-5,2-1-9,-1 0 0,0 1-3,1-1-4,0 1-6,-1-1 4,-2 0-10,3-2-12,0-1-15,0 0-9,1 1-13,-2-7-11,0 2-16,1-2-14,0-1-24,-2 0-14,1-2-35,1-7-82,-2 9-242,2-9 107</inkml:trace>
  <inkml:trace contextRef="#ctx0" brushRef="#br1" timeOffset="148793.9532">7514 11410 65,'0'-9'165,"0"9"-11,0 0-13,0 0-6,0 0-21,0 0-13,0 0-5,0 0-9,0 0-10,0 0 2,0 0-6,0 0-9,0 0-8,-8 27-2,5-16 2,3 1-4,0 4-9,-1-1-3,-1 0 1,1 2-8,2-1-6,1 1-1,-2-2 2,4 2-8,-3-4 0,1-1-4,3-1-2,-2 2-2,-1-2 2,2 0 2,0-2-6,1 0-2,-1-1 3,1-1-3,2-2 2,-4 1-3,3 1 0,0-3-4,-2 2 6,1-2-1,-5-4-9,9 4 6,-9-4-4,8 6-4,-3-6 10,-5 0-3,7 2 4,-7-2 0,0 0-5,13-8 3,-9 5 1,2-8-1,0 6-1,-3-2-1,2-5 2,0 3 5,1-3-9,-1-4-1,-1 5 2,1-5 0,-2-1 0,-3-1 0,2 1-3,-2 5 2,0-5-3,-2 0 2,-1 5 5,0 2-5,-1-2-2,0 3-1,1-2 0,-3 2 6,-1 0-6,1 1 0,0 2 3,1 1-4,-3-1 7,0 3-5,1 0-5,0 1 1,7 2 4,-16-3 1,9 2-2,7 1-5,-18 1-9,10 0-15,0 2-7,8-3-2,-11 4-5,6-1-8,-2 3-7,7-6-14,-7 8-6,3-1-4,0 0-17,4-7-18,-3 10-104,3-10-241,-2 12 107</inkml:trace>
  <inkml:trace contextRef="#ctx0" brushRef="#br1" timeOffset="149880.4405">7962 11343 65,'-5'-10'202,"1"7"-13,4 3-19,-7-9-12,7 9-19,-7-6-13,0 1-15,7 5-6,-7-6-16,3 3-7,4 3-6,-9-4-12,9 4-7,-12 0-7,12 0-5,-12 1-5,4 2-2,-1 1-6,-1 2-1,1 4-6,-1-3-4,-2 7 3,3-5-11,0 1 3,3 1-3,-1-3-3,3 2 0,1 1-3,0-2 3,3 2-3,1-4-1,1 1 4,0-1-3,3 1-2,2 0-3,-1 1 4,4-2-4,-1 0-4,2 0 3,0-2 2,1-1-1,1 2-2,-1-1 0,1 0 2,3 0 0,0 2-4,-3-2 2,-3-1 2,2 1-4,-1-1 2,-2 2-1,-1-1-2,0 1 2,0 0 3,-4-1-2,1 5 3,-2-3-3,-2 2-4,-1-1 0,1 4 4,-2-2 5,0 0-8,-2 0 1,-1-1 4,0 2-3,-1-3 1,1 2 1,-1-3 2,0-2-5,0 0 1,0-3-4,5-2 4,-10 9-7,4-8 4,6-1-6,0 0-2,-15-4-3,11-2 0,-1 1 4,1-2 3,-2 1-2,1-2 2,1 0 2,0-2 1,3 0 5,-2 1 6,2 0 4,0 2 2,1 7-4,0-15-1,0 8 1,0 7 3,2-15-2,1 11-3,0-2 0,0-1 0,1 3-2,3 0-4,-2-5 6,1 5-3,3-1 0,-1-1-2,3-1-3,-2 4 4,4-1-2,-3 0 0,-1 0-3,4 0 8,-3 4-6,0 0-2,2-3 2,-2 7 4,-1-2-2,2 2-2,-2-2 3,-1 3-3,0 0 1,-1 0-2,1 3 6,-3-3 2,-1 4-7,1-1-1,0-1-3,-1 3 2,0-2 3,0 0 0,-3 0 2,-1 0-1,0-2-1,3 4 0,-2 0-3,-1-5-3,0-5-5,1 13 1,1-9-2,-2-4 3,1 11-5,-1-11 3,0 0 3,0 10-3,0-10 3,0 0 0,0 0 4,-5 4-5,5-4-2,0 0 2,0 0-2,0 0 6,-13-12-1,13 12 0,-3-11-2,3 11 6,-3-12-2,5 4 2,-2 8-7,-2-12 4,4 2 4,-1 0 1,2 1-4,-2-1-1,3 1 2,-1 1 0,0 0 4,1-2 1,0 2-4,0-1 2,2 1-1,-1 0 5,1-1-2,-1 1 5,1-1-1,0 1 3,1 2-3,-3 1-4,-2 0 0,-2 5 1,5-7-3,-5 7 2,7-3 3,-7 3-4,0 0-2,0 0 4,15 4-4,-11 0 5,-4-4-2,8 9 8,-3-4-5,1 2 4,-1 2-5,0-1 1,2 1 5,-2 0-3,2-1-2,0 3 4,-2 0-8,-1-1 7,1 0-4,1 0 0,1-1 2,-1 0-4,-1 2-1,2-4 4,-4 2-6,1-2 6,1 1-5,-2 0-6,-1-3-12,0 2-10,2-1-16,-4-6-18,2 9-13,-1-3-19,-1-6-24,0 7-140,0-7-279,-7 5 124</inkml:trace>
  <inkml:trace contextRef="#ctx0" brushRef="#br1" timeOffset="150491.8853">8488 11443 19,'0'0'170,"-11"0"-12,11 0-13,-11 1-18,5 1-10,6-2-13,-10 1-5,10-1-18,0 0-1,-10 1-5,10-1-3,0 0-5,-11-1-3,11 1-12,0 0-1,-10-5-9,10 5-1,-8-7-6,5 4 0,3 3-11,-8-10 1,4 6 12,4 4 2,-9-8-8,7 3 2,2 5-2,-4-8-4,4 8-6,0-11-3,0 11 3,1-10-2,-1 10-2,1-8-4,-1 8 4,6-8-3,0 4-7,-6 4 4,10-5-2,-10 5-5,10-3 0,-3 2-1,-7 1-1,14 0 5,-14 0-3,19 4-3,-14 0-2,4 1 1,0 0 3,-2 3-4,0 0 4,-1 1 3,1 0-2,-2-1-1,1 3 0,1 4-4,-4-4 3,1 5-3,-1-3 9,1 3-9,-2 1 4,-2-1-6,0-1 6,0 1-10,-1-1 5,-2-4 6,1 2-4,1-1 3,-3-3-4,0 3 6,-1-2-4,0-1 1,1-1 5,-1 0-2,1 0 2,0-3-5,0 1 3,4-6 3,-5 9-1,2-4-1,3-5-6,0 0 4,-6 7-4,6-7 1,-2 5 1,2-5-2,0 0 0,0 0 3,0 0 0,4 11-2,-4-11-1,8 1 3,-8-1 0,0 0-2,21-6 3,-10 5-2,0-4 0,-1 1-1,4 0-12,-3 0-11,2-2-9,-1 0-17,-1 1-17,2 1-15,-2-4-13,2 4-22,-3-2-21,1 0-128,-1 0-286,-4 1 126</inkml:trace>
  <inkml:trace contextRef="#ctx0" brushRef="#br1" timeOffset="151013.8129">8810 11397 75,'-10'0'150,"10"0"-9,0 0-17,0 0-12,0 0-11,-9 7-4,9-7-13,0 0-8,-6 8 4,6-8-5,-2 7 8,0-1-6,2-6-9,-3 14 2,2-7-8,0 1 3,-1-1 0,0 5-5,1 0-2,-2-3-3,2 3-5,-1-1 0,2 1-8,0-1-1,-1 2-7,1-2-2,3 0 2,-1 1-3,0-1-3,0 1-3,1-1-2,1-2 3,-1 0-6,1 0-3,2-2 1,-2-1-2,1-2-2,2 2 0,-2-1-1,3-2-2,-3-1-1,-5-2 0,13 1-1,-7-1 2,-6 0-1,13-3-7,-7 0 6,3-1-4,0-3 4,-3 2-3,2-3 2,-3 0 1,0 3-4,2-4-2,-2 0 2,-1-1 1,-1 0 0,-1 2-3,0-2 3,-2-1-1,0 3 1,-1-3-2,-2 1 0,0 0 0,-3 0 0,1 1-1,-2 1 0,3-1-1,-3 1 0,1 1-1,0 1-3,-3 1-1,0-2-4,2 4 3,-4 1-10,1 1-4,-2 1-4,-1 0-3,3 0-9,0 2-7,-3 1-10,4-1-4,1 1-11,0 0-1,1-1-7,7-2-9,-11 4-11,6-1-10,5-3-13,-8 2-26,8-2-101,0 0-265,0 0 117</inkml:trace>
  <inkml:trace contextRef="#ctx0" brushRef="#br1" timeOffset="151482.9978">8804 11143 137,'0'0'170,"0"0"-13,0 0-17,0 0-15,0 0-13,0 0-11,0 0-10,0 0-1,-9 15-8,9-15 9,-3 13-5,2-4-10,0-2-8,-2 3-10,3-3 1,3 3-8,-3-1-6,0 0-6,0 2-2,2-1-5,1-1-6,-2 1 4,3 0-5,0 0-3,1-2-3,-1-3 2,3 3-1,1-3-6,0 3 4,-2-4 3,3-2-9,-3-1 2,2-1-3,2 0-1,3-1 3,-3-1-6,2-1 2,-2-1 2,0-1 1,-1-2-5,0 0 1,0-3 2,0 1 2,0-1 4,-1 0 9,-2-1 4,1-3 5,-5 3-2,3 0 5,-2-1-5,-2 0-1,-1 0 2,-1 2 3,-3-1-8,-1 1-1,0 1-6,-1 0 0,-3 1-5,1 0-1,-3 3-3,2 0 2,-3 3-4,0 0-2,-1 1-12,-1 1-16,1 0-14,1 1-19,-1 1-12,-1 0-25,2 3-26,1 0-11,-1 0-26,3 2-26,-1-1-128,0 1-330,2-3 146</inkml:trace>
  <inkml:trace contextRef="#ctx0" brushRef="#br1" timeOffset="153224.3812">9738 10026 84,'0'0'115,"0"0"2,0 0-17,-3 6 7,3-6-5,0 0-4,0 0-7,0 0-5,0 0-2,0 0-7,0 0 2,0 0-3,-2 6-11,2-6-3,0 0-2,0 0-9,0 0-5,0 0-9,0 0 0,0 0-5,0 0 0,0 0-1,0 0 6,0 0-6,0 0 8,0 0 4,0 0-2,0 0-1,0 0 2,0 0-3,0 0 1,20-7 4,-12 2-2,-2 2-2,2-5 0,1 3 5,2-1-8,0-4 0,-1 3-2,5-3-1,1 1-7,0-3 0,0 2-10,1 0 6,4 0-3,-5 0-1,2 1-5,2 1 0,-1-2 1,6 2-1,-6 1-9,-1-1 7,0 2-4,-1 0 3,-3-1-5,1 2 2,-1-2-2,-2 3-1,-1-2-1,1-1 4,-2 0-4,0 2-2,-1-2-2,0 2 4,-4 2 0,3-2 1,-3 2-2,-1-3-1,-4 6 1,6-5-2,-6 5 0,5-7 1,-5 7 1,3-4-2,-3 4-2,0 0 1,0 0 0,4-6 2,-4 6-4,0 0 2,0 0-1,0 0 1,0 0-1,0 0-3,3-7 1,-3 7 0,0 0-2,0 0 8,0 0-9,0 0 3,0 0 0,0 0 2,-21 19-1,13-12 0,-2 1-1,0-1 0,-2 3 1,-2 1 1,0 1 1,-4 1-4,-5-1 5,1 5-3,4-6 4,-1 0-4,3 1 2,-3-2 2,2 1-3,-1 3 1,2-5-1,0 0 3,4-2-2,-1 2 2,1-4-1,-1 1 5,4-2-3,-1 2 3,1-3-7,2 0 1,0-3 1,7 0 2,-12 5 2,5-5-5,7 0 3,-9 0-4,9 0 3,0 0-3,-9 2-1,9-2 2,0 0 1,0 0-4,0 0-3,-11 3 4,11-3-3,0 0-1,0 0 1,-6 6-2,6-6 0,0 0-5,0 0 5,0 0-2,-1 5 3,1-5-3,0 0 1,0 0-1,0 0 5,0 0-1,14 6 0,-14-6 2,10 0 0,-2 2-2,1-2 1,0 1 1,1 1 1,2-2-1,0 2 1,0-2 1,1 0 0,2 4-2,-1-2-1,4 4 3,0-3-3,-1-1 5,2 3-2,-2 1 0,0-2 0,-2 2 1,-2-1-3,5 0 5,-5 1-3,3-1 3,-5 1-3,-1 0 2,1-1-1,0 0-2,-2 0 0,2 1 1,-2-1 3,-1-2 3,-2 0-3,2 1-1,0-3 1,-3 2 2,0 1 1,-5-4-2,10 4-3,-10-4 0,8 3 1,-8-3 3,6 1-1,-6-1-1,0 0 4,0 0 9,7 4 11,-7-4 10,0 0 0,0 0 0,0 0 0,0 0-4,7-11-6,-7 11-1,0-8-3,0 8 3,1-13-9,-1 7 2,2-5-4,-2 3-2,1-4-2,-1 1 0,1 1 0,-2-2-1,0-1-7,1 1-6,0-4-1,-3 1 3,2 0-2,-3-2-5,2 1-6,-1 1 2,0-1-2,-1 1 4,1-1 0,-1 2-2,0 2 2,-1-2 0,0-1 1,0 3-1,1 2 0,-1 1-1,-1-1 3,0 1 2,2-1-2,-2 4 1,2 0-2,0 1 3,4 5-2,-7-8-3,7 8-4,-8-7-12,8 7-10,-8-3-20,8 3-11,-9-2-22,9 2-14,0 0-1,0 0-24,0 0-20,0 0-38,-14 5-101,14-5-314,0 0 139</inkml:trace>
  <inkml:trace contextRef="#ctx0" brushRef="#br1" timeOffset="154827.9969">10833 9203 165,'0'0'178,"0"0"-7,1-8-14,-1 8-9,0 0-8,0 0-15,0 0-10,0 0-11,0 0-10,0 0-24,0 0 5,4-6-10,-4 6-5,0 0-10,0 0-5,0 0-9,0 0 3,0 0 4,3 21 3,-1-10 7,-2 0 3,-1 6 2,0 2-1,-2 6-2,-1-4-2,-2 4-4,-3-1-5,0 1-2,1 1-9,0-2 4,1 0-1,-1 0 0,2-6-5,-1 1-4,1-2-1,2-1-6,1-4-1,0-2-2,0 0 0,1 0-3,0-5 2,2-5-2,-1 13-1,1-13-1,-1 6 2,1-6 0,0 0 7,-1 9-10,1-9 3,0 0-6,0 0 0,0 0-3,0 0 2,0 0 1,0 0 0,0 0 1,0 0-8,0 0 0,0 0 5,9-24-8,-9 24 4,4-5-4,-4 5 1,10-5-2,-5 3-1,-5 2-2,13-2 5,-7 2-3,7-3 1,-2 3-6,3 0 2,3-3-3,2 2-1,-1 0 4,1-1-6,1 0-4,0 2 0,0 0 0,-1-3-3,-1 3-6,1-2-1,-1 0-4,-1-1-8,2 1-3,-6-1-10,0 2-6,-2 0-7,-1-2-5,2 3-12,-7-2-2,-5 2-10,10-2-6,-10 2-25,7-3-16,-7 3-144,0 0-309,0 0 137</inkml:trace>
  <inkml:trace contextRef="#ctx0" brushRef="#br1" timeOffset="155153.7964">10980 9405 48,'-3'-8'203,"3"8"-10,0 0-10,0 0-14,0 0-22,0 0-15,0 0-14,0 0-13,0 0-9,0 0-12,0 0 0,0 0-10,-18 14-4,17-9-3,-5 3-5,1 0-5,-2 3-4,1 3-2,1-2-2,0 3 3,1 1-10,1-1-5,1 2-4,-3-2-4,5 2-2,0 0-2,0-1-2,-2-1-2,5 0-2,1-3-2,-2 2-3,1-2 3,1 0-9,-3 1-13,3-2-15,-2 2-7,2-4-11,-2 0-15,1-1-16,-1 0-12,3-1-28,-3 0-8,1-2-27,1 0-26,-4-5-93,0 0-285,3 7 127</inkml:trace>
  <inkml:trace contextRef="#ctx0" brushRef="#br1" timeOffset="155771.884">11328 9318 144,'0'0'141,"0"0"-7,0 0-16,0 0-18,0 0-8,0 0-6,0 0-14,0 0 9,0 0-5,0 0 0,0 0 1,-8 21-1,8-21-8,-5 14 4,2-6 0,0 1-1,0 3-6,-1-2-4,1 3-7,1-4-8,-2 5-3,3-2 0,-1 1-7,1-3 1,0 2-10,2-1 2,-1 2-6,1-5-4,2 3 5,1 0-7,-2-1-3,1-2 3,1 1-5,1 0 2,-1 0 0,1-5-3,-1 3 0,2-2-2,1-2-1,-1-1-2,1 1 2,1-1 0,0 0-3,1-2 2,-9 0-4,13 0 5,-13 0-3,13-4 4,-7 1-4,1 1 2,1-4 2,0 0 7,-1 1 0,0-5-2,-2 1 3,0-1 0,-1-1 2,1 2-1,-4-3-1,0 1 0,-2 0-1,2 0-1,-2-2-5,-1-3 0,-3 3 1,1 4-4,-1-4-2,-1 2-1,1 1 0,-5-5 7,1 2-8,1 4 0,1 0 0,-3-2-1,3 3-3,-2 0-9,-1 0-4,4-1-6,-3 2-5,1 0-5,-3 0-9,4 2 2,1 0-5,-1 2 1,1-2-8,6 5-5,-10-2-7,10 2 11,-9 0 3,9 0 2,-9 7-1,3-4-5,6-3-7,-7 11 1,3-5-5,2 4-3,-1-2-13,2-1-7,0 2-5,1 0-24,0 1-95,-2-3-227,2-7 100</inkml:trace>
  <inkml:trace contextRef="#ctx0" brushRef="#br1" timeOffset="156903.7373">11731 9196 90,'0'0'166,"0"0"-24,0 0-14,-6-3-16,6 3-1,0 0-12,0 0-7,0 0-3,-5 20 3,2-15 6,1 5-6,0 1-7,0 1 5,-1 3-10,-2 0-9,-1 1-3,3 3 0,-2-1-6,0 1-8,0 0-4,0-2-2,0 1-6,2 1-5,-2-2-4,4 0-1,1-2-3,0-1-3,1-3-7,0-1 0,1 1 1,-1-3-1,3 3-3,-2-4-2,3-3-1,-1 2-1,-4-6 1,10 7-3,-3-5 2,0-2-3,-7 0 0,14-1-4,-3-3 2,-1 0-8,1-2-1,0-1 3,-1-1-6,0 1-1,-1-1-2,0-2 1,-1 2-1,-2-1 6,1 1 2,-1 5 5,-2-4 7,-1 3 0,-3 4 3,8-8 0,-8 8-2,5-7 0,-5 7-4,3-2-2,-3 2-2,0 0-1,0 0-5,0 0 5,0 0-1,0 0 3,10 10-6,-10-10 2,3 9-1,-1-2-1,-2-7 3,7 10-1,-5-2 1,3-4-1,-2 3 1,2-2 0,0 3-2,0-1-2,2 2 6,-2-4-2,-1 0-2,2 2 2,-2-2-1,1-1-2,-1 1 2,1-2 3,0 0-4,-5-3 2,9 5 0,-9-5-2,9 0 4,-9 0-2,0 0 2,15-3-2,-15 3 4,10-5-6,-5 0-3,1 1-4,-1-3-2,0-1 5,-2 2-3,0-5 0,1 2 0,-3 0 4,0-1-1,-1 0-1,-1 1 2,-3-2-1,2 2 0,-6 0 4,3 2-3,-3-2 1,1 1-2,-5 2 4,-2-2-2,0 3 7,3-1 1,-2 2-3,-1 0 5,1-1-2,-1 3 8,1 0 4,1-1 6,0 1-2,3 0-5,0 1 1,3 0-4,6 1-3,-9-3 3,9 3-6,0 0 2,0 0-8,0 0 6,0 0-3,0 0 2,0 0-3,20-8-6,-8 7-7,-1 0-2,3 0-13,-2-3-8,7 3-5,-8-1-9,7 0-1,-5 0-12,1-1 5,3-2-8,-2 4 3,-2-2 4,1 0 3,-1 1 1,-3 1 9,0-1 8,-2 0 0,-1 0 0,-7 2 8,13-5 4,-8 3-3,-5 2 9,9-1 7,-9 1 6,7-5 6,-7 5 7,0 0 6,0 0-2,8-3 13,-8 3-12,0 0 1,0 0-1,0 0-7,0 0 1,0 0-1,0 0-3,0 0 0,0 0-1,0 0-2,0 0 1,0 0-2,-4 17 3,4-17-5,0 0 1,-4 14-1,2-8 4,2-6-3,0 12-3,0-12-1,2 12 3,-1-6 2,0 1 0,3 0-1,-2 1-1,1-2 3,1 3-5,1-1 1,2-1 0,-2 1 2,3 2 2,-2-6 0,1 6-6,0-3 4,0 1-3,-2-1 6,3 0-4,-1 0 3,0 0-3,-1 1-1,0-4 5,-1 2-5,-1-2 0,0 1 3,-1 0-2,2 0-6,-5-5-2,4 8-3,-4-8 2,0 9-9,0-9-14,0 0-1,-7 14-6,3-9-20,-1 2 4,-2-4-10,2 3-9,0-2-8,-3 0-13,2-1-9,1 2-23,-2-3-89,7-2-232,-14 2 104</inkml:trace>
  <inkml:trace contextRef="#ctx0" brushRef="#br1" timeOffset="157602.108">12415 9340 14,'0'0'174,"1"-6"-11,-1 6-5,0 0-10,0 0-5,0 0-15,0 0-10,0 0-5,0 0-14,0 0-6,0 0-9,0 0-13,0 0-6,-9-8-11,9 8 0,0 0-10,0 0-1,-16 3-5,16-3-4,-12 2-5,12-2 1,-14 1-6,14-1 0,-11 0-9,11 0 7,-12-3-7,12 3-1,-10-2-1,10 2-3,-8-3-5,8 3 3,-4-5-3,4 5 2,0 0-4,0 0 1,0 0-4,2-12 2,-2 12-1,0 0 2,9-9-2,-9 9-1,10-4 0,-5 3 5,1-4-7,1 3 2,-7 2 2,12 0-6,-12 0 2,12 1 2,-12-1-3,12 2 8,-4 2-7,-3-2 8,2 1-4,-2 3 6,2 2-4,0-1 11,-1 1-2,-2 1 0,-1 1-1,1 0 0,-2 2 1,0 0 6,-1 0 0,-1 1 2,-1 1-6,-2-2 4,2 0-5,-1 1 0,0 0-2,-2-1-1,1-2-1,0 2 1,-1-5-4,-1 1 1,2 0 2,-1 1-5,2-4 1,-1 2-2,-2-4 3,5-3 0,-6 8 0,2-5 1,4-3-5,-9 7 4,4-5-2,5-2-4,-9 4 1,9-4 3,-9 4 0,9-4-5,-8 3 3,8-3-2,0 0 8,-6 2-8,6-2-1,0 0-1,0 0-2,0 0 13,0 0-10,0 0 1,0 0 1,0 0-2,0 0-1,0 0 1,0 0 4,0 0-1,32-7-2,-23 5-3,2-2 3,-2 2 1,0-2-1,4-1 2,-4 2-2,0 1-4,1-3-5,0 3-8,1-1-7,-1 1-4,-4-1-6,0 0-8,2 2-13,-8 1-9,14-3-20,-9 0-4,-5 3-18,12-3-7,-6 0-19,-6 3-20,7-3-105,-7 3-276,5-7 122</inkml:trace>
  <inkml:trace contextRef="#ctx0" brushRef="#br1" timeOffset="158182.8417">12630 9304 8,'0'0'206,"0"0"-13,0 0-15,0 0-15,0 0-16,0 0-14,0 0-15,0 0-13,0 0-5,0 0-13,0 0-7,0 0-2,0 0-10,0 0-1,-11 20 1,11-20-1,-2 10-1,0-4-8,-2 2-3,2 0-6,0 1 1,0 2 0,1-2-3,1 0-5,-1-1-2,-2 1-5,3 1-4,0 1-2,0-3-6,-1 0-1,1-8 1,0 14-3,3-5-1,-2-3-1,0 1-5,-1-7-2,1 9 1,3-3 0,-4-6 0,8 7-2,-4-3-2,-4-4 2,6 8-3,-1-6 2,0 0-4,-5-2 3,12 1-2,-12-1 0,9 2 2,-9-2-2,0 0-3,13-5 3,-7 0 0,-1 3-1,0-3 0,-1 0-3,1-1 2,2-2-2,-2 2-1,0-3 1,-2-1 1,1 2 1,0-1-2,0 0 3,-1-1 0,-2 1-3,0 0-1,2-2 0,-2 2-3,0 1 2,-1-2 3,0 10-5,-5-16-2,5 9 1,-2 1-4,2 6-7,-7-12-8,6 6-3,-3 0-1,-1-1-10,0 2 3,-1 0-4,6 5-3,-11-9-5,7 5-6,4 4 1,-10-3-7,10 3 4,-10-4 0,10 4 5,-9-4-9,9 4-13,0 0-1,-10 3-9,10-3 5,-9 2-12,9-2-9,-10 5-13,6 0-6,4-5-115,-8 3-250,8-3 111</inkml:trace>
  <inkml:trace contextRef="#ctx0" brushRef="#br1" timeOffset="158712.0889">12775 8882 4,'4'-7'153,"-4"7"-7,0 0-15,0 0-9,0 0-11,0 0-17,0 0 0,0 0-14,0 0 0,0 0-14,0 0 2,0 0-1,0 0 4,0 0-1,0 0-2,-9 26-7,5-21 4,-2 4-1,0 2-4,2 0-9,0-1-6,0 1 1,1 1-4,2-1-8,-1 1-2,-1 1-4,3-2 2,0 1-6,3-2 0,-2 2-3,0-5-2,0 4 2,3-3-2,1 0-6,2 0 1,1-2 0,-1 1-4,1-2 13,0-1-17,2 0-1,-4 0 4,0-1 0,5-3-1,-2 2-3,-9-2 3,18-5-2,-7 1-1,-3 1 3,1-2-1,0-2-4,1 2 6,-4 0-3,1-4 6,-1 1 8,0 1-1,-1-3 1,0 1-1,-3 0 1,-1-2 2,0 2 2,-2-1-4,0 0 1,-3 0 2,1-1-7,-2 3 0,-1-1-2,0 3 0,-1-1-1,-1 0-3,-2 2-1,3-1-2,-2 5-6,-3-3-5,2 2-20,0 2-7,-2 0-9,2 1-12,0 1-14,-3 1-17,3 1-11,-1 1-10,0 1-20,2-2-13,-1 4-170,-2-3-332,2 2 146</inkml:trace>
  <inkml:trace contextRef="#ctx0" brushRef="#br1" timeOffset="162491.9643">5244 2876 87,'-4'-5'103,"4"5"-6,0 0-6,0 0-7,0 0-3,0 0 1,0 0-7,0 0-15,0 0 9,0 0-7,0 0 3,0 0 1,0 0-6,-2-9 5,2 9-7,0 0-4,0 0-4,0 0-9,0 0 0,0 0-4,0 0 1,0 0 2,0 0-9,0 0 2,0 0-1,0 0 1,0 0 3,0 0-6,0 0 3,0 0-1,0 0-5,0 0-5,0 0 1,0 0-5,0 0 4,0 0-11,0 0-2,0 0-1,0 0 5,0 0-3,0 0 1,0 0-3,0 0-5,0 0 2,0 0-4,0 0 11,0 0-13,0 0 5,-12 15-1,12-15-2,0 8-2,0-8-2,0 9 4,0-9 8,0 11-7,0-11 2,-1 11-2,1-11-5,0 14 6,0-6 0,-2 4 0,1-2 0,2 2-3,-1 0 1,0-2 1,-1 2 2,1 0-9,0-2 8,-1 1-3,-1 0 0,2-1 5,-1-3-1,2 2-3,-1-1-8,0-8-20,-1 12-22,-1-7-2,2-5-19,0 12-15,0-12-22,0 9 3,0-9-21,0 0-107,-3 10-251,3-10 111</inkml:trace>
  <inkml:trace contextRef="#ctx0" brushRef="#br1" timeOffset="163011.8135">5126 3330 98,'0'0'129,"0"0"-5,0 0-12,0 0-8,0 0-4,0 0-9,0 0 15,0 0-29,0 0 1,0 0-12,0 0-3,0 0-10,0 0-3,0 0-1,0 0-12,7 2-1,-7-2-4,0 0-2,0 0-2,2 10-1,-2-10-6,3 7-1,-2-1 3,-1-6-3,4 12-4,-1-6 3,0 1-7,0 0 1,-1 0-3,3 0 3,-1 2-3,0-1 0,1 1-11,0-2 11,-1 1-2,0-1 1,0-1 0,-2-1-1,1 1-1,1-1 0,0 0-8,-4-5-11,6 9-17,-5-5-19,-1-4-3,4 9-11,-4-9-7,3 7-9,-3-7-6,-2 8-10,2-8-16,0 0-73,-4 13-198,2-9 88</inkml:trace>
  <inkml:trace contextRef="#ctx0" brushRef="#br1" timeOffset="163472.3963">5196 3673 13,'0'0'144,"0"0"-11,0 0-15,0 0-6,0 0-21,0 0-11,0 0 1,3 6-8,-3-6-9,0 0-8,4 5-3,-4-5-7,4 5-10,-4-5 17,2 10-7,-2-10-10,3 7 4,-1-3-9,1 3-8,-1-2 6,-2-5-8,4 11-1,-1-5-6,-1 0 6,1 1-6,-3-7 3,3 10-5,-2-4-2,-1-6-1,0 10 3,0-3-10,0-7-7,-1 14-11,-1-7-14,-3 3-10,1-2-16,0-1-7,-2 2-16,1 0-12,-1-5-98,-1 5-203,-1-4 90</inkml:trace>
  <inkml:trace contextRef="#ctx0" brushRef="#br1" timeOffset="163872.6069">5219 3991 61,'0'0'102,"0"0"8,0 8-13,0-8 3,0 7 3,0-7-29,0 0 13,-1 12-7,1-12-15,0 9-5,0-9-2,-2 10 1,2-10 2,-2 10-16,1-3-2,1-7-4,-1 10-6,1-10 3,-2 12-9,2-12 0,0 9-9,0-9-8,-1 11-15,1-11-17,1 13-9,-1-8-6,0-5-8,-1 10-21,1-10-8,-1 8-29,1-8-66,-4 9-183,4-9 81</inkml:trace>
  <inkml:trace contextRef="#ctx0" brushRef="#br1" timeOffset="164176.7058">5253 4209 102,'0'0'81,"0"0"9,2 9-18,-2-9-8,2 8-12,-2-8 0,2 8-8,-2-8 0,1 8-17,-1-8-16,4 7-14,-4-7-14,2 6-9,-2-6-16,3 6-51,-3-6-99,0 0 45</inkml:trace>
  <inkml:trace contextRef="#ctx0" brushRef="#br1" timeOffset="165872.7324">5217 2963 40,'0'0'95,"0"0"-4,0 0-8,0 0 9,0-9-11,0 9-9,0 0-4,0 0-2,2-9-8,-2 9-9,0 0-2,2-8 0,-2 8-4,0 0-4,1-10-7,-1 10 9,0 0-13,1-8 1,-1 8-4,0 0-1,0-10-6,0 10 5,0 0-1,-1-10 8,1 10-6,0 0 8,0 0 5,-1-9-2,1 9-10,0 0-1,0 0 2,0 0 3,0 0-4,-4-5 1,4 5-8,0 0 0,0 0-5,0 0 3,0 0-3,0 0-4,0 0 6,0 0-8,0 0-1,0 0 5,0 0-5,0 0-3,0 0 9,0 0-10,0 0-5,0 0 9,0 0-6,0 0 4,0 0 1,0 0 8,0 0 1,-7 21 3,4-13-2,-2-2 10,1 4-4,-3 5-3,2-5 2,-3 5-6,0-1 3,-1 2 0,1-1-1,-1 2-4,0-2 1,0 1 4,0-2-6,-2 0 0,0-1-1,4-4 1,1 0-1,0-1 0,0 1-2,1-4-1,2 1-2,-2-1 0,5-5 3,-7 7-1,7-7 0,-6 5-4,6-5 4,0 0 0,-1 6 2,1-6 1,0 0-6,0 0 2,0 0-1,0 0 0,0 0-4,10-19-1,-5 12-3,-1-1 3,1 3-5,1-4 7,0 1-4,1-1 6,-1 1-3,-3 1-4,3-5 2,-3 4 2,3 1-1,-4 1-2,3-4 3,-1 2-5,0-3 12,1 3-8,-2-1 0,0 0-3,1-2 7,-1 6-5,2-4-5,0-1 9,-1 2-11,0-4 8,1 3 1,-1 0-2,0 0-4,2 0 1,0 0-20,-2-1 3,0 3 7,0 0-3,0 1 3,-2 0 3,-2 6-3,6-10 4,-3 7 0,-3 3 2,3-9-1,-3 9 2,0 0 7,3-8-7,-3 8 4,0 0 2,3-5 0,-3 5 4,0 0 2,0 0-5,0 0-2,0 0-2,0 0 7,0 0-6,0 0 0,0 0-2,0 0 0,0 0 5,0 0-2,0 0 1,0 0 0,0 0-1,0 0-2,10 10 2,-10-10 5,5 7-3,-5-7 3,4 8-3,-4-8 2,4 8-2,0-4-2,-2 1 5,4 1-4,-6-6-1,5 10 6,1-2-6,-1-2 0,0 2 6,-1-3-6,1 3 3,-1-1-3,1 2 2,3-3 0,-2 1 1,-2 0-5,1 1 3,0 1 4,3-2-1,-2 0-1,1 3 5,-1 0-8,2-3 0,-2 0 6,2 3-2,-2-4 1,4 0 2,-2 1-3,0-1 2,-3-2 3,0 1-5,1 0 0,-2-2-5,-4-3 1,8 7-2,-6-5 3,-2-2 1,0 0 2,6 5 1,-6-5-4,0 0 4,0 0 0,0 0 0,-11 10-4,4-8 5,-1 1-1,-2 0 2,-1 1-7,1-3 4,0 3 0,0-2 2,0 2-1,-1-3-1,2 1 0,-1 1 0,0-1 0,0 1 0,-2-2 1,3 2 0,2-1-4,-1 0 6,-1-1-8,3 2-18,6-3-7,-13 2 0,4 1-2,9-3-7,-10 1-14,10-1-14,-9 0-11,9 0-29,-9 3-20,9-3-109,0 0-253,-10-5 112</inkml:trace>
  <inkml:trace contextRef="#ctx0" brushRef="#br1" timeOffset="168442.9413">3025 2966 28,'0'0'149,"3"-4"-6,-3 4-16,0 0-6,0 0-14,0 0-5,0 0-9,0 0-12,0 0-8,0 0-2,0 0-13,0 0 1,0 0 12,0 0 5,0 0-7,-7 27-4,1-19-8,1 4 8,-1 4-10,-1-1 1,-3 4 3,-5 1-6,1 2-9,2 0-3,-2 1 0,-5-1-7,4-1 2,-2 0-9,-1 0 4,3-6-6,-4 2-1,8-3-6,-4 1-1,4-2 2,-2 0 1,1 0-5,3-6-4,2 2 2,-2-1 0,4-2 1,1-3-4,0 3 1,4-6-3,-5 3-1,5-3 1,0 0 2,0 0-4,0 0-1,0 0-6,0 0 6,0 0-2,0 0-1,17-18 2,-14 13-2,-3 5-4,10-8 3,-3 4 2,1-2-4,-2 2 2,2 2-5,2-1 7,0-1 0,3 1-6,-3-1 4,3 1-1,-2 0 4,2 1-6,5-2 6,-5 0-5,6 2 1,0-3-1,-2 3 1,-2 0-1,4-1 0,-1 1 2,2-5 0,-3 4 4,2-1-5,-2 1-2,-2-1 0,-2 1-18,-2 1-8,1 2-14,-12 0-12,14-4-16,-5 3-13,-9 1-7,0 0-19,13-3 4,-13 3-4,0 0-15,0 0-8,0 0-102,0 0-253,0 0 112</inkml:trace>
  <inkml:trace contextRef="#ctx0" brushRef="#br1" timeOffset="168758.5663">3055 3142 87,'0'0'168,"0"0"-12,0 0-5,0 0-19,0 0-7,0 0-8,0 0-18,0 0-12,0 0-10,0 0-11,0 0-6,0 0 4,0 0-6,0 0 3,0 0-3,-2 33 1,-1-23-7,3 0-3,-1 1-2,-1 0-5,2 2-4,0-1 0,-1 4-6,0-3 1,-1 0-5,1 2-1,-2 2 2,1-2-14,2-7-3,-1 3 7,1 0-4,0 1 2,-2-1-3,2 1-14,2-2-24,-1 0-6,-1-10-19,0 18-13,0-18-18,1 15-11,-1-15-20,1 11-13,-1-11-20,0 0-93,-2 11-255,2-11 113</inkml:trace>
  <inkml:trace contextRef="#ctx0" brushRef="#br1" timeOffset="169240.1771">3269 3156 123,'0'0'141,"0"0"-16,2-7-1,-2 7-10,0 0-14,0 0-14,0 0-13,0 0-1,0 0-11,0 0-10,0 0-3,0 0 3,0 0-4,-9 36-8,9-27 6,0-9-8,2 19 1,-2-9-6,2 1-7,-1-1-10,-1-10 8,0 18 1,2-9-3,-2-9 4,2 14-8,-1-7 2,-1-7-5,6 12 1,-3-7 0,-3-5 0,6 10 0,-6-10-4,9 6 3,-9-6-5,7 6-1,-7-6-2,11 1 5,-11-1 5,0 0 1,14-1 7,-14 1 4,0 0-1,12-6 15,-7 2-9,-1 1-1,-4 3 0,7-9-3,-3 0-3,-4 9-3,4-13-2,-1 3-5,-1 0 3,-2 10-5,0-18 1,0 18 4,0-15-5,0 15 1,-2-12-7,2 12 2,-6-10-6,6 10 3,-3-7-6,3 7 1,-12-7-13,12 7-5,-13-5-6,13 5-1,-12-1-10,12 1-8,0 0-4,-18 2-8,18-2-12,0 0 9,-19 4-24,19-4-4,-12 2 2,12-2-4,-10 5-16,10-5-10,-10 5-104,10-5-233,0 0 103</inkml:trace>
  <inkml:trace contextRef="#ctx0" brushRef="#br1" timeOffset="170682.3387">3598 3088 150,'1'-7'170,"-1"7"-15,1-14-16,-1 9-11,0 5-5,3-13-7,-2 6-9,2-2-4,-2 2-7,-1 7 4,3-16-7,-5 10-11,2 6-4,-2-16-4,0 11-9,2 5 3,-2-11-6,2 11-6,-3-9-11,3 9 0,-7-5-8,2 2-9,5 3-1,-16 0-5,5 3 0,-1 1-6,-2-1 1,4 4 0,-3-1-7,-1 5 4,4-3-7,2 1 1,1 0-2,-1-1 1,2 2-3,0-1-5,3-1-2,0-1-7,2 0 2,-2 2 2,7 0 0,-3-2-5,1 0 10,-1 1-2,1-2 0,2 1-4,3 1 4,-1 0 3,3-2-4,-3 2-2,2 0 1,1 0 5,1-2-2,-1 1-1,-1 0 6,3 1-3,-3-2 2,-2-1-2,1 2-1,2-2-2,-4 1-1,-1 1 2,0 0-1,-1-3 0,0 4 2,-3-8-1,0 13 2,-1-6-1,-2 0 2,-1 2 0,-3 1-2,-1-1-2,2-1-2,-2-1 4,-1 0 0,-1-2 3,2 2-2,-1-1 0,-2-3 3,4 0-3,0-1-3,0 1 3,1 0 3,6-3 0,-13 0 4,13 0-7,-12-3-3,12 3-3,-10-7 2,8 3-1,-1-4 0,2-2-1,1 10-2,0-14 1,1 6 1,1-1 6,4 1-6,-2 2 2,-1-1 0,4 2 0,-1-3 3,-1 3-2,3 1-6,1-1 3,-1 0-4,-1 3 0,2-1 6,-2-2-2,0 5 5,2-2-7,-9 2 5,17 0-1,-9 0 2,3 0 2,-3 1-3,1-1 1,-2 2-1,2 0 2,-1 0 0,-2 1 1,3 2-5,0-1 3,-2 1 3,-1 0 4,2 2-7,-2-3 6,-2 2-9,2 1-4,-2-3 3,-1 1 7,1 0-3,-4-5 2,8 10 0,-5-5 4,-1-1 0,-2-4-13,3 8 3,-3-8-3,0 0-3,1 9 6,-1-9-2,2 8 11,-2-8-5,0 0-4,0 0 3,0 0 4,-9 6 0,9-6 2,0 0-8,-12-2 9,12 2-1,0 0 2,-13-9 4,13 9-3,-5-5-1,5 5 4,-7-9 3,4 4-3,3 5 5,-1-9-5,1 9 3,1-11-6,2 4 0,-3 7 3,6-12-4,0 5 4,-2 2-7,5-2 4,-1 1-1,1 0-4,-4 1-3,4 3 3,1-4 0,-1 4 1,-1 0-5,-8 2 1,14-4-1,-14 4 3,14-3-6,-14 3 3,14 3 4,-8 1-3,1-2-2,-7-2-2,10 5 0,-4-1 5,3 2-3,-4-1-2,-1 0-5,-4-5 2,7 12-6,-2-6 4,-5-6-4,7 15-5,-3-8 1,-4-7-4,4 10-10,-4-10 4,3 12 5,-3-12 3,2 11-10,-2-11 8,0 0 4,-1 11-3,1-11 16,0 0-12,0 0 7,0 11 3,0-11 5,0 0-1,0 0 5,0 0 11,0 0 3,-7 1 9,7-1 5,0 0 1,0 0-2,0 0-2,0 0-4,0 0 9,-5-20-10,5 20 5,0 0-3,0 0 0,3-18-9,-3 18-1,4-10-2,-4 10 0,6-8-6,-6 8 4,8-10-3,-3 6-2,3-3 3,-8 7-7,9-10 1,-9 10 3,11-7-1,-5 5-1,-6 2-2,12-8 2,-12 8-5,10-2 1,-10 2-4,12 0 5,-12 0-1,0 0-1,0 0-2,16 4 6,-16-4-2,10 6 0,-10-6-2,7 9-10,-3-4 5,-4-5-4,4 12 1,-4-12-2,1 9-10,-1-9-23,0 15-15,0-15-3,-1 13-7,1-13-17,0 9-10,0-9-24,0 12-23,0-12-76,0 0-238,0 0 106</inkml:trace>
  <inkml:trace contextRef="#ctx0" brushRef="#br1" timeOffset="171291.8373">4142 3165 156,'0'0'173,"0"0"-19,0 0-8,0 0-11,0 0-9,0 0-10,0 0-20,0 0-8,0 0-1,0 0-14,0 0-9,0 0 0,0 0-11,-15-13 0,15 13-4,0 0-8,0 0-1,-5-8-10,5 8-7,0 0-6,0 0-16,-10-14 8,10 14-10,-9-10 0,9 10-6,-7-7 1,7 7 2,0 0-3,-8-12 3,8 12 0,0 0 7,0 0-16,-8-7 13,8 7-10,0 0 5,0 0-2,0 0-4,0 0 0,0 0 5,0 0 5,0 0-10,0 0 16,0 0-8,19-15-6,-19 15 6,0 0-2,16 1-4,-16-1 7,0 0-5,16 4 2,-16-4 0,9 9 3,-9-9-13,10 7 11,-8-1-2,4 4 4,-6-10-1,3 14 1,-1-5-7,-5 4 9,2-1 3,0 4-2,-2-4-1,-1 3 4,2-3-7,-6 3 2,3-4-2,-2-1-7,4 1 8,-5 3 3,0-2 6,3-2-7,-1 0 7,2-1-6,-3-2 4,1 0-1,1 2 1,0-3 4,5-6-10,-6 7 13,6-7 11,0 0-7,-7 9 4,7-9-3,0 0-3,0 0 5,-5 7 0,5-7-6,0 0 2,0 0-4,0 0 4,0 0-5,0 0 6,0 0-16,0 0-1,0 0 11,0 0-4,34-10 0,-34 10 2,13-3-5,-5-1 1,2 3-3,-10 1 2,18-7 0,-5 4-9,-3 0-2,0 0-14,2-1-26,-3 1-9,2-1-26,1-1-20,-2 1-14,-1 1-125,-9 3-261,15-10 115</inkml:trace>
  <inkml:trace contextRef="#ctx0" brushRef="#br1" timeOffset="171756.2913">4347 3127 5,'0'0'144,"0"0"-3,0 0-23,0 0-6,0 0-9,0 0-12,0 0-7,0 0-18,0 0 7,0 0-17,0 0 3,0 0 5,0 0-2,-13 27-10,13-27-1,-5 13-5,0-4-4,4 0 2,1-9-1,-3 17-5,2-7-4,-1 0-2,2-10 1,-1 19-3,0-11-3,1-8-2,1 14 3,-1-14-9,-1 14 1,1-14 0,1 10-5,-1-10-5,4 7 8,-4-7-5,5 7-1,-5-7-3,0 0 3,13 5 15,-8-5 2,-5 0-3,10 0 3,-10 0 0,13-5-2,-5 3 2,-3-3 0,3 0 6,-2 0-5,0-4-1,0 2 2,1-2-3,0 1 1,-1 1 0,-1-3-4,0 2 5,-3-2-8,0-1-2,-1 1-3,-1 10 1,0-18-3,0 18-7,-4-15 1,2 9-3,2 6-3,-9-12-9,0 7-2,9 5-4,-17-6-7,9 5-11,8 1-19,-20 0-14,8 0-8,1 2-11,1 2-21,-1-3-14,1 4-16,-1-2-7,-1 1-22,12-4-83,-16 5-264,16-5 117</inkml:trace>
  <inkml:trace contextRef="#ctx0" brushRef="#br1" timeOffset="172161.7793">4387 2960 28,'0'0'160,"0"0"-13,0 0-17,0 0-3,0 0-21,0 0-11,0 0-9,0 0-15,0 0 5,0 0-14,0 0-13,0 0 2,0 0-4,0 0-10,0 0-14,-4 32 4,4-32 0,0 17 0,0-8-1,1 0-2,-1-9-3,5 16-7,-5-16 0,4 13 0,-1-8-3,-3-5 4,7 9-4,-7-9 7,6 8-8,-6-8 6,12 3 2,-12-3 0,11 0 3,-11 0 5,23-7 4,-12 2 4,2-2-3,-1 1 6,2-3-4,-2 0-1,-2 1 0,-1-1 19,-2-2 6,1 2-6,-1-3-9,-4 3 9,0 4-3,1-5-6,-2 1 0,-2 2-8,1-3 1,-1 10-8,-3-10-6,-2 5 0,5 5-20,-12-7-20,12 7-18,-22-3-19,11 3-30,-4 3-19,-3-1-26,-1 5-15,-2-3-159,-5 3-329,1 2 146</inkml:trace>
  <inkml:trace contextRef="#ctx0" brushRef="#br1" timeOffset="173242.915">5394 4235 32,'0'0'111,"0"0"-7,0 0-17,2-8-10,-2 8 1,0 0-6,5-9-3,-5 9-4,0 0 5,2-7-2,-2 7-2,0 0 7,4-4-6,-4 4 3,0 0-6,0 0-2,0 0-5,0 0-6,0 0-6,0 0-1,0 0-9,0 0-6,0 0-3,0 0-6,5-3 8,-5 3-8,0 0-2,0 0-2,0 0-2,0 0-3,0 0 8,0 0-9,0 0 3,0 0 5,12 7-10,-12-7 3,0 0-2,9 3 7,-9-3-1,8 0 12,-8 0 4,10 2-8,-10-2 7,11 0-6,-11 0-2,14-2 0,-6 2-6,-8 0-3,15 0-2,-8 3 1,4-2 0,-1 2-5,-1-1-7,3 0-10,-2 0-9,-1 0-13,0 1-11,0 0-7,3 0-29,0 0-3,-2 0-13,1-1-18,0 1-19,-3-2-96,-3 4-246,1-4 110</inkml:trace>
  <inkml:trace contextRef="#ctx0" brushRef="#br1" timeOffset="173582.5863">5842 4309 14,'0'0'152,"0"0"2,0 0-27,0 0-9,0 0-23,11-4 5,-11 4-19,0 0-7,0 0-7,0 0-7,11-1 1,-11 1-5,7-1-14,-7 1-1,0 0-2,14-2-3,-7 1-2,-7 1-5,10-4-1,-1 1-1,-9 3-4,13-2 5,-6 2-5,1-4-4,1 3-2,-1-1 1,-1 0-5,-7 2-1,15-2-4,-8 0 3,-7 2-18,14-1 3,-9-1-7,-5 2-2,10 2-22,-10-2-16,11 0-5,-11 0-9,0 0-11,10-2-11,-10 2-13,0 0-84,7 2-199,-7-2 88</inkml:trace>
  <inkml:trace contextRef="#ctx0" brushRef="#br1" timeOffset="173879.0654">6253 4313 93,'0'0'157,"0"0"-8,0 0-8,0 0-13,0 0-20,8 3-4,-8-3-16,0 0-7,13-3-7,-13 3-11,10 3-4,-10-3-8,10 0-5,-10 0-3,14-3-6,-14 3 1,13 0-10,-7-2-6,3 2-15,-9 0-6,13-2-6,-13 2-4,14-1-13,-8-1-27,2 1-8,-8 1-7,10-4-22,-2 2-6,-8 2-97,12-4-205,-12 4 90</inkml:trace>
  <inkml:trace contextRef="#ctx0" brushRef="#br1" timeOffset="174132.9413">6564 4308 78,'0'0'138,"0"0"-5,0 0-7,0 0-13,0 0 0,0 0-12,0 0-10,0 0-8,10 0 2,-10 0-19,0 0-8,0 0-5,0 0-2,0 0-5,0 0-5,10-2-7,-10 2-1,0 0-10,12 0-13,-12 0-18,0 0-16,8 2-17,-8-2-2,10 0-13,-10 0-10,10-3-14,-10 3-15,11 0-83,-11 0-191,9-2 85</inkml:trace>
  <inkml:trace contextRef="#ctx0" brushRef="#br1" timeOffset="174405.0305">6849 4313 109,'0'0'170,"0"0"-15,0 0-13,0 0-15,6 3-10,-6-3-15,0 0-8,10 0-12,-10 0-7,0 0-9,0 0-5,14-3-7,-14 3-3,8-2-9,-8 2-3,8 0-9,-8 0 2,0 0-11,0 0-6,12-2-11,-12 2-4,0 0-4,9 2 0,-9-2-17,0 0 4,11 0 2,-11 0-7,11 0-6,-11 0-3,12 0-13,-12 0-6,11 0-13,-11 0-3,14-2-10,-7 1 1,-7 1-6,12 0-85,-3 0-178,-9 0 79</inkml:trace>
  <inkml:trace contextRef="#ctx0" brushRef="#br1" timeOffset="174621.8542">7177 4301 5,'0'0'157,"0"0"-2,6 4-6,-6-4 1,0 0-13,0 0-9,0 0-4,0 0-8,0 0-6,0 0-4,16-5-8,-16 5-18,8-1-1,-8 1-9,11 0-8,-11 0-9,9 0-2,-9 0-6,12 0-16,-12 0-2,15 1-19,-9-1-20,-6 0-26,17 0-13,-11 0-17,6 0-16,-1 0-14,-1 0-16,1 1-17,-4-1-94,-7 0-242,13 2 108</inkml:trace>
  <inkml:trace contextRef="#ctx0" brushRef="#br1" timeOffset="174861.7813">7448 4330 138,'0'0'146,"0"0"-16,0 0-10,10 0-6,-10 0-14,0 0-7,0 0-16,0 0-2,12-2-11,-12 2-2,0 0-16,7-3 5,-7 3-9,10 0-2,-10 0-9,0 0 7,13-2-8,-13 2-8,8 0-1,-8 0 0,0 0-13,11-1 10,-11 1-2,11 1-26,-11-1-5,11 0-13,-3 2-5,-8-2-4,11 0-9,-11 0-5,12 0-10,-4 0-2,-8 0-4,12 0-6,-5-2-15,-7 2-68,12-1-168,-12 1 75</inkml:trace>
  <inkml:trace contextRef="#ctx0" brushRef="#br1" timeOffset="175832.8161">7702 4316 28,'0'0'79,"9"0"-6,-9 0-1,0 0 3,13-3 0,-7 1-19,-6 2 12,12 0-4,-12 0-6,10-3 0,-10 3 4,13-3-4,-8 2-8,-5 1 1,12-3-9,-5 2-1,-7 1-11,12-1 0,-12 1-6,10-3-15,-10 3 18,11-1-1,-11 1 0,11-2-8,-11 2 1,13-1 0,-6 0-2,-7 1-1,12 0-8,-12 0 5,13-1 7,-13 1-8,13-3-5,-6 2-4,-7 1 0,14 0 5,-14 0-7,11 0-2,-11 0 4,12-2 0,-12 2 5,10-2-8,-10 2 1,9 0 2,-9 0-3,8 0 3,-8 0 0,0 0 0,0 0 8,11 0-1,-11 0 18,0 0 3,0 0 4,0 0 10,0 0 0,8-3-6,-8 3 6,0 0 3,0 0-9,0 0 2,0 0-9,0 0 2,0 0-4,0 0-4,0 0 2,0 0-5,0 0-3,0 0-1,0 0-3,-33 0-4,33 0 1,-16 0 1,9 0-4,7 0-1,-15-1-2,4-2-2,0 1 3,1 0-1,-1-2 4,2 0-3,-1-2 2,0 2-10,-1-3 4,2 2-1,1-1 1,-1-1-2,0 2 0,0-1-6,5 0 6,-2 4-2,6 2 2,-8-8 0,4 4-5,4 4 3,-6-5-3,6 5 3,0 0-4,-5-5-3,5 5 7,0 0-3,0 0-5,0 0 7,0 0-3,0 0 6,0 0 0,0 0-5,0 0-4,0 0 3,0 0-1,0 0-3,16 17-1,-16-17-1,9 5 8,-2-5-10,-1 2 8,1 1-4,0-1 5,3 0-6,-1 1 1,0-3-11,1 2 3,3-1-3,-3 0-1,2 0-3,1 0 9,-3-1-4,1 0-2,1 1 5,-2 2-4,3-3-4,-2 0 18,0 0-1,-3 0-2,-8 0-2,15 1 3,-9 1-2,-6-2 6,15 0 5,-8 0-8,-7 0-1,10 0 7,-10 0-7,10 1 2,-10-1 2,6 0 10,-6 0-7,0 0 8,0 0-3,0 0 0,11 0 1,-11 0 3,0 0-7,0 0 2,0 0-2,0 0 5,0 0-1,0 0-4,0 0-1,0 0 4,0 0-5,-18 18-2,10-16 5,3 3-4,-3 1-6,-1 0 14,-2 0-3,2 0-6,0 2 7,1 0-3,-3 0 2,2-3-3,-1 3 5,-2 1-1,-1 0 0,2-1 8,1 0-3,-1-2-4,1 4 5,1-2-7,0 1 4,-1-2 2,2 3-6,-1-4-3,2 0 6,1-1-3,-1 2-1,1-2 3,2-1-1,0 0 4,4-4-5,-5 7 4,5-7-2,-8 4 5,8-4 8,0 0 14,-4 6 8,4-6 1,0 0 0,0 0-6,0 0-4,0 0-6,0 0 11,7-23-8,-5 17-3,1-3-2,-2-1 16,0 2-6,1-3-3,-1 0-5,-1-2-2,-1 2-5,1-1 2,-2 1-7,1 0 3,-3 1-3,3 1-2,-1 0-1,-1 2 0,3 7-6,-3-13 1,3 13-1,-1-9 0,1 9-5,-2-8-10,2 8-1,-2-8-11,2 8-15,0 0-5,0 0-7,-1-8-20,1 8-7,0 0-20,0 0-15,0 0-21,0 0-10,0 0-23,0 0-118,-1-8-306,1 8 135</inkml:trace>
  <inkml:trace contextRef="#ctx0" brushRef="#br1" timeOffset="177243.9731">8075 3749 28,'0'0'194,"0"0"-11,0 0-8,0 0-9,0 0-12,0 0-9,0 0-14,4-7-19,-4 7-8,0 0-13,0 0-8,0 0-9,0 0-10,0 0-6,0 0-10,0 0-1,0 0 0,0 0-9,-6 29-2,5-22-5,-3 6-2,0-2-4,-2 4 1,0 2-3,1-1-1,1-3-7,-1 1 1,0-2 2,3 0-6,-5 0 0,5-1-2,-1 0 0,1 2 4,-1-2-3,2-3-4,-1 5-3,2-5 6,0 3-6,2-1 5,0-1-4,1 0-2,0-2 4,2-2-2,-3 1-2,3 0 4,-5-6-3,10 8-2,-1-5-2,1 1 3,0-2-1,0-2 0,1 0 2,1 0-1,-1-1-3,3-2-1,3 2-1,-3-3-6,-2 1-3,4-3-6,-4 2-8,0 0-6,0-1-8,-6 2-13,6-1 2,-6 2-6,1-1-8,-7 3-9,7-4-8,-7 4-33,7-5-19,-7 5-131,0 0-285,0 0 127</inkml:trace>
  <inkml:trace contextRef="#ctx0" brushRef="#br1" timeOffset="177543.1641">8224 3854 50,'0'0'137,"0"0"-12,0 0-10,0 0-14,0 0-13,0 0-1,-18 18-10,11-10 3,2 0-8,-1 0-2,-2 0-11,3 0-6,0 1 0,1 1-10,0 0-2,2 2 0,-1-2-5,1 1-4,0 2-7,1-1-2,-1 1 5,2-3-5,0 2-4,0 0 3,5 1-8,-5-4 0,2 2 3,1 2-4,1-2-5,-2-2-15,1 1-12,-1 0-12,3-2-10,-2-2-20,1-1-17,-1 2-17,-1-2-111,-2-5-223,1 8 98</inkml:trace>
  <inkml:trace contextRef="#ctx0" brushRef="#br1" timeOffset="178027.912">8434 3875 91,'0'0'109,"0"0"-5,0 0-10,0 0 3,-12 24-1,11-18-23,-2-1-12,-2 6 12,2-2-2,1-1 0,-1 0-14,-2 3-1,4-1-2,-2-3-7,2 3-12,-2 1 8,3-1-6,-1 1-3,-1-2-5,2 1 0,1-3-5,-1 1-2,0-8-3,2 13 4,1-8-3,1 0-3,-1-1-3,-3-4 2,7 8-6,-2-5 2,-5-3-4,11 0 0,-11 0-1,12-4 5,-4 1 3,2-3-1,-1-1 3,0 2-10,0-1 6,1-2-3,-2-2-2,-2 3 4,-1-3-3,3 1 4,-4 0 2,-1 0 2,1 1-2,-2-2-2,-4 0-2,2 10 1,-2-14-5,-1 5-1,1 0-3,-2 4 4,-1 0-5,0 1 1,-2 0-1,-1-3-4,1 6 4,-2-2-6,9 3-2,-17 0 2,6 0-7,3-1-23,-1 2-9,-1 2-1,5-2-12,-4 2-2,0 0-12,9-3-8,-13 5-5,7-2-10,1-1-7,5-2-87,-11 7-202,6-5 89</inkml:trace>
  <inkml:trace contextRef="#ctx0" brushRef="#br1" timeOffset="179142.9643">8787 3877 61,'0'0'136,"0"0"-13,0 0-26,0 0-2,0 0-14,0 0-4,0 0-12,-7 7-13,7-7 6,0 0-14,-2 9 9,2-9-15,0 12 0,0-12 2,0 13 0,0-6 6,0 3 1,0-1 2,0 2-12,0-11 1,2 15 4,-2-8-15,0 0 5,1-1-4,0 0-11,-1-6 0,3 13-2,-1-6 1,2-2-1,-4-5 1,4 9 4,-2-4-9,-2-5-4,5 7 0,-5-7-3,6 4 5,-6-4 1,9 3-9,-3-2 3,-6-1-1,0 0-6,15-7 5,-10 3-1,3 2-4,-2-2 1,1-1 4,-1 2 2,-1-4 2,2 2-5,-2 1 5,-3-2 10,2 2-12,-1-3 8,-1-3-2,-2 10 4,3-7 2,-3 7 4,4-5-2,-4 5 5,0 0-5,6-8-5,-6 8 3,0 0-2,0 0-6,0 0-3,3-5 2,-3 5-9,0 0 7,0 0-5,0 0 0,0 0-4,0 0 4,0 0 3,0 0 0,6 20-3,-5-16 3,-1-4-2,2 10 2,-1-5 1,0 4-7,3-4 7,-3 1-4,3-1 5,-4-5-6,4 12 3,0-7-6,-2 0 4,-2-5 1,5 9 3,-5-9-2,6 5 2,-1-2-1,-5-3 0,7 2-2,-7-2-1,0 0 8,14-3-3,-14 3-6,11-7 3,-6 2 3,1 0-2,-1 1-6,2-6 4,-4 4 0,3-3 1,-3-1-1,0 2 0,-1-3-12,0 1 9,-2 0 8,0 3 4,0-2 2,-4-1 12,4 10-7,-5-14-4,2 8 7,-1 2 0,-1-1 0,5 5-3,-9-8 0,3 4-3,2-1-1,4 5-4,-10-3-2,10 3 0,0 0 0,-10 0-2,10 0-2,0 0-1,0 0 0,-13 0-3,13 0-2,0 0 3,0 0-1,-8 3 0,8-3 0,0 0 0,0 0-3,0 0 4,0 0-4,0 0-1,0 0 3,23 4 2,-23-4-4,14-1-1,-7 1-6,4-3 5,2 3-1,-2 0-6,0-3-1,-1-1 0,0 1 6,-1 1-6,1-1 8,-3 1-16,2-1 19,-3 1 0,0-1-2,1-1-2,-7 4 3,13-4 0,-10 3 1,-3 1 17,8-5 3,-8 5 3,7-3 2,-7 3 6,0 0-2,8-1 0,-8 1 1,0 0-4,0 0-1,0 0-1,0 0-8,3-7-2,-3 7 1,0 0-4,0 0-7,0 0-3,0 0-11,0 0 5,0 0-3,0 0 2,0 0 0,0 0 4,9 9-4,-9-9 8,3 9-1,-3-9 5,6 10-9,-3-5 1,-1-2 2,-2-3 3,5 10-5,-1-6 5,-2 1-9,1 2 4,-3-7 5,4 6 2,-4-6-1,6 8-4,-3-2 1,0-2 5,1 3-2,-4-7-4,6 9 1,-3-5 1,0 1-7,-3-5-3,3 9-5,-3-9-3,3 8-5,-3-8-3,3 7-8,-3-7 1,3 5-4,-3-5-3,0 0-4,-4 11-2,0-5-9,4-6-7,-10 6-9,3-2-5,-4 3-4,2-1-11,0 0-3,-4-1-21,0 1-77,-2 1-207,3-3 92</inkml:trace>
  <inkml:trace contextRef="#ctx0" brushRef="#br1" timeOffset="179859.7788">9427 3878 13,'0'0'186,"0"0"-7,0 0-24,0 0-6,0 0-15,5-3-17,-5 3-6,0 0-9,0 0-12,0 0-11,0 0-10,0 0-6,0 0-3,0 0-8,0 0-4,0 0 0,0 0-4,0 0 4,0 0-10,0 0-4,0 0-1,0 0-5,-19-5-2,19 5 2,-10-4-8,10 4-2,-11-6-14,6 4 13,5 2-6,-10-5 1,7 1-1,3 4-8,-6-4 2,6 4 1,-4-8-6,4 8-2,0 0 3,0-9 1,0 9 3,0 0-8,7-8-5,-7 8 9,5-7 2,-5 7-5,9-3-2,-4 0 8,-5 3-8,14-2 3,-6-3-1,-8 5-2,14 0 4,-14 0-6,13 2-6,-7 1 7,2 1 2,-1-1 3,-1-1-5,-1 4 2,0 2 5,-1 1-5,0-1 1,2 0-1,-4 2 4,0-1 0,-1 3-1,0 1 2,-3 2 0,-1-2-2,2 3 0,-4-2-3,1-2 3,-1 5-1,1-5-5,-1 4 10,-3-3-5,1-1 5,0-2 2,1 2-5,-1-3 0,2-1 6,-4 1-8,3-2 3,1-1-1,0-1 9,0-1-8,-2 0-1,7-4 5,-7 6-5,7-6 2,-9 3 6,3 0-4,6-3 0,0 0 11,-7 2 1,7-2 4,-8 2-1,8-2-4,0 0 4,0 0 0,0 0 0,0 0-5,0 0-2,0 0 1,0 0-5,0 0-3,0 0 4,0 0-4,0 0-3,24-11 0,-17 8-1,3 2 0,-10 1-3,18-3 6,-9 0-2,2 2-3,0-5 3,-1 5-2,-1-2 3,0 0 1,-1 0-7,0 2-9,0-2-6,0 0-13,-1 0-11,1 1-14,-2 0-19,-6 2-11,12-4-14,-7 1-20,-5 3-11,11-4-20,-8 0-99,-3 4-268,7-6 118</inkml:trace>
  <inkml:trace contextRef="#ctx0" brushRef="#br1" timeOffset="180386.1015">9710 3862 98,'0'0'144,"0"0"-14,0 0-9,0 0-19,0 0-7,0 0-7,0 0-8,0 0-12,0 0 1,-8 20 3,3-13 2,3-1-8,-2 0-1,1 2 2,3-8-4,-4 12-7,2-5-6,0 0-4,-2 1-6,1-1-1,1 0-5,1 0-1,0 3-6,1-3 3,0-7-4,0 14-4,-3-9 0,3-5 0,4 12-5,-1-8-2,-3-4 1,3 7-6,0-2 3,-3-5-1,6 4 2,-6-4-11,10 2 11,-10-2-3,12-1-5,-12 1 9,14-3-6,-7 0 3,0-1 1,0 1 0,0-1 4,-1 0-1,0-3 1,-1 2 1,-1 1 4,2-5-3,-2 2-2,-1 0 0,-1 0-9,0 0 6,-2 7-4,0-14-4,0 14-1,-3-14-5,0 7 10,1 1-5,-3-3-2,1 2-2,-1 1 3,-2-2-4,0 2 2,2 2-5,-5-1-12,5 2 13,-2-1-7,7 4-16,-14-3-2,5-1-11,0 4-4,9 0-5,-13 0-7,5 3-9,1-2-18,7-1 1,-10 4 0,3-1-4,1-1-5,1 3-1,5-5-8,-8 6-20,4-2-84,4-4-218,-6 5 97</inkml:trace>
  <inkml:trace contextRef="#ctx0" brushRef="#br1" timeOffset="180972.6268">10006 3706 66,'0'0'139,"0"0"-18,0 0 2,0 0-9,0 0-10,0 0-5,0 0-17,0 0-7,0 0-11,0 0-1,0 0-13,0 0-5,0 0 3,0 0-5,-24 11-6,24-11-1,-5 10-7,3-5 6,2-5-7,-6 7-3,5 0-1,1-7-3,-3 10-3,2-2-4,1-8 3,-4 10-2,4-10-1,2 11-3,-2-11-2,1 10 3,0-5-2,-1-5 2,3 12-2,-3-12-3,4 8-1,-1-5 1,-3-3 1,4 7 1,-4-7-5,6 7 0,-6-7-2,9 3 5,-3-3 5,-6 0-2,0 0-1,15-2-1,-15 2 6,11-4-6,-2 1 6,-2 0 1,-1-1-2,2-3-1,2 2-4,-5 2 0,4-6-1,-1 3 1,-3 0-3,4-1 2,-4 0 4,-3 1-5,1-3 1,0 2 2,-1 0-1,-2 7-2,1-12 4,-1 12-3,0-11-2,0 11-4,-5-9-5,3 4 1,2 5-2,-8-8-9,3 4-12,5 4-4,-15-3 3,7 2-6,0 0-10,8 1-16,-14-2-3,14 2-15,-15 2-10,7-1-7,1 0-7,7-1-18,-16 3-67,5-3-200,4 0 88</inkml:trace>
  <inkml:trace contextRef="#ctx0" brushRef="#br1" timeOffset="205142.1655">27938 8473 126,'0'0'133,"0"0"-8,0 0-10,0 0-10,0 0 1,0 0-5,0 0-11,0 0-6,0 0-6,0 0-1,-4-5-7,4 5-5,0 0-1,0 0-4,0 0-4,0 0 0,0 0-6,0 0-4,0 0-1,0 0-1,0 0-9,0 0-4,0 0-8,0 0 3,0 0-5,0 0-2,0 0-2,0 0 0,0 0-5,0 0 1,0 0-6,0 0-8,0 0 11,0 0 9,0 0 2,0 0 5,14-4-10,-14 4 8,15 1-1,-1-2 0,2-1 2,5 2-1,7-2 1,-5 2-4,8-3-3,1 2-2,1 1 1,0-3-6,2 1 0,-3 1 4,0 0-4,1-2-2,-3 3-1,-9-2 0,2 1-2,-4 0-2,3 1 2,-5-3 3,2 3-7,-1 0 1,-5 0-1,1-3 2,-3 2 0,1-1-2,-1 1 3,-2 0-3,-1 1 2,-8 0 2,14-3 0,-14 3 0,10 0-6,-10 0 7,8-1-5,-8 1 1,0 0 2,10-3-3,-10 3-2,0 0 1,0 0 1,1-4-7,-1 4 6,0 0-3,0 0 2,0 0 2,0 0-5,0 0-16,0 0-2,0 0-13,0 0-14,4-6 0,-4 6-15,0 0-7,0 0-14,0 0 5,0 0 0,0 0-2,0 0 1,0 0-8,0 0-1,0 0 0,0 0 7,0 0-3,0 0-15,0 0-91,0 0-207,0 0 92</inkml:trace>
  <inkml:trace contextRef="#ctx0" brushRef="#br0" timeOffset="210642.2005">27540 8609 90,'0'0'148,"0"0"-9,0 0-15,0 0-12,0 0-10,0 0-14,0 0-6,0 0-5,0 0-12,0 0-3,0 0-5,0 0-6,0 0 9,13 0-5,-13 0 1,15 2-8,-3 1 0,1-4-1,6 1 2,0-2-1,9 1-5,-1 1 3,0-4-7,5 4 4,0-5 1,-3 4-3,6-4-6,-2 3-1,6 1-5,0-1-1,-2 0-1,1 0-3,3-2 0,-3 2-1,2 0-6,-2 1-4,1 0 0,-2-1-1,-1 0 1,-5 2-2,1 0-2,-3 0 0,-1 2-4,-8-2 1,-3 0 2,1 2-4,-6-1 1,2 0-1,-2-1 4,-1 0-1,-3 0-6,0 0 2,-8 0-4,15 3 6,-9-2-8,-6-1 1,12 2 2,-6-2 2,-6 0-1,10 1-4,-10-1 0,11 0 4,-11 0-5,10 1-2,-10-1-7,9 0 3,-9 0-14,0 0-5,8 2-4,-8-2-1,0 0 0,0 0-13,0 0-2,0 0-4,0 0-14,0 0-14,0 0-7,0 0-18,-26 2-47,14-3-81,0 1-253,-1-1 112</inkml:trace>
  <inkml:trace contextRef="#ctx0" brushRef="#br0" timeOffset="211126.3166">28108 8277 142,'0'0'167,"0"0"-18,0 0-8,0 0-13,0 0-6,0 0-21,0 0-7,0 0-15,0 0-15,0 0 2,0 0-9,0 0-2,0 0-1,0 0-5,-9 19-3,2-9 5,4-1-14,-3 8 9,3 0 0,0 0-9,-2 7 0,0 0-4,3 3 2,-3 2-5,2 0-6,-1 0 3,1 4-3,1-2-3,-1 4 0,0 2-2,0 7 3,1-11-6,0 3 1,-3 0 1,4-3 0,-1 0-4,0-2-1,-1-2 1,-2 0-2,1-2 1,3-8-4,-1 1 1,-1-3-3,-4 0-2,4-6-2,-3 0 1,0 3-11,2-3-14,-2 0-11,-1 0-2,1-4-14,2 1-11,-1-2-17,0-2-11,-1 1-26,6-5-21,-12 2-131,12-2-286,-12-2 127</inkml:trace>
  <inkml:trace contextRef="#ctx0" brushRef="#br0" timeOffset="212027.7636">29098 8366 127,'0'0'168,"-8"-9"-11,6 1-9,2 8-5,-6-10-8,4 3-3,2 7-13,-1-10-14,1 10-10,1-10-7,-1 10-12,3-8-3,-3 8-9,9-7-4,-3 1-9,3 4-6,4-1-7,5 0 1,-2 2-3,4-1-2,1-2-3,-3 3-2,4 0-4,-2-1-5,2 2 0,0 3-4,-1-1 1,0-3-5,-2 3 0,0 3-2,-2-2 0,-3 0-6,-3 2 2,3 2 3,-3-1-7,-5-1 4,1 3-3,-1 0 0,-3 0 1,0 3 2,-6 0 1,0 2-3,-5 2-3,-3 1 3,-2-1 2,-9 4-2,-1 1 0,-1-4-2,-2 1 3,-1-4-2,2 1 2,6-4-3,1 0-3,0-1 2,1-3 3,4-1-1,4 1 0,-1-1-1,4-2 0,2-1 4,4-2-2,-10 2-1,10-2-2,-8 3-1,8-3-5,0 0 1,0 0-5,0 0 5,0 0-5,0 0 2,31-5-1,-17 5 1,5 2 0,0-2-1,2 0 2,-2 2 0,8 3 1,-6 0-3,6 1 3,-6 2-2,-2-2 1,0 2-2,-1 0 5,1 2-5,-4 0 4,-1 1 0,-1 2-1,0 0 1,-4 1-2,2 0 3,-2 1 0,-2 1-3,-2-5 1,0 3 2,-1 3-2,-2-6-1,-2 5 3,-3-3 3,0-1-2,-3 2-1,1-3 2,-2 1 2,-4 2-1,0-1 2,-4-3 1,-2-1-2,1 3 4,-5-6 3,0 2 4,0-2-4,-6-2 1,0 2 0,-1-2 1,5-1-2,3-2 1,1 0 1,0-2 2,-2 1-3,3-2 5,2 0-3,-2-1-6,1 0 5,4-1 1,-1 0-1,3-1-5,-3 0-1,3 0 2,0-1-23,1-1 0,1 1-10,1-1-15,2 1-24,-2 0-15,4 1-15,1-1-32,-1-1-32,0 2-110,4 5-292,-4-11 129</inkml:trace>
  <inkml:trace contextRef="#ctx0" brushRef="#br0" timeOffset="212682.8724">30084 8431 132,'0'0'140,"-9"-7"-12,9 7-7,-12-2-15,12 2-7,-10-1-11,10 1-4,-11 3-5,11-3-1,-16 0-10,5 3-3,1 2-7,-1-1-5,0 3-1,0 0 2,-2 3-4,-1 1-3,1 0-3,-1 2-3,0 0 4,-1 8-5,1-5-8,-1 4 1,3-4-6,1 2 5,1-2-4,0 8-5,3-5-3,2 1 2,-1 4-4,4 0-2,0-6 1,2 0-3,2 2-5,-2 0 2,5-4 2,-1 1-1,2 0-3,3-4-1,1 1 0,2-3 2,1 2-3,-3-5 0,3 0 0,3 0 1,0-3-6,-4-4 3,6 3 0,-4-1-1,3-3 0,3-3 2,-3 1-3,2-1-2,-1-3 2,-1-1 3,2-2-4,-1 2 2,-4-7-1,1 1-1,-1-1-1,-1-3 2,1-3-1,-5 2-3,-1 1 1,2-3 3,-4 3-4,1-2 1,-2-4-1,-4 5 0,0 1 2,-1-2 0,-2 1-3,-1 1-4,-3 1-2,1 0-2,-2-2-6,0 4 7,-4 1-8,5-1-10,-6 1-6,5 6-6,-1-4 1,1 6-11,-2-4-7,2 2-9,2 3-7,1-1-17,-2 0-12,6 5-10,-8-1-118,8 1-248,-13-3 110</inkml:trace>
  <inkml:trace contextRef="#ctx0" brushRef="#br0" timeOffset="213882.4731">30588 7932 28,'0'0'126,"-12"-4"-10,12 4-9,0 0-12,0 0-11,-10 0-11,10 0-7,0 0-6,0 0-2,0 0-16,-14 1 5,14-1-6,0 0-2,-9 5-5,9-5 10,-3 4-16,3-4 4,-6 7-4,1-4-1,5-3 0,-9 6-5,5-3 3,4-3-10,-7 8 3,3-3 0,4-5-6,-5 4 5,5-4-2,-4 7-5,4-7 0,-5 8 2,5-8-7,-1 5 7,1-5-3,0 0 0,-2 8-1,2-8 0,0 0-1,0 0-3,0 0 4,0 0 7,0 0-9,0 0 10,0 0 2,-4 5 0,4-5 3,0 0-2,0 0 1,0 0-2,0 0-3,0 0 3,0 0-5,0 0 3,0 0-6,0 0 1,0 0-5,0 0 9,0 0-8,0 0 2,0 0-6,0 0 5,0 0-8,0 0 3,0 0-4,0 0 2,0 0-1,0 0 5,0 0-4,0 0 1,0 0-2,0 0-1,0 0 0,0 0 6,0 0-5,0 0 0,0 0 0,0 0 4,0 0-2,0 0-2,0 0 2,0 0 2,0 0-3,0 0-3,0 0 3,0 0 1,0 0-7,0 0 10,0 0-4,23-9-3,-23 9 1,0 0 0,0 0-1,0 0 6,0 0-5,0 0 3,0 0-7,0 0 2,0 0-2,0 0 5,0 0 0,0 0-1,0 0-6,0 0 0,0 0 5,0 0-2,0 0 0,7 4-1,-7-4 2,0 0 3,0 0-3,0 0 3,0 0-1,0 0 5,0 0-6,0 0 2,0 0-5,0 0 5,0 0 1,0 0-2,0 0-4,0 0 6,0 0-6,0 0 4,0 0-3,0 0 7,0 0-5,0 0 8,0 0-4,-10 16-4,10-16 3,0 0 7,-6 7 5,6-7 1,-7 7-1,4 0 4,-1-2 1,4-5 0,-7 12-4,3-4-2,0 0-1,-2 2 1,0-2-5,2 4 3,0 1-1,1-4-2,-3 8-1,3-5 5,2 0-5,0 1 1,2-3 0,-1 1 1,2 1-5,0 1 6,0-3-5,2 1 1,0 1-1,3-2 0,1-2 0,2 3 0,-1-6 4,5 5-3,-5-4 4,9 0-6,-7-1 2,0-1 2,3-3 1,-1 3 6,1-2-3,-3 1 4,2-3-3,3-2 5,-3 1-3,4 0 5,1-5-7,-5 2 0,2-2-1,3 0 4,-7-1-4,1 1 0,-3-1-10,2-3 1,0 1-4,0-1 5,-1-1 4,-3 0-8,1 1 3,-1-1-2,1-2-5,-4 2 7,0-1 0,-2-1-7,0 1 9,0-2-3,-1 2-4,-2 1 2,1-2 6,-2 0-6,0 5 0,0-3-3,-2 1 3,1-2-1,-2 2 3,-1-1-1,2 3 0,1-4-2,-3 4 2,-1-1 0,2 0-1,-2 1 2,1 3-4,1-2 2,-1-1-1,-2 2 2,2 3 2,6 3-5,-7-10 1,1 6-4,-2 1-3,2 0-2,6 3-7,-15-6-5,7 5 1,8 1-12,-13 0-9,2 0-3,3 1-10,-2 2-9,1 0-11,-3 0-17,2 0-15,0 1-23,-1 3-109,0-4-258,0 1 115</inkml:trace>
  <inkml:trace contextRef="#ctx0" brushRef="#br0" timeOffset="217676.8163">17520 9832 84,'0'0'153,"0"0"-18,0 0-18,0 0 7,0 0-11,0 0-10,0 0-11,0 0-16,0 0-2,0 0-6,0 0-8,0 0-10,0 0-4,0 0-1,0 0-10,0 0-5,0 0-1,0 0 1,0 0-4,0 0-3,0 0-2,9 0-3,-9 0 2,0 0-1,8 3-2,-8-3 8,11-3-2,-11 3 1,16 0-1,-5 0-2,0-1 0,3-2-4,4 2 2,1-3-7,0 1-1,1 1-1,2 1 4,-1-3-5,1-1 1,5 1-2,-5 1-2,-1 1-3,-1-3 5,1 2 0,-2 1 0,-3 0-10,-4 1-9,-1 1-12,0-2-2,0 1-13,-4 1-5,-7 0-6,13 0-1,-13 0-8,8 1-4,-8-1-9,4 2-6,-4-2-17,0 0-121,0 0-232,0 0 103</inkml:trace>
  <inkml:trace contextRef="#ctx0" brushRef="#br0" timeOffset="218037.0197">17555 10138 113,'0'0'170,"0"0"-10,0 0-15,0 0-16,0 0-8,0 0-11,0 0-15,13-24-7,-8 21 0,3 1-12,-3-1-4,7 0-2,-2 1-12,3 2 1,-2-1-14,1 0 3,1 1-6,0 0-2,4 1-9,1-1-1,2 0 3,1 0-11,-1 0 0,7-1-1,0 2-1,0-1-5,0 0-1,2 0-9,-2-1-8,-7 0-11,7-3-5,-4 3-15,-1 0-6,-4 0-13,5-1-3,-5-1-15,-1 1-13,-1 0-20,-5-1-140,-2-2-265,-1 3 117</inkml:trace>
  <inkml:trace contextRef="#ctx0" brushRef="#br0" timeOffset="220368.0646">19185 9653 23,'0'0'148,"0"0"-10,1-7-5,-1 7-12,0 0-6,0 0-13,0 0-1,0 0-6,0 0-7,0 0-10,0 0 2,0 0-7,1-7-4,-1 7-3,0 0-5,0 0-6,0 0-8,0 0-6,0 0-3,0 0-7,0 0 0,0 0-3,0 0 0,0 0-3,0 0 4,-15 25-6,5-16 2,-1 5-4,0-2 0,-2 4-1,1 0-1,0-2-5,2 1 3,-2 0-5,1-1 0,3 0-1,0 1-1,-1-1-1,3-3 2,-1 0-2,5-4-5,-2-1 1,3 1 2,-2 0-1,3-7-3,-2 7 0,2-7 5,-5 7-7,5-7 1,0 0 0,0 10 1,0-10 1,0 0-1,0 0 0,0 0-2,0 0 0,0 0 2,0 0-1,0 0-4,0 0-1,15-3 1,-15 3 1,0 0 4,0 0-5,15-6 2,-15 6-3,13-1 0,-7-1 0,-6 2 3,18 2 2,-7-1-4,0-1 0,3 0 4,2 3-5,1-3 2,1 1-3,0 1 5,0-2-2,0 2 2,1-1-2,-1 1 2,-1-1 1,-2 1-2,-2 2 2,0-4-7,-2 4 2,0-3 5,0 2-5,-1-1 0,-4 0 3,2 5-6,-8-7 6,13 6-5,-7-2 0,-2 3 5,0-3-6,-2 2 3,-2-6 3,4 11 4,-5 0 2,-2-4 3,1 5 3,-3-2 3,-2 5 3,-2-1-2,2 0-2,-2-1 2,-3 1 0,-1-2-1,2 1-1,-4 1 2,0-2-2,2 0-5,-3 0 5,1-2-5,1 2 1,-3-4-3,4 1 1,1-2 3,0-2-5,1-1 2,-1 1-4,1 0 4,-1-2-3,1 1 0,-1-4-2,-1 1-8,3-1-9,1 2-5,-2-5-7,2 1-6,0-2-20,-1 1-13,2 1-13,-1-1-19,1-1-11,1-2-26,-1 0-32,-1 1-98,-2 0-285,2 0 127</inkml:trace>
  <inkml:trace contextRef="#ctx0" brushRef="#br0" timeOffset="220882.9506">19188 9661 110,'0'0'167,"4"-3"-11,-4 3-13,0 0-16,5-7-9,-5 7-15,7-3-11,-7 3-2,0 0-15,9-6-6,-9 6-10,7-3-2,-7 3-7,9-3-5,-2-1-2,-1 3 0,2-3-6,1 1-5,0 3-6,0-3 2,2 1 0,0-1-5,2-1-2,1 0-1,-2 1-9,6 0 2,-2-1 0,4 0-3,-4 0-1,1 0 4,0-1-8,-1 2 3,2-1-3,-5 1 0,0 0 0,-1 0 3,0 2-3,-2-2-6,-4 1-9,-6 2-2,11-2-13,-11 2-11,7 0-11,-7 0-15,0 0-10,0 0-10,0 0-22,0 0-32,0 0-79,0 0-232,0 0 103</inkml:trace>
  <inkml:trace contextRef="#ctx0" brushRef="#br0" timeOffset="221962.4683">20138 9681 117,'0'0'137,"0"-10"-21,0 10 1,0 0-2,0 0-8,-3-12-7,3 12-8,0 0-14,-1-11 0,1 11-1,-1-11 2,1 11-6,0-10-7,0 10-5,-3-10-2,3 10-8,-1-10 0,1 10-9,0-13 0,-3 9-5,3 4-5,-2-12 0,2 12-6,-5-8-3,1 3-3,4 5-3,-12-6-1,6 5-3,-2 0 2,8 1-4,-23 1 3,10 0-5,-4 1 0,-1 2-4,2 0 1,-3 0 2,5-1-2,0 0-1,-3 3 1,1-1-2,-1-1 3,2 4-6,2-3 1,-1-2 8,3 3-11,-1 0 0,1-1 1,0 2 1,2-2-4,1-1 4,0 3-1,1-4-3,2 4-2,0-2 1,5-5 3,-5 10 0,4-4 5,1-6-6,0 9 4,0-9-2,4 9 1,1-2-2,1-2 4,-1 2-3,3-2 2,0-2-4,3 3 4,1-3-7,0 2 3,0-2-3,1-2-2,1 0 0,-1 1-3,0-1 4,2-2 0,-1 1-2,-2-3 3,2 3 2,-2-1-2,1-2-1,-2-1 5,0 0-3,0-2 5,0 3-1,0-2-10,-1 1 8,-1-4 1,-1 1-2,2 2 3,-3-2-3,1 1 4,-3 0-2,2-1-2,-2 2 12,1 0-8,-1 0 3,-2 0 5,2-1-3,-5 6 7,6-6-2,-3 1-2,-3 5 3,6-7 3,-6 7-6,7-3 2,-7 3-4,2-5 1,-2 5-4,0 0 0,0 0-1,0 0 1,0 0-2,0 0 2,12 3-1,-12-3 0,0 0-4,5 7 7,-5-7-7,5 8 2,-5-8 4,4 7-6,-2-4 2,-2-3 0,5 9 1,-2-3-1,-2 0-4,3 1 3,-1 3 3,-3 0-2,0-1 3,0 4 1,0-1 8,-2 2 1,0 4 3,-2 8 3,-1-7-3,-4 5 2,3 0 10,-2-5-12,-2 7 2,-3 3 2,1-3-4,1 1 2,-2 0-2,3-4-2,1 3-5,1-9 1,3 1 0,1-1-3,-1 0-3,1-5 1,0 0 2,2-1-5,0-3 0,-1 2 2,3-4 2,0-6-2,-1 11-8,1-11-9,0 9-9,0-9-2,1 8-7,-1-8-3,0 0-13,0 0-19,0 0-22,0 0-22,0 0-23,0 0-50,0 0-94,0 0-298,0 0 133</inkml:trace>
  <inkml:trace contextRef="#ctx0" brushRef="#br0" timeOffset="224658.8166">20716 10007 53,'0'0'140,"0"0"-13,0 0 0,0 0-22,0 0-10,0 0-20,0 0-1,0 0-7,0 0-7,0 0-2,0 0-7,0 0-14,0 0 6,0 0-15,0 0 6,0 0-8,0 0 3,-12 19-3,12-19-1,-3 10-3,3-10-6,-4 7-14,4-7 19,-2 7-1,2-7-4,-3 7-11,3-7 1,-1 6 7,1-6-6,0 0 1,0 0 2,0 0 2,0 0 5,-1 9 2,1-9-10,0 0 11,0 0 0,0 0-2,0 0-11,0 0 7,0 0 0,0 0-5,0 0 5,-2-29-4,2 29-3,2-12 4,-1 2-2,0 4-1,-1 6-7,3-13 1,-3 8 3,0 5 8,1-12 2,-1 12 5,0-10-8,0 10 2,1-7-5,-1 7 4,0 0-4,0 0-1,-5-8-1,5 8-1,0 0-2,0 0-4,-16 11 2,16-11-1,-9 9 1,5-4-3,0 0 2,-1 2-1,3-2 0,-4 2-2,4-2 13,2-5-12,-7 12-2,5-7 4,-1 0-1,3-5 2,-1 9-2,1-9 2,-3 7-5,3-7-1,0 0 7,-3 8 0,3-8 5,0 0-5,0 0 0,0 0-5,0 0 1,0 0 4,0 0-5,0 0 1,0 0 4,0 0 0,14-16-3,-14 16-3,4-7 3,-4 7-3,2-9 1,-2 9 0,0-8 1,0 8 3,1-8-5,-1 8-2,0 0 2,0 0-11,0 0-8,0 0-10,-1-8-15,1 8-17,0 0-7,0 0-2,0 0-14,0 0-15,0 0-112,0 0-232,0 0 104</inkml:trace>
  <inkml:trace contextRef="#ctx0" brushRef="#br0" timeOffset="226372.1704">21228 9753 85,'0'0'96,"0"0"-7,-27 0-8,27 0-6,0 0-9,0 0-2,0 0-20,-8 4 12,8-4-9,-5 3 1,5-3-5,-6 4 2,6-4-9,-8 3 1,2 2 5,6-5-4,-10 7 5,4-2-9,2 0 2,-3 4 4,-1-4 5,2 5-8,-2-3-3,-1 4 1,0-3 1,2 2 0,-1 2-9,-5 0 3,8 0-8,-3-2 1,2 3-7,-2 0 4,3-2-1,1-1 0,1 1-8,1 0-2,1 1 5,1-3 1,1 3-11,1-2 4,-1 1 5,0-1-11,3 2 8,0-3-5,1 3-2,1-1 3,1 0 4,0-3 0,2 2-9,1-1 3,-1-1 2,-1 1-7,4-1 1,-2 1 10,-1-2-8,3 0 7,-1 0-8,-1 1 4,1-3 2,1 2-9,-3-5 4,4 1-1,-3 0 0,3-3 5,-2 0 3,1 0-5,0-3-2,3 0 9,-3-2-1,1 1 3,2-4 1,0-1-3,0 2-1,-5 0 1,2-5-1,0-2-5,-4 4 4,0 0 0,-3-2-2,4 2 1,-4-6-3,0 5 3,-2-1 0,-2 0-6,-1-1 3,1 0 1,0 1-2,-3 0-1,1-4-4,-2 0 9,0 6-6,2-4 6,-3 4-10,2-2-3,-2 1 0,-4-3-2,6 3-4,-2-1-4,0 0-2,0 2 4,2-2-5,-2 2 4,-1 1 3,2-3-11,1 4 7,-2-2 3,1 3-4,-1 0-1,0 0 7,4 7-5,-5-10 1,0 7 5,5 3 4,-9-7-5,9 7-2,-9-2 3,9 2-3,-9 0 7,9 0-12,-14 5-11,8-3-14,-4 2-9,-2 2-8,1-1-16,-6 1-18,1 1-116,-4-1-226,4-1 100</inkml:trace>
  <inkml:trace contextRef="#ctx0" brushRef="#br0" timeOffset="227672.1708">21748 9755 71,'0'0'69,"0"0"-4,0 0-2,0 0-10,0 0-12,0 0 0,0 0-7,0 0 1,0 0-2,0 0-12,0 0 9,0 0-6,0 0-4,0 0-4,0 0 0,0 0-6,0 0 6,0 0-12,0 0 12,0 0-7,0 0 1,0 0 1,0 0-16,0 0 13,0 0 2,0 0-2,0 0-4,0 0 6,0 0-7,0 0 0,0 0-4,0 0 3,0 0 5,0 0-4,0 0 2,0 0 1,0 0-17,0 0 16,0 0-5,0 0 1,0 0 1,0 0-1,0 0 5,0 0-7,0 0 4,0 0-3,0 0 5,0 0-4,0 0-4,0 0-3,0 0 0,0 0 1,0 0-10,0 0-4,0 0 4,0 0-11,0 0-1,0 0-18,0 0-7,0 0-42,0 0-103,0 0 46</inkml:trace>
  <inkml:trace contextRef="#ctx0" brushRef="#br0" timeOffset="229819.9503">21803 9750 67,'0'0'86,"0"0"-11,0 0 9,0 0-11,0 0 0,-16-13 2,16 13-14,0 0-3,0 0-1,-5-5 2,5 5-11,0 0 8,0 0-2,0 0-9,-6-6 6,6 6-7,0 0-2,0 0-2,0 0 5,0 0-2,0 0-6,0 0-7,0 0 3,0 0-5,0 0-3,0 0 2,0 0-8,-2-7-10,2 7 1,0 0 5,0 0-6,0 0 3,0 0 0,0 0-2,24-1-2,-18 1-2,6 1 5,-2-2-5,1 1 4,3 0-6,-2-2 5,3 2-2,2 0-2,-3-1 1,3 0 1,2 1-3,1-3 3,-2 1-7,-4 2 5,4-2-3,-2 1 4,-4-1-2,1-1 1,-2 1-5,0 2 5,-3-2-3,0 2 2,-8 0 4,13-3-3,-7 3-2,-6 0 8,11-1-8,-11 1 6,0 0 0,0 0 4,11 0-3,-11 0 4,0 0-8,0 0 2,0 0-4,0 0 3,0 0-3,0 0 6,0 0-8,0 0 4,0 0-3,0 0-1,0 0-1,0 0 1,0 0 2,0 0 1,0 0-7,0 0 1,0 0-2,0 0 1,0 0 3,0 0 0,0 0 0,0 0-1,-22 9 0,22-9 0,-3 5 0,3-5 0,-7 7-3,5-3 7,-5 2-4,1 1 4,1 2-1,-4 1-1,0 5 15,-2-1 4,0 1-4,-2 8-2,-1 0 2,3 1 1,-3-2-1,6 6 1,-1 0 1,1-2-4,-3 0-2,3 1 3,-1-3-3,2-4 0,-2 2-3,4-3-2,-3 0 0,0-2 5,3-3-7,0 1 1,4-5 1,-3 2-1,1-3-2,2 0 2,0-3-1,-1 1-1,2-7-7,-2 9 3,2-9-1,0 0 0,-3 6-9,3-6-13,0 0-9,0 0-12,0 0-17,0 0-8,0 0-30,0 0-31,-12-15-146,7 10-297,5 5 132</inkml:trace>
  <inkml:trace contextRef="#ctx0" brushRef="#br0" timeOffset="231421.4613">22534 9784 92,'0'0'120,"0"0"-7,0 0-11,0 0-11,0 0-8,0 0-7,0 0-12,0 0-3,0 0-1,0 0-6,0 0 0,0 0 0,0 0 1,0 0-8,0 0-5,-16 20-2,10-15-3,-3 1-4,0 1 6,-1-1-12,0 1-1,-2 0-8,3-2 4,-1-1-5,2-1 3,2-1-7,-1 2 1,7-4 0,-11 1-5,11-1 6,-10 3-4,10-3 0,-10-3 0,10 3-1,-9-5-1,9 5-4,-5-10 0,5 10 3,-3-9-3,2 3-3,1 6 8,-3-16-7,2 10-3,1 6 6,0-15-6,0 15 2,1-11 2,0 4-4,-1 7 9,3-10-1,-3 10 3,3-9-9,-3 9 6,2-7-2,-2 7 5,0 0-11,7-7 3,-7 7-3,7-3 3,-7 3-5,9 0 11,-9 0-10,10 0 3,-10 0-7,13 3 5,-5-2-2,2 2 6,-1-2-5,1 4 3,1-1-4,0-1 6,0 1-8,0-1 5,0 2-1,-1-1 1,1 2-4,0-1 14,-1 1-5,-2 2 5,2 0-4,-3 1 7,-2 1 3,1 1 1,-2 2-1,1-1 0,-2 0-2,0 0 7,-1 7 1,-1-1 4,-1 0 4,-1-1 0,-3 1 0,-3 1-5,0-4-2,-1 1-1,0 3-3,1-4 0,-5-1-3,2-1 0,-1 2-4,-1-1 0,0-1-3,-1-2 0,1-4 3,-2 4-2,-1-2 0,-1 0-2,5-4-2,-2 0 3,0 0-3,2-1 1,-3-3-2,3 0-1,-1-1-2,-1-1-4,3 0 0,-2-1-4,2 0-9,1-3 4,-1-1-6,2 2-3,0-4-6,1 2 2,-2-2 5,5 1 0,-1 0 2,1 0 1,1 0 0,3 7 4,-5-10-2,4 5 1,1 5 1,-1-9-1,1 9 4,0 0-1,0 0 1,5-11 0,-5 11 6,8-4-3,-8 4-3,9 0 4,-9 0-3,14 0 4,-14 0 1,12 0 1,-1 2 0,-11-2-2,16 1 2,-7 0 4,4 4-3,-3-3-3,2 1 2,-2 0 3,0 1 3,3 0-1,-3 0-5,0 0 1,3 0 4,0 2 0,2 1-1,1 1 4,0-1 2,-2 0-1,1 2 0,1 0 4,0-1-5,-1-1 1,-3 1-2,2 0 0,2 1 2,-5-2 0,0 0-1,1-1 3,-2-2-2,2 3 1,1-1-4,-2-3 1,2 1 2,0 0-2,-2-3 2,2 3 0,-1-4-2,2 1-2,-3-1-1,2 0 0,0-2-5,0 1-11,-1-1-13,-1 1-12,-1-2-14,0-2-16,-1 2-21,-3-2-20,2 3-22,-3-3-137,-1 0-289,0-1 127</inkml:trace>
  <inkml:trace contextRef="#ctx0" brushRef="#br0" timeOffset="239520.4275">21920 6010 73,'-6'-9'105,"6"9"-10,-5-6 0,5 6-5,-5-6-6,5 6-3,-7-5-9,7 5-10,0 0 1,-5-9-1,5 9-10,-5-3 7,5 3-8,0 0-3,-6-4-1,6 4-6,0 0 4,0 0-8,0 0 4,0 0-4,0 0-10,0 0 2,0 0-5,0 0-3,0 0-3,0 0 1,0 0-2,0 0-8,0 0 4,0 0-4,0 0-1,0 0 1,-5 12 0,5-12 1,0 12 7,0-4 3,0 2-2,-2 1 1,2-1 5,-1 5-6,-3 5 2,3-4 0,-1 3-2,-1 5-9,0-4 7,0 6-6,0-8 3,0 3-1,3-2-1,-2-2-5,0 3 2,0-3 0,2 2 1,0 0 0,2-2-3,-2-5 0,2 1 2,-2-2-4,0-1 1,0 2-2,1-3 6,-1-3-11,1 1 6,-1-7-6,0 10 0,0-10-8,2 9-2,-2-9-5,0 0-1,0 8 1,0-8-10,0 0-1,0 0-22,0 0-11,0 0-25,-4 6-13,4-6-21,0 0-104,0 0-242,0 0 107</inkml:trace>
  <inkml:trace contextRef="#ctx0" brushRef="#br0" timeOffset="239981.9513">22152 6057 3,'0'0'138,"0"0"-15,0 0-15,0 0-7,0 0-17,0 0-5,0 0-10,0 0-4,0 0-13,-22 15-1,14-8-5,-1 1-10,-2 4 2,-2 0 3,-1-1-7,-1-1-4,1-1-5,2 1-5,-3-1-1,5-2-5,-1 0 3,3 0-4,1-2 10,2 0-16,0-1 4,0-1 1,-2 1 1,7-4 1,-5 5-16,5-5 14,-4 8 5,4-8-9,-2 8 5,2-8-5,2 9 5,-2-9-8,6 12 2,-4-7 1,-1 0 4,6 2-7,-1 0 4,-3 0 0,4 1 1,1-1-1,0 2 0,-2-1-14,3-1 8,0 0 5,-2 1-1,1-1-2,-3 1 1,5-2 0,-3 1-3,1-1 1,1 1-2,-1-2 1,-2-1 3,1 3-7,-2-2-7,2-1-14,-2 0-1,0 1-23,-5-5-5,5 12-16,-2-8-15,-3-4-116,0 0-214,-4 12 95</inkml:trace>
  <inkml:trace contextRef="#ctx0" brushRef="#br0" timeOffset="240708.1263">22230 6166 96,'0'0'101,"0"0"-9,0 0 1,0 0-5,0 0-4,0 0-2,0 0-3,2 23-13,-2-23 19,5 14 3,-4-4 2,-1 1-11,0-1-1,0 2-3,-1 3 3,-2-1-5,-1 2-3,1 0-2,-3 1-12,1 0-4,-1-2-5,-1-1 3,0 3-4,1-1-10,1-6-8,1 2 0,0-2-2,-1 0 0,3-4-5,-1 0 2,1 0-3,2-6 0,-3 8-3,3-8 1,-1 7-4,1-7 7,0 0-7,0 0-4,0 0 5,0 0-3,0 0 1,0 0-4,-2-27-7,2 16 1,2 0-6,-1-5-7,2-1-2,-1 3 1,-1-5-3,2 1 3,0 0-3,3 1 0,-4 2 3,1 2-1,-1 1 4,1 1-1,1 1 4,0 1-1,-2 1 5,2 1 2,-2-1-6,-2 8 5,6-9-4,-4 6-2,-2 3-1,0 0 3,5-7-6,-5 7 11,0 0-5,0 0-4,0 0 7,0 0-2,12 8 3,-8-3 3,-1 1 3,1 0-4,0 0-1,3 5 2,-3-2 1,2 0-3,1 0 7,1 4 1,0-3-1,0 0-3,-1 0 0,1 1-2,0-3 5,1 2-4,-1 0-1,1-3 3,0 0-4,3-3 5,-3 4-2,-2-4-2,1 1 1,-2 0 2,0-3 2,-6-2-1,10 4-4,-6-3 4,-4-1-3,0 0 5,0 0-1,14-5-7,-10 0 5,-1 1 4,-3 4-7,4-15 1,-1 6 1,-1-1-1,0-3-3,-1 0 0,1-3 0,0 0-5,-1-1-4,-1-2 3,1 7 6,0-1-9,-1 1-2,2 1-3,-1-1 7,-1 3-19,1 1-10,-1 8-20,2-11-7,-2 11-17,5-10-18,-3 6-9,-2 4-12,9-6-143,-4 2-281,-5 4 126</inkml:trace>
  <inkml:trace contextRef="#ctx0" brushRef="#br0" timeOffset="241904.2024">23215 9704 49,'4'-7'166,"-4"7"-7,2-7-7,-2 7-3,0 0-5,2-8-13,-2 8-9,0 0-11,0 0-8,0 0-12,0 0-11,0 0-11,0 0-10,0 0-4,0 0-7,0 0 1,0 0-9,0 0 1,0 0-4,-2 32 1,1-23-3,0 4 9,1 4 2,-3-1-1,2 9-2,-3 1-5,1-6-3,0 7-4,1 1 4,1 2-3,0-1 0,-2 2-8,2-5-1,1 3-2,0 0-1,-1-6 1,1 3 5,1-9-12,0 2-2,-1-3 2,0 0-3,0 0 2,0-4-7,0-2-13,2-1-14,-4-1-4,2-8-15,2 10-7,-2-10 1,-2 9-2,2-9-12,0 0-16,-2 8-27,2-8-22,0 0-20,0 0-151,0 0-320,-14-17 142</inkml:trace>
  <inkml:trace contextRef="#ctx0" brushRef="#br0" timeOffset="242343.9857">23476 9772 28,'-8'0'178,"-1"4"-5,1 3-13,-3-1-14,0 1-9,0 0-16,-3 4-11,1-2-5,-1 3-14,4-5-9,-4 3-6,1 2-8,3-1-8,0-3-7,1-1-4,0 3-7,0-2-1,1 0-4,2-2-4,-1 3 0,1-4-8,1-2-4,0 1 4,5-4-5,-8 6 1,8-6-7,-5 2 2,5-2-6,-4 5 4,4-5-6,0 0 3,0 0-7,-5 8 0,5-8 1,0 0-2,1 9 0,-1-9-5,7 12 4,-5-6 3,2 0-2,1 3 2,2 0-5,0 2 4,1-3-1,1 6 2,1 0-5,1-2 2,1 0 5,2 2-2,0-5-1,-1 4-2,1-3-1,1 2 1,1 1 3,-2-1-3,1-2-1,-2-1 0,2 1-13,-5-4-13,2 1-7,-1 1-11,0-5-13,-1 4-25,-1-3-14,0-1-21,1 0-32,-4-3-98,-6 0-267,13 0 118</inkml:trace>
  <inkml:trace contextRef="#ctx0" brushRef="#br0" timeOffset="243081.7377">23878 9855 96,'0'0'146,"0"0"-12,0 0-15,0 0-1,0 0-1,0 0-6,0 0-9,0 0-5,0 0-3,0 0 5,2 30-6,-3-22-9,-1 7-4,-1 2-8,-1 0-5,1 0-7,0 4-3,-1-4-4,0 4-5,0-2-4,1 0-10,-4-1 3,4 0-3,-3-1-6,1-1-1,1-5-3,2 2 1,-2-2-4,3-3-3,1 2-3,-4-5-1,4-5 0,-3 10-2,3-10 2,-2 7 0,2-7 0,0 0-6,0 0 3,0 0-1,0 0-2,0 0-9,0 0-7,0 0 2,2-31 1,0 17-16,-2-2 8,0-1-2,1-1 0,1-1 0,1-6-1,-2 7 0,2-3 1,-1 2-5,1 2 16,-2 0 9,0 0 13,1 7 1,-1 0-4,0 0 0,-1 1 2,2 4 0,-2 5-4,2-14 3,1 10-1,-3 4-2,4-8 0,-4 8-10,5-5 2,-5 5 2,0 0-1,7-2 0,-7 2 5,0 0-4,17 4 3,-10-1-4,1 1-1,0 1-1,2 3 0,0 1 0,2-2 0,1 4 1,-2 3 1,-1-2-5,2 4 5,-1-2-2,2-1-2,-3 2 1,-2 0 2,0-2-7,2 0 3,-5-1 3,1-2-3,0 3 2,1-5 3,0 0-2,-2 1 1,0-1-4,0-3 4,0 0-1,1-1 3,-1 0-4,-5-4 0,11 2 3,-11-2-2,12-2-1,-5-2-2,1 0 4,-1-2 0,-1 2-1,1-7 2,-2 3-4,0-4 4,-1 0-4,0-3 4,1-1-7,0-2 3,-2-1 1,-1 1-3,3-7-2,-2 8 3,1-1-3,0 1 5,0 3-2,2-3-3,-4 5 3,1 2-8,2-2-8,0 2-6,-1 0-5,0 1-16,2 1-7,-2-1-4,1 1-30,-1 2-25,-1 2-18,2-2-32,-5 6-143,7-10-326,-4 4 145</inkml:trace>
  <inkml:trace contextRef="#ctx0" brushRef="#br0" timeOffset="244438.2781">25521 9472 14,'0'0'143,"0"-10"2,0 10-9,0 0-14,-2-12-7,2 12-11,-3-7-2,3 7-2,0 0 0,0-10-5,0 10-2,0 0-3,0 0-5,0 0-6,0 0-1,-1-9-16,1 9-3,0 0-5,0 0-4,0 0 2,0 0-8,0 0-2,-24 12 1,15-5-2,1 0-2,-2 0 3,-2 5 0,3-2-4,-2 0-5,1 2 0,1 1-2,0 2 6,0 0-4,-1 2 1,3 0-6,-3 2 0,-3 3-1,2 0-6,3-3-1,-3 6-2,2 1-1,0-2 3,-1 3-2,-1 0-4,6 1 0,-1 2-1,1 4-1,1-1-1,4 12 0,-1-11-2,1-1 1,1 2-2,5 0 0,-1 11-3,-1-12 1,0 0 0,1-1 5,0 2-8,0-2 3,5-1-1,-1 3 1,0-5-4,0 4 0,0-6 2,0 1-4,3 0 4,-1-4-2,1 2-2,2-3 2,0 0-7,2-3 0,0-1-2,-1 0-10,3 0-5,-1-8 2,2-1-7,4 1-5,2 0-4,1-3-8,2 0-4,-1-3-2,2 0-8,1-3-8,-1 1-2,-2-1 3,-7-1 2,-1-1-10,1 2-3,-8-2-14,0-1-6,-1 1-16,0-2-8,-5 3-5,-6-2-118,9 2-263,-9-2 116</inkml:trace>
  <inkml:trace contextRef="#ctx0" brushRef="#br0" timeOffset="245262.8458">26393 9579 78,'0'0'164,"-5"-5"-14,5 5-13,0 0-20,0 0-6,0 0-9,-8-3-4,8 3-10,0 0-8,0 0-2,0 0-7,-9 12-2,9-12 1,-3 10-11,3-10-7,-2 12 6,2-12-6,1 16 1,0-6-1,1 1-2,0 5 2,0-1-5,1 4 2,0-1-4,1 0-4,0 8-5,1-1-4,-1 5 2,-2-1 6,3-1-4,-2 4 2,-2-1-2,4 1 1,-1 1-7,-1 4-2,-1-2 1,2 12-4,-2-16-3,2 1 2,-2-1-1,0 1-2,-2-3-1,0 0-2,0 0-1,0-3 8,0 0-14,-1-3 0,0-4 0,-2 1 0,2-1-2,-1-2 0,1 0-3,1-3 1,-1 0 0,-1-3-2,-1 0 0,0-1 1,2-2-4,1 2-7,-2-4-6,2-6-2,-2 12-3,2-12-6,-1 8-6,1-8-4,-1 8-6,1-8-5,0 0-4,0 0-5,-2 9-8,2-9-5,0 0-22,0 0-6,0 0-12,0 0-11,0 0-24,0 0-148,0 0-310,0 0 138</inkml:trace>
  <inkml:trace contextRef="#ctx0" brushRef="#br0" timeOffset="246272.5439">26434 9622 70,'0'0'177,"0"0"-11,0 0-8,0 0-14,0 0-9,0 0-10,0 0-11,0 0-17,0 0-6,0 0-10,0 0-12,0 0-7,0 0-7,0 0 2,0 0 2,0 0 2,0 0 2,0 0 0,0 0-4,-13 15 0,10-9 10,-3 4-3,0 0-4,-3 2-6,-4 3-5,1-1-5,-4 0-5,2 1 1,-5 3-4,4-3-7,-1-1-1,0-1-5,4 0-2,-2-1-1,2 0-5,1-2 0,-1-1-1,3-2-1,2 1-1,0-2-4,2-2 1,1 0 0,4-4-1,-7 7 1,7-7-3,-7 3 2,7-3 0,0 0-3,0 0-2,0 0 1,0 0 2,0 0-5,0 0 0,0-18-3,0 18 3,7-15-5,-2 4-1,0 2-1,1-1 1,1-1 1,-1 0 0,4-3 1,-3 4-2,0-2 2,0 2-4,-1-3 3,5 0-1,-4 3-1,-1-1 0,4-2 4,-4 1-3,3-3 4,-3 4-3,3 2 0,-4-2 2,1 3-2,1-4 1,-1 3 2,2 1-3,-4-1-1,2 1 1,-1 1 3,0-1 0,-1 2-2,1-1 0,-5 7 4,5-8 4,-2 3 3,-3 5 2,4-5 0,-4 5-3,0 0-2,5-7-2,-5 7-2,0 0 0,0 0 0,0 0-1,0 0 1,0 0-1,0 0 1,0 0-3,0 0 3,6 15-2,-3-11-1,-3-4 1,5 10 0,-3-2 4,2-1-5,0-2 0,0 4 0,-1 0-1,2-1 2,-1 2-2,2 0 1,-1 2 2,0-2-1,3 4 0,1 0 0,-3 1-1,0-3 0,1 2 0,3 0 0,-4-1-1,2 2 6,1-3-4,-1-1-1,-2-1 0,2 0 1,-2 1 0,1-2 1,0 0 4,-3-2-4,1 1-3,-2-1 2,1-1-2,-2-2 1,-2-4-1,5 10 3,-5-10 0,4 7 1,-4-7 2,0 0-1,0 0 1,0 0-3,0 0 2,-18 2-4,10-3 1,-5-3 3,1 4-5,2-4 0,-8-1 3,5 0-2,-5 2 1,0-1 1,4 1-2,-4-2-3,0 0 0,-1 1 4,3-1-7,-1 2 6,4 3-12,-2-1-8,3 0-2,0-1-11,0 4-7,4-2-10,8 0-7,-16 0-7,8 2-9,8-2-17,-14 3-15,8 0-10,1 1-15,0-2-17,5-2-27,-11 8-112,11-8-309,-3 4 136</inkml:trace>
  <inkml:trace contextRef="#ctx0" brushRef="#br0" timeOffset="247010.0791">26901 9378 109,'0'0'147,"0"0"-12,-1-10-6,1 10-13,0 0-1,0 0-19,0 0-8,0 0-6,0 0-8,0 0-10,0 0-11,0 0 0,0 0 2,0 0-4,0 0-1,0 0 3,0 0 4,0 0 4,0 0-3,0 0-4,19 17-3,-16-12-6,1 4 4,1-1 3,3-1-2,-1 5-2,2-5-5,-1 3 1,2 4-4,0 1 0,3-1-3,0 3-3,0-5 1,3 9-6,1 1-1,2-4-3,-4 4-5,4-1 4,3 1-5,-6-2 0,3 1-3,-1 3-3,1 1 1,0-1-6,-4 0 4,2 1-2,-6 2-3,2-1-1,-3 0 2,-1 3 0,-2-2-3,0 2 3,-2 0-1,-2 0 0,-2 1 2,1 0 3,-4 1 1,0 1-1,0-2 0,0 2 2,-3-4-2,-4 1 1,1 2-3,3-4-1,-1 0 0,-3-2 1,2-5-3,1-3-1,-2 7 2,3-6 0,0-1-4,0-2 2,-2 1-14,2 1-8,-1-5-5,1 0-6,1-2-5,-1 2-10,-1-2-7,2 0-13,-3-1-4,2-1-7,-1-2-3,1 1-21,1-3-12,-1 0-17,-2-2-11,0 1-19,7-3-117,-18 4-296,9-2 131</inkml:trace>
  <inkml:trace contextRef="#ctx0" brushRef="#br0" timeOffset="274229.6824">16491 13858 76,'0'0'76,"0"0"-9,0 0 5,0 0-9,0 0-1,0 0-1,0 0-14,0 0 6,0 0-2,0 0 2,0 0-10,0 0 4,0 0-4,0 0 1,0 0-1,0 0-6,0 0-1,0 0-2,0 0 6,0 0-19,0 0-1,0 0-3,0 0 2,0 0-1,0 0-10,0 15 3,0-15 1,0 0-4,14 0 2,-9 0-2,-5 0-1,15-1 2,-7 2 5,-8-1-5,15-1 6,-6 0 1,0 2-5,2-2 8,0 1-2,-1 0 8,3 0-2,-1 0-9,0-3-7,1 3 3,-3 3 4,3-3-3,1 1 4,-3-2-5,3 2 9,-1-1-8,0 3-6,1-3-3,4 0-1,-4 0 0,3 0 5,-3 1 0,-1 0 3,1-1-6,2 0 4,-2 1-3,-1 1-4,1-2 10,-1 3-6,1-3-2,-1 0 0,5 0 4,-3 1-3,2-1 4,0 3-7,-1-2 5,1 1-1,2-2-5,-1 0 6,0-1 1,2 1-4,-3-1 5,2-2-3,-3 2-4,2 0 2,0-2 3,0-1-2,0 4 0,-5-1-5,3-1 7,-3 1-7,1 1 5,0-1 4,0 1-4,-1-3-4,1 1 2,0 2-4,-1-2 2,0 1 2,-3-1-4,3 1 9,-3-1-6,3 0-3,-3 2 2,1-2 1,0 2-5,0-3 2,-2 2 5,0 0-1,5-1-5,-4 1 0,2-3 7,-1 1-5,1 3 4,-1-2-2,0-2 0,0 0-3,3 0 3,-4 1 6,4-2-4,-2 3-6,-1-2 14,1 1-7,-1-1 0,2 1 0,0 0 3,-2-1-2,1 1-1,-3 1 4,0 1-4,1-3 3,-2 4-2,-8 0-1,13-2 4,-6 1-11,-7 1 6,12-2 3,-6 0-7,-6 2 5,14-1-3,-6-1-2,-8 2 6,14-1-8,-4 0 3,-4-2-1,6 3 3,-12 0 1,17-4 0,-6 3 1,-4-1 0,5 2 2,-2-3-2,2 1-6,-2 1 3,0 1 5,2-1-7,-2 0 2,-1-1 1,2 1-2,-2 2 2,-2-1 2,-7 0-12,16-1 7,-7 1 1,-1-1 5,-8 1-1,15-2-2,-7 2-1,1-1 3,-9 1-1,18-1-1,-7 1-1,-1 0-3,0 0 5,-1-1 2,1 1-1,-1-2-2,2-1-6,-2 3 4,4-1 5,-3-1-1,2 0-3,-2 1 1,1-3-1,1 4 1,-3 0-3,2-3 2,2 1 1,-4-1-7,2 2 10,1-2-8,-2 1 2,2-1 1,-1 0-3,0 1 2,-1 0 6,0 0 3,0-1-16,-4 2 8,6 0 5,-4-1-7,-1 1 4,-7 1 1,16-1-4,-10 0 2,-6 1 3,10-2-3,-10 2 3,10-1-3,-10 1 0,8 1-3,-8-1 4,11 0-1,-11 0 2,12 0 3,-12 0-6,12 2 0,-12-2 4,10-2-6,-10 2 6,13 2-4,-7-2 0,-6 0 0,15-2-3,-15 2 0,12 2 0,-2-2 4,-2 0 3,-8 0-3,11 1 3,-11-1-3,12 1 0,-12-1 0,12-1-2,-12 1 7,8 0-7,-8 0-2,8 1 1,-8-1 4,0 0 6,0 0-3,9 1 1,-9-1 6,0 0 1,0 0-4,0 0 5,0 0-2,0 0-4,0 0 4,0 0-1,0 0-13,0 0 17,0 0-15,0 0 1,0 0 2,0 0 3,0 0 2,0 0-8,0 0 2,0 0 1,0 0-4,0 0 1,0 0 8,-30-1-3,30 1-2,-14 1 1,14-1 4,-14 0-7,7 0 0,7 0-2,-17 2 3,12-2 0,-6-2 0,11 2-1,-17 0 3,8-1-5,1-1 5,-2-1 4,4 1 0,-6 0 3,6-1 4,-5 1 0,3-1 6,-1-1 0,9 4 2,-13-3-6,3-1 4,3 2-1,7 2-1,-11-3 11,6 1 1,5 2-2,-9-3 0,9 3-7,0 0 1,-10-3-9,10 3 5,0 0-8,0 0 5,0 0-9,0 0 1,-7-2-1,7 2 0,0 0-1,0 0 1,0 0-3,0 0 4,0 0-2,0 0-2,0 0-2,18 10-1,-18-10 5,10 3-2,-10-3 2,10 2-4,-4 1-3,0-2 7,3-1-3,-9 0-2,17 5-5,-10-4-8,1 0 0,2 0-1,-1 1-1,2 0-3,0-2 2,-2 3-4,0-1 5,-9-2-1,14 0-2,-7 0 0,2 0 1,0 0 7,-9 0-1,17 0-6,-12 0 9,-5 0-1,9 2-1,-9-2 1,0 0-1,10 1-1,-10-1 5,0 0 3,0 0 2,10-1-3,-10 1 1,0 0 0,0 0 0,0 0 7,0 0-7,5 4-3,-5-4 7,0 0-3,0 0-8,0 0 7,0 0-3,0 0 4,0 0-3,0 0 5,-12 11-4,12-11-4,-7 5 2,7-5 1,-6 7 6,6-7-4,-7 4-1,2 0 11,-1 0-9,0-1 2,-1 1 2,3 1 5,-1-2-9,-1 2 3,0-1-1,-2-1-3,3 1 5,0 0-2,-6 3 1,5 0 2,-3 0 0,4-2-2,-4 4 2,-1-2-4,2-2 9,-1 3-8,0 0 6,2-4-5,-1 1 3,-2 3-5,3-2 9,2-1-10,-3 2 5,2-4-1,0 2-8,1 0 8,5-5-2,-9 4 3,9-4 5,-9 4-1,9-4-6,0 0 10,-9-1-4,9 1 2,-9-7 5,6-1 5,-1 4 1,-1-1 8,-1-3 0,1 1 0,0 0-6,-1-2 5,3-2-8,-2 2 3,2-1-4,-3 1-1,4 1-1,0-2-4,1-2-1,-2 4-1,3 8-3,0-14-1,3 7 1,-3 7-15,1-9-12,1 2-14,-2 7-13,5-9-12,-1 5-13,-4 4-18,7-6-12,-7 6-21,6-6-20,-6 6-134,0 0-298,7-2 132</inkml:trace>
  <inkml:trace contextRef="#ctx0" brushRef="#br0" timeOffset="277510.295">17222 14278 71,'0'0'80,"0"0"4,0 0-4,0 0-3,0 0-3,-13 17-2,13-17 5,-5 5-9,5-5-4,-9 7-5,7-5-10,2-2 2,-11 9-9,10-5 7,-3 1 2,-2 1-10,6-6-4,-10 7-3,6-3-3,0 2 2,4-6-8,-9 9 3,6-4 1,-1 2-6,-3-2 4,3 3-1,-1 1 0,-2 1-1,1-1-5,0 1 6,-2 1 1,5 1-4,0 0-1,-2-1-9,1-2 2,1 3-1,1 4-1,-1 1-4,3-6 5,0 6 2,0-6-6,8 5-1,-6-2 1,2 2-5,1-5 2,-1 0-7,3 0 5,0 0-1,1-1-7,-1-2 16,2-1-11,0-1 4,0 1 0,-2-5 5,4 2-5,-2 0 0,-2-3 1,2-1-2,2-1-2,-4 1 0,-7 0 2,18-9-3,-11 3 1,3 1-2,0 0 1,-1-4-3,2-4 3,-2 4 10,1-6-9,-4 1-2,3 0 5,1-3-4,-2 1 5,1 0-5,-3-1 5,2-2-4,-1 4-2,-3-2 6,2-2-2,-1 1-3,-1 1-1,-1 3 8,1-2 5,-3 5 5,-1-1-1,0 0 0,-5 3 0,2-1 1,0 3 0,-3-1-5,-1 1-8,1 2 6,-3 0 0,1 1-4,-2 0-2,-2 3 2,2-2 3,1 3-6,-3 3 0,12-3-1,-15 0 1,8 1-5,7-1-18,-14 4-6,10-1-16,-3 1 13,7-4-9,-7 4-2,0-1-4,7-3-12,-6 10-4,6-10-14,-1 9 0,-3-6-9,4-3-10,0 12-13,0-12-114,-4 11-236,4-5 104</inkml:trace>
  <inkml:trace contextRef="#ctx0" brushRef="#br0" timeOffset="278285.9434">17749 14479 28,'0'0'179,"0"0"-15,-13 1-11,13-1-23,0 0-10,0 0-10,-8-1-16,8 1-12,0 0-7,0 0-6,0 0-9,0 0-3,0 0-8,0 0-3,-9 4-7,9-4-2,0 0-3,0 0-4,0 0-1,0 0-2,0 0-5,-4 7 0,4-7-5,0 0 5,0 0-10,-4 7 1,4-7 3,0 0-3,-9 8-4,5-6-2,4-2 4,-6 8-5,2-5 5,4-3 2,-5 7-3,5-7-4,-7 7-2,7-7 0,-6 4 5,6-4-3,-5 5-6,5-5-3,0 0 7,0 0 2,0 0-2,0 0-3,0 0 3,0 0 2,0 0-6,0 0 2,0 0 0,0 0 0,0 0 0,8-25-3,-8 25 7,3-11-2,-3 6 1,2-3-2,-2 8-7,5-12 8,-4 7-2,-1 5 9,0-11 1,0 11 3,0 0-1,-1-10 3,1 10-2,0 0-3,-7-7-6,7 7 2,0 0-5,0 0 2,0 0-3,0 0 0,0 0-3,-13 11 2,13-11 4,-2 8 1,2-8-8,-2 6 2,2-6 4,-3 8-4,3-8-2,0 9 5,0-9-4,0 0 4,4 11-5,-4-11 7,0 0 3,0 6-15,0-6 8,0 0-11,0 0 7,0 0 4,0 0 0,0 0-3,0 0 2,0 0 1,0 0-2,0 0 5,0 0-2,0 0 3,9-17-6,-9 17-3,1-12 8,1 6-3,-2 6-3,-2-12 4,2 12-5,2-10 10,-2 10-9,0-10 0,0 10-1,0 0 1,0-9-3,0 9 4,0 0-11,0 0-6,0 0 3,0 0-5,0 0-15,0 0-4,0 0-6,0 0-4,0 0-8,0 0-18,0 0-21,6 21-12,-6-21-35,0 7-76,0-7-237,6 6 105</inkml:trace>
  <inkml:trace contextRef="#ctx0" brushRef="#br0" timeOffset="279371.6772">17962 14384 84,'0'0'118,"0"0"-22,-4-2 22,4 2-16,0 0-7,0 0-11,0 0 3,0 0-1,0 0-5,0 0-2,-6-6-15,6 6-8,0 0 1,0 0-2,0 0-7,0 0-3,0 0-9,0 0 0,0 0 1,15-12-6,-10 10-6,-5 2-4,15-3 3,-6 3-8,1-3-4,3 2-6,-3 0 5,3-1 2,1 1-6,-3 1 5,5-1 1,-5 2-4,3-1-8,-3 1 9,0 2-11,1-1 2,-3 2 12,-3-3-9,-1 3-1,-1 1-5,-4-5 1,8 8 8,-8-1-9,0-7 8,-5 13-1,-3-4-8,2 1 9,-6 1-3,1 4 0,-2-5 4,2-2-5,-5 2 11,5 1-13,0-2-3,1-6 1,1 6 2,0-4 3,4 0 1,-3 3-1,3-5-7,0-1 0,5-2-4,-9 6-8,9-6-8,-4 5 11,4-5 1,0 0 1,0 0 2,0 0 1,0 0-9,0 0 9,0 0 3,16 5-1,-16-5 4,10 0-2,-10 0-5,12 1 6,-6 0-4,-6-1 5,11 0-1,-5 3-1,0 0 2,-6-3-7,13 4 8,-10 2 5,2-4-5,-1 2-6,-1 1 4,1 2 19,-1 1-5,0-3-4,1 4 3,-1-3-2,-2 1 1,3 1 7,-2 3-1,1-2 8,-1 0-1,0 1-2,-2 0 0,0 1-3,0-2-2,0 0 3,-2-1-4,-1 0 7,0-2 0,-2 1 0,1 1-2,-3-1 4,0-1-4,0-1 2,-1 2-2,-2-1-2,1-2 4,-2 1-11,3-2 3,-3 3-4,1-5 1,1 1 0,-3 1-3,3-2-11,-1 0-7,-3 0-10,3-1-20,-2 0 5,5 2-7,-1 1-17,8-3-2,0 0-17,-17-3-13,17 3-18,-8-2-15,8 2-103,0 0-246,-10 0 109</inkml:trace>
  <inkml:trace contextRef="#ctx0" brushRef="#br0" timeOffset="280011.5639">18429 14434 30,'0'0'93,"-2"5"-12,2-5-11,0 0-4,-1 12-2,1-12-8,-2 7 3,2-7-13,0 10 13,-2-3-1,0 1 3,2-8 6,-5 14-3,3-3-2,-3 2 5,0-2 2,-1 3-8,3-2-12,-3 5 1,1-3-1,1-2-9,0 5 2,0-2-9,1-3 2,1 0-12,0-1 1,1 0 7,1 0-6,0-1-11,0-2 6,1 0-3,0-2 2,-1-6 0,4 11-3,-4-11-2,6 6 1,-3-4-4,-3-2-1,12 0 3,-12 0 0,10-2-5,-10 2 4,10-6-10,0 1 9,-2-1-2,0 1 4,-1-1-1,0-1 0,-2-2 12,1 1-4,0-2 4,0 1-2,-2-1-9,1-1 6,-1 2-8,-2-4 4,2 1-2,0-4-6,-2 6 3,1-2 0,-3 0 1,2 2-3,-4-2-2,1 0-2,-1 4-1,0-4-1,1 5 2,-2 0-5,3 7-5,-9-15-6,5 11 1,2-1-11,-6 0-4,8 5 1,-5-4 0,5 4-10,-8-5-6,8 5-4,0 0-12,-11-2 7,11 2-9,0 0-2,-9 5-11,9-5-4,-5 6-11,5-6-3,-4 6-32,0-2-62,4-4-197,-5 7 88</inkml:trace>
  <inkml:trace contextRef="#ctx0" brushRef="#br0" timeOffset="280710.0638">18779 14359 45,'0'0'84,"7"-7"2,-2 5-17,1-3 1,1 3 3,3-3 1,-2 1-2,1 0-1,1 1 2,-1-1-3,-2-1-11,0 3 2,0-1 3,-7 3-3,12-4-4,-7 2 4,-5 2-18,10-3-2,-10 3-4,8-4 1,-8 4-11,0 0 0,0 0 5,8-1-9,-8 1-7,0 0 1,0 0-2,7 6-5,-7-6 8,0 8-2,0-8-7,0 9 0,0-2-2,0-7 5,-1 16-1,-1-6-3,-1-1 3,-1 1 1,-1 0-5,0 1 6,-1 4 5,0-5-16,1 2 0,0 0 2,-1-2 3,-2 2-3,3-3 1,-1 0 2,0 0-3,1-1 4,0 2-4,-1-2-2,1-1 2,1-1-2,-1 2 4,1-3-4,1 1-2,1 1 2,2-7 3,-6 9-5,3-6 2,3-3 3,-4 7-5,4-7 4,0 0-4,-2 7 0,2-7 2,0 0 8,0 0-3,0 0-1,0 0-7,0 0 15,12 3-4,-12-3-8,12-3 0,-3-1 0,-1 3 0,3-3 5,-2 1-7,1 1 0,-1 2-1,3-4 7,-2 1-6,4 1 2,-1-1 0,-1-1 0,1 1-1,0 1-2,0-3 13,-2 2-10,3 2 3,-1-5-8,1 1 5,-1 2 3,0 0-7,-1-1 4,1 0-3,-1 1 3,1 0 5,-2 0-10,-1-1 4,1 2 4,-1-3 0,-1 0-4,-2 3-1,1-2 0,0 0-1,-1 0 8,1 1-3,-2 0-18,2-1-15,-2 2 16,1-2-19,-7 4-7,10-5-10,-5 4-4,-5 1-18,6-8-14,-6 8-15,3-5-22,-3 5-83,0 0-220,0 0 97</inkml:trace>
  <inkml:trace contextRef="#ctx0" brushRef="#br0" timeOffset="284659.7493">16037 11339 48,'0'0'51,"8"-2"2,-8 2-7,0 0-6,9-4-11,-9 4 3,0 0 3,4-3-9,-4 3-9,0 0 0,5-4-4,-5 4-6,0 0 0,4-8-3,-4 8 4,0 0-3,0 0-4,0-9 6,0 9-2,4-5-4,-4 5-2,3-8 0,-3 8 4,3-7 3,-3 7-3,4-6 1,-4 6-2,0 0-3,2-8 0,-2 8 6,0 0-8,0 0 3,-2-10-1,2 10-7,0 0-5,2-10-2,-2 10-8,4-8-5,-4 8 2,0-7-5,0 7 6,0 0 3,-2-10 5,2 10-2,0 0 7,2-10-5,-2 10 4,0 0 1,-2-10 4,2 10 2,0 0 1,0-12 9,0 12 12,0-8 10,0 8-3,0 0 5,-2-12-7,2 12 4,2-7-3,-2 7-1,0-10 4,0 10 10,2-8-6,-2 8-4,0-10 0,0 10-4,0-8-2,0 8 1,0-10 5,0 10-6,3-8 2,-3 8 10,0-7-1,0 7 7,4-7-5,-4 7 4,0-7 1,0 7-5,2-9-6,-2 9-1,0-9 6,0 9 3,0-8 6,0 8-7,2-9-4,-2 9-1,2-7-5,-2 7 7,3-7-3,-3 7 0,0 0 4,0-8 4,0 8-6,0 0 8,0 0 0,0 0-9,0 0 3,0-9-9,0 9 5,0 0-9,0 0 0,0 0 1,0 0-7,0 0 2,0 0-4,0 0 4,0 0 1,0 0-6,0 0 10,0 0-6,0 0 0,0 0 0,0 0 7,0 0 5,0 0-6,0 0 11,0 0 0,0 0 6,0 0-4,5 21-1,-5-21 0,2 10-3,-2-4-3,0-6 0,4 13 5,-6-5 0,4 2-7,-1 2 3,-1-4-4,0 3 1,2-1-6,0 2 5,0 0-1,0 3 7,0-3-8,1 2 2,-3-3-4,4 5 0,1-3-2,-3-2-2,1 2-1,-1 0-3,2-2 0,-2 1 2,3 5-3,-1-6-3,-2 1 4,4-1-2,-4-1-5,2 3 4,0-3-3,-2 2 1,1-1 6,-3 0-3,4 1 6,-4 1 9,0-1-5,0 2 0,2-4-2,-2 1-2,0 0 0,-2-1-1,2 1 0,0-2-1,0-1-4,0-8 0,-2 15 0,2-9-2,0-6 0,-2 11-1,0-3 0,2-8 2,0 10-2,0-2-2,0-8 2,0 12 4,-1-4 1,1-8 0,-2 9-2,2-1 1,0-8-2,0 10 5,0-3-5,0-7 0,-2 12 1,0-6-2,2-6 2,0 13-4,0-13 4,0 11-4,0-11 2,-4 13-5,4-8 4,0-5-2,0 10 1,-2-3-1,2-7-1,-4 12 3,4-5 2,0-7-4,0 12 0,0-12-2,0 10 0,0-10 2,0 12 0,0-5-1,0-7 0,0 10 2,0-2-2,0-8 2,-2 12 1,2-12-2,0 11 0,-2-4-3,2-7 0,0 14 4,0-7-3,0-7-1,0 16 3,2-9-1,-2 1-1,0 0-1,2 1 0,-2-2 4,0 0-5,3 0 9,-2 1-6,1-2-4,-2 5 5,0-2-3,2-1 0,0 0 0,-2-8 1,0 16-1,0-9 1,0 0-1,4 0 1,-4-7-1,0 12 0,0-6 3,0-6-3,0 15 0,3-10-1,-3 3 1,0-8 0,2 12-2,-2-12 3,0 10 1,0-2-1,0-8 1,0 9 0,4-2-2,-4-7 0,-2 8-1,2-8 3,0 11-3,0-11 1,0 9-1,0-9 1,2 7-1,-2-7 2,0 9 1,0-9-2,0 10 1,0-10 0,2 9-2,-2-9-2,0 11 2,0-11 2,-2 12 1,2-7 0,0-5 1,-4 13 0,4-8-5,0-5 3,-3 12-1,1-5 1,2-7 1,-2 11 0,0-5-3,2-6 2,0 10 1,0-10-2,0 9 0,0-9-2,-2 11 3,2-11 0,0 10-1,0-10-2,0 9 2,0-9 0,2 9 1,-2-9-1,-2 10 1,2-10 0,0 8-2,0-8 0,-2 9-3,2-9 3,2 11 2,-2-11-2,-2 9 1,2-2 0,0-7 2,-2 9-2,2-9-1,-4 12 3,2-9-2,2-3 0,-2 10 4,2-10-5,0 10 2,0-10-1,-2 6 0,2-6 1,0 10-3,0-10 3,-2 7 1,2-7-1,0 0-1,2 13-1,-2-13 4,0 7-4,0-7 1,2 7 0,-2-7-1,2 10-1,-2-10 1,-2 8-1,2-8 0,2 9 2,-2-9 2,0 9-3,0-9 2,0 8 0,0-8-1,2 7 1,-2-7 1,0 0 3,-2 14-7,2-14 3,-2 8-3,2-8 2,0 0 12,0 10-16,0-10 4,0 8-3,0-8 4,-2 9-1,2-9-8,-2 9-3,2-9 4,-1 10 0,1-10 2,-2 8-4,2-8 6,-2 11-1,2-6-1,0-5-2,-4 10 5,4-10-1,0 9-3,0-9 2,0 10 4,0-10-2,0 9 2,0-9 4,0 0-7,0 13 0,0-13 1,-4 6-3,4-6 5,0 0-1,0 8 0,0-8 1,0 0-4,0 9 6,0-9-6,0 0 5,0 10 2,0-10-6,0 0 4,-1 10 0,1-10-1,-2 7-4,2-7 6,0 0-4,-2 11 1,2-11 0,0 0 3,2 11-2,-2-11 0,-2 8 1,2-8-1,0 0 1,0 12-3,0-12 1,2 7 1,-2-7 0,2 6-2,-2-6 2,0 0 0,1 8-3,-1-8 3,4 5 1,-4-5 1,0 0-4,0 8 3,0-8-3,2 7 2,-2-7 3,0 0-3,2 13-3,-2-13 0,0 6 2,0-6 1,0 0-2,-2 12 2,2-12-2,0 0 1,0 12 0,0-12 3,0 9-6,0-9 3,0 8 0,0-8 3,-2 8-2,2-8 1,0 9-3,0-9 1,0 0-1,-2 12 1,2-12 2,0 6-3,0-6 4,-2 11-3,2-11 3,0 10 0,0-10 2,2 12-6,-2-7 2,0-5 2,-2 12-4,4-5-1,-2-7 2,-2 12 3,2-12-2,0 12 2,0-7-5,0 3 0,0-8 4,0 16 0,0-10 0,-1 2 2,-1 1-6,0 2 2,0-6 0,-1 5 2,3-3-3,0 3 2,0-2 0,-2 1 0,0-1 0,2 1 0,0 0-2,-1 1 7,1-10-7,-4 15-2,6-6 3,-2-1 1,0 0-2,0 0 11,0-8-12,2 15 3,-1-6-1,-1-2 0,4 2 3,-4 0-5,0 3 2,0-5 0,0 3 0,3-2 0,-3 1 0,0 0-2,0 0 3,-3 2 1,3-11-2,0 14 4,0-9-5,0 4 0,0-9 2,0 15 0,3-10-3,-3-5 3,2 13-1,-2-6 2,2 0 2,-2-7-2,0 13-3,2-7 9,-2-6-9,0 12-3,0-2 7,0-10-2,0 17-3,0-11 3,-2 2-1,2 2-1,0-10 2,0 16 0,2-10-3,-4 4 3,2-10-2,0 17 0,0-10 4,0 2-3,0-2 0,0-7 1,-2 15 2,4-5-2,0-5-3,-2-5 1,1 14 3,-1-2-3,2-5 2,-2 1-2,0-1 0,0-7 2,2 15-2,-2-8 2,0-7 0,-2 17 2,0-7-2,2 0-1,0-1-1,-1 1 0,-3 1 2,6-1-5,-4 0 4,2-1 2,-2 4-4,-1-4 3,3 0 0,0 0 1,-2 2 1,2-3 0,0-8-2,0 17 0,-2-8-2,2-2 2,0 1 0,0 2 2,0-10-4,0 14 4,0-7-3,0 3-1,0-10 1,2 12 1,-2-5-1,2 0 1,-2 1 0,0-8 0,0 10-1,0-10 0,0 9 0,0-9 2,3 10-1,-3-10 2,2 10 0,-2-10-4,0 7 3,0-7-5,0 0 4,2 10 2,-2-10-1,0 0 0,0 7-2,0-7 7,0 0-5,0 0-1,0 0 5,0 0-3,0 0-5,0 0 3,3 5 0,-3-5 0,0 0 0,0 0 2,0 0-1,0 0-2,0 0 2,0 0-4,0 0 0,0 0 2,0 0 0,0 0 0,0 0 1,0 0-2,0 0 1,0 0 0,0 0 2,0 0 0,4 4-2,-4-4 3,0 0 2,0 0-3,0 0-3,13-4 2,-13 4-1,0 0 0,0 0 1,10 0-2,-10 0 3,0 0-2,10-2-1,-10 2 4,0 0-2,0 0 1,0 0 2,9-1-2,-9 1-3,0 0 4,0 0-2,10-2 0,-10 2-1,0 0-2,0 0 1,0 0 5,6-3-5,-6 3 5,0 0-5,0 0 2,0 0 1,0 0 2,9-2-1,-9 2-8,0 0 8,9-2 1,-9 2-4,0 0 1,12 1-2,-12-1 2,0 0-3,10-2 2,-10 2 0,7-4 6,-7 4-3,10-3-2,-10 3-2,8-2 0,-3-1 2,-5 3 2,9-4 0,-9 4 1,7-4-2,0 1-2,-7 3 3,6-3-1,-6 3-3,9-3 4,-4 1-5,-5 2 2,9-3 0,-9 3 2,9-2-2,-9 2-1,10-1-4,-10 1 5,8-1-5,-8 1 8,9-2-3,-9 2 1,0 0-3,8 0 4,-8 0-2,0 0 9,10 2-6,-10-2-2,0 0 0,9 2 2,-9-2-2,6 2 1,-6-2-6,0 0 8,16-3-5,-9 2 4,-7 1-2,9-3 5,-9 3-4,13-4-1,-8 3 1,-5 1-1,17-2-1,-12 1 0,4 0-1,0-2 7,-9 3-10,14-2-9,-7 2 0,1 0-4,-8 0 1,13-3 1,-13 3 2,10 0-3,-10 0 2,9 3 3,-9-3-3,10 0 1,-10 0-1,8 4 4,-8-4-2,5 3 6,-5-3-1,0 0-6,0 0-7,8 3-4,-8-3-9,0 0-2,0 0-8,0 0-16,5 2 10,-5-2-15,0 0-2,0 0-10,0 0-15,0 0-20,0 0-7,0 0-11,0 0-140,0 0-291,0 0 130</inkml:trace>
  <inkml:trace contextRef="#ctx0" brushRef="#br0" timeOffset="285065.7701">16391 13914 70,'13'0'107,"-13"0"-6,7-2-3,-7 2-17,0 0 4,15 0-14,-15 0-7,11 0-9,-3-1-13,-8 1 1,13-2 6,-4 0-12,2 0 0,-2-1-4,3 1-3,-1 2-2,2-3 2,-1 1-16,-1-1 5,0 0-7,1 2-3,-2-3-15,-1 3-7,1-2-15,-2 1-7,-8 2-21,9-1-22,-9 1-73,10-1-161,-10 1 72</inkml:trace>
  <inkml:trace contextRef="#ctx0" brushRef="#br0" timeOffset="286583.6321">16083 11139 70,'0'0'90,"4"3"0,-4-3-21,0 0 5,0 0-11,0 0-1,0 0-23,0 0 13,0 0-4,0 0 0,0 0-2,0 0-8,0 0-2,0 0-13,0 0 4,0 0 1,0 0-1,0 0-3,0 0-4,0 0-8,0 0-1,0 0 5,0 0-5,0 0-1,0 0-7,0 0 11,0 0-1,0 0-14,0 0-7,0 0-8,0 0-13,0 0-10,-18 5-22,18-5-91,0 0-165,0 0 74</inkml:trace>
  <inkml:trace contextRef="#ctx0" brushRef="#br0" timeOffset="287672.6576">16121 11093 47,'0'0'110,"0"0"-6,0 0-10,0 0-10,0 0-10,0 0-5,0 0 2,2-8-12,-2 8-2,0 0 2,0 0 5,0 0 0,5-5 0,-5 5 8,0 0-1,0 0 7,0 0-3,0 0-5,0 0 5,0 0 0,0 0 2,0 0-11,0 0-6,0 0-3,0 0-7,0 0-7,0 0-3,0 0-2,0 0-9,0 0-1,0 0-5,0 0 0,0 0 1,0 0-5,0 0 0,0 0 0,-9 25-2,7-20 5,0 1 1,2-6-2,-5 16-3,1-6 7,-2-1-1,0 3 1,2 0-3,-5 3 3,2 1-2,-2 0-4,2-1 2,-2 2-5,0 0 0,0-1-1,0 1-2,3-3-6,-2 1 4,2-4-2,-1 2-1,3-1-2,0-1 2,-4-1 0,4 0 0,2 0-2,-1-2 3,-1-1-6,4-7 0,-4 11 2,2-5-1,2-6 1,-3 8 0,3-8-2,-4 4 4,4-4-3,-3 6 2,3-6-3,0 0 5,0 0-2,0 0 1,0 0-1,-5 4-2,5-4 0,0 0-3,0 0 3,0 0-1,0 0 0,0 0-3,0 0-3,0 0 1,0 0 3,-2-20-2,2 20 2,0 0-7,5-14 2,0 9 0,-1-5 0,1 2-1,-1 0 2,2-1 0,-3 0 1,3 0-4,2-2 2,1-3 1,-1 5-2,0-6 3,0 6-1,3-5-1,-2-1 0,1 1-3,-2-2 6,-1 4-6,0-3-1,0 1 4,-1 2 3,-1 3 6,-3-2-2,0 1-1,0 3-1,0 0 3,-1 0-1,-1 7-1,0-12 2,0 12 4,2-13-3,-2 13 2,0-7 0,0 7 3,0 0-4,0-9 1,0 9-2,0 0 3,0-10-1,0 10-2,0 0 0,0 0-3,0 0 3,3-7-2,-3 7-3,0 0 0,0 0 0,0 0 0,0 0-4,0 0 2,0 0-2,0 0 1,0 0 0,0 0 2,0 0 0,0 0-2,0 0 0,0 0 3,15 10 0,-15-10-2,7 7 0,-3-5-2,-4-2 0,10 10 5,-2-6-3,-3 3 3,1-4-3,2 4 2,2 1 0,-1-1 1,5 2 0,-5-3-3,4 1 5,1 2-4,1 0 2,1 2 0,-5-2 5,6 2-8,-4 0 1,0-1 2,0 0-3,1 1 4,-5-3-2,0 0 1,1 1-2,-1-1 0,-1-1 0,-1 0-1,0 0 4,-1-2 3,1 0-5,-2-1 0,-1 0 0,-4-4-2,9 7 1,-9-7 7,3 7-6,-3-7 1,0 0 2,0 7 2,0-7-2,0 0 5,-12 6-3,5-3-1,7-3 3,-15 3 1,3 0-2,1-1 3,-2 0-2,1 0 2,-1 0-2,-1-2 4,1 3-1,-5 0-3,3-6 1,-1 6 0,5-3-2,-3 0 2,1 0-1,-1 0-2,1 0 0,2 0 1,-3 0 2,1 0-4,1 0 0,1 0-3,0-3 4,-3 3-3,3 0 1,-1 0-1,1 0-11,1 0-9,-2-3-6,1 3-13,11 0-9,-19-1-5,11 1-4,3-3-15,5 3-12,-16-2-22,16 2-14,-11-3-22,7 1-22,4 2-162,-12-8-351,8 5 155</inkml:trace>
  <inkml:trace contextRef="#ctx0" brushRef="#br0" timeOffset="289591.8496">16119 11122 93,'0'0'120,"0"0"-8,0 0-11,0 0-3,0 0-12,0 0-7,0 0-7,0 0-1,0 0-8,0 0 5,0 0-9,0 0-11,0 0 5,0 0-10,0 0-4,0 0-8,0 0-1,0 0 0,0 0 0,0 0-2,0 0-6,0 0 1,8 0-2,-8 0 5,0 0 1,0 0 3,14-1-5,-14 1 3,9-2-3,-9 2-5,11 2 1,-11-2-5,12 0-3,-6 0 5,-6 0-8,14-2 0,-5 1-2,0 0 3,2 1-6,-11 0 2,20-1 1,-9 0-3,1 0-1,1-1 2,-1 0-3,-3 2 0,4-3-1,-1 1 2,-1 2 0,-1 0 2,-2-1 1,1 1-6,-1-1-1,-8 1 4,14 0-8,-14 0-9,11 0-10,-11 0-11,14 0-10,-14 0-7,9 1-3,-9-1-11,9 0-11,-9 0-4,6 1-15,-6-1-23,0 0-69,0 0-202,12-1 89</inkml:trace>
  <inkml:trace contextRef="#ctx0" brushRef="#br0" timeOffset="290129.2303">16854 11061 30,'0'0'125,"0"0"-11,0 0-16,0 0-2,8 3-19,-8-3 7,0 0-14,8 1 1,-8-1-9,9 2-3,-9-2-13,12 3 5,-7-1-7,0 0-4,3 0-7,2 0 1,-3 1-8,1-2-1,1 2-3,0-1 4,3-1-8,1 1 6,-1 1-7,-1-3-8,2 3-10,0-2 4,-1 0-2,0 0-6,0-1-3,0 0-10,-1 0-4,-2 1-5,0 1-3,0-2-2,-9 0-12,13 2-10,-8-2-10,-5 0-6,11 1-19,-11-1-52,0 0-151,0 0 67</inkml:trace>
  <inkml:trace contextRef="#ctx0" brushRef="#br0" timeOffset="290702.3966">17573 11136 30,'0'0'154,"0"0"-16,0 0-18,0 0-9,0 0-10,0 0-11,0 0-12,0 0-2,19 8-12,-19-8 6,6 3-17,-6-3 4,11 3-9,-11-3-3,10 1-4,-2-1-3,0 3-7,-8-3-3,14 1-2,-6 0-1,0 1-2,5-1-2,-1-1-3,1 0 0,1 0-5,-1 0-2,5-3-4,-5 3-5,1-1-9,-1 0-6,-2 0-4,3-1 3,-2 2-2,2-1-7,-6 1-5,5-2-3,-3 1-5,-10 1-6,14 0 10,-14 0-1,9-1-1,-3 2 8,-6-1-11,0 0 4,9 4-9,-9-4-18,0 0-15,0 0-82,0 0-169,0 0 75</inkml:trace>
  <inkml:trace contextRef="#ctx0" brushRef="#br0" timeOffset="291322.7745">18063 11240 23,'0'0'150,"0"0"-11,0 0-8,0 0-9,0 0-15,0 0-9,0 0-8,0 0-4,0 0-5,0 0-5,0 0-8,0 0 5,0 0-11,10 3-2,-10-3 1,0 0-5,14 0-8,-14 0 0,13 0-8,-2 0-5,-1 0-3,1-3-7,3 3 0,4 0 1,1 0-1,-5-2-4,6 0-2,-2 1-2,-1-2-5,-3 2-2,-1-1-3,2 1 1,-2-1-1,-2-1-3,3 3-2,-2-1 3,-1 1-3,-3 0 0,-8 0-3,12 0 7,-12 0-8,10-2 2,-10 2 5,0 0-3,11-1-5,-11 1-1,0 0 0,8 1 0,-8-1 0,0 0-5,0 0-6,4 6-6,-4-6-18,0 0-20,0 0-17,0 0-18,0 0-17,-2 7-134,2-7-266,0 0 117</inkml:trace>
  <inkml:trace contextRef="#ctx0" brushRef="#br0" timeOffset="291727.6263">18525 11347 119,'0'0'142,"0"0"-9,0 0-6,-11 13-18,11-13-9,-3 5-6,3-5-8,-1 8-12,1-8-3,-4 13-5,3-6-7,1-7-1,-4 11-14,3-4 2,-1-1-6,0 4-9,2-10-1,-1 15-3,-1-9-1,2-6-4,-1 12-1,1-1-1,0-5-4,0-6-1,0 12-7,1-7-14,-1-5-15,0 12 2,0-12-10,2 11-16,-1-6-11,-1-5-13,0 7-8,0-7-20,2 8-98,-2-8-210,-5 6 94</inkml:trace>
  <inkml:trace contextRef="#ctx0" brushRef="#br0" timeOffset="292133.9671">18486 11777 91,'2'6'95,"-2"-6"-15,0 0-3,4 5 2,-4-5-9,0 0-5,1 6-1,-1-6-1,0 0 2,2 8 5,-2-8 0,0 0-4,0 10-4,0-10-11,0 0-3,-4 10-7,4-10 5,-2 7-13,2-7-2,0 8-6,0-8-8,-2 7-6,2-7-7,0 0-14,-1 11-17,1-11-13,0 10-11,0-10-13,0 0-18,-3 12-93,3-12-191,0 7 85</inkml:trace>
  <inkml:trace contextRef="#ctx0" brushRef="#br0" timeOffset="292489.6811">18469 12130 74,'0'0'109,"0"0"-17,0 0-14,0 0-3,-2 11-3,2-11-9,0 0-10,-4 9-7,4-9 1,0 0-8,0 10 0,0-10-8,-2 8-3,2-8-4,0 9 2,0-9-7,-1 10-6,1-10-12,0 9-11,0-9 3,1 9-16,-1-9-6,-2 11-11,2-11-2,0 10-22,0-10-55,1 9-130,-1-9 58</inkml:trace>
  <inkml:trace contextRef="#ctx0" brushRef="#br0" timeOffset="292831.5139">18505 12576 30,'0'0'148,"-4"10"-16,4-10-10,-3 10-14,3-3-8,0-7-9,-2 13-14,2-13-7,0 12-5,0-6-9,4 3-5,-3-2-4,3-1-5,-3 2-2,0-1-6,2-1-7,1 4 1,0-2-11,-1 2-4,-1-1-18,0 0-13,0-1-17,-1 2-7,-1-2-10,0 1-13,1-2-23,-2 3-78,-3-2-180,1-2 81</inkml:trace>
  <inkml:trace contextRef="#ctx0" brushRef="#br0" timeOffset="293162.36">18477 13189 28,'0'10'101,"0"-10"-9,2 9-14,-2-9-6,3 9-5,-2-4-7,-1-5-8,5 11 3,-2-7-13,-1 1-6,1 2-3,2-2 1,-1 0 1,-2 2-7,-2-7-11,4 12 5,-1-5 0,-1 1-1,-2 0-6,0 0-1,2-1 0,-2 3-3,0 0-2,-2-2-6,1 2-13,-3 1-6,2-4-4,-1 4-6,0-2-17,-2 0-7,5 0-17,-3 2-55,0-6-132,2 2 59</inkml:trace>
  <inkml:trace contextRef="#ctx0" brushRef="#br0" timeOffset="293425.5741">18523 13704 112,'0'0'102,"-3"17"-4,3-12-7,0-5-10,-1 17-11,1-10 1,-1 2-8,2 1-5,-1 0-11,0 1 1,1-5-18,-1 2 8,3-1-3,-1 2-3,1-2-8,-2 0 0,3 3-7,-3-3-11,2-2-18,-1 3-7,-2-8-12,3 13-17,-2-7-22,-1 0-75,0-6-157,0 0 71</inkml:trace>
  <inkml:trace contextRef="#ctx0" brushRef="#br0" timeOffset="294956.2582">14433 12430 66,'0'0'131,"0"0"-10,0 0-11,0 0-8,0 0-12,0 0-2,0 0-14,0 0 4,0 0-8,-8 21 0,8-21-6,-3 10 3,1-4 1,0-1-14,-3 3-3,3 1-3,-4 1-7,0-1 1,2-1-8,-2 3 0,1-1-5,1 0 1,-1-1-5,0 0-7,-3 0 1,5-1-1,1 0-3,-4-2-3,2 2-6,1-2-3,-3 0-3,6-6 0,-4 11 2,2-6-1,2-5-7,-2 7 3,2-7-2,0 8 3,0-8-4,0 0 2,0 11 0,0-11-3,2 8 0,-2-8 3,6 2-1,-6-2-1,9 4 3,-9-4 1,10 3 1,-10-3-3,9 0 3,-9 0 0,14 1 2,-6-1-1,-8 0 2,13-3 1,-3 3-3,-10 0-1,11-1-8,-11 1 7,9 1 1,-1 1 1,-8-2-3,11 1 2,-11-1-2,10 1 0,-10-1 3,8 3 2,-8-3-1,8 3 2,-4-1-3,-4-2 5,7 7 6,-7-7 6,4 6 1,-1 1-1,-3-7 0,5 9 1,-5-2-1,0-7 1,2 10 0,-2-4 5,0-6 0,-2 13-3,-3-8 2,5-5 0,-4 13-4,3-6 2,-3-2 0,4-5-4,-6 11-3,3-5 0,-3-2 2,-1 0-4,2 1 2,0 1 11,1-1-14,4-5-2,-13 5 0,8-1-3,-2-1 2,1 1-15,-1-3-8,-2 1-2,4 1-21,5-3-9,-15 4-12,3-4-12,6 0-16,-1 1-19,7-1-16,-19-1-126,11 1-268,1-3 120</inkml:trace>
  <inkml:trace contextRef="#ctx0" brushRef="#br0" timeOffset="295283.9735">14407 12480 121,'0'0'120,"5"-8"-15,-5 8-14,8-6 1,-3 2-17,-1 2-7,3-4 0,2 3-9,-1-2-5,1 2-4,1-1-2,-1-2-8,-1 5-4,0-1-3,-2 1-1,-6 1-2,11-3-6,-11 3-2,12 0 1,-12 0-6,9 2 1,-3 0-12,-6-2-6,0 0-23,9 1-11,-9-1-7,5 3-19,-5-3-12,0 0-95,7 5-182,-7-5 81</inkml:trace>
  <inkml:trace contextRef="#ctx0" brushRef="#br0" timeOffset="295931.6033">14817 12539 97,'-2'-9'131,"2"9"-10,0 0-10,-4-9-6,4 9-17,-4-5-13,4 5-7,-10-6 0,10 6-14,-8-4 3,8 4-8,-9-2-6,9 2-3,-9 0-1,9 0-9,-14 1-4,9 2 7,-3 0-11,1 2-6,0-3 9,0 5-3,3-2 3,-4 2-14,2 0 9,-1 1-1,3 0-4,2-3 1,-2 6 0,2-5 2,1 2-3,1-8-4,-2 14 4,5-8-4,-2 0-9,-1-6 0,7 9 6,-3-4 5,3-2-10,-7-3 0,10 6 8,-4-6-6,-6 0 4,13 0-9,-7 0 0,-6 0 0,12-5 3,-3 5 0,-4-4-5,2 1-2,-2-2-12,1-2 17,-2 2-2,-2-1 3,3 0-1,-5 6-9,5-11 8,-5 5 10,0 6 6,2-8-6,-2 8 5,1-9 8,-1 9 0,1-7 7,-1 7 0,0 0-3,0 0-1,0 0-6,0 0 2,-1-10-2,1 10-4,0 0-2,0 0-2,0 0-5,0 0 4,0 0-1,14 15-1,-11-11-4,-3-4 4,6 12 6,-2-4 3,-2-1 2,2 1 1,-2 2 0,0 1-4,-1 0 0,1 1-4,-2-1 2,2 4-4,-4-1-3,0-2 1,1 5 0,-1-5 0,0 2 1,-2 1-12,2-3-7,-2 0-15,0 0-22,-1-2-11,1 2-21,2-2-15,-2 0-17,-1-1-30,3-1-121,-3-2-283,0 2 125</inkml:trace>
  <inkml:trace contextRef="#ctx0" brushRef="#br0" timeOffset="296351.5164">14948 12827 157,'-2'-9'177,"2"9"-29,-1-7-5,1 7-12,0 0-15,3-10-11,-3 10-5,5-5-8,-5 5-1,4-12-4,-2 10-4,-2 2-1,5-10-9,-3 5 1,-2 5-6,5-8-5,-1 3-2,-4 5-7,2-8-3,-2 8-3,5-10 4,-3 6 1,-2 4-6,1-6-1,-1 6-2,0 0-6,1-11-7,-1 11-1,0 0-5,0 0-2,0 0-3,3-6-2,-3 6-2,0 0-3,0 0-3,0 0-4,0 0 0,0 0-5,0 0-9,0 0-1,0 0-5,0 0 1,0 0-3,0 0 1,0 0 0,0 0-5,0 0 0,2 21-3,-2-21-6,0 10 2,0-10-12,-4 10-11,4-10-1,-1 12-17,0-6-21,1-6-24,-3 12-18,0-5-20,3-7-113,-4 9-286,4-9 127</inkml:trace>
  <inkml:trace contextRef="#ctx0" brushRef="#br0" timeOffset="296987.8012">15152 12540 75,'0'0'89,"0"0"-4,5-2 0,-5 2-10,0 0 0,0 0-5,0 0-5,0 0 3,0 0 5,0 0 3,0 0-9,0 0 1,0 0-1,0 0-3,0 0 4,0 0-8,7 12 5,-7-12 0,0 0-4,0 0-1,-3 14-5,3-14-9,-4 8-4,2-2 1,0 0-5,1 3-4,-1-2 0,0 3 0,-2 0-4,4-1-3,-2 1-7,0 2 2,1-2-7,1 1 1,-2 1 3,2-2-4,-2-3-5,2 3 5,2 0-4,-2-2 1,2 0-1,-1-1 1,-1-7 0,2 11-9,0-3 5,2-3 0,0-1-6,-4-4 3,5 7-1,-5-7-4,9 5 5,-9-5 3,9 0-2,-9 0-3,9 0 2,-9 0-5,14-4 4,-8 1-2,1-2 0,-3 1 0,3-3 2,0 1-3,-2 0-2,3 0 3,-5-3 0,1 1 5,3-2 1,-4 3-1,-1-2-4,0-1 4,0 0 1,0 1-1,0-1-3,-2 0 3,-2 1-1,2 0-3,-2-2 0,0 1 2,0 2-5,-3-2 0,0 2 3,3 1-5,-3 1 1,-5-1-10,-2 2 4,3 0-8,-4 1 0,3-1-3,0 3 2,1 0 1,-1 1-2,10 1-12,-15 0 18,15 0-15,-13 2-8,5 1-1,2-2-7,-1 2-8,3 2-6,-3 0-17,4-1-6,3-4-4,-6 11-7,1-7-4,5-4-14,-2 13-106,2-13-231,0 6 103</inkml:trace>
  <inkml:trace contextRef="#ctx0" brushRef="#br0" timeOffset="297560.7043">15372 12468 30,'0'0'173,"0"0"-17,0 0-6,0 0-12,0 0-22,0 0-9,0 0-21,0 0-2,0 0-8,10 0-11,-10 0-2,0 0 0,0 0-9,0 0 0,11 3-7,-11-3-6,7 1-8,-7-1 2,9 0-2,-9 0 1,11 3-4,-11-3-5,9 0 1,-9 0 0,14-3-6,-14 3 0,13-1-1,-7-2-2,2 1 0,-8 2-5,11-3-1,-5 1 3,-6 2-9,12-3 6,-5 0-1,-7 3-1,8 0-7,-8 0-2,9-1 8,-9 1-6,0 0-1,10 0-3,-10 0 5,0 0-7,0 0 7,10 6-4,-10-6 7,0 0-4,0 7 5,0-7 4,0 0-3,-4 11 2,4-11 4,-4 13 5,2-5 3,-1-1-2,-2 3 3,1 1-9,2 0 0,-3-1 0,1 3 0,0-1 0,1-1-5,-1 1 2,-1 1-3,0 0-2,3-1 0,-2 0 3,0-2-5,1 2 4,1 0-7,-2-2-12,2 0-12,-2-1-9,0 1-19,2-1-9,0-4-17,2 3-5,0-8-10,-5 9-20,1-4-26,4-5-115,-4 10-275,-1-8 122</inkml:trace>
  <inkml:trace contextRef="#ctx0" brushRef="#br0" timeOffset="298236.329">15681 12537 36,'0'0'107,"0"0"-14,0 0-5,0 0-1,0 0-7,0 0 10,0 0-6,0 0 5,0 0-13,0 0-9,0 0 2,0 0-11,-5-7-8,5 7 2,0 0-10,-3-8-3,3 8-8,0 0 0,-2-13-2,2 13-7,0-8-3,0 8 7,0 0-8,0-12 1,0 12-2,5-9 5,-5 9-11,5-5 4,-5 5-5,5-4 2,-5 4 10,6-4-9,-6 4-8,6-2 2,-6 2-2,7-3-1,-7 3 1,10 0 2,-10 0-2,0 0-5,13 3 11,-9-1-8,-4-2-3,10 5-3,-6-2 2,-4-3 3,7 8 10,-3-2-10,-2 0 3,2 3 13,-4 0 0,0 1 0,0 0-3,-2 2 1,0-1 7,2 0 4,-4 2-2,0 0 1,1-2-3,-3 5-5,0-6 5,0 2 0,-1 2-3,1-2 5,1 0-3,-2-2-1,1 1-8,-1-3 2,0 0 0,0 3-2,2-3-3,-1-1-2,2-1 2,-1-1 1,5-5-5,-6 9 1,1-5 0,5-4-4,-3 8-2,3-8 6,0 0-1,-4 7 5,4-7-5,0 0-1,0 0-2,0 0 3,0 0-5,0 0 3,14 2-3,-14-2 7,0 0 0,17-5-4,-10 1-2,3 1 1,0-1 4,-1 1-6,3-2 6,1 0-1,-3 3-1,-1-3-3,1 0-5,2 1-2,-3-2-6,2 2 4,1 1-18,-4-2-5,-1-1-5,5 3-1,-6 0-15,1-1-19,-1 0-6,1 1-1,-2-1-18,0 0-13,-5 4-151,8-7-278,-6 4 123</inkml:trace>
  <inkml:trace contextRef="#ctx0" brushRef="#br0" timeOffset="301257.6891">16177 13951 42,'0'0'99,"0"0"-8,0 0-5,0 0-15,0 0 0,0 0 2,0 0-6,0 0 0,0 0-9,0 0 1,0 0 1,0 0-1,0 0-2,0 0 3,0 0-13,0 0 3,0 0 1,0 0-9,0 0 7,0 0-10,0 0-2,0 0-1,0 0-7,0 0 4,0 0-6,0 0-1,0 0-4,0 0-1,0 0 6,0 0-9,0 0 2,0 0 3,0 0-6,0 0 1,0 0-1,0 0-3,0 0-1,0 0 7,0 0-5,0 0-1,0 0 3,0 0 4,5-8 0,-1 5-1,-2-3-4,3 1 3,-5 5 0,7-6 0,-1-1 0,-1 0-10,-1 3 5,5-5 2,-2 2-2,0 1 7,-3-4-4,3 3-1,2-1-1,-2-1 2,0-1 0,1 0-6,0 1 1,1-6 2,1 1-5,0 2 0,-1-2 2,2 0 5,1 0 0,1-2 7,-5 1-7,6 1 2,-3 0-1,3 1-1,-3-2 1,0 3 0,-1-2 0,3 2 0,-5 0-1,2 2-4,-3 0 0,1 1 1,4-4-5,-5 2 3,1 1 2,1-2-5,1-3 3,-4 4-4,1 1 4,2-5-3,2 0-3,-2 1 0,0-1 2,3 1-2,-4-1-2,3 1 3,1-2-4,-1 2 6,-2 0-6,2-3 3,0 3 3,-2-1-2,1 1-1,0-1 0,-1 1 1,1 1 3,-1 0-6,-1 2 0,2 2 5,-2 0 0,-3-1-2,4 0-3,-5 0 0,4-5 0,-2 6-4,1 1 4,1-3-2,-2 1 3,2-1 0,-3 2-1,1 0 0,1-3 2,2 3-4,-2-6 1,0 5-1,1-3 3,4 0-1,-3 2 1,0 1-2,4-4 1,-2 2-3,-1 2 1,3-3-1,-5 2 0,0 2-1,1 1 1,0-1 3,0 0-1,-2 3 3,1-3-3,-1 3 0,-2 0-3,2-2 1,-3 1 2,3 0-4,-3 2 3,3-2-6,-3 2 9,2-3-3,0-1-1,-2 2 0,3-1 0,-3-1-1,3 1 2,-2-1 0,3-1 0,1-4-3,1 3 2,1-3 3,0-1-4,0 1 0,1 0 3,-1-1-1,3 1 0,-1-1 1,0 1-2,-2 2-3,0-1-1,3 0 2,-3 2 2,-1 1 1,1-1 1,-2 1 0,2-2-3,-2 2 1,1 3 3,-1-4-4,-1 2 1,2 0-1,-1 0 0,1-1-1,-3 2 3,3-3 1,-2 2-2,1-1 0,-1 1 1,-1-2-3,5-2 2,-1-1 0,-2 4 1,2-3-1,-4 3 2,4-3-2,2 1 0,-3-1 0,3 2 1,-6 3-4,3-3 5,-1 2-2,2-4 0,1 0 0,-2 1-2,-1 3-1,-2-1 3,1 2-2,3-2 4,-3 1 2,0 3-8,0-2 7,-2 0 0,2 1-4,-3-2-4,4 2 9,-2 0-3,0 0-2,-3 0 3,5-1-1,-7 3 2,6-3-2,-2 0 1,2 1-4,-1-2 5,3 2-4,-3-3 0,1 3 1,4-5 2,-3 3-4,3-3 6,-3 2-5,1-1 1,-1 4-3,4-5 2,-3 4-2,-1 0 6,-1 2-4,3-3 1,-3 2-1,0-1 1,3 1-1,-3 0 0,0 0 1,1-1 2,0 2-3,-2-3 1,1 3 0,0-1 3,-1 0-1,-3-1 0,3 0-3,1 2-2,0 0 3,-1-6 1,1 4-2,2-1 0,-1-1 1,-1 0 4,-2-1-2,4 1-4,-4 2 2,1-2-1,0 3 2,1 1 2,-2-2 0,-1 3-2,-1-2 1,0 4 0,-2-2-2,3 1 1,-1-3 2,-4 7-1,5-9 0,-1 5-3,-4 4 0,5-7 0,-5 7-1,6-7 2,-3 4 1,-3 3 0,7-9-3,-1 4 2,-1 0-1,-1-1-1,2 1 0,1-3 1,1 0-1,0 2 2,-1-4 0,0 3 0,1 0-1,1-3-2,-2 3 4,0-4-2,3 4 0,-1 0 3,-3-4 1,2 3-1,-2 0-1,1 1-1,-1 0 2,1-1-1,0-1 0,-2 4 0,1-2 0,1-3 1,-2 3-2,3-1 3,-3 2-1,3-2-3,-2 1 0,-1 0 5,3 0-3,-2-1-1,-1 2-5,-1 0 4,1 0 2,2 1-1,-2 1 0,-1-1 2,-1 0 3,1 1-5,-4 4-2,6-8 4,-6 8-4,4-7 2,-4 7 0,7-5 1,-7 5 0,2-5 0,-2 5-1,0 0 2,4-7-9,-4 7 5,0 0 2,0 0 1,8-5-6,-8 5 6,4-4 1,-4 4-4,6-5 0,-6 5 2,8-5 3,-3 1-5,0 1 0,0-2 8,-5 5-7,9-8 3,-3 4-2,0 0 0,-6 4 0,7-5 3,-3 0-3,-4 5 0,4-4 3,-4 4-3,0 0 0,9-4 3,-9 4-4,0 0 1,0 0-1,0 0 2,0 0-10,0 0-5,0 0-13,0 0-13,0 0-11,0 0-16,0 0-15,0 0-13,-18 17-26,14-12-23,0 0-7,-1 2-163,0-2-340,-1 3 151</inkml:trace>
  <inkml:trace contextRef="#ctx0" brushRef="#br0" timeOffset="302429.6626">17535 12293 74,'0'0'149,"0"0"-6,0 0-8,0 0-8,0 0-8,0 0-12,-10-3-5,10 3-5,0 0-4,0 0-7,-17 4-12,17-4-4,-14 5-2,9-3-11,-3 2-1,2 1-9,-3-2-4,-1 4-1,1-5-2,-1 3-9,-1-2 0,1 0-6,0 1-2,-1-2-1,4 1 3,-1-2-8,8-1 0,-16 0-3,9 0 0,7 0 1,-14-2-3,14 2 1,-10-4-4,3 0-5,7 4 3,-6-8 4,6 8-9,-6-8-1,6 8 2,-2-12-1,2 12 0,2-8-2,-2 8 4,5-10-1,-1 5-1,-4 5 1,5-9 0,1 7-6,-1-3 4,-5 5 1,14-4-1,-7 3-4,1-1 3,-1 0-3,5 1 7,-12 1-1,19-1-3,-9 1-2,3 1 4,-1-1-1,0 0 1,1 1-1,0-2 0,-2-1 0,4-1-1,1 0-2,-2 2-1,-1-2-9,3 2 0,1-3-2,-3 0-3,2 1-1,-2-1 1,-2 2 2,1-1 2,0 1 1,-3-1-1,3 1 0,-3 0 2,-1-2 6,3 3-2,-1-2-2,-5 1 8,1-1-5,1 0 1,-2 1 2,-6 2-2,11-3 1,-11 3 4,9-4 1,-9 4 3,5-2-6,-5 2 6,0 0-2,0 0 1,0 0 6,0 0 10,0 0-2,0 0 1,0 0-1,0 0-4,0 0-2,0 0 4,0 0-5,-29 4 9,24 0-2,5-4-2,-14 5-4,9-4-2,-1 4 2,0 0-1,-2 0-3,2 0 0,-3 2 0,3 0 1,-4 3-5,3-3-1,1 3 5,3-1 1,-3 1-4,2 0 3,0 0-4,-2 2 3,4 2-6,0-2 5,-1 3-2,-1 2-2,2-3 1,-1-1 0,0 0-1,0 2 0,0 0 3,1-2-1,0-2-5,1 1 6,1-2-5,-2 2 5,-1-2-2,2 2-2,-1-3 1,0-1-1,0-2 0,0 0 3,2-6-7,-2 10 1,2-10 8,-6 5-11,6-5 6,-4 6 0,4-6 0,0 0 0,0 0-1,-15-5 13,15 5 0,-7-6-7,3 1 2,4 5 2,-8-15-5,3 5 3,0 1-3,0-3-4,0 0 6,0-2-1,-2-2 4,1 0-4,1-1-2,0 4 1,-3-3-4,4 1 2,-1 5 1,1-2-4,2-1 0,-2 4 0,1-3 4,0 3-1,0 0-1,-1 3-1,2 0-5,2 6-3,-4-11-2,1 5-8,3 6-12,-4-9-12,4 9-21,-2-5-23,2 5-10,0 0-30,0 0-7,-4-8-141,4 8-298,0 0 132</inkml:trace>
  <inkml:trace contextRef="#ctx0" brushRef="#br0" timeOffset="303709.8436">16750 12196 25,'0'0'129,"0"-9"-10,0 9-3,0 0-7,0 0-6,0-8-11,0 8-6,0 0-19,0 0 4,0 0-9,0 0 3,0 0 1,0 0-4,0 0 2,0 0-5,0 0-9,0 0-2,0 0 3,3 22-5,-3-22 1,0 17 6,0-5 1,0 5-3,-3 0-6,1 0 0,0 2-3,0-1-3,4 1 1,-4-2-6,2 0-2,0 1-8,-2 0 4,2-2-3,-3-3-2,6-1-5,-6 0-4,6 0 2,-3 0 0,0-3-6,2 2 2,-2-2-3,0-4 0,0-5-1,0 12 0,0-12-3,0 8 5,0-8 0,0 0-1,0 7-3,0-7 3,0 0-4,0 0-2,0 0 3,0 0-1,0 0 0,0 0-2,-2-35-3,-1 25-4,3-3 0,0-2-1,-1-2-4,-1 3-5,0-3 5,0-1-1,0 1-4,0-1 0,2-2-3,-2 3 5,1-2 0,-1 0-1,0-1 4,2 4 0,2-1 1,-2 1-2,2 0 1,-4 3 3,5 2 1,-3-1-1,2-1 3,2 4-1,-2-1-1,-2-1 2,2 5-1,1-1-2,0 0 4,-1 1 1,4-2-2,-3 3 3,1-1-5,2-3 7,-1 4-7,0 0 5,0 0-2,1-3 1,1 3-1,1-2 1,2 3-3,-4-1 3,1-1-2,-1 3 0,0 0 7,-6 3-6,15-5 3,-9 1 0,1 3-3,-7 1 1,14-1-3,-7 1 8,-7 0-5,9 1-2,-9-1 4,11 4-1,-8-1 3,-3-3-1,6 8 6,-4-2 7,2 0-4,-3 2 3,-1-8-1,0 16-4,0-6 2,-1-1-5,-3 2 2,0 1-2,1-2-2,1 1 3,-4 0 2,-2 3-3,2 1 0,-1-6-2,-2 5 2,2 1-1,0-5-2,1-1 3,-1 0 0,-1-1 0,1-1-1,2 0-1,-3 0 0,3-3-1,0-2 2,5-2 0,-9 6 0,5-3-2,4-3 1,-7 5 0,7-5 1,0 0-1,-6 3-2,6-3-2,0 0 0,0 0 0,-2 7 2,2-7 6,0 0-7,0 0-3,0 0 6,6 9-1,-6-9 0,8 8 4,-3-5 1,-1 2 0,4 1 2,2 2-2,-3 1 3,10-1-5,-9 0 1,1 1 2,7 2-4,-3-1 1,3 2-3,1-3 3,0 1 0,-2 3-2,3-3-2,-1-1 2,-2 1-2,3-1-2,-4-1 4,4 0-7,-7-2-1,5 2-9,-6-4-4,0 1-14,-1 2-8,0-2-16,0-2-20,-5 1-11,3-2-13,-7-2-22,7 6-12,-7-6-151,2 6-305,-2-6 135</inkml:trace>
  <inkml:trace contextRef="#ctx0" brushRef="#br0" timeOffset="305427.9365">16638 13397 53,'0'0'117,"0"0"-1,0 0-8,-9-2-15,9 2 5,0 0-2,0 0-7,0 0-7,0 0 3,0 0-10,0 0 4,0 0-10,0 0-11,0 0-4,0 0-3,0 0-4,0 0-4,0 0-11,0 0 8,0 0-5,0 0-6,0 0 4,0 0 3,0 0-5,0 0 2,0 0-4,0 0 6,0 0 4,0 0 1,0 0 8,0 0-6,0 0 2,0 0-5,0 0 0,0 0-7,0 0-7,0 0 3,0 0-4,0 0-3,0 0 2,0 0 5,0 0-2,20 11-4,-13-8 0,2 1-4,0 1 0,0-1-3,2 2 2,0 1-5,1 0-4,1 2 3,3-1 1,1 0-4,0 2 1,-2 2 0,4-3-1,-3 1-1,-1 3 2,2-2-3,-1 2-1,-2-2-1,1 4-1,-4-2 2,-1 3 0,1-1-3,-4 2 3,-1-1-2,2-1-1,-4 1 0,0 1-4,-2-2 5,-1 1-1,1 1-2,-4-5 6,2-1 0,-1 1-6,-1-2 1,4-1 4,-4-2 0,0-1-2,0 0-3,2-6 3,-3 11 1,3-11 1,-3 6-4,3-6 0,0 0-6,0 0 1,-3 5-9,3-5-4,0 0-8,0 0-4,0 0-10,0 0 5,0 0-10,0 0-15,0 0-14,0 0-13,0 0-7,0 0-14,0 0-6,0 0-16,0 0-8,7-22-118,-7 22-275,2-10 121</inkml:trace>
  <inkml:trace contextRef="#ctx0" brushRef="#br0" timeOffset="306235.6233">17164 13133 106,'0'0'142,"0"0"-16,0 0-9,0 0-13,0 0-12,-25 5-6,25-5-10,-5 6-12,5-6-1,0 0-6,0 12 3,0-12 2,-2 10-4,2 0-2,-2 0 1,2 0-11,-1-1-8,-1 3 5,1 0-4,0 1-11,1-1 11,-2 6 4,0-2-9,2 1-1,0 0-2,2 0-6,0-1-5,-1 1 0,2 0-5,-2-2-1,6-3-2,-3 5 1,-1-6-3,1 0 5,2-1-4,-1 1 4,0-3-5,2 2 0,-3-1-3,3-2 5,1 0-6,-3-2-1,3 0-1,-2-3 0,-2 1-2,5-1 5,-2-2-7,-7 0 8,16 0-7,-10-2 8,-6 2-3,14-5-2,-3-2-7,-2-1 8,1 3 1,0-6-3,-1-1-7,1 4 7,2-7-2,-3 1 5,1 1-3,-4-3 1,1 2 0,-1-1 0,-3 1-2,0 2 3,4-5 1,-6 5 0,-1-3 0,-1 3 4,-2-1-3,-1 2-1,-2-6-4,0 5 8,0 2-11,-1-6 7,-3 3-3,2 3 0,-3-4-5,-1 2 5,4 2 1,-1 2-2,-3-3 0,-1 0 2,2 2-1,-1 2 1,3 2-4,-2 0 2,0 0-4,2 1-2,-2 0 0,-1 1-10,4 1-10,1 0-12,7 2-1,-16 2 1,9 0 0,7-2-20,-14 4-3,7 0-6,1 1 0,1 1-21,-1-1-1,-1 1 1,3 0-15,-1 1-24,1 1-70,-1 0-210,1 0 92</inkml:trace>
  <inkml:trace contextRef="#ctx0" brushRef="#br0" timeOffset="306591.99">17182 13418 77,'4'-4'137,"1"-4"-4,2 2-16,1-2-11,-1 0-13,2 1-3,2-2-4,1-1-12,2-2-10,-3 0 0,2 2-13,1-2-14,-1 1 3,0-1 4,-3 3-13,0 1-1,-2 2 0,1-1-5,-5 2 0,2 0-5,-1 2-1,-5 3-15,9-7-9,-5 5-30,-4 2-16,5-3-21,-5 3-30,0 0-87,0 0-205,0 0 91</inkml:trace>
  <inkml:trace contextRef="#ctx0" brushRef="#br0" timeOffset="307362.5713">17498 13351 53,'0'0'121,"0"0"-3,0 0-22,0 0-17,0 0 3,0 0-1,0 0-2,0 0-6,0 0-6,19-15 0,-19 15 2,4-5-10,-4 5 13,6-5 4,-6 5-2,0 0 5,6-5-13,-6 5-11,0 0-14,4-6-1,-4 6 3,0 0-9,0 0-6,0 0 2,0 0-6,0 0-2,15 7 1,-15-7-3,5 6-1,0-2-3,-3 1-2,2 1 2,-4-6-3,4 12-5,-3-6 1,-1 1-1,4 0-2,-3 1 6,1-2-2,-2-6-4,1 16 0,-1-8 0,0-8 0,-1 13 2,-1-6-2,1-1-3,1-6 5,-2 9-6,2-9 1,0 0 3,-2 11 0,2-11-6,0 0 0,0 0-9,0 0-25,0 0 8,0 0 3,0 0 3,0 0 6,0 0-2,0 0 7,8-24-4,-5 16 3,-2 2-4,2-4 7,1 0-1,-2 0 2,1-2-2,0-5-1,2 5 6,-2 1 6,0-2-1,-1 1 0,3 0 5,-2 0-2,0 2 2,0-2 0,-1 2 3,2 1-4,-2 1-4,3-3 4,-5 3 3,2 3-1,1-1-6,-3 6-2,2-12 7,1 7 1,-3 5-1,0 0 2,1-10-3,-1 10-3,3-5 0,-3 5-1,0 0 0,0 0 0,0 0 3,0 0 0,0 0-4,0 0 5,0 0-3,0 0 6,9 19 7,-9-10-4,0-1-2,2 2 4,-2-1-3,2 3 5,-2-2 0,2 2-4,2-3-2,-1 2 2,-1-2-2,8 1-1,-8-2 0,3 3-4,-3-4 2,6 3-3,-6-4 3,6 3-2,0-4 1,-1 2-7,1-2-2,1 0-7,-3-1-11,2-1-11,1-1-11,-1 1-20,-2-1-27,-6-2-16,18-5-30,-9 3-128,-3-1-285,1-4 127</inkml:trace>
  <inkml:trace contextRef="#ctx0" brushRef="#br0" timeOffset="309177.9295">20970 11232 2,'0'0'168,"0"0"-18,0 0-10,0 0-22,0 0-5,0 0-9,0 0 0,0 0-7,0 0-4,0 0 0,-3 17-11,3-17 0,-5 12-4,1-6-5,0 2-3,3 2-9,-3 1 3,2-2-5,-1 4-4,-1 2 2,2-4-4,-2 6 2,-1 1-3,0 1-6,1 0-7,-1 0-3,1 0 1,-1 1-7,0 3-1,0-4-4,1-1 1,0-3-5,1 4-3,1-3 0,-1 0-4,2-4 3,0-2-4,-1 0-1,1 0 1,1 1-3,0-11 1,0 13-3,0-13 3,-1 9-3,1-9-2,-2 7 6,2-7-6,0 0-6,0 0-7,0 0-7,0 0-3,0 0 1,0 0 0,0 0-2,-6-22 3,5 11 2,2-1-8,-2-5 0,2 0 2,2 0 7,-3-2-10,2 0 1,1 0-1,-1-6-6,1 0 0,-2 5 0,3-6 8,-1 7-3,-1 0 7,2-1-2,1 1 2,4-6-2,-1 2 3,-3 3 2,3 3 4,2-7 3,-1 6-4,1-5 5,1 6-1,0 0 1,-1 0 4,3 3-2,-6-2 8,4 1-1,-1 2 2,-1 0 0,-2 2 2,1 1-2,0 1-4,-1-2-1,1 4 4,1-3-4,-3 4 1,3-4 0,-2 4 5,3 0-3,-4 1-2,-1 0 1,1 2 1,0 1-1,-6 2-3,10-2 5,-10 2-3,9 0 4,-9 0 4,7 4 4,-7-4 5,5 8 1,-3-1 2,1 0-4,-5 3 4,2 0 0,-5 1-1,2 1 0,-3 1-3,1 1 1,-1-2-1,2 0-2,-5-2-2,3 0-2,-5 4 1,0 0-4,2-5 1,0 0-3,-4 3 1,4-4 4,-1 1-4,-1-2-5,2 0 1,-2-1 3,-1 0-1,1 0-1,2-2-2,-1 1 0,1 0 2,2-4-2,0 2 0,0-1 2,0 0-3,7-2 2,-9 3-1,9-3-3,-7 1 0,7-1 0,-8 5-3,8-5-1,0 0 2,-5 4-1,5-4 4,0 0-4,1 11 3,-1-11-5,4 12 5,2-3 0,-2 0-1,1 0-2,2 0 2,-1 1 0,3 4 0,0-1-1,-1-3-1,-2 1 2,7 2 0,-3 3 1,2-1 2,0-1 9,0 3-7,0-1-3,1 5-2,1 1-2,-3-4 3,0-2-12,-4 0-1,0 1 8,1-1-12,-2 1-5,-1 0-4,2-2-5,-5 2-4,1 0-4,-2-1-9,2-1-8,-3-2-9,0 1-1,-2-2-7,2-2-11,0 1 0,0-1-26,0-3-11,0-7-135,-1 15-277,1-15 123</inkml:trace>
  <inkml:trace contextRef="#ctx0" brushRef="#br0" timeOffset="309530.0919">21478 11580 139,'0'0'229,"1"-8"-17,-1 8-19,2-6-19,-2 6-15,0 0-22,0 0-11,5-6-13,-5 6-10,6-5-11,-6 5-7,13 0-8,-4 0-12,1 0-7,1-1-2,0 1-7,-1-1-1,3-1-9,-3 1-9,2 1-15,-1-1-15,-1 0-17,-2 1-13,3-2-15,0 2-18,-11 0-15,14-3-24,-5 3-19,-9 0-37,10 0-107,-10 0-285,0 0 126</inkml:trace>
  <inkml:trace contextRef="#ctx0" brushRef="#br0" timeOffset="309781.7949">21551 11871 164,'0'0'185,"7"1"-2,-7-1-19,0 0-15,0 0-8,17-3-7,-8 0-11,2 0-4,0 0-14,1-2-7,1-1-11,4 0-10,0-3-6,0 1-10,-1 1-3,1-1-6,-1 1-16,-4 0-14,3-1-26,-5 4-13,-1-3-29,0 1-30,-1 1-40,-2 1-179,-2-4-321,0 4 142</inkml:trace>
  <inkml:trace contextRef="#ctx0" brushRef="#br0" timeOffset="310771.5639">22473 12072 106,'0'0'133,"5"6"-7,-5-6-7,5 7-1,-3-3-8,1 1-6,1 1-2,-2 3-9,3-2 1,2 5-9,-1-2-6,0 2-4,1 1 0,2 4-8,2-1-4,-2 2 1,0-2-13,3-1-2,-2 1-2,0-1-10,3 2-3,-3-2-3,3-1-4,-2-1-4,0 0 2,-4-2-6,7 1 0,-5-3-1,0-2-4,0 0 2,-1-3-4,1 2 3,-2-3 1,0-1-5,-2 0 4,-5-2-3,9 3 0,-9-3-3,0 0 3,11-10-6,-11 10 1,5-10-1,-3 4 1,-1-7-3,2 4 2,-2-3-2,-4-8 11,3 3-10,0-9 0,-1 7-1,1-6-1,-1-1 2,-1-2-2,1 0-1,0 0 0,1-2-1,2-1 2,1-2-1,-2 0-4,3-1 1,0-2 2,1-11-1,1 14-4,2-13 4,-1 12-6,-1 1 1,4-2 2,-1 3 2,0 0 0,2 5-3,0-1 3,-4 2 2,4 3-3,-5 0 2,0 6-2,-3 1-1,2 0 0,-2-1 0,1 6 1,0 1 1,-1-2 5,1 2-6,-1 2 0,-1-2 4,1 2 1,2 1-5,-3 0-2,1 2 1,0-1-1,3 1-5,-6 5-5,6-8-5,-1 7 1,-5 1-3,7-5 0,-7 5-10,6-4 0,-6 4-6,8-3-6,-8 3-7,0 0 11,0 0-7,10 0-6,-10 0-8,0 0-4,6 7-10,-6-7-7,0 0-14,0 0-11,0 8-105,0-8-230,0 0 102</inkml:trace>
  <inkml:trace contextRef="#ctx0" brushRef="#br0" timeOffset="311506.132">23087 11344 48,'0'0'156,"3"-5"-15,-3 5-19,0 0-6,6-7-7,-2 3-2,-4 4-5,10-5-8,-1 3-4,-1-1-12,2 0-4,3 1-3,-2-1 2,3 1-7,4-2-1,2 4-10,0-3-1,0 0-2,3 3-2,4-1-5,-5 1 0,1 0-4,5-1-5,1 2 2,2 0-10,-2 2 0,2 0-2,-2-3-4,2 4-3,1 1-1,3-1-5,0-3 2,5 3-1,-1-1 3,15 4-7,4-4 3,3-1 4,5-4 4,29 2-1,-4-2-2,-26-1 0,32 0 0,-1-3 2,-5 2-3,3-2 0,-28 3 0,28 3-6,0-3 0,-3-1 3,-27 4-4,27 3 0,-31-3-2,-1 1-2,4 4 2,3-1 2,-5-1-5,2-2 0,-5 3 4,1 0-4,-3 0 0,1 1 0,-3-2-1,-2-1-1,0 0-2,-1-1 2,-1 0 1,-12-1-2,1 0 2,0 3-3,15-6 0,-3 2 3,-13 0-1,1-2 3,-3 2-5,3 1 1,-2-3 1,-4 0-1,-1-1 0,0 1-3,-2 0 4,-2 2-1,-1-6-4,-7 6 4,-2-2-3,-4 2 5,-2-2 5,-1 1 1,0 2-3,-4-3 4,1 3-3,-8 0 0,12 0 0,-12 0 1,11-1-6,-11 1 3,0 0 0,10-2 0,-10 2-2,0 0-1,7-2-5,-7 2-5,0 0-8,0 0-11,0 0-4,0 0-8,0 0-19,0 0-17,0 0-22,-28 10-16,14-6-23,-2 0-19,-5 0-157,1-1-336,-9 2 149</inkml:trace>
  <inkml:trace contextRef="#ctx0" brushRef="#br0" timeOffset="312453.859">23419 11668 57,'0'0'176,"-7"-4"-20,7 4-5,0 0-14,-8-3-11,8 3-3,0 0-11,0 0-10,-12 3-12,12-3-8,-8 1 2,8-1-1,-8 11-5,1-8-7,1 5-6,-4-1-2,1 3-1,-1 2-2,0 1-6,-1 1 1,2 2-5,-1-2-1,1 2-3,-1 0-5,0 2-1,1 5-7,1-4-1,3-2-4,0 1 0,-1 0-4,2 3 0,0-1 0,1-3-6,2 3-1,2-3-3,-1 3 1,4-5-2,-1 1-2,2 0 0,1-2-5,-1-1 2,3-4 1,-2 1-1,2-3 3,1 1-5,-1-3-3,1-1 4,1 0-2,-1-3 3,1-1-2,0-1 1,0-2 0,1 1-3,0-3-2,1-2 3,-2-1 0,0 0-2,3-6-1,-4 0 3,1-2-3,-2-1-2,-1 2 4,0-5-4,2 0 2,-3-4 0,-2 0-1,-2-1-1,0-2 2,-1 2-2,-2 0 0,-3 6 2,0-6 2,-1 7-2,-2 1-2,0 1 1,0 0 5,0 2-4,-1 1-3,-2 0 2,2 5-1,1-2 2,-1 0-5,-1 2 3,0 1-1,1 1-1,0-1-1,1 3-3,-2-1-10,4 3-6,5 2-14,-13-2-7,13 2-4,-9-2-10,9 2-4,0 0-6,-11 5-8,6-1-16,5-4-4,-7 9-9,5-1-16,-2 0-16,1 1-143,-1 2-301,3 0 134</inkml:trace>
  <inkml:trace contextRef="#ctx0" brushRef="#br0" timeOffset="312812.6466">23685 12004 18,'0'0'241,"0"0"-11,-5-13-13,5 13-14,0 0-14,-5-10-15,5 10-18,-3-8-11,3 8-17,-1-9-11,1 9-11,-1-9-15,1 9-9,0 0-7,2-13-6,-2 6-5,0 7-9,0-10-4,2 3-5,-2 7 0,0-13-13,0 13-2,1-11 0,-1 11-3,0-11 6,1 5-15,-1 6-1,0-10-1,0 10-2,1-7-2,-1 7-3,0 0-3,0-11-11,0 11-11,0 0-11,0 0-3,0 0 1,0 0-8,0 0-9,0 0-5,0 0-13,0 0-3,-9 23-27,7-13-8,-1 0-6,1-1-24,2 3-21,-1-3-151,-2-1-327,3 0 146</inkml:trace>
  <inkml:trace contextRef="#ctx0" brushRef="#br0" timeOffset="313473.5016">23835 11777 183,'0'-9'190,"0"9"-9,0 0-15,2-12-18,-2 12-14,5-5-16,0 1-8,-5 4-10,12-5-13,-6 0-1,3 2-10,3 1-5,-1-1-7,3 1-2,-1 0-9,2 4-7,-2-2 0,0 2-2,2 1-5,-3 0-4,0 1-5,-1 3 0,-2 1-1,1-2-6,-2 2-1,-2 0-2,-1 1-1,0-1-1,-4 1-7,1-1 3,-2-2 0,1 1-2,-4 2 1,3-9 1,-6 16-3,2-6-5,-1-2 3,0 1-1,1-4-5,-1 4 3,-2-5-10,1 0-1,1 0-1,-1 0 1,-1-1-1,7-3 3,-11 5-2,6-4 3,5-1 1,-9 4-2,9-4 2,-9 0-1,9 0-1,0 0-2,-6 3-1,6-3 6,0 0-5,0 0 5,0 0-7,0 0 3,0 0 2,0 0 1,0 0 0,19 7 7,-15-5-9,-4-2-2,12 5 2,-2 0-1,-1-1 1,-2-1 0,4 2-1,-3 2 2,1-1 2,1 2-1,-3 0-3,-1 1 0,-1-1 1,0 2 3,0-1-2,-1 2 0,-1-2 3,-1 2-1,-2 0 1,-2-2-2,-1 1 4,-2 0 0,1-1-2,0 0-1,-2-1 3,0 1 1,-5-2-1,2 0 1,-1-1-2,0-1 1,0 2 0,-1-2 3,0-3-2,1 1-2,-2-2-2,1-1-17,1 2-5,1-4-13,-4 2-14,5-1-15,-1-3-25,0 3-12,9 1-32,-15-7-163,7 1-318,1-1 140</inkml:trace>
  <inkml:trace contextRef="#ctx0" brushRef="#br0" timeOffset="313936.0385">24260 11887 76,'-4'-12'154,"4"12"-12,0 0-17,0 0-2,0 0-3,0 0 1,0 0-8,-7 26-5,5-16-8,0 0-10,-1 4-8,1-2-10,-2 1-3,1-1-6,2 3-8,0-2-4,1 2-4,0 0-4,0-3-5,1 0-2,2-2-4,-1-2-5,2 0 0,-2-1-1,1-1 0,2-2-6,-5-4-2,8 7 2,-3-5-6,-5-2 1,14 1-5,-14-1 5,12-5-4,-5 1 2,2 0-2,0-2-1,-1-2-2,2 1 3,-2-2-2,-3-1-2,0-2-1,-1 2 0,-2-3-3,0 2 2,-2-3-1,-2 2 1,0-1-4,-2-1 2,-1 2-1,0-1 1,-3-1-1,-1 2 0,0 4 0,1-1 2,0-1-4,-1 2-4,-2 1-7,2 0-5,-1 1-10,4 3-13,-2 0-12,-3 3-4,11 0-12,-15 0-14,15 0-14,-13 3-22,5-1-23,3 3-111,-2-3-272,7-2 121</inkml:trace>
  <inkml:trace contextRef="#ctx0" brushRef="#br0" timeOffset="314462.3322">24605 11759 21,'0'0'168,"9"-5"-16,-5 2-9,-4 3-22,9-1-6,-9 1-13,13-3-8,-6 3-13,-7 0-3,14 4-14,-5-1-5,-1-3-2,1 4-5,1-1 3,-4 4 10,2-2-3,-1 2 7,1 1-10,-4 1-5,0 1-1,-1-1 2,1 3-4,-3-3-1,-1 3 4,-1-1-2,-2 1-3,0 0-6,2 0-2,-3 0-5,0-2-4,-2 2-3,1-2-1,-1 0-6,0 0 3,1 1-5,-2-3-2,3 0-2,-1 1 1,-2-2-4,0 0 1,-1-4-3,4 3 1,-2-3 2,1 2-5,5-5-1,-9 6 1,4-4-4,5-2 1,-7 6 2,7-6-7,-6 4 2,6-4 1,0 0-6,0 0 5,-4 5 0,4-5 0,0 0-3,0 0 7,0 0-6,22 0 0,-12-2-1,0 0 0,3 1-1,0-2-3,1 0 0,2-2 2,2 0 0,0 1-4,1-4 6,8 1-5,-7 2 0,8-4 2,4 1 2,-3 1 0,2-1-3,-2 0 5,2 2-7,-5-1-8,-5 2-4,-1 1-16,-3 0-7,-7 2-18,0-2-11,-2 1-11,-2 1-19,0 0-30,-6 2-35,6-5-125,-6 5-315,0 0 140</inkml:trace>
  <inkml:trace contextRef="#ctx0" brushRef="#br0" timeOffset="315152.5786">23143 11537 98,'0'0'165,"0"0"-7,0 0-8,0 0-3,0 0-15,-9 11-9,9-11-3,0 0-7,-7 6-5,7-6-7,-12 6-5,6 1-12,-2 1 4,-1 1-3,-4 1-9,2 4-3,-3-1-8,1 1 0,3 2-4,-3 1-4,-1 3-7,1 3-2,2 1-3,2 0-5,1 2-2,-1-1-3,4-1-7,2 4-1,2 1-3,-3 1 0,6-4-6,-1 3-1,0-1-3,3 2 1,-1-1-4,0 1 2,0 0-3,6 0 0,-3-1-11,2 2 5,1-4-22,1 2-12,0-2-7,2-1-19,1-1-3,1-1-7,2-1-9,1-2-4,2-2 2,4 1-14,1-4-19,2-1-9,1-3-16,0-1-146,-1-3-304,4-3 135</inkml:trace>
  <inkml:trace contextRef="#ctx0" brushRef="#br0" timeOffset="315794.004">25190 11494 1532,'0'0'58,"0"0"-54,2 4-2,-2-4-2,0 0 9,0 0-4,0 0-3,-3 13 7,3-13 3,3 4 6,-3-4 2,2 8 6,-2-8-2,4 5-5,0-1 6,1 2-1,4 2 0,2-3 0,0 4-3,1-3 1,1 3 5,2 2-7,0 3-5,-1-3 2,-2 1 1,0 3 6,1 2 2,-4-1-8,5 6 4,-4 1 8,-4-4-3,2 5 5,0 0-4,-5 2 8,4-3-4,-2 0-4,-4-1-3,2-3 0,-2 6-4,0-6 1,-2 1-1,2-1-2,-1 0-5,0-1-1,-1 1-2,-1 6-1,-4-7 4,1 8-5,0-8 1,0 1 3,-5 5-6,3-6-5,0 0-15,-6 4-18,4-5-3,0 0-28,-1-2-7,1-1-23,0 0-17,1-4-34,2 1-40,-3-4-114,1 0-322,2-3 143</inkml:trace>
  <inkml:trace contextRef="#ctx0" brushRef="#br0" timeOffset="316355.5992">25579 11442 26,'0'0'218,"4"-5"-12,-4 5-23,0 0-17,0 0-13,5-3-19,-5 3-11,0 0-14,0 0-11,11-1-5,-11 1-9,13 1-19,-5 0 3,2 1-9,0 0-8,0 1-4,-1 1-4,3 1-4,-3-1-3,-2 1-7,0 0 1,2 3-6,-4-3-2,-1 2-1,-2-2 0,1 2 1,-2 3-3,-1 0 3,0-10-3,-5 15-6,4-7-10,-3-1 9,0 1-3,-2-1 2,-2 2 1,0-2-5,1 1 2,0-2-3,-3 0 3,5 0-1,-3-2-2,2-1 3,0 1-5,6-4-1,-12 6 5,7-4-2,0 1-4,5-3-1,-8 4 4,8-4-2,-6 3 0,6-3-1,0 0-5,0 0 1,-7 4 5,7-4-3,0 0 1,0 0 0,0 0 4,16 10 5,-10-10-1,2 1 4,2 1-3,4-1 0,-2 0 1,1-1-4,0 0 1,0 0 2,2 2-4,-2-4 1,6 1 0,2-2-4,-3 3 1,0-1-4,-2 1-17,3-3-7,-1 1-17,0-1-18,0-1-26,-5 2-13,5-1-41,0 0-38,-6-3-134,5 0-336,-4 2 149</inkml:trace>
  <inkml:trace contextRef="#ctx0" brushRef="#br0" timeOffset="317081.6907">25517 12005 121,'0'0'199,"0"0"-4,0 0-13,0 0-12,0 0-13,0 0-15,0 0-12,0 0-10,0 0-9,3-6-11,-3 6-8,0 0-9,0 0-9,0 0-1,10-1-4,-10 1-3,11-1-4,-4-2-6,-7 3-3,16-3-8,-6 0 0,2-1-4,0 2-3,5-1-1,-1-3-6,3 4-1,2-4-5,-5 3 0,5-2-3,-1 3-3,-2-2-2,0 1-2,0 2-8,0-4-11,-7 3-17,3 0-18,-2 1-15,1-1-17,-2 0-22,-2-1-14,3 1-26,-2 0-17,-4 1-15,1-2-138,-7 3-327,7-6 144</inkml:trace>
  <inkml:trace contextRef="#ctx0" brushRef="#br0" timeOffset="317413.9986">25716 11788 172,'0'0'169,"-11"5"-14,7-1-12,4-4-12,-8 7-12,5-2-5,0 0-4,3-5-12,-2 17-4,2-8-9,-1 0-1,2 2-9,1 0-4,1 1-11,0-1 0,-1 0-6,4 5-7,-3 0-2,-2-1 0,2 4-5,-2-3-3,2-4 4,-2 6-8,-2 2-4,1-6 1,1 6-5,-1-4-4,-1 3-2,1 1-18,-3-2-14,3-1-15,0 1-16,0-2-28,0-1-21,1-4-15,-1 1-37,0-1-139,-1-4-308,0 1 136</inkml:trace>
  <inkml:trace contextRef="#ctx0" brushRef="#br0" timeOffset="318019.7619">26402 11725 73,'0'0'190,"0"0"-12,0 0-11,0 0-11,0 0-7,0 0-9,0 0-19,-14 19-9,10-9-10,0-1-7,-1 0-4,0 2-7,0 0-8,-2 1-11,2 3-2,0-4-12,-1 0-2,2 1-4,-2-1-3,2-2-6,-3 3-4,5-3-3,-1 0-2,2-1-4,-2-3-2,3-5-4,-1 12 1,1-12-1,3 9-1,-3-9 0,3 8-2,1-4-3,-4-4 0,7 4-7,-7-4 5,12 2-6,-5-2 4,-7 0 5,14 3-7,-7-2 0,1 0 0,0-1-2,0 2-3,0-2 3,-8 0-1,12 2 2,-4 1-6,-8-3 6,15 4-4,-9-1-1,2-1 3,0 0 0,1 2-3,0 3-1,-3-4 0,2 2 5,-1 1-3,1-1 2,1 1-1,-3-1-2,2 1 4,-4 0-3,1 0 10,-1-2-13,0 1 2,-1 1 2,0 0 0,-1 0 1,-2-6-5,-2 14 6,2-14-2,-6 12-2,3-6 1,-1 0 4,-2 2-1,1-4-4,-2 1 0,-4 2-6,1-2-6,1 0-8,-3 0-16,-1 0-14,2-2-17,-2 1-14,1-1-23,1-1-35,1-1-27,0-1-122,10 0-313,-23 1 140</inkml:trace>
  <inkml:trace contextRef="#ctx0" brushRef="#br0" timeOffset="318287.761">26353 11789 25,'0'0'164,"9"-7"-5,-4 2-18,0 0-8,3 1-17,-2 0-4,1 0-16,4 0-11,-2 2-10,4-1-6,-3 0-12,2 1 3,0-1-9,0-1-7,2 4-1,0-2-4,4-1-6,-4 2-19,4-3-10,-4 3-18,0 0-10,0-1-17,-2-1-18,0 3-17,-1 0-24,0 0-101,-11 0-218,13-3 96</inkml:trace>
  <inkml:trace contextRef="#ctx0" brushRef="#br0" timeOffset="318862.5466">26889 11754 145,'0'0'171,"1"-8"-1,-1 8-12,0-9-8,0 9-13,0 0-5,-1-10-10,1 10-10,-2-9-12,2 9-10,0 0-6,0 0-11,-8-4-6,8 4-7,-11 1-8,11-1-4,-15 3-5,5 1-2,1-1-7,0 2-4,-1 0-2,-1 3-6,2 0 1,-1 1-3,2 2 0,-1 0-4,3 0 1,-1 0-1,1-1-2,2 2-5,-1-1 2,3 0-9,0-1-1,2 0-9,0-3-3,3 0-5,0 0-4,0-2-4,4-1-7,-1-1 2,3 0-3,-9-3-2,14 0-8,-2-3 4,-3 0 1,1-1 9,3-1-2,-3-1 10,0 0 0,2-2 12,-3 1 4,-2 0 8,2-1 9,-1 1 5,-2-1 10,-1 4 8,2-3 13,-1 1 4,-2 2-3,-4 4 2,6-7-7,-2 4-6,-4 3-3,7-4-4,-7 4-1,8-3-3,-8 3-3,11 0-7,-11 0 1,11 6-2,-4-2-4,-2 1-2,0 0 1,0 0 1,-1 2-1,1 0-1,1 4-2,-1-2-1,-1 3 3,0 0-7,-1 3 3,-1 1-4,0-1 2,-1 2 0,-1 2-1,0-2 0,-3-2-1,2-2-3,-2 5 4,0-1 0,1 2-1,-3-2-14,-1-2-22,3 4-12,-3-5-27,2-1-19,-1-1-17,1 0-28,0-4-36,-2 1-138,6-9-336,-5 12 150</inkml:trace>
  <inkml:trace contextRef="#ctx0" brushRef="#br0" timeOffset="319281.5176">27387 12140 127,'0'0'181,"0"0"-18,-4-7-12,4 7-25,0 0-10,0 0-9,0 0-9,0 0 2,0 0-6,0 0-9,0 0-2,0 0 1,0 0-11,-2 22-4,2-22-9,0 0-10,-2 10-6,2-10 0,0 0-7,-1 7 2,1-7-8,0 0 6,0 0-9,0 0 3,0 0-3,0 0-7,0 0-2,0 0-2,0 0 2,0 0-5,0 0 6,6-24-11,-6 24 1,4-16-2,-2 7-1,-1 2 7,0-2 1,-1-1-9,0 10-2,-2-15 2,2 8-5,-2 0 0,2 7-3,0-13 2,0 13 3,-4-10-2,4 10-2,-1-8-3,1 8-4,0 0-4,-1-7-15,1 7-7,0 0-2,0 0-11,0 0 6,0 0-13,0 0-17,0 0-20,0 0-14,0 0-27,0 0-138,0 0-292,0 0 130</inkml:trace>
  <inkml:trace contextRef="#ctx0" brushRef="#br0" timeOffset="320165.8666">27580 11812 163,'0'0'182,"0"0"-15,0 0-15,0 0-9,0 0-13,0 0-4,0 0-14,0 0-7,0 0-7,-30 2-7,23 2-5,0-1-13,7-3 2,-14 9-5,7-6-8,-1 4-3,2 1-3,-3-1 1,0 3 2,2 0-13,2 2 1,-1-2-9,2 4-1,-1 2-2,0-1-2,2 2-1,1-5-7,2 3 0,2 2-5,0-1 1,0-3-3,2-2-1,1 0 0,3 1-1,1 2-1,1-5 1,1 2-6,0-2 1,1-4-1,-1 2-1,-1-5 1,4 1 0,-3 1-7,2-3 6,-3-1-5,2-1 6,2 0-5,-6 0-1,-2-1 1,5-2-1,-3-2 3,1 1-2,-4 0-1,1-3 0,-2 3 0,0-5 2,-2 0-4,-2 1-1,-2-1 3,1-2-1,-2 0 1,-3-5-4,2 2 2,-2 0-4,-1 1 2,2 2 0,-1-2 2,-2 3-4,-1-3-2,3 4-11,-1 0-4,1 1-8,0 0-11,-1 1-14,0 1-6,0 0-9,0-3-2,2 5-10,1 2-5,-1-3-4,-2 2-13,2 0-13,5 4-1,-10-5-1,10 5-7,-8-5-9,8 5-97,0 0-248,-14 0 111</inkml:trace>
  <inkml:trace contextRef="#ctx0" brushRef="#br0" timeOffset="320701.3603">27857 11764 16,'0'0'183,"0"0"-15,0 0-12,0 0-15,3-6-14,-3 6-14,0 0-10,0 0-12,0 0-10,11-3-5,-11 3-9,12 0-1,-12 0-12,15-1 1,-3 1-12,-2-3 1,-1 3-2,1-1 0,-1 1-4,-9 0-7,18-4 0,-8 2-6,-2 1-1,-1 1 0,-7 0-4,16-1-1,-10-2-5,2 1 1,-8 2-1,15-3 0,-9 2-3,-6 1 2,11-4-2,-11 4 3,7-2 8,-7 2-1,0 0-1,9-2 3,-9 2-3,0 0-2,0 0-5,0 0 2,0 0-5,0 0 3,2 12 1,-2-12 2,0 0 2,-6 14-4,4-6-3,1 0-1,-1 0 1,0 2 5,1 2-5,-1-2 3,4 2 4,-4 3-1,2 4 0,-1-5 2,-3 2-5,2-1 1,-1 3 0,0-2 3,2-1-8,0 2 3,-2-5-4,-2 5 2,2-2 0,0-4-4,0 3-6,2-2-13,0-2-4,-2 1-16,1-1-20,-2-1-17,2 0-19,-1-2-16,0 1-16,1-3-26,2-5-163,-7 8-335,7-8 148</inkml:trace>
  <inkml:trace contextRef="#ctx0" brushRef="#br0" timeOffset="321231.6206">28305 11790 106,'0'0'153,"7"-2"-13,-7 2-13,6-3-12,-6 3-9,0 0-9,15 2-9,-15-2-9,11 1 5,-6 1-2,-5-2-2,13 4-6,-6 0 0,-1-1-3,0 1-7,-1 1 3,2-1-7,0 3-4,-2-2-3,0 0-5,1 0-2,0 3-5,-3-1 4,2 3 3,-3 0-6,-1-1-3,-2 2-2,1-1-4,-2 2-1,-3-3-4,2 2 1,-3 0-7,-2-1-1,1 0 0,-1-1-1,-1 1-3,1-2-3,-1-1 5,0 0-7,4-1-1,-1 0 2,0-2-1,0 0-5,2 0 3,4-4-4,-7 6 2,7-6-2,-4 4 0,4-4-1,0 0-3,-5 6 5,5-6-6,0 0 3,0 0-3,0 0 1,0 0-3,0 0 1,0 0 3,14 6-3,-14-6 9,19-1 5,-8 1-1,3-2 0,-1 2-1,0-2 4,1-2-2,-1 4-3,6-3-2,-3 1 2,1-1 0,1 1-5,-3-2 1,1 1 2,-2 0-5,4 0-4,0 1-7,-2-2-14,-3 2-7,1 1-15,-1-4-17,-2 4-20,1-2-24,-1 2-24,2-2-23,-6 2-30,-1-2-128,-6 3-333,9-7 147</inkml:trace>
  <inkml:trace contextRef="#ctx0" brushRef="#br0" timeOffset="321992.1077">26389 11661 63,'-5'3'148,"5"-3"-4,-12 5-6,6-1-9,-5 2-8,1-1-4,1 5-9,-3 0-8,0 3-4,2 0-7,0 0-4,-2 3-13,2 1-1,3-3-4,0 6-2,-2 2-13,2 1 0,0 5-4,3-5-3,0 4-5,2-1-5,-1 1-5,1-1-2,0 3 0,1-2-5,0 2-1,-3 0-5,4-1 1,-1-2 1,1 3-9,0 2 6,1-2-4,0-2-17,2-2-11,2-1-12,1-1-8,3 4-5,1-8-5,2 3-12,4-3 7,1 1-14,5-2-8,2-5-26,3 2-32,3-6-113,0-1-263,2-2 117</inkml:trace>
  <inkml:trace contextRef="#ctx0" brushRef="#br0" timeOffset="322701.5032">28717 11640 147,'4'4'143,"-4"-4"-8,8 6-6,-2-2-16,-1 1-3,0 0-2,-1 2-2,5 1-11,-4 3-1,0-1-6,3 1-3,0 5 3,-3-1-6,1 1-9,0 2-7,1 0 2,1 4-8,3 2 2,-3-1-2,-2 3-10,1-7 0,1 5-7,0 0 0,-4 1-3,1-1-6,-1 0-2,-4 2-6,1-1-1,-1 0-2,-5 0 0,1-1-5,-3 2 0,-6-1-1,1 0 2,-3-1-3,1-2-6,0 0-10,-7-3-11,6 1-15,2-6-8,-3 1-11,3-3-28,-1 0-4,2-5-29,-1 3-12,2-5-39,1-1-135,0-1-317,1 0 140</inkml:trace>
  <inkml:trace contextRef="#ctx0" brushRef="#br0" timeOffset="323234.3616">28952 11468 31,'0'0'152,"0"0"-26,0 0-4,0 0-11,0 0-5,0 0-6,14 5-4,-14-5-9,10 4-2,-6-1-15,-4-3 0,13 3-10,-6 1 2,0 1-9,-2 0-3,0 0-7,2 0 3,-1 2-4,-2-2-6,2-1-4,-2 3-2,3 1-1,-3-2-5,-2 0-2,1-1 2,-1 4 4,-2-2 0,0-7 2,-1 13-4,0-5-5,-2-2-1,-1 1 1,2 1-9,-1-3-2,1 0 2,0 2 3,2-7-2,-6 10 3,4-6-14,2-4 0,-4 10 8,4-10 0,-2 5-2,2-5-8,0 0 6,-2 6-6,2-6 6,0 0-4,0 0 1,2 14 8,-2-14-3,6 5 4,0-3-1,1 2 0,2 0 1,3 0-2,1-2 8,1-1-4,4 3-3,1-1 0,1-1-4,1-2 1,-2 1 1,0-1-10,1-1-14,1 1-14,0 0-11,-3-5-19,3 4-26,-3-4-19,0-1-23,-5 3-158,-1-1-307,-3-2 137</inkml:trace>
  <inkml:trace contextRef="#ctx0" brushRef="#br0" timeOffset="324283.7115">26670 11277 11,'0'0'112,"0"0"-5,0 0-12,13-16-1,-13 16-2,0 0-6,10 0-4,-10 0-2,14-1-12,-4 1 3,2 0-3,1 0-3,6-3-6,-3 1 1,5 2-1,-2 0-5,9-1-5,-7 0-7,2-2-3,5 0-3,1 0-4,3 2-3,1-2-4,0-2-4,1 2 0,0 0 5,1 2-8,-1-1 5,2-1-7,-2 2 4,0-2-5,2 2 3,2-2 1,0 2 2,15 1 0,0-4 0,1 0-3,-4 0 2,-12 3 0,12-3-8,1 4 4,1 0-5,-3-3 6,-10 2-7,13-2 0,0 0-2,-1 3 3,-12-2-2,14 2-4,-3 0 4,1-2-8,-11 2 4,-1-3-3,0 3 1,14 0 1,-17 0 4,-1-2-2,1 1-1,-3 0-4,-4 0 0,2-1-1,-3 2 1,0 0 3,-6-1-5,6 0 1,-8 1 0,3 0 3,-2-3-2,1 3 2,-5-1-3,6-1 1,-1 0 3,-4 0-1,0 0-2,-5 1-4,1 1 4,-2 0 3,0-2-6,-3 1 4,-1-1-1,-8 2-6,13 0 2,-13 0 0,9-2 4,-9 2-1,10 0 6,-10 0-7,0 0 3,0 0-2,11 0 3,-11 0-3,0 0 3,0 0-4,0 0 5,6-1-7,-6 1 0,0 0 0,0 0 6,0 0-3,0 0 1,0 0-8,0 0 5,0 0-5,0 0-9,0 0-11,0 0-10,0 0-11,0 0-15,-25 6-13,25-6-25,-14 2-27,6 0-123,-1-2-269,9 0 119</inkml:trace>
  <inkml:trace contextRef="#ctx0" brushRef="#br0" timeOffset="325076.3365">29605 12050 97,'0'0'201,"0"0"-11,0 0-11,0 0-7,0 0-4,0 0-10,0 0-6,0 0-10,0 0-11,-24-7-17,24 7-9,0 0-6,0 0-11,0 0-10,0 0-8,0 0-6,0 0-6,0 0-4,0 0-8,0 0 2,0 0-10,0 0-5,0 0-4,0 0-4,27 4 0,-27-4-3,15 1-1,-7 2-4,2-3 0,2 0-3,1 0-17,3 3-10,-5-3-13,3 0-14,3 1-14,2-2-16,-8 2-14,1 0-19,-2-1-17,1 0-26,-3 0-11,-8 0-150,10-2-332,-10 2 147</inkml:trace>
  <inkml:trace contextRef="#ctx0" brushRef="#br0" timeOffset="325347.6363">29568 12305 9,'8'0'175,"-8"0"-5,10 3-7,-10-3-10,17-4-13,-7 3-13,0 1-12,2-2-12,0 0-10,3 1-7,-2 1-10,5 0-9,0-2-4,0-3-4,0 4-12,3-2-22,8 0-19,-10 0-28,2 3-29,0-3-32,-1-3-44,0 1-106,-1 2-251,-4-4 111</inkml:trace>
  <inkml:trace contextRef="#ctx0" brushRef="#br0" timeOffset="329101.9821">30392 11662 131,'0'0'173,"0"0"-12,0-10-10,0 10-7,0 0-9,0 0-12,0 0-5,0 0-6,0 0-9,0 0-4,-2-10-10,2 10-10,0 0-3,0 0-11,0 0-4,0 0-4,0 0 2,0 0-1,0 0-1,-13 19-1,6-12-7,0 3-9,0-2-7,-1 2 0,0-1-2,-5 4-4,6-3-5,-1 1-3,0 0 2,4 0-4,-2 0-3,1 0 2,1 0-1,1 0-4,2-2-3,-1 0 2,2-1-5,0-8-4,0 13 0,2-8-1,-2-5-1,4 11-6,0-8-1,0 2-6,-4-5-4,7 7 2,-1-4 7,0 1-3,-6-4 0,10 5 2,-5-5 2,2 2 2,-7-2 0,12 3-2,-4-2-2,-3 0 3,3 2 4,-1 0 0,0-2 0,-7-1-6,13 5 2,-7-2 6,4 1-2,-1-1-2,0-1 3,-1 1-6,-2-1 3,1 2 3,3 1 5,-3-2-4,4 0 0,0 2-8,-1-1 9,-1 1 0,0 0-1,2 0 0,-2-1 1,0 3 0,-3-2-3,0 3 6,2-1-5,-4-2 0,1 5 2,-3-5 5,2 1-5,4 2 3,-6 2-5,0-1 5,-1 0 0,0 0 8,-2 0-1,0 1-1,-3-1 5,0 1 2,-4 2 1,-1-3 1,-1 2-1,0-2 0,-1-3-6,-5 3 1,1-2-1,0 3 1,0-3-1,1-2 0,2 0-2,1-1-4,-3 0-17,2-3-9,0 2-7,2-1-17,1-2-7,-2 0-9,0 2-12,11-2-19,-13-3-8,13 3-25,-11-4-21,7 0-143,0-1-313,4 5 140</inkml:trace>
  <inkml:trace contextRef="#ctx0" brushRef="#br0" timeOffset="329462.5455">30455 11664 34,'4'-7'202,"-4"7"-11,10-5-17,-10 5-13,6-5-16,1 1-9,5-1-16,-2 2-11,-1-2-13,5 3-9,-3-4-8,2 2-6,5 0-9,1-1-5,-2 0-9,0 2-1,-4-1-7,1 1-6,-1 1-4,1-3 0,-4 3-6,1 0 1,1 1-7,-7-2-9,-5 3-14,13-1-22,-13 1-20,12 0-12,-12 0-7,0 0-27,8 1-12,-8-1-16,3 6-139,-3-6-280,4 7 124</inkml:trace>
  <inkml:trace contextRef="#ctx0" brushRef="#br0" timeOffset="330117.6176">31253 11687 137,'-3'-11'184,"1"4"-16,2 7-8,-6-9-10,5 3-13,1 6-18,-8-10-9,3 6-7,-1 1-10,6 3-10,-12-9-10,6 7-2,-1-2-10,-1 3-7,-3 1-3,1 0-3,-4 0-8,1 1-2,-1 3-3,0 0-5,0 1 2,-3 2-3,-1-2-3,3 4 1,0 2-8,0 1 0,3-1 1,-1 3-3,3-2-5,2 1 1,2 0-4,1-4-4,3 3 3,0 0-2,2-2 0,0 2 2,2-3-6,0-1-4,3-1-4,1-2-2,2 1 3,0 0-1,3-1-2,-1-2-1,1 0 3,-1-3-7,0 0 6,1-1-1,0 0 5,1-2-4,-1-1 3,-1 0 1,0-1-3,1 0-7,-4-2 18,2 0-2,-2 1 8,1-3 1,-1 2 5,-2 2-6,0-3 0,-3 2 8,2 2 2,-1-3-1,-3 7-1,6-9-5,-2 2 6,-2 2 2,-2 5 0,4-6-1,-4 6-5,8-5-4,-8 5 1,5-3-1,-5 3-1,10-3 1,-10 3-1,0 0-3,15 3 0,-15-3 1,10 8-1,-5-4 1,-1 2 1,1 1-4,-2 2 1,1 0 1,-2 1 0,0 1-2,0 5 3,-1-5-2,3 6 3,-4-4-4,-4 3 4,3 1-3,-1-2 0,-2 1 1,4 1-3,-4-1 3,2-3 0,1-1 0,-1 0-1,-1 1-10,-1 2-19,0-4-15,3 0-14,-3 0-19,0-1-24,2-1-20,-1 2-18,3-5-25,-2 0-166,2-6-347,-4 9 153</inkml:trace>
  <inkml:trace contextRef="#ctx0" brushRef="#br0" timeOffset="330484.535">31491 12041 208,'-2'-9'222,"2"9"-10,0 0-11,-3-10-19,3 10-12,0 0-20,0 0-12,0 0-13,0 0-14,0 0-12,0-9-5,0 9-13,0 0-6,7-3-11,-7 3-6,7-7-2,-7 7-9,7-7-1,-1 4-6,-1-3-6,-1 0-1,1 1-7,0 0 1,-1-2-6,0 0 1,-1 2-3,-3 5 4,6-9-3,-2 3-9,-4 6 2,6-7-2,-6 7-5,0-8-2,0 8-10,0 0-13,0 0-15,0 0-14,-10-6-9,10 6-18,0 0 0,0 0-22,0 0-18,-15 7-7,10-3-19,5-4-25,-11 8-117,6-5-306,5-3 136</inkml:trace>
  <inkml:trace contextRef="#ctx0" brushRef="#br0" timeOffset="331115.5416">31917 11688 12,'0'0'145,"-11"0"-8,11 0-6,0 0-12,-13 5-4,6-2-8,1-1-6,6-2-6,-11 5-8,4-3-1,-2 4-2,2 1-8,1 0-10,-3 0-3,1 0-4,0 1-9,1 1 3,0 2-6,0-2-4,1 2 4,-1-1-9,3 3 3,-1-2-10,1 4 0,-4-1 4,4 2-4,2-3-5,0 1 1,-1-1-3,1-1 4,0 5 1,2-2-2,2-3-7,-2-1 1,0 0-6,3 1 3,-1-3 0,2 2-2,0-2 1,1 1-4,2-4-6,2 1 1,-2-1 7,4-2-2,0-1-6,0-1 1,1-1-1,-1-2-2,2-1 2,-1 1 1,1-1 14,-2-2-2,1-2-3,0 3-1,-2-5-2,-1 0-2,0 0 0,0-1-1,-2 0-2,1-6-1,-1 0 5,0-1-6,-6 3-1,3-3 2,-4-1-3,0-1 0,0 2-1,-2-1 7,-1-3-8,-4 6 2,3-2-2,-1-4-4,-1 10 4,1-2-3,-1 2-9,-2-4-3,0 4-6,3 1-14,-6-1-6,6 5 2,-2-5-7,-1 3-8,2 2-2,-4 0-11,1 1 9,3 1-8,6 3 6,-12 0-12,12 0-4,-11 0-2,11 0-4,-11 6 2,5-1-11,0 1-15,2 0-13,-1 0-104,1 1-237,0 0 104</inkml:trace>
  <inkml:trace contextRef="#ctx0" brushRef="#br0" timeOffset="331682.3404">32195 11721 165,'0'0'198,"-10"0"-11,10 0-20,0 0-11,0 0-15,0 0-9,0 0-19,-11-2-9,11 2-11,0 0-9,0 0-9,0 0-10,0 0 1,0 0-9,0 0-2,0 0-9,0 0-6,0 0 0,29-4-8,-29 4 2,11-1-4,-11 1 1,14-3 3,-7 2-3,2 1-3,-9 0 2,16 0-9,-12-2 0,-4 2 0,17-3-4,-9 3-5,-1 0 4,-7 0-2,17-1-2,-7 0-6,0-2 4,2 3-4,-3-1 1,-9 1 1,15 0-6,-10 1 1,-5-1 3,14 1-4,-14-1 1,9 2-1,-9-2 2,4 7 4,-4-7 7,5 5-2,-3 1-2,-2-6 2,-2 13 6,2-13 8,-5 17-7,1-5 1,-1-2-2,1 6-1,3-1-3,-2 0-3,-2 0 1,3-1-1,-1 0 1,1 2-4,-3-2-1,1-2 0,4 2-1,-2-4-1,2 2-3,-2 2-9,3-4-12,-1 2-11,0-6-14,0 5-10,-1-4-9,2 1-14,-1-8-18,0 10-15,0-10-24,-1 10-16,1-10-28,-5 6-118,5-6-319,-6 3 140</inkml:trace>
  <inkml:trace contextRef="#ctx0" brushRef="#br0" timeOffset="332451.6348">32783 11849 35,'0'0'119,"-22"-5"2,17 4-28,-1-2-5,6 3-1,-13-4-14,7 0-5,0 2-11,-1-2-10,3-1 6,-4-2-7,2 3-4,1-4-9,-1 3-7,1 1 2,-2-4 9,3 1-6,2 1-3,-1-1-5,3 7-8,-2-11 6,2 11-10,0-12 3,0 12 8,5-10-12,-3 5 0,2 0 0,-4 5 0,0 0 0,0 0-6,0 0-4,0 0 10,0 0-3,50-21 2,-50 21-10,0 0 10,0 0-1,0 0 0,0 0 1,43-1 14,-43 1-16,0 0 8,0 0-3,0 0 3,0 0-3,36 28-4,-36-28 6,0 0-1,13 23 0,-13-23 1,0 0 1,14 29-1,-14-29 0,6 26 10,-6-26-7,5 31 6,-5-31-2,0 0 4,-2 45 4,2-45-2,0 0 0,-14 36 8,14-36 0,-13 26-2,13-26-2,-19 22 0,19-22-2,-19 20 1,6-10-4,-1-1 1,0 1-1,0 0-1,3-3-8,-3-2 0,4 0 1,-4 0-5,5-1-2,0 0 5,-1 0-6,0 1 0,1-1-1,4-4 3,-2 4-6,7-4 0,-10 3-4,10-3 2,-5 5 0,5-5-2,-4 5 4,4-5-3,0 0-1,0 0 2,13 9 0,-7-6 0,4 1-4,1-1 2,-11-3-2,0 0-2,0 0 2,0 0-6,71 5 4,-71-5-1,39 0-1,-39 0-6,0 0-3,41-4-3,-41 4-6,0 0-7,42-5-7,-42 5 2,0 0-17,31-3-6,-31 3-1,0 0-17,0 0-4,0 0-14,36-7-22,-36 7-13,0 0-104,0 0-251,0 0 111</inkml:trace>
  <inkml:trace contextRef="#ctx0" brushRef="#br0" timeOffset="333604.0002">33087 11696 121,'0'0'129,"0"0"-11,0 0-8,0 0-8,0 0-11,0 0 2,0 0-8,0 0-2,0 0-3,0 0-7,0 0 6,0 0-4,-23 62 3,23-62-7,0 0-4,7 39 4,-7-39-1,0 0 0,0 46-5,0-46-2,-3 32 3,3-32-9,-4 35-1,4-35-8,-1 33-1,1-33-6,-3 36-3,3-36-8,-2 34 3,2-34-4,-3 35-5,3-35 0,-2 32-4,2-32 1,0 0-1,-3 46-6,3-46 3,0 0-14,-9 34-17,9-34-12,0 0-11,-8 27-18,8-27-2,0 0-16,0 0-31,-9 26-15,9-26-35,0 0-137,0 0-314,0 0 138</inkml:trace>
  <inkml:trace contextRef="#ctx0" brushRef="#br0" timeOffset="334062.5906">33233 11865 72,'0'0'131,"0"0"-16,0 0-8,0 0-5,0 0-10,0 0 0,0 0-5,0 0-8,0 0-6,0 0-4,0 0-2,0 0 7,0 0-15,0 0 4,0 0-8,0 0 2,0 0-4,0 0-6,0 0-7,0 0 3,0 0-5,0 0-6,-61 39 4,61-39-5,0 0-6,0 0-2,-9 29 0,9-29-6,0 0 1,0 0-4,0 38 1,0-38-4,0 0-2,0 0 3,0 0-1,9 47 3,-9-47 0,0 0-8,16 32 0,-16-32-4,0 0 1,20 25 0,-20-25 3,18 17-1,-18-17 0,0 0-1,26 20-2,-26-20 2,0 0-2,26 20 1,-26-20-5,0 0-1,22 17 0,-22-17-9,0 0-11,21 13-16,-21-13-6,0 0-23,0 0 1,27 13-30,-27-13-9,0 0-17,0 0-108,0 0-249,0 0 110</inkml:trace>
  <inkml:trace contextRef="#ctx0" brushRef="#br0" timeOffset="334792.3395">33502 11885 159,'0'0'148,"0"0"-13,0 0-4,0 0-4,0 0-7,0 0-6,0 0 2,0 0-11,0 0-2,0 0-1,0 0-7,0 0-2,0 0-8,0 0-1,-12 72-5,12-72-10,0 0-4,-8 36-3,8-36-7,0 0-5,-9 36-5,9-36-5,0 0-1,-9 34-5,9-34-4,0 0-3,-9 31 1,9-31-6,0 0-1,0 0-4,-5 29-2,5-29-5,0 0-1,0 0-2,0 0 4,0 0 1,0 0-7,0 0-7,0 0-5,0 0-1,0 0-1,0 0-2,0 0 3,0 0 2,0 0-2,0 0-2,0 0-8,0 0-6,0 0 8,0 0 0,30-93-6,-30 93 5,8-29-1,-8 29 1,9-25 0,-9 25 4,0 0 1,12-34 3,-12 34-2,0 0 5,9-26 0,-9 26 2,0 0 3,0 0 5,0 0-2,9-31 5,-9 31-2,0 0-6,0 0 1,0 0 5,0 0-4,0 0-1,0 0-2,0 0 2,0 0-2,0 0 5,0 0-2,0 0-5,0 0 8,0 0-5,0 0 5,0 0-1,0 0-4,47 62 6,-47-62-7,8 21 3,-8-21 0,0 0 0,15 33-1,-15-33 3,13 26-2,-13-26-3,14 20 4,-14-20-1,0 0 2,20 25-2,-20-25-2,0 0 4,18 15-3,-18-15-5,0 0 13,0 0-5,0 0-4,33 7 3,-33-7-2,0 0 7,0 0 4,0 0 4,0 0 0,0 0 7,0 0 0,36-40-2,-36 40-1,0 0-1,8-32 0,-8 32-4,0 0-2,7-41 4,-7 41-4,3-29-5,-3 29-9,0 0-10,4-36 0,-4 36-17,0 0-10,0 0-19,1-38-11,-1 38-19,0 0-12,0 0-17,0 0-37,0 0-142,4-30-320,-4 30 142</inkml:trace>
  <inkml:trace contextRef="#ctx0" brushRef="#br0" timeOffset="338881.7324">20958 13087 121,'0'0'126,"-9"-12"-5,9 12-11,0 0-15,0 0-4,0 0-9,0 0-13,0 0-3,0 0-11,0 0 8,-11 14-1,7-10-5,4-4-1,-8 11-7,4-1 6,-1-1-2,-1 2-4,-2 2 4,-1 2 2,2 2-10,-5 5-5,2-5 2,-3 7-2,-1 2-4,1-1-1,0 3-4,2-3-1,1 1-4,1 3-1,-3 0-4,5-2 0,0 2-6,1 0 7,0-2-8,3-1 0,2-1-2,2-1 2,2-5-6,-1 2 0,3-3-7,2-1 7,0 0-5,1-1 8,3-1-15,1-3 14,-3-3-6,2-3 4,0 1-4,2-2-1,-1-2 2,1-1-1,1-2 1,-2-1-1,1-1-2,-1 0 3,-2-1-2,3-1 2,-3-4-1,5-2 2,-2-1-4,-5 3 4,1-2-4,1-4 5,-2 0 1,0-3-4,0-1 0,0 0 1,0 0-3,-3-2 1,2-6 0,0 0 0,-1-3 2,0 2 0,-4-2-3,1-1 1,-2 2-5,4-1-2,-4 0-6,0-2-2,-1 3 1,0 0 2,-2 1-5,1 0 4,-1 1-4,-1 7 5,1-4 0,-1 2 3,0 4-5,0 0 11,1 6-11,-2 0 7,0-1-3,1 1 4,-3 3-6,2 1 1,2 1 2,-3 2-6,5 4-7,-11-5 4,5 5-6,6 0-10,-15 1 4,6 5-4,-1-1 6,1 2-4,2 3-8,-3 2-9,0 1 0,0 2-16,1 1-6,-3 1-11,-1 5-10,3-4-9,-3 5-109,3-2-224,0-3 101</inkml:trace>
  <inkml:trace contextRef="#ctx0" brushRef="#br0" timeOffset="339201.9751">20747 13566 26,'11'-10'177,"-6"5"-16,1 3-19,2-3-11,1 0-12,1 0-14,0 0-4,2 1-14,-1-1-9,0 1-6,0-2-10,0 4 2,1-2-9,-2 0-8,0 2-7,2 0-3,-2-3-4,-1 4 0,2 0-7,-2-4-9,-1 5-13,-8 0-13,14 0-11,-6 2-24,-8-2 0,13 0-15,-7 2-20,-6-2-22,13 3-110,-13-3-227,9 2 101</inkml:trace>
  <inkml:trace contextRef="#ctx0" brushRef="#br0" timeOffset="340001.5076">21324 13609 239,'-4'-12'236,"4"12"-13,-4-4-23,4 4-14,0 0-15,-1-10-21,1 10-15,0 0-12,4-11-14,-1 7-12,-3 4-10,13-9-5,-3 4-10,2 0-7,-1 0-6,5-5-5,0 4-9,-4 3-3,4-2-5,0 0-8,-4 0-2,0 3 0,1-2 1,-3 3-7,0-1-3,2 1-3,-2 1-2,-4 1-1,3 1-1,-2 0 0,-1 1 0,-1 1-4,-2 2 2,2 3-2,-2 1-2,-1 0 1,-1 4-3,-2 0 2,-5 1 0,2 4 1,-3-2-6,2 1 2,-1 0 0,-3-1 0,4-1 1,0 0-3,0-1 3,-1 2 0,3-5-1,-2-2 3,2 1 1,0-4-8,1 3 8,-1-3-2,2 1-5,1-8-1,-3 9-6,3-9 3,-1 8-4,1-8 4,0 0 2,-1 7 1,1-7-2,0 0 2,0 0-1,0 0-2,0 0 3,17-21 1,-10 11 1,1 0-2,1-5 0,3 1-3,-1-3 2,4-5-3,-3 5-2,3-6 3,0 0 0,-2-1 4,2 2-3,-2 1 0,1-1-2,-4 6 4,1 0-3,0 2 4,-2-1 0,-2 5-1,-2 1 5,2 1 8,-3 1 1,0 2 4,-1-1 0,-3 6-3,5-6 1,-5 6-2,2-7-2,-2 7-5,0 0-2,0 0 0,4-5-3,-4 5 3,0 0-1,0 0 3,0 0-3,0 0 3,0 0-6,0 0 0,0 0 1,1 18 2,-1-18-1,-1 16 1,0-6-2,-2 2 1,3-2-2,-2 2 1,-1 0 0,3 5-1,-2-5 3,0 2-1,1 0-1,-2 1 3,3 0-3,0 1 0,0-5 3,0 0 0,2-1-4,-1 2 2,2-1-1,-1-2-8,1 1-15,1 1-13,1-3-12,0-2-12,1 1-17,0-3-17,1 0-9,-1-2-26,4 1-17,-2-1-11,-8-2-156,21-2-340,-12-1 151</inkml:trace>
  <inkml:trace contextRef="#ctx0" brushRef="#br0" timeOffset="341542.4396">22495 13473 51,'-5'-7'205,"5"7"-4,0 0-5,0 0-15,0 0-15,0 0-10,0-9-12,0 9-11,0 0-7,0 0-13,0 0-8,0 0-19,0 0-4,0 0-9,0 0-7,0 0-5,0 0-7,8-10-10,-8 10 2,13 0-11,-6-2 5,4 1-7,3-1-6,-3 0-2,8 2-16,1-2-12,1 2-13,2-3-11,-2 3-13,7-2-10,-6 3-17,-1-1-6,-1 0-21,0 0-14,-2 0-14,-4 1-20,0 1-144,-7-1-311,0 1 138</inkml:trace>
  <inkml:trace contextRef="#ctx0" brushRef="#br0" timeOffset="341792.4594">22563 13718 105,'0'0'157,"0"0"-17,17-9-10,-12 6-10,1 1-16,1-1-13,3-2-4,0 1-7,-1-1-10,4 1-8,-3 0-1,3-3-8,0 5-7,4-5-4,-5 4-17,1-2-15,1 1-17,1-1-15,-1 2-36,-2 0-5,-1-1-28,-3 1-100,1-3-206,-1 2 91</inkml:trace>
  <inkml:trace contextRef="#ctx0" brushRef="#br0" timeOffset="342202.4525">23271 13002 49,'-1'-9'166,"1"9"-16,0 0-4,0 0-4,0 0-10,0 0-3,0 0-12,0 0-9,-4 33-9,3-25-7,1 4 7,0 4-12,0 0-3,0 1-4,1 1 3,-1 8-11,0-1-7,-1 2 0,-2 2-6,2 1-6,-3-2 4,-1 5-6,-2 0 1,1 0-9,-5 1-3,0 0-8,-1-2 1,-4 12 0,5-10-7,-2-2-4,3 0 1,-2-2-8,3-1 0,0 2 0,-1-3-1,5-3-11,0 1-15,2-2-7,0-4-7,-1-3-15,1 0-9,1 0-5,-3-4-13,2 0-25,2-4-11,1-1-21,-3-2-22,3-6-26,-1 12-100,0-7-296,1-5 131</inkml:trace>
  <inkml:trace contextRef="#ctx0" brushRef="#br0" timeOffset="343331.4447">23538 13598 114,'0'-9'187,"0"9"-7,-1-9-12,1 9-8,0 0-17,-3-9-11,3 9-14,0 0-6,-1-10-10,1 10-9,0 0-14,-4-5-8,4 5-6,0 0-4,-10 0-7,10 0-4,-13 4-2,13-4 0,-15 6-4,6-4 2,-3 2-4,2 1-5,-1 1-4,-1 0 5,-3 2-6,-2 1 0,7-1-4,-5 2 2,2 2-4,-1 1 0,4-1-7,-2-1 1,1 4-6,2-1 1,1-1 1,0 1-4,3-3-2,1 1 1,2 3 0,1-2-4,-1-2 3,2 0-5,0-1 5,3 1-4,-1-4 0,1-3-1,3 2 2,3-1 0,0-2-4,0-1 0,3-2 2,-1-2-2,0 0 1,0-4 1,2 1-3,2-4 2,-5 1-1,1-1 0,-1 1 0,-3-2 4,1-1-4,2-2 2,-5 4-2,2-1-1,-2 1 2,-3 1-1,2 0 3,-1 2 0,-2-1-1,3-1-2,-4 8 1,4-10 1,-2 3 1,-2 7-2,3-7-4,1 1 3,-4 6-1,2-6-3,-2 6 1,7-4 0,-7 4-3,8-1 3,-8 1-1,0 0-4,0 0 3,16 3-2,-12 0-1,-4-3 5,6 9-1,-2-1 1,-3 0-3,2 2 7,-3 2-4,0 0 4,1 1-6,-2-1 7,1 0-4,-2 0 2,1 0-3,0-2 0,-1 1 0,2-2 2,0 0-4,-2-1 6,2-8 0,2 11-4,-2-5-5,0-6 1,0 8-1,0-8 2,0 0 0,3 6-1,-3-6 2,0 0-3,0 0 0,0 0 2,0 0-1,0 0-6,0 0 8,13-15-2,-10 10 0,-1-5 0,1 4-2,-1-2 1,1 1 1,2 2 2,-1-3 1,0-1-1,1 1-1,-1 1 0,2 0-3,0-1 7,-2-1-2,1 4-2,0 0 2,1-2 1,-3 2-2,5-2 1,-3 2 2,1 1-3,0 0-1,0 0 3,-6 4-3,11-5 1,-5 4 2,0-3-1,-6 4-1,14-4-1,-10 1-3,-4 3 4,9-2 1,-9 2-3,9 0 3,-9 0 0,0 0-2,11 0 0,-11 0 1,7 2 0,-7-2-3,0 0 2,7 7 3,-7-7-1,2 5 4,-2-5 1,1 10-2,1-3 1,-2-7 3,4 12-4,1-7-4,-2 3 4,1-3 2,0 6-3,1-4 2,0 3 0,-3-4 2,5 1-1,-4-2 2,3 0-1,-2 4 0,-1-4-3,1 0-1,-1-1-1,-3-4 3,7 7 2,-7-7-4,5 5 2,-5-5-1,0 0 4,0 0-1,0 0-4,0 0 4,15-6-2,-15 6 0,2-8 2,-2 8-5,7-10 0,-4 4 5,-1-2-6,0 3 0,2-4-2,-1 0-2,-1-2-1,3 3 0,-1-2-2,1 3 6,-1 0-5,0 0 4,1 0 1,-1 2-4,2-1-1,-6 6 3,7-6-3,-1 1 4,-6 5 3,5-7-5,-5 7 6,6-4-6,-6 4 4,7-1-4,-7 1 0,0 0 1,14 1-1,-14-1-4,9 1 4,-9-1 1,8 3-3,-8-3-1,5 5-1,0-1-8,-5-4-8,6 5-1,-6-5-8,5 3-6,-5-3-9,7 5-12,-3-1-11,-4-4-19,7 5-6,-7-5-20,0 0-16,0 0-26,8 0-106,-8 0-285,0 0 126</inkml:trace>
  <inkml:trace contextRef="#ctx0" brushRef="#br0" timeOffset="343672.0313">23973 13329 11,'0'0'200,"-4"-8"-13,4 8-15,0 0-22,0 0-13,0 0-13,0 0-14,0 0-9,11-9-11,-4 9-8,0-1-8,-7 1-11,16-2-7,-9 0-3,6 1-5,-3 0-4,1-2-6,-1 1-2,0 0-5,-2 1 1,3-1-10,-1 1-2,-1-1 0,4 0 1,-3 0-1,1 1-8,0-2-12,-1 2-17,1-2-9,0 1-14,-2 0-26,0-3-12,2 0-28,-2-2-30,-4 3-112,1 0-268,1-1 119</inkml:trace>
  <inkml:trace contextRef="#ctx0" brushRef="#br0" timeOffset="343982.1706">24433 12899 14,'0'0'217,"-3"-8"-19,3 8-19,0 0-19,0 0-14,0 0-15,0 0-11,0 0-16,0 0-8,0 0-8,0 0-10,0 0-7,0 0-7,0 0 3,0 0-6,6 26 3,-4-18-9,2 1-3,-2 2-4,2 2-5,2 1-5,-3-1-4,-2 3-5,3-1 4,0 5-8,-2-3-4,2 0 3,-2 0-3,1 0-1,0 0-6,3-1-18,-3-1-7,-1-3-28,1 2-19,-1-2-21,1-2-28,1-2-21,-1 0-22,-5-2-141,2-6-313,0 0 139</inkml:trace>
  <inkml:trace contextRef="#ctx0" brushRef="#br0" timeOffset="344419.7155">23142 13145 112,'0'0'207,"0"0"-12,0 0-12,0 0-11,0 0-12,0 0-10,0 0-13,0 0-7,0 0-10,0 0-9,0 0-11,0 0-9,0 0-7,0 0 2,0 0-13,0 0-5,27-1-4,-16-3-9,0 2-5,1 1-5,1-2-5,1 2-1,4-4-5,-1 0-3,1 3-2,3-1-4,-3-1-2,4-1-8,0 1-19,4 0-14,-5 2-23,-1-4-25,2 2-19,-4 2-27,5-1-26,-3-1-30,-7 2-166,4-4-360,-6 4 160</inkml:trace>
  <inkml:trace contextRef="#ctx0" brushRef="#br0" timeOffset="345569.4446">25142 13048 174,'0'0'158,"-8"-8"-14,8 8-9,0 0-25,0 0 12,0 0-14,0 0-8,-9-1-5,9 1-15,0 0 3,0 0-2,-9 9 2,9-9-8,-6 10-4,2-1-4,-1 1-4,0 0-5,0 2-4,-4 2-4,2-2-3,1 1-7,-1 1-5,1-2-9,1 3-3,0-3 0,2-4 3,1 4-13,-2-3 0,1 1 2,2-1 0,0-2-3,1-7 1,4 12-3,-2-9 0,-2-3 0,8 7-3,-8-7 1,10 3-4,-1-2-3,-3 0-3,5-2-6,0 1 6,-2 0-4,1-1 1,1-2-2,-1 3 2,-10 0 5,15 0-3,-3 0-6,-2 0 7,-2 0 1,0 3-5,-8-3 2,15 0-1,-8 2 3,1 1 3,2-1-4,-2 3 2,1-3 1,0 5-6,0-2 5,0 2 1,-3-2-6,2 0 4,-2 4-7,1-1 8,1 1 1,-3-1 0,1 2-2,-4-1 3,2-1 0,-1 4-2,0-2 1,-1-2 3,1 3-4,-3 0 2,0 0-2,0-4 1,-3 2 1,0-1 0,2 1-1,1-9-1,-5 12 2,0-4-1,2-3 1,-3 4-2,-1-2 1,0 1-1,0-3-13,-2 2-13,-1-2-18,2 0-10,-1-1-35,2 0-3,-3-3-15,1 2-15,-2-3-146,-1 0-292,0 0 129</inkml:trace>
  <inkml:trace contextRef="#ctx0" brushRef="#br0" timeOffset="345906.2022">25216 13082 62,'0'0'129,"9"-4"-5,-9 4-8,10-1-12,-1 1 6,-1-2-9,2 2-14,3 0-6,-1 0-9,0-3-1,3 2-10,-3 0-10,3-1-4,-2 1-2,6-1-10,-1 2 3,-5-2-6,-3 1-2,1 2-7,0-2-5,-2 4-22,-9-3-36,14 1-1,-8-1-22,-6 0-16,10 2-19,-10-2-88,0 0-201,7 2 89</inkml:trace>
  <inkml:trace contextRef="#ctx0" brushRef="#br0" timeOffset="346492.4518">25785 13110 111,'0'0'170,"0"-10"-7,0 10-19,1-13-9,-1 8-15,0 5-10,2-12-3,-2 12-7,0-12-7,2 5-3,-2 7-5,1-8-3,-1 8-10,0 0-6,-3-12-6,3 12-6,-6-3-7,6 3-4,-12 1-7,12-1-4,-17 8-1,5-2 0,2-1-8,-4 5 2,1 0-7,-1 0 1,2 1-3,1 1 0,1 1-2,1-4-2,2 3-2,2 0-4,0-2 2,3-1-6,-1 3 3,3-6-7,0-6-3,4 14 1,0-11-2,1 3 1,1-5-4,1 2-1,2-1-2,2 0 5,-2-4 0,1 0 0,2-1 2,-1 0-1,1-2 1,1-1-3,-3 1 3,0-1 1,0-1 1,-1 0 3,-1 0 8,1 1 8,-3-2 7,-2 5 4,0-3 3,1 2 0,-5 4 2,8-5-1,-8 5-3,3-5-3,-3 5-3,0 0-5,4-4-1,-4 4 1,0 0-6,0 0 0,0 0 0,0 0-4,16 7 0,-14-2-4,4 1 4,-2 2-1,-2-1 1,1 3 1,1 0-5,2 6-3,-5-5 9,3 5-3,-1 0 5,-3 0-7,2 1-1,-2 0 2,0 0-2,-2-1 7,1 1-4,-4 0-3,3 0 3,-2-1-6,-2-4-8,4-1-10,-2 1-21,0 0-13,-1-2-18,1 0-6,1-1-23,0-3-16,0 1-25,1-2-33,-2 1-115,4-6-311,-6 6 137</inkml:trace>
  <inkml:trace contextRef="#ctx0" brushRef="#br0" timeOffset="346882.6732">26090 13387 49,'0'0'207,"-2"-12"-17,2 12-20,0 0-12,0 0-20,-4-7-14,4 7-13,0 0-14,0 0-6,0 0-12,0 0-8,0 0-5,0 0-7,0 0-11,-4-7-1,4 7-1,0 0 3,0 0 6,0 0 4,0 0-5,0 0-1,0 0-8,2-12-4,-2 12-11,3-8 4,-3 8-1,1-12-5,1 6-4,-2 6-1,4-12-2,-2 2-3,0 4-2,1 0 1,-3 6-6,2-12 4,-2 12-5,2-9-1,-2 9-2,1-7 0,-1 7-7,4-6 1,-4 6-3,0 0-3,0 0 2,0 0-2,0 0-6,0 0 0,0 0-5,0 0-11,-18 22-6,14-16-13,0 0-7,0 2-15,1-1-9,-3 1-14,4-3-14,2-5-19,-5 11-27,0-7-114,2 1-285,3-5 127</inkml:trace>
  <inkml:trace contextRef="#ctx0" brushRef="#br0" timeOffset="347720.5901">26444 13128 69,'0'-10'175,"0"10"-10,0 0-15,0 0-8,0 0-11,-4-12-6,4 12-12,0 0-9,-5-5-7,5 5-6,-5-2-10,5 2-3,0 0-3,0 0 1,-12-3-11,12 3-5,0 0-2,-11 5 1,6 0-6,-2 3-5,0-1-4,-1 2 0,2 1-4,-6 4 1,5-2-8,-1 4-3,0-2 2,-1 3-2,2 0-5,0 2-3,2-2 2,-2 0-3,3-3-2,1 3-3,-1 0 0,3-4 0,0 1-4,1-1 5,1-1-5,4-1-3,0-4-2,1 1 3,3 1 0,-1-4-7,-1 2 0,4-3-3,-1 0 2,3-3-2,-2 0-1,1-2 5,1 0-3,-2-2 4,2 1-1,-3-4-3,-1 0 2,0 1-3,1-3 1,-2 0 0,-2-3 3,2 1-4,-3-1 4,2-3-2,-4 3 0,3-6 3,-4 2-6,1-3 2,-2 2 0,-1 0 1,1 0 0,-1 0 0,-1 3-2,0 1 0,-1 1 2,0-3-4,-3 4 2,0 2-3,1-2 3,0 6-6,-2-3-2,0 2-12,0 0 1,0 2-6,-1-1-10,7 4-1,-12 0-9,12 0-1,-19 4-5,12-1-2,-2 1-13,-1 1-3,1 0-1,1 1-4,0 1-12,3 0-4,0 0-18,-1-2-19,2 1-134,0 1-281,0-2 126</inkml:trace>
  <inkml:trace contextRef="#ctx0" brushRef="#br0" timeOffset="348225.8372">26736 13130 180,'0'0'200,"0"0"-17,0 0-19,0 0-16,-3-9-14,3 9-11,0 0-16,0 0-12,0 0-2,0 0-14,11 1-8,-11-1-5,0 0-5,14 3-10,-14-3-3,17 1-3,-9 0-4,6-2-2,-3 1-4,3-1-8,-2 1 3,1-4-4,2 4-1,-2 0-1,1-3-4,-2 1 2,4 2-7,-3-3-1,-1 1-1,2 1-5,-3 0 3,0-2-5,-3 1 3,-1 2-3,-7 0 5,14-4 7,-8 4 8,-6 0 3,9-1 9,-9 1 2,0 0 0,7-4-4,-7 4 2,6-3-5,-6 3-5,0 0-2,0 0-4,0 0 1,0 0-6,0 0-3,0 0 2,0 0-5,0 0-1,-12 24 0,5-17-1,4 3-1,-4 0-1,0 3-1,-1 2-1,1 0 3,-2 2-3,2 0-5,-1-3 4,0 6-2,-2 2 1,1-4 0,2-1 2,-1 1-5,-3 4 3,4-3-1,1-2-15,-1-3-10,1 3-7,0-2-9,-1-1-9,3-2-14,0-4-24,1 4-15,-1-3-20,2-4-16,-1 1-24,3-6-165,-1 9-353,1-9 156</inkml:trace>
  <inkml:trace contextRef="#ctx0" brushRef="#br0" timeOffset="348771.9576">27194 13071 70,'0'0'166,"1"-9"-5,-1 9-21,4-8-11,0 4-10,0 0-10,2-1-1,4 1-1,-1 0-6,0 0-6,3 3-9,-6-1-2,3 0-8,-9 2-5,18-2-4,-12 3-7,-6-1-9,16 0-3,-10 3-1,4-1-11,-3-1-2,2-1 2,-3 3-5,0-1-4,1 3-5,-2-1-3,3-1 5,-3 2-6,0 1-8,-1-2 3,-4-4 0,5 11 0,1-3-5,-5-1 3,2 1 0,-3 1-4,1 1-5,-1-1 5,-1 1 0,0 0 1,-4 1-1,2-1-5,1-1 5,-4 0-3,1 2-2,-1 0 2,-2-3 0,2 2 0,1-3 0,0-2-2,-3 3-2,4-1 3,-2-2-5,1 1 1,1 0 1,-1-1 0,2 1 6,3-6-9,-4 8 4,4-8-1,-6 10 2,5-5 0,1-5-4,-2 9 3,2-9 0,0 0 0,5 10 4,-1-6-3,-4-4 5,11 5-5,-5-4-2,5-1 4,0 0-5,1 0 1,4 0 1,0 0 1,4 0-3,-1-3 0,0 0 5,1-1-1,1 1 0,-2-1-3,0 1 1,1 0-2,-2-1-2,2 0-6,-2 0-15,1-1 1,0 0-10,-4 1-10,2-1-5,-4 1-7,0 1-17,-1-2-9,5-2-21,-6 2-13,-1 1-18,3-1-132,-4-3-288,1 6 128</inkml:trace>
  <inkml:trace contextRef="#ctx0" brushRef="#br0" timeOffset="349732.2035">25335 13851 7,'0'0'170,"0"0"-18,0 0-11,0 0-9,0 0-10,0 0-12,0 0-7,0 0 1,0 0 0,0 0-5,16 8 4,-16-8-6,7 2-1,-7-2-3,11 5-1,-4-5-8,-1 2-4,2-2-8,4 3-5,-1-2-3,3-1-5,1 1-6,4 2-1,1-3-8,1 0-4,9 1 2,2-1-7,-1 1-4,4-1-11,3 0-3,2-2-5,13 3 5,3-3-3,2 3 0,-1-5 3,4 0-1,2 4 0,3-2 3,30-1 0,-4-2 2,-3 5-2,2-2-8,0 1 3,-26 1-1,27-1-2,-2 1 1,-23-8-3,25 7 0,-27 0 0,26-1 1,-30 4-1,4-2-3,-2-2 0,2-3-1,-1 7 1,-9-4-1,-1-1-2,-16-1 1,0 1 0,-3-2-1,-5 4 2,-9-2 8,6 0 8,-12-1 6,-6 1 7,2 2-1,-4-2 6,-2 0-7,-5 3-1,8-5-3,-8 5-7,6-5-1,-6 5 1,0 0-5,5-2-2,-5 2-5,0 0-8,0 0-9,0 0-5,0 0-9,0 0-6,0 0-3,-25 7-9,19-3-3,6-4-5,-11 4-5,6-1-7,-1 0-7,6-3-12,-13 6 1,8-1-21,-3-4-16,2 2-19,-1 1-12,7-4-22,-16 8-158,4-4-352,1 0 156</inkml:trace>
  <inkml:trace contextRef="#ctx0" brushRef="#br0" timeOffset="350871.4379">25492 14295 34,'0'0'195,"-1"-12"-12,1 12-15,0 0-14,0 0-7,-3-11-13,3 11-11,0 0-6,0 0-11,-1-7-1,1 7-11,0 0-4,0 0-8,0 0-7,0 0-7,0 0-6,0 0-12,0 0 0,0 0-7,0 0-4,-10-2-8,10 2 2,0 0-3,-13 14-2,6-7-1,-3 0 2,1 2-4,-1 3 0,-1 1-4,3 1 1,-1 1-2,0-1-1,0 4-2,-1-3 0,2 1-1,1 1-3,1 0-4,0 0 4,1 2-2,2-1-1,1-1-2,-2 0 0,4-2 1,0 1-4,4-4 0,-2 0 1,1-2 0,-1-1-3,4 1 2,-3 0 0,4-3 1,0 0 3,0-2-4,-1-1 1,2-3-2,3 0 0,1-2 3,-1-2-2,7-1 0,-6-2 0,3-1-1,-1-2-2,-2 1 4,3-5-4,-4 1 2,2-4 2,-2 2-4,-3-3 1,1 1-2,-3-4 4,1 3 0,-2-1-5,-2-1 3,1 0 0,-3-5-4,0 4 2,0 2-2,-1 0 4,0-1 0,-2 1-4,-2 0 0,3-2 2,-4 4-1,2 3-1,-1 2-5,-1-1 4,-1 4-2,-1-2-4,-3 3-3,1 2-3,0 0-1,-2 2-11,1 1 2,-2 2-5,-1 0-1,2 2-2,-3-1-2,1 4-1,1 0-2,1-1-3,1 2 7,-2 2-19,3-2-3,2 5-11,-1-3-5,3 2-2,-1-1-18,2-1-11,2 4-5,2-5-23,0 3-133,-2-2-284,4 1 126</inkml:trace>
  <inkml:trace contextRef="#ctx0" brushRef="#br0" timeOffset="351352.2174">25846 14454 59,'0'0'171,"0"0"-18,0 0-10,0 0-11,0 0-11,10 0-14,-10 0-11,0 0-11,0 0-5,0 0-6,0 0 0,0 0-15,0 0 6,0 0-9,0 0-3,0 0 2,5 4-5,-5-4 7,0 0 0,0 0 2,0 0-4,0 0 1,0 0-7,0 0 2,0 0-6,0 0-5,0 0-2,0 0-5,-4-17-7,4 17 0,2-8-1,-2 8-3,1-11-6,-1 11-2,-1-9 3,1 9-2,1-10-7,-1 10 1,0-9 1,0 9 0,0 0 0,1-6-9,-1 6 4,0 0-1,0 0 0,0 0-4,0 0 8,-2-11-8,2 11-2,0 0 3,0 0 3,0 0-3,0 0-1,0 0 1,0 0 1,-12 19-3,12-19 1,-2 8 2,2-8-3,-5 6-2,5-6-8,-3 7-11,3-7-7,-3 5-8,3-5-5,0 0-9,-1 8-12,1-8-16,0 0-4,0 0-16,0 0-19,0 0-12,0 0-145,-4 7-295,4-7 130</inkml:trace>
  <inkml:trace contextRef="#ctx0" brushRef="#br0" timeOffset="352392.2616">26308 14300 107,'-1'-8'140,"1"8"-11,0 0-1,0 0-22,0 0-7,0 0-11,0 0-13,0 0 1,0 0-9,12-5-9,-12 5-8,9 0 2,-9 0-7,15 0 3,-7 0-8,-8 0-3,16 0-6,-6 2 6,2-2-14,-1 3 12,-2 0-10,-1-1 7,2 1-10,-2 1-4,-2-3 1,0 4-6,-1 1-3,1-4 0,-4 5-3,2-3 4,-1 4-2,-1-2 2,0 1-7,-1 0-2,-1-7 4,-3 16 0,1-7 4,-2 0-5,0-1-3,-3 0 6,2 0 2,-1-1-1,1-1-4,-3 0-3,-2 1-3,3 1 12,-1-3-8,3 0-4,-3-1 1,3-1-8,-1 2-1,-1-3-2,7-2 0,-6 5 3,6-5-3,-8 6 4,8-6 2,-5 4-6,5-4 3,0 0-1,0 0 5,0 0-2,0 0 2,0 0-3,18 7-1,-12-7 2,-6 0 4,15-1 3,-7 2-7,-8-1 3,18 0 2,-8 0-8,-3 2 7,1 1 5,-1 1-5,3-1-7,-3 2-10,-1-1 15,-1 2-5,-1-2 12,1 2 5,0 3-1,-2 1 5,0 0 1,-3-1 7,0 1 0,0 2-3,-4-3 1,1 0 1,-1 2 8,-2-2 0,0 1-8,2 0 3,-1-3 5,-3 0-6,0 2-5,1-3 2,-1 2-2,0-2-4,-1 0 2,2-2 1,-2 1-2,0-5 1,2 3-7,-2-1 3,0 0 0,-1-1-3,0 0-21,1-2-5,0 2-15,-1-1-11,10 0-18,-13-4-17,6 2-11,1-2-22,6 4-38,-14-6-77,8 3-247,1-1 109</inkml:trace>
  <inkml:trace contextRef="#ctx0" brushRef="#br0" timeOffset="352883.9289">26753 14368 111,'0'0'114,"0"0"-1,0 0-7,-17 14-13,15-8-3,2-6 5,-5 13-7,0-3 2,2-1-5,-1 1-11,1 4-5,0-4-4,-3 6-5,3 1-4,-2-2-8,4 4-3,-1-8-7,1 5 0,1-3-7,-1 1-6,1-2 0,2 0 0,0-1-3,4-1-4,-1-2-8,-1 0 14,2-2-7,1-3-4,2 2-1,0-1 5,-2-2-4,1-3 2,3 0 3,0-2-8,-2-1-1,2 0 4,-2-3-4,0 0 2,0-2 9,0 1-2,-3-3-1,2-3 6,-3 4-7,-1-1-1,-3-1 1,0-2-3,-1 1 2,-1 1-7,-1 1 3,-2-1-4,-2-1-5,0 2 8,0 1-5,-2 2 2,2-1-12,-3 0-9,0 2 1,0 2-11,-2-2-17,4 5-8,-3-1-4,-3 0-8,2 2-18,0 1-7,-1 1-10,-1-1-14,0 3-19,0-1-81,2 1-227,-1 0 100</inkml:trace>
  <inkml:trace contextRef="#ctx0" brushRef="#br0" timeOffset="353540.0225">27042 14413 24,'2'-6'187,"-2"6"-16,0 0-9,6-7-13,-6 7-13,3-4-12,-3 4-11,7-3-14,-7 3-12,9-3-13,-3 2 4,-6 1-8,9-6-7,-2 5 2,-7 1-8,12-3-5,-5 3-2,-7 0-9,16 0-3,-9 0-5,3 0 0,-10 0-6,15 3-4,-8-3-4,0 1 0,0 2 0,-7-3-3,14 4 3,-5-1-10,-4 0 1,1 2 1,0 1-6,1 0 1,-3 1-1,-3 0-2,0 0 5,-1 3-3,-2 0-1,0 2 1,-4-2-1,0 6-3,-3-1 3,-1-1-1,-4 1 1,2-1 0,2-2-2,-4 1 3,-2 1 0,2-2-5,4-4 2,-3 3 5,1-1-5,1-2-2,1-1 1,0 0 4,5-2-7,-2 0 4,2-2 2,5-3-1,-10 6 0,10-6-2,-5 4 0,5-4 1,0 0 0,-5 4-2,5-4-2,0 0 0,0 0 4,0 0-4,20 0-1,-20 0 5,14 0 2,-3 0-3,3-2-3,-2 1 5,4 0-3,0-2 0,6 2 0,-3-2 2,-1 0-3,3 0 4,-2-1-6,1 0 4,-1 0-1,-1-1 1,3 2 4,-5 0-6,2 0-5,-1-4 6,-4 4 1,1-1-1,-2 0 7,1 2-8,-1-2 0,-2 0 3,0 1-1,-4 2 0,1-2 2,-7 3-3,13-5-2,-7 4 4,-6 1 0,9-4 6,-4 2-18,-5 2-13,8-2-16,-8 2-8,9-3-18,-9 3-17,7-5-11,-7 5-17,8-4-18,-8 4-141,0 0-292,5-5 130</inkml:trace>
  <inkml:trace contextRef="#ctx0" brushRef="#br0" timeOffset="354431.6532">28350 13754 57,'0'0'193,"0"0"-16,0 0-6,0 0-18,0 0-15,13-17-10,-13 17-15,0 0-10,0 0-14,0 0-7,0 0-4,0 0-13,0 0-2,0 0-2,12-2-6,-12 2-3,13 0-9,-2 0-2,0 0-2,2 0-5,5 2-6,-2-5 0,3 2 0,0-2-6,-1 3-3,1 0-4,1-2-17,0 0-15,0 2-15,-1-1-13,-2-1-17,-2 2-10,-2-1-8,-2 0-18,2 1-21,-6 1-26,-7-1-90,0 0-252,11 0 112</inkml:trace>
  <inkml:trace contextRef="#ctx0" brushRef="#br0" timeOffset="354742.6001">28441 13994 146,'8'3'169,"-8"-3"-7,9 2-15,-9-2-11,14 0-8,-5-2-7,2 2-15,1-1-6,-1 0-11,7-2-9,0 0-4,-1 1-8,2-1-8,-2-1-7,3 1-1,-1 1-6,-1-1-8,2-1 1,-3 2-11,-3-2-18,-2 3-23,-1 0-18,1-1-29,-1-1-25,-2 1-28,-9 2-146,9-3-280,-9 3 123</inkml:trace>
  <inkml:trace contextRef="#ctx0" brushRef="#br0" timeOffset="357166.9804">29852 13632 133,'0'0'139,"0"0"-14,0 0-10,0 0 3,-4-18-16,4 18-23,0 0 2,0-12-3,0 12-2,0-8-8,0 8-6,0-14-4,0 7-6,2 2-14,-2 5 3,1-17-10,1 8 4,1 0-2,-2-2-5,0 5-6,1-3-2,-2-2-3,-2 1 2,2 0-2,-1 3 1,1-3-3,-5 1-6,1 3-3,0 0 9,-1 1-10,-4-1-2,-2 5 3,2-2 7,-4 2-8,-1 0 0,-4 1-2,0 4 4,-4-1-4,4 3-4,-3 0 2,1 1 2,5 1 5,-5-1-5,4 2-3,2-1 6,4-1-6,-1 0-5,3 0 2,2 1 2,3-3-1,-5 3-1,6-2-6,1 0 2,1-6-4,-3 16 6,3-11-8,3 2 11,-1 0-7,2-2 6,1 5 0,2-3 0,0 0-5,2 1 7,4 2-7,-3-3-2,2 0 12,2 3 3,2-3-7,-3 2 2,5-1-3,-3 1 4,1-1-3,-4 1 4,1-2-3,1 2 0,0 2-1,-4-2-2,5 1 8,-1 2-10,-2 0 3,1 1 2,-4-1-1,-2 0 2,-3-1-5,-1-2 1,1 2 2,-3-1 2,-2 2 0,-5-1-6,3 0 7,-3-2-5,-3 1 6,-5 0-4,1 1 6,-2-3-7,0-1 7,-3-1-2,3 1-2,-3 0 2,2-4 11,3 1-11,0-3 1,1 0 0,-1-1-4,2-2 2,0-1-1,3 1-6,-3-5 6,2 4 4,2-6-8,1 3 1,2-3 3,-1-1-6,4-1-2,-1-2 8,0 1-2,4 2 5,1-2-6,1 0 4,0-4 8,1 2-8,3 0-6,0 0 3,-1 2-1,4 0 1,1 0-10,2 0 11,2 0 8,0 1-6,2 1 4,-2-1-5,2-1 1,0 2-5,2 3 9,-2-2 2,-3-1-8,1 1-7,0 3 1,0-3-7,-3 1 0,1 1 8,-3 2-12,-2-3-19,4 4 6,-4-4-9,0 4 1,1-3-26,-5 4 3,0-1-15,2 1-10,-7 3-95,4-6-196,-4 6 87</inkml:trace>
  <inkml:trace contextRef="#ctx0" brushRef="#br0" timeOffset="357952.4941">30385 13612 50,'0'0'100,"-2"-7"-5,2 7-15,0-11-6,0 11-6,0-11-12,0 11-3,0-12-9,2 1 9,-2 11-3,-2-11-2,0 3 6,2 8 1,-2-11-19,0 3 5,-1 3 0,3 5-8,-7-12-3,3 7-2,-1 1-1,1-1-6,4 5 2,-11-5-1,2 3 0,-2 2-2,0 0-8,-3 2-4,1 1 7,-5 1-6,2-1 5,-5 4-8,1 0 1,3 0 1,-2 1 3,1 0-1,-1 0-3,2 2-1,4-2-3,-1-1 2,5 0 7,0 3-19,3-4 8,-1 0 2,4 0 3,2 0-8,0 1 6,1-7-1,3 12 3,1-7-8,4 4 4,-2-6-4,4 2 7,2 0 0,-1-1-2,3-3-1,4 2 0,-5-2-9,7-1-3,-8-1 15,8 0-2,-4-2 0,-3 0-1,1 2 1,-3-2-3,0 1-9,1-3 13,-3 2 4,-3 1-6,2-3 5,-2 1 4,-6 4 11,9-3 6,-3 1-8,-6 2 8,0 0-2,7-2-1,-7 2-1,0 0 2,0 0-9,9-3 0,-9 3-5,0 0 0,0 0-1,0 0 1,0 0-5,0 0 4,11 4 2,-11-4-3,3 6 9,-3-6-8,6 9 1,-2-4 7,0 1-2,2 5 6,-2-1-4,-2-1 3,0 1-2,3 5 0,-5-1 2,2 3 3,-2-1-4,0 0 0,0 1-1,-2 0-5,-3 3 1,1 0-7,2 5 8,-2-8-4,0 1-3,0-1 2,-2-3 1,2 2-4,1-4-20,1 0-8,-2 0-5,3-1-13,1-1-14,-1-2-13,-2-3-18,3-5-14,0 15-13,0-15-18,-5 9-126,5-9-273,-4 3 121</inkml:trace>
  <inkml:trace contextRef="#ctx0" brushRef="#br0" timeOffset="358386.3076">30716 13796 47,'0'0'157,"0"0"-10,0 0-14,0 0-10,0 0-10,0 0-4,0 0-18,0 0-7,0 0-5,0 0 0,6 14-3,-6-14 2,0 0-2,7 1 5,-7-1-3,0 0-7,0 0 4,12-10-4,-12 10-4,6-7 0,-4 3-3,-2 4-4,5-11-4,-5 5-2,2-2-5,-2 8-7,2-14-1,-2 7-7,0 0-3,0 7-5,0-16 4,0 16-8,-2-11-2,0 5-3,2 6 3,0-10-6,0 10-3,-2-10 2,2 10-2,0 0-14,-2-7-10,2 7-5,0 0 4,0 0-8,0 0-7,0 0 4,0 0-8,-17 10-8,11-5-12,1 0-2,1 2-19,-4 0-5,2 0-20,2 1-6,-1-4-21,1 1-7,2 3-134,2-8-287,-7 7 127</inkml:trace>
  <inkml:trace contextRef="#ctx0" brushRef="#br0" timeOffset="359133.7171">31289 13522 13,'4'-9'167,"-4"9"-13,0-8-11,0 8-8,3-9-11,-3 9-10,2-13-7,-2 7-2,0 6-15,2-13-4,-2 6-4,0 7-9,-2-15-2,0 6-6,2-2-12,-5 2-2,3 0-7,-2 0-7,-2 1 0,0-2-8,-3 1 1,1 2-7,-2 1 4,-3 1-7,2 1-2,-5-1-1,3 3-6,-3 0 3,0 2-1,0 2-4,-2 2-2,2 1 6,2 1 8,3 1-2,-2 3-4,1-3-3,0 2 1,0 1-1,3-1 0,0 3-1,-2 3-2,6-5 1,1 1-1,1-1-3,1 2 2,0-2-3,4 0 2,-4 1-2,6-2-4,1 0 1,1-2 1,4 0-2,-1 0-7,-1-2 0,6 0-6,-3-1-13,3-1-2,4-2-5,-4-1-4,3-1 4,2-1-1,-6 1-2,5-4 2,-1 1 3,-2-2 6,0-2-2,-5 1 7,2 2 3,-3-4 5,-3 1 11,2 1 7,-3 2-1,-1 0 11,-2 0-3,4 1 14,-6 4-5,6-8 4,-4 3-4,-2 5-2,7-7 0,-7 7 0,2-5-6,-2 5 3,0 0-6,8-6 2,-8 6-4,5-3 2,-5 3-4,10-1 3,-10 1-4,12 0-2,-12 0 1,0 0 0,10 5 1,-6 0 4,-4-5 18,5 10-5,-1-3-2,-4 2 0,2 1 12,-2 0-1,0 2 7,-2 3-3,-2 1-1,0 2-2,-1 1-5,0-4 4,1 3-4,1 0-1,-3 2-4,1-2-1,1 1-4,-1 0-1,0-2 7,1 1-10,-2-1 1,1-2-2,1 1-4,-2-1 3,2-2 0,0-1-4,0-3-3,1 3 5,1-2-2,-4-1 0,1 1-14,-2-1-12,3-3-10,3 1-10,1-7-15,-6 10-16,2-6-16,1 1-21,3-5-22,-6 7-22,6-7-24,-8 3-149,8-3-348,0 0 153</inkml:trace>
  <inkml:trace contextRef="#ctx0" brushRef="#br0" timeOffset="359581.7901">31720 13406 61,'0'0'170,"0"0"-12,0 0-15,0 0-16,0 0-7,0 0-1,0 0-6,0 0-5,0 0 0,9 10-8,-9-10-11,0 0-7,-2 9-3,2-9-1,0 10-2,0-2 3,-2 1-8,2-2-2,-2 5-1,1-2-11,-3 5-1,2-3-1,-2 5 3,-2-1-5,4 1 2,-2 0-12,2 0-2,-3 0-5,1 0-5,0 0 1,-1 1-6,0 0 1,-2-2-5,3 0-2,0 0-2,-1 0-1,1-4-2,0-1 2,-2 2-5,2-2-2,0-2-12,4 0-7,-3-1-11,3-8-5,-2 9-9,0-2-9,2-7-18,-4 9-5,4-9-14,-3 8-25,3-8-15,-9 5-32,9-5-39,-5 1-112,5-1-326,0 0 144</inkml:trace>
  <inkml:trace contextRef="#ctx0" brushRef="#br0" timeOffset="360592.3121">31691 13000 173,'0'0'171,"0"0"-14,2-7-10,-2 7-8,0 0-11,0 0-14,0 0 3,0 0-6,0 0-4,0 0-7,0 0-8,-6-10-3,6 10-2,0 0-9,0 0-10,0 0-1,0 0-1,-9-3-10,9 3-3,0 0-10,0 0-4,0 0-1,0 0-8,-16 9 3,11-4-8,-1 2 6,-4 1-2,6 2 1,-5-1-2,3-1 2,-2 2-3,2 1-2,3-1-5,-3 1 0,2 0-6,1 0 2,-1-1 0,4 1-2,0-2-1,0 0 1,0-1-5,7 0 19,-5-2-1,2 0-1,7 1-4,-1-3-4,0 0 1,1 1-3,1-2-5,-3 0 2,5-3-5,-3 0 4,0-2-2,3 2 3,-3-5-5,3 2-1,-3-1-3,-1-1 2,2-2 0,-3 1-1,0-1 0,-3 0 1,-1-6-3,2 2 1,-3 2-2,-4-4 2,3 3-3,-1 2 0,-4-3 0,1 1-1,-3 2 2,0 0-2,-1-2-2,0 3 4,-1 2-4,4-2 2,-5 4-1,7 3 2,-9-9-6,2 5-10,0 1-5,7 3-5,-11-3-4,11 3-13,-12 0-10,12 0-12,-10 0-2,10 0-23,-11 5-19,6-3-21,-2 2-21,2-1-28,-3 3-152,8-6-357,-14 7 158</inkml:trace>
  <inkml:trace contextRef="#ctx0" brushRef="#br0" timeOffset="367700.8766">30969 13505 52,'0'0'76,"0"0"-3,0 0 1,5 3-3,-5-3-14,0 0-2,0 0-1,0 0 10,2 7-13,-2-7-2,0 0 3,0 0-14,3 7 1,-3-7 0,0 0 5,0 0-4,2 6-7,-2-6-3,0 0-1,0 0-2,0 0-1,2 6-4,-2-6 6,0 0 11,7 3-4,-7-3-4,0 0 1,6 2 0,-6-2 12,0 0-6,9 0-7,-9 0 1,8 2-2,-8-2 0,11 1-5,-11-1-4,11 0-3,-11 0-1,14 2-2,-6-1 14,-8-1-18,14 0 5,-5 1-2,-3-1-5,3 0 2,-9 0-4,17 0 2,-9-1-6,4 1 1,-3 1-2,1-2 1,-10 1-1,14 0 4,-14 0-8,13 0 4,-6 1-1,-7-1 2,8 1-6,-8-1 1,0 0 3,10 2 0,-10-2-2,0 0 2,0 0-4,0 0 3,0 0 9,7 2-4,-7-2-2,0 0-3,0 0 6,0 0-6,0 0-2,0 0 8,0 0-3,0 0 2,0 0 3,-15 13-6,15-13 6,-12 2-6,6 0 0,-1-2-3,7 0 1,-19 0 4,9 3-2,-2-3 1,-1 1-4,2 0 2,-3 1 4,3-2 5,-3 1-8,1-1 2,0 1-4,-1 0 1,1 1 1,-1 1-2,3-3-6,-3 0 8,1 1-2,2 0-6,-1 1 3,3-2 0,1 0 4,-2 1-4,10-1 2,-15 0 1,15 0-1,-14 0 3,14 0 0,-9-1-3,9 1-2,-9-2 6,9 2-2,0 0 2,-9-1-6,9 1 4,0 0-2,0 0 7,0 0-3,0 0 15,-3-7-21,3 7 2,0 0-2,0 0 4,0 0-2,14-6 1,-14 6-3,9-3-1,-9 3 5,9 0-3,-9 0-4,0 0 6,16 0-3,-16 0-5,11 0 6,-4 3 2,0-3-4,-7 0 9,15 2-5,-3-3-1,-3 2 0,2-1 1,1 0-1,-2 0 5,3 2-6,-3-4 3,3 2 2,1 0 0,1-2 11,2 2-12,-4 0-5,1 0 4,1 0-1,-4 0 1,1 0 0,-2 0-1,2 0 1,-12 0 0,13 0 1,-6 0-4,-7 0 1,14 0 1,-8 0-1,-6 0 1,9-3 4,-9 3-1,0 0-2,0 0 3,14 0 9,-14 0 3,0 0 4,0 0 5,5-2-1,-5 2 2,0 0-6,0 0 0,0 0-7,0 0 5,0 0-7,0 0 0,0 0 3,-25-2-4,25 2 0,-23 2-15,12-2 0,-3 0-7,1 2 0,0-2-2,-1-2-8,-3 2-6,5 0-2,-1 0 6,-2 0-4,2-3 2,0 0-7,2 1-1,0-1-1,1 2 1,1-3-3,-1-2-1,0-1 10,3 2-2,1 0 1,1-2 7,-4-2-2,5 5 5,1-4-1,-1 3 7,0 0-8,4 5 17,-3-10-2,-1 5 9,4 5 10,-4-9 4,4 9 0,-6-6 3,6 6-3,0 0-3,-11-3-4,11 3 2,0 0-10,-13 3 5,13-3-4,0 0 2,-12 3 3,12-3-6,0 0 0,-6 3 5,6-3-4,0 0 0,0 0 1,0 0 4,0 0-7,0 0 4,0 0-2,0 0 5,0 0-8,0 0 8,0 0 3,19-15 3,-13 12-1,-6 3-4,11-2 6,-11 2 4,12 2 5,-12-2-6,15 0-3,-8 1 0,2 2-2,-3 0-6,1-2 0,0 1 7,2 0-11,2 1 3,-2-1 2,1 0 2,0 1-3,1 0 4,1-2-5,1 2-1,-2-3-1,1 0 0,1 0 0,1 0-3,-3 1 0,3-1 6,-3 0-6,0 0 2,3 0 4,-4 0 0,-1 0-6,3 0 3,-1 0-5,-5 2 6,-6-2-1,15-2-2,-7 2 0,-8 0-1,16-1 1,-11 1 1,-5 0 0,13-4-2,-7 3 3,2-3 8,1 1-11,-3 1 4,-1-1-1,-5 3 4,11-3 0,-6 1 6,-5 2 1,8-4 0,-8 4 8,0 0-3,5-3-5,-5 3 0,0 0-3,0 0-2,0 0 1,0 0-3,0 0 1,0 0-1,0 0-3,0 0 5,-22 5-4,14-2-1,8-3-1,-13 6-2,7-5-1,-2 2 2,-3 1 0,3-1-6,-2-1-3,-1 1-2,0-1-5,0 1 1,-2 1-5,2 0-6,-4-3 1,2 4-2,-1-5-6,2 3 0,-2-1 1,2 0 5,-2 0 4,4 0-8,-3-1-6,-1-1 8,3 0-8,0 0 6,-1 0 7,1-1-3,1-1 5,10 2 4,-15-1-1,7 0 1,3-3 1,-7 1 2,12 3 1,-15-5 3,8 5 0,0-2-1,7 2-5,-13-1 8,6-3 1,7 4 2,-14 4 3,6-2 10,1-1-17,-3 2 0,4-1 2,-1 3 1,1-1-5,-2 1 6,2 0 2,0 0 0,1-3-3,5-2 4,-7 7-3,4-2 3,3-5-3,-4 5-2,4-5 5,0 0-4,0 0 0,0 0 5,8 11-3,-8-11 11,10 0 2,-10 0 2,11 0 2,-11 0-3,19 0 11,-10-3-4,2 2 0,2 2 1,-4-1-6,3 0-3,-1 2 2,-2-1-3,2-1 1,0 1-2,-2-1-7,1 3 9,0-3-8,1 2 8,1-2-8,-1 0 6,5 0 0,-3 0-2,1 0 3,4-2-2,0-2 1,-1 0-1,4 2-6,-3-3 1,0 0 3,-2 1-3,-3 1 3,1-2 1,-1 3-4,-4-2 2,3 3 5,-6-2 0,-1 2 0,-5 1 9,10-3 6,-10 3-2,8-3-1,-8 3-4,0 0-3,0 0-1,0 0 0,0 0-2,0 0-1,0 0-2,0 0 1,0 0-3,0 0-17,0 0-3,-32 2-1,32-2-4,-16 0-6,10 1-5,6-1-2,-14 0 4,5 2-1,9-2-3,-13 0-8,5 0 3,8 0-2,-13-2-5,13 2 4,-13-3 4,4 2 3,4-2 9,5 3-13,-13-1 2,4-1 3,9 2 1,-14-4 8,8 1 3,-2 2-5,8 1 11,-13-2-5,7-2 10,-1 2-1,7 2 0,-14-3-2,14 3 1,-10-2-2,10 2 4,-7-1-3,7 1 7,0 0 4,-8-3-3,8 3 6,0 0-9,0 0 9,0 0 2,-8-4-1,8 4 0,0 0 6,0 0 7,0 0-6,0 0 7,0 0-6,0 0-4,0 0 2,0 0 2,0 0-3,0 0 1,0 0 0,0 0-2,0 0 3,0 0 2,0 0 2,0 0 1,23-2-6,-23 2 5,0 0-1,17 2 0,-10 1 5,-7-3-6,11 2-1,-11-2 2,11 2-1,-1-4-5,-10 2-1,13 2 6,-4-2 10,2 0-16,0 0-1,-2 0 3,5 0-4,-3-2-1,3 1-1,-5-3 1,4 2 0,-3 0 2,-2 2 2,1-3 3,0 2 2,0-1-6,-9 2 10,11-3 0,-11 3-2,8-1 4,-8 1 1,8-3 8,-8 3 2,0 0 2,7-2 1,-7 2 1,0 0 0,0 0-5,0 0 0,8-3-6,-8 3 1,0 0-6,0 0 1,0 0-1,0 0-6,0 0 1,0 0-1,0 0-3,0 0-1,0 0-3,0 0 2,0 0-2,0 0 0,0 0 8,0 0-11,0 0 0,0 0-4,0 0 1,0 0 4,0 0-1,0 0-1,8 5 2,-8-5-3,0 0 1,0 0-1,0 0 3,0 0-5,0 0 3,0 0 1,4 5-4,-4-5 4,0 0-2,0 0 0,0 0-1,0 0 2,0 0-6,0 0 7,0 0 0,0 0-4,0 0 5,0 0-3,0 9-2,0-9 2,0 0-1,0 8 3,0-8-2,0 0 1,-4 12-5,4-12 6,-3 10-3,3-10 3,-2 9 0,2-9-3,-3 8 4,1 0-3,2-8-2,-2 12 3,-2-6 0,2 4-2,-1-1 2,1 1-5,0-2 3,0 1-1,-2 3 1,2 0 1,0 2-3,-2 2 6,2-1-5,0 1 4,0 1 4,-1 0 3,3 0-1,-2 0-1,0 1 1,-2 0-2,2-1 0,-1 2-2,-2-1 2,1-1-4,-1 1 6,-1-1-2,-1 0 0,3 0 0,-2 0-3,0 0-2,2-3-15,1 1 3,1-3 0,0 0 0,0 0 2,2 0 1,-2-3 3,2 2-5,2 0 6,-2-1-4,2-2 3,0 1 3,-2-1 3,0 0-3,0 1-6,0-9 4,0 12 4,0-12-1,0 13-2,0-7 2,0-6-2,-4 11 0,2-7 2,2-4 1,-2 9 0,2-9-1,-6 8-1,6-8 7,-2 9-4,2-9 0,-2 5 1,2-5 1,0 0-3,-2 8-2,2-8 1,0 0-3,0 0 2,-3 7 0,3-7 4,0 0-5,0 0 6,0 0-3,0 0 0,0 0 3,0 0-1,0 0-3,0 0 2,0 0 0,3 9-1,-3-9 1,0 0-2,0 0 3,0 0 1,0 0-3,0 0 3,0 0 2,0 0-2,0 0 3,0 0-3,0 0-1,0 0 0,0 0 1,0 0-1,0 0 3,0 0-11,0 0-10,0 0-13,0 0-19,0 0-6,0 0-16,0 0-22,0 0-25,-4-25-29,4 25-142,-7-1-312,7 1 138</inkml:trace>
  <inkml:trace contextRef="#ctx0" brushRef="#br0" timeOffset="369054.9618">30954 13483 41,'0'0'98,"0"0"-2,0 0-2,0 0-7,0 0-4,0 0 3,0 0-9,0 0 3,0 0-7,0 0-12,0 0-6,0 0-11,0 0 5,0 0-9,0 0-1,-14-16-5,14 16-14,0 0 10,0 0 0,0 0-11,0 0 3,0 0 3,0 0 9,0 0-8,0 0 0,0 0-6,-8-2 2,8 2-2,0 0-4,0 0-2,0 0-2,0 0 1,0 0 1,0 0 2,0 0 8,0 0-5,0 0 2,0 0 0,0 0 7,26 2-2,-26-2-2,11 0 2,-11 0-3,12 0 0,-3-1-3,-9 1 0,13 3-7,-1-3 4,-1 2-3,0-4-2,3 0 2,-1 1-5,1-1 4,3 0-1,1-1-1,3-1-5,-1 0 3,0 0-4,-4 1 0,4 1-1,1-3 2,-4 1-2,-1 1 0,-3 3-5,-1 0 2,-1-2 2,-4 2-1,-7 0 0,16-1-6,-10 1 0,-6 0 7,11 1-4,-11-1-1,8 2-2,-8-2 6,0 0-6,4 5 7,-4-5-6,0 0 6,0 0 1,6 7 5,-6-7-7,0 0 5,0 0-4,0 0 3,0 0-4,3 5 3,-3-5 0,0 0 0,0 0-3,0 0 3,0 0 3,0 0 4,0 0 3,0 0 1,0 0-1,0 0 2,0 0-1,0 0-6,0 0 0,0 0-1,0 0 0,-9 9-2,9-9 3,0 0-2,-4 5 0,4-5 1,0 0-4,-5 6-1,5-6 3,0 0-2,-5 9-1,3-4 1,2-5-1,-3 7-2,3-7 0,-2 8 2,2-8-2,-4 7-3,2-2 3,2-5 1,-4 9-2,4-9 2,-3 12 1,1-7-1,2-5 0,0 15-1,-5-9 0,5-6-2,0 16 0,0-4 2,-2-2-3,0 1 1,1-1-2,1 2 3,0 1 2,-2-2-3,0 6 5,-2-1 0,2 1-2,2 1 6,-3-1 5,3 2-4,-4-1 2,4 1-1,-2-2-1,0 3 0,0-2-2,2-1-1,-2 0 0,0-1 2,2 0-4,-2-2-2,2-2 3,-2 0-2,2-1 0,0 0 0,2 1-2,-6-2 2,4 0-20,0-1 4,-2-1 3,0 1-3,2-9 2,-1 14 2,-1-8 0,0 0 1,2-6 3,-2 10 1,2-10-2,-2 10-1,2-10 3,-2 7-2,2-7 4,-2 8-1,2-8 3,0 0-2,0 0-1,-1 8 0,1-8 6,0 0-6,0 0-1,0 0-4,0 0 3,0 0-2,0 0 3,0 9 4,0-9-6,0 0 3,0 0-3,0 0 4,0 0-2,0 0-8,0 0 0,0 0-4,0 0 1,0 0-5,0 0-10,0 0-4,0 0-4,0 0-5,0 0-11,0 0-18,0 0-20,-7-22-9,7 22-20,0 0-28,-9-7-95,9 7-262,-8-2 115</inkml:trace>
  <inkml:trace contextRef="#ctx0" brushRef="#br0" timeOffset="407737.7647">978 15284 13,'0'0'134,"0"0"0,6-2-6,-6 2-7,0 0 5,0 0-5,0 0 2,0 0-1,0 0 0,0 0-2,0 0-4,0 0-4,0 0-6,0 0-7,-4-14-4,4 14-3,0 0-6,0 0-8,0 0-5,0 0-7,-4-9-7,4 9-3,0 0-3,0 0-7,0 0-5,0 0-1,0 0-6,0 0-2,0 0-6,0 0 4,0 0-3,0 0 1,0 0-1,0 0-1,0 0 0,0 0 3,0 0 0,0 0 3,0 0-2,0 0 2,0 0 4,0 0-8,0 0-2,-9 0-2,9 0-6,-9 9 1,2-2-2,-2 1-1,-2 4-4,-5 1 1,-1 7-3,3-4-1,14-16-1,-34 32 0,13-15-5,2-1 3,19-16-10,-27 29 12,27-29-5,-27 28 0,10-15 2,17-13-1,-25 25-4,25-25 5,-27 24-33,27-24 6,-23 17-1,23-17 3,-19 16 6,19-16-8,0 0 4,0 0 5,-31 18-1,31-18 0,0 0 1,0 0 9,0 0-7,0 0 2,-18 15-4,18-15-5,0 0-6,0 0-7,0 0-3,0 0 2,0 0 1,0 0-2,0 0 7,0 0 0,0 0 1,0 0 4,0 0 2,0 0 2,0 0 2,0 0 5,0 0 4,0 0-3,0 0-4,0 0 4,0 0 0,88-32 5,-88 32-1,36-14 1,-11 0 2,3 2 1,-3 2-1,0-5 3,4 2-1,-8 8 2,6-6-2,0 1-3,-3 2 2,-4 3 1,-1 1-1,-2 0 1,2 0 0,-2 3 2,-3 1-5,1 1 2,-3-1-9,1 1 7,-1 2 1,-3 0-1,0 1 1,-9-4 0,15 1 0,-10 2-2,-5-3 3,9 6 3,-5-2-1,0-1 0,-4-3-2,4 9 3,-4-2-1,0-7 3,-4 18-1,2-6 2,-3 0 0,-3 3 0,-1 1 2,-1 2-6,-4 2 10,2-3-6,-3 6 1,-2-2 0,0-1-1,2 0 3,-2-1 3,-3 0 0,2 2-3,0-1 2,4-4 1,1 0-1,-3-3 1,1 1 1,-2 0 0,17-14 1,-24 26 1,24-26-2,-27 24 0,27-24-3,-25 17-2,25-17 5,-20 17-4,20-17 5,0 0-1,-27 19-1,27-19-1,0 0 1,0 0 1,0 0-6,-22 19-1,22-19 0,0 0-2,0 0 0,0 0-2,0 0-1,0 0-4,0 0 6,0 0-4,0 0 2,0 0 0,0 0 0,0 0 2,0 0-3,0 0 1,22 20 1,-11-20 0,2-2 0,4 1 0,0-5 1,4 3 3,1-5-4,4 0 1,0 0 6,1-1-8,2-2 7,0-1-4,-2 1-2,0-2-1,0 1-1,-2 1-4,-1-1-3,-5 6-5,-1-4 3,-1 1-4,-1 1-1,-4 3-2,4-4 4,-4 4 2,-2-2 2,1 4 1,-2-1 0,0-2-4,-2 6 8,0-5-5,-3 3 4,-4 2-1,11-5 1,-7 3-6,-4 2-2,0 0 0,10-5 0,-10 5-1,0 0-2,7-3-11,-7 3 3,0 0-10,0 0 1,0 0-9,0 0-5,0 0-14,0 0-26,0 0-29,0 0-13,0 0-34,3-6-143,-3 6-332,0 0 147</inkml:trace>
  <inkml:trace contextRef="#ctx0" brushRef="#br0" timeOffset="409200.1148">1741 15341 28,'0'0'211,"0"0"-18,0 0-12,-4-7-14,4 7-13,0 0-24,0 0-11,0 0-13,0 0-13,0 0-9,0 0-12,0 0-4,0 0-5,0 0-6,0 0-3,0 0-1,4 32 8,-3-20-4,1 5 34,1 5-9,-3 5-2,-3 2-9,3 0-4,-2 2-7,-1-2-6,-1 3-2,0-3-7,2 2-1,1-2-8,-1-1 0,1-2-5,-1-7-5,1 0 0,1-3-6,0-3-4,-2-1 2,4-4-1,-2 2 0,0-4-3,0-6-2,0 12-1,0-12-1,1 7 1,-1-7 0,0 0 4,0 0-5,-1 9 4,1-9-1,0 0-1,0 0-4,0 0 2,0 0-3,-14-23-1,10 14 0,0-4-3,-3-2-2,1 1-3,0-5 2,1 2-3,0-10-7,0 3-1,2 0-3,-1-1 7,2 0-1,-3 0 1,8-1-1,-6 5 1,6-3 0,-3-1 5,2 7-5,0-1 4,2 1-1,-3 1 1,3 0-2,-1 3 2,-1 3-1,1 1 8,-2-2-8,3 2 5,-2 1-6,-2 9 3,7-13 0,-4 6 1,-3 7-1,6-12 0,-3 4 2,-3 8 0,9-12-3,-6 5 1,-3 7-1,6-8 0,-6 8 4,6-7-5,-6 7-2,0 0 0,7-6 1,-7 6 0,0 0-2,0 0 5,0 0 2,23 7-4,-15-3-3,1-1 4,1 2 1,-2 3 4,5 1 2,-2-2 1,3 3 2,-1 2-1,1 0 0,3 0 2,-4-1-6,1 1 4,1 0 0,-1-1 0,1 1-1,-3 2 1,3-1 0,-1 1-1,2-2 2,-4 1-2,1 1-3,1-2 1,-1 2 1,0-1-1,-4 0 2,2 1 0,-2 0 3,-1 1-3,-3-3-1,3-3-1,-4 4 1,2-4 2,-4 1 0,3 0 0,-3-4 3,2-1-4,-1 0 1,-3-5 0,4 8-1,-4-8 4,3 7 4,-3-7 10,0 0-6,0 0 17,0 0 0,0 0-3,0 0-4,0 0-2,0 0-1,0 0-4,0 0-9,0 0 5,-8-27-11,2 15-6,3-4-6,1 0-1,-2-3-1,3-5-7,-2 0-1,3-1 3,-2-1-1,2 0 1,0 1-2,0 6 4,2 0-1,-2-1 7,3 2 0,-2 3 0,0 2-1,0 1 3,2 0 0,-2-1 0,0 4 1,1 0-3,-2 9 5,2-17-2,-2 17 2,4-9 1,-4 9-4,0 0 0,1-13-3,-1 13 8,3-7-7,-3 7 4,0 0-4,0 0 3,0 0-6,0 0 4,4-9-3,-4 9 2,0 0 0,0 0 4,0 0-5,0 0 5,23 17 3,-16-11 10,1 2-3,0 1 1,2 3-1,0 1 2,0 3-6,1-2 4,-1 1 1,-1-1-2,4 10 3,-4-7 4,1 5-6,-1-4 3,-1-1-7,0 2 2,-3 0 4,4-2-4,-4 1 3,2 0-5,-3 2 1,0-5 3,-2 3-6,0-5-9,0 3-3,-2-4-14,2 1-6,0-2-19,-2 2-23,0-3-15,0-10-24,-2 19-17,2-19-46,-3 17-30,2-10-181,1-7-417,-9 10 185</inkml:trace>
  <inkml:trace contextRef="#ctx0" brushRef="#br0" timeOffset="410239.3182">2734 15562 148,'0'0'178,"0"0"-16,-8-1-11,8 1-14,0 0-9,0 0-6,0 0-15,0 0-4,0 0-13,0 0-9,0 0-10,0 0-7,0 0-4,0 0-4,0 0-5,0 0-11,0 0-3,0 0-5,0 0 8,0 0 8,0 0 6,0 0 0,7 26 32,-5-14 1,0 4 5,-1 2-13,3 7-4,-2 0-5,0 0-4,1 0-5,0 5 3,-3-1-8,2-2-2,0-1-7,-1 3-1,-2-3-7,2-6-5,0-3-1,1 0-4,0 0-4,-1-5-5,2-1 0,0 0-3,-2-1 0,0-3 0,2-2-9,-2 3 4,-1-8 5,1 10-5,-1-10-4,4 5 2,-4-5-1,0 0 5,3 8-3,-3-8 4,0 0-10,0 0-2,0 0-15,0 0 1,0 0-1,-27-17-4,19 9-15,-2-5-5,0-1-4,2-3-5,-2-1-3,0-7-5,1-1 4,-3 0-4,6-1 8,1-2-5,-2 3 10,1-2 1,3 2 8,1 0 5,1 6 6,-1 3 5,2 0 9,-1 5 20,1 2 5,0 0 3,0 1 3,0 9-1,-1-12-2,1 12-3,0-10-2,0 10-5,-4-8-1,4 8-4,0 0-3,0 0 4,4-12-3,-4 12-1,6-1-4,-6 1 5,0 0-1,14 1-2,-14-1 1,13 5 0,-3 0-5,-1 1 8,4 6 12,-2-5 1,5 3-3,-1 2-3,-1-2 1,3 1-1,-2 3-3,1-1 1,1-1-1,0 1-3,-2 0-3,3-1 3,-4 1-1,7 6 2,-1-2-5,-5-5 0,-1 0 2,0-1 1,2 3-3,-2-3 5,-4 3-3,1-2 1,1-1 0,-2-1-3,0 1 0,-1-3 0,-1 1-10,-2-3-12,2 1-12,-3 0-12,0-6-7,-5-1-12,10 8-9,-3-2-17,-7-6-17,8 4-16,-8-4-21,7 4-23,-7-4-13,0 0-148,0 0-354,0 0 157</inkml:trace>
  <inkml:trace contextRef="#ctx0" brushRef="#br0" timeOffset="410599.8347">2767 15950 104,'0'0'233,"0"0"-16,0 0-11,0 0-17,0 0-15,0 0-14,0 0-16,0 0-14,0 0-11,0 0-13,0 0-13,0 0-8,0 0-12,0 0-6,0 0-7,0 0-4,0 0-5,0 0-6,0 0-2,0 0-3,0 0-6,21-5-3,-13 0 0,2-1-4,5-1 0,-3 0-7,3-2-2,0-3-3,2 0-4,-3 2-19,2-2-12,0-1-23,0 2-23,-1 1-29,0-1-36,-5 3-36,1 2-180,-5 1-375,0 1 166</inkml:trace>
  <inkml:trace contextRef="#ctx0" brushRef="#br0" timeOffset="413112.5229">2996 13987 49,'0'0'190,"0"0"-3,0 0-14,0 0-11,0 0-9,0 0-6,-9-12-1,9 12-7,0 0-8,-5-4-11,5 4-8,0 0-10,-5-6-4,5 6-6,-4-5-5,4 5-9,0 0-1,-6-6-8,6 6 1,-6-4-7,6 4-8,-7-7 2,7 7-5,-8-4-2,8 4-7,-6-7-4,1 4-4,5 3-4,-10-7 0,6 1-3,-1 2-4,5 4 0,-11-8-3,4 1-2,0 4 0,1-2-2,-2-1 5,2 3-5,-4-4 5,2 0 4,0 1 2,-1 0-7,-1 1-3,2-3 3,-1 4-1,-2-3-8,1 2 3,-3 1-4,3 1-1,-2-2-2,1 2 1,0-2-2,2 3 0,-2-3 3,1-2 0,1 6 0,0 0 0,1-2-3,-1-1 4,2 1-2,-1 1-1,0 1 0,8 1 1,-15-7-5,7 3 4,2 3 0,-3-2-5,9 3 2,-14-2 0,6-1-1,1 2 0,7 1 0,-16-3 2,16 3-3,-14 0 0,4 3-4,1-3 1,9 0 0,-18 0 2,9 0-3,-1 0 1,1 0-3,0 1 5,9-1 0,-14 3-2,4-1-2,0-1 0,1 3-1,-2-3 4,-1 4-2,0-3-2,4 1 0,-2 1 3,3 1-3,-1-1 3,-5 2-3,2 1 2,0 0-1,-4 4 2,4 0 0,-3 1-4,1-2 0,1-3 1,1 5 0,0 0 1,4-2-25,-3-1 13,2-1 1,0 3-5,0-2-1,1 0 4,1 0 0,-2 4 3,0-4 1,2 1 2,1-3-2,0 3 1,-1-3 1,3 0 3,-4 1-1,3 1 0,-2 0 4,1 0-2,0 2 0,1-1 0,-3 0 4,4 2-3,-1-2 2,-1 1-3,1 2 2,-2-1-2,3-2 1,-3 1 1,1 1 0,2-2 0,-1 2 9,0-2-7,0 0-5,2 2 5,-3-2-3,2 0 2,1 0 2,-1-2-2,1 2-3,0 0 6,2-3-3,-2 0 4,2 1-5,-4 2 0,4-3 3,0-7 0,-1 16-6,-1-9 6,1 1-2,1 2 2,-1-1-2,1-1-1,-2 2 3,0-3-1,-1 4-1,3-2 2,0-9 0,-2 17-1,2-11 0,0-6 2,0 15-4,0-10 1,0-5-2,-1 12 3,1-12-2,0 12 2,0-12 2,1 10-2,-1-10-4,2 8 5,1-3-3,-3-5 3,2 6-3,-2-6 2,3 9-3,-3-9 3,4 6-4,-4-6 2,4 7 2,-4-7 2,4 9-3,-4-9 5,1 6-4,-1-6 1,0 0-3,4 9 2,-4-9 1,4 3 0,-4-3 3,0 0 1,0 0 1,0 0-2,5 5-3,-5-5-2,0 0 2,0 0 0,0 0 1,0 0-2,1 6 0,-1-6 3,0 0-1,0 0 1,0 0-3,0 0-2,0 0 1,0 0-1,0 0-1,0 0 9,0 0-8,0 0 3,0 0-3,0 0 3,0 0-1,0 0 0,0 0 2,0 0 2,0 0-1,0 0 0,0 0-2,0 0 5,0-26-7,0 26 2,-3-13-2,0 5 3,-1-2-1,2 2 4,1-2-5,-1 2 1,-1 2 0,-2-4 3,4 3-3,-3-4-2,1 6 1,-3-3-3,3 3 4,0-4 0,-2 1-3,1-1 3,4 9-3,-9-10 3,6 5-3,3 5 1,-9-10-1,7 6 3,2 4-2,-7-10 2,3 4-1,-1 2 2,5 4-3,-6-7 2,6 7-5,-5-8 5,5 8 1,-4-5 4,4 5-5,-4-7-3,4 7 3,0 0 2,-5-5-7,5 5 7,0 0-1,0 0-4,0 0 3,0 0 0,-3-5-2,3 5 8,0 0-10,0 0 2,0 0-4,0 0 0,0 0 5,0 0-3,0 0-2,0 0-2,0 0 0,0 0 2,0 0-2,0 0 3,0 0 2,0 0 0,12 18-2,-8-11 0,2 2 3,-1-3 2,0 4-3,0 1 3,1-2-3,1 6 3,0-7-4,-1 4 1,1-1 3,0-1 2,-3 1-2,5-1 2,-4 1-2,1-1-3,-1-2 3,-1 2 1,3-5-1,-4 3 1,1 0 0,0 0-1,-3-3-3,2 0 0,-3-5 0,5 11-3,-3-9 5,-2-2-2,2 7 0,-2-7 3,0 0-3,4 5 3,-4-5 0,0 0 2,0 0 1,0 0-2,0 0-1,0 0 3,4 5-4,-4-5 5,0 0-2,0 0-1,0 0 0,0 0-1,0 0 1,0 0-2,0 0-1,0 0-3,2-19 7,1 13-8,-2-1 8,2-1-7,-1 0-1,5-2-1,-3 0 2,3 0 2,-2 0-2,-1-2 2,1 4 4,-2-1-2,0 0-2,1 0-1,3 1 1,-5 1 1,3-1-3,-1 1 1,-3 0 0,2 2 4,-3 5-5,5-12 7,-2 10 3,-3 2-6,5-7 1,-5 7-2,5-8 0,-5 8 2,5-8 1,-5 8 1,0 0 1,1-5-5,-1 5 1,0 0 0,0 0 1,0 0 2,2-7 1,-2 7-5,0 0 3,0 0-2,0 0 5,0 0-2,0 0-1,0 0 0,0 0 3,0 0 1,0 0-3,0 0 0,0 0 0,0 0-2,-11-9 0,11 9 6,0 0-6,-11-1 1,11 1-2,-10-4 0,3 3-1,7 1 2,-11-4-2,11 4 5,-10 0-4,10 0-1,-12-1 2,4 0-1,8 1 0,-12 2-1,3 0 0,1-1-2,8-1 1,-17 5-3,10-3 2,-4 3-1,2-3 2,3 2 1,-4 2-1,4-3-3,-2 3-7,3-2-1,-2 0-10,0 0-14,2 1-7,-1-2 2,1 0-9,5-3-11,-7 4-11,7-4-13,-5 3-12,5-3-26,0 0-5,-4 6-29,4-6-23,0 0-102,0 0-307,0 0 136</inkml:trace>
  <inkml:trace contextRef="#ctx0" brushRef="#br0" timeOffset="414187.9028">2718 14509 121,'0'0'166,"0"0"-11,0 0-9,0 0-14,0 0-8,0 0-14,0 0-12,0 0-5,0 0-16,0 0-11,0 0-6,0 0-4,6-4-8,-6 4-4,0 0-4,0 0 3,9-4-7,-9 4 0,9-1 5,-9 1 2,14-5 5,-8 3-1,2-1-3,-2 1-7,3-2-2,0 3-5,1-4 0,3 2-2,-4-1-5,4 1 0,2-5-3,-3 2 2,0 3-2,4-4-3,0 0-2,-3 3-2,4-4-2,-6 3 2,1 1-4,-1-1 2,0 2 1,0-2-9,-2 1-15,-3 1-12,1 1-19,-7 2-13,11-3-12,-11 3-19,8-3-9,-8 3-13,8-4-9,-8 4-12,0 0-121,0 0-271,0 0 120</inkml:trace>
  <inkml:trace contextRef="#ctx0" brushRef="#br0" timeOffset="414579.379">2857 14233 38,'0'0'201,"0"0"-7,0 0-18,0 0-17,0 0-14,0 0-17,0 0-12,0 0-20,0 0-6,0 0-8,0 0-7,0 0 0,0 0-8,0 0-8,0 0-4,4 25-2,-4-18 10,4 3-4,-2 2-6,3 1 3,0 3-10,2 1 2,-4 1-6,1 2-3,1-1-5,2 7-2,-4-8-2,3 8-5,-1 1-7,-1-2 1,0-5 4,3 3-11,-2-3 4,0-6-1,2 4-17,-2-3-11,4 0-4,-4-2-12,-3-4-12,5 0-7,-3-1-19,-2-1-10,1 1-15,2-5-16,-1 2-15,-4-5-13,6 6-16,-6-6-104,3 6-277,-3-6 123</inkml:trace>
  <inkml:trace contextRef="#ctx0" brushRef="#br0" timeOffset="415497.6616">3144 14236 80,'0'0'221,"0"0"-17,0 0-17,0 0-23,0 0-18,0 0-16,0 0-13,0 0-13,0 0 1,0 0-5,8 22-11,-4-10-6,-2-2-8,3 5-12,6 0-3,-8 1-8,5 0-2,1-1-4,-1 2 0,-2-2-12,4-3 0,-3-1-3,3-1-4,0 5-7,-2-7-2,0-2 1,0 1-6,1-1 3,-1-2-9,-1 0-6,1-1-1,-8-3-7,13 1 1,-13-1-3,13-1-3,-7-2 8,-6 3-8,9-6 5,-4 2-6,1-4 2,-3 0 2,0 1 1,-3 7 0,2-11-1,0 3 6,-2 8-1,2-12 10,-2 7 4,0 5-2,3-9 7,-3 9 1,0 0 1,0-10-1,0 10-5,0 0 1,0 0-2,4-7-5,-4 7 1,6-3-6,-6 3 3,8-2-1,-8 2 5,10-3-1,-10 3-1,12 0-4,-12 0 2,15 0 3,-6 2-5,-1-2 4,3 0 0,-1 0 2,2 1-8,-1 0 2,1-1-1,-1 0 1,-2 1 0,3-1 1,-1 1 1,1-2-1,-2 1 0,1 0-3,0-2 3,-2 1 1,-1-1 1,3 1-2,0-2 1,-3 2 2,1-4 0,0 2-4,0-3 7,1 1-3,-2-1 2,-1 0-5,3-2 6,-2-1-4,-1 1 2,-1-1 0,1-1 2,-1 0 0,-3-1 0,3 1-3,-4-3 2,-1 2 1,2 0 0,-2-1 1,1-1-2,-1 2 1,-1-3 3,-1 5 3,-1-4-1,0 3-1,0-1 5,0 1-1,-2 3 7,1-2-3,-2 1-2,1 3-2,0 0 2,4 5-6,-9-10 5,3 7 3,1-2-4,5 5 2,-10-6-2,5 3-3,5 3-6,-9-3 2,9 3-1,-6-2-5,6 2 3,0 0-3,-14 1 0,14-1-2,-9 6-2,2-1 0,1 3 1,1 1 2,-2 1-6,4 0 3,-1 0 2,1 2-6,0 4 6,1-2-6,1-1 5,2 2 0,1-4-2,1 0 2,4 6-3,-4-7 4,4-1 1,0 1-3,2 0 2,0-1-2,5 3 3,-5-3-4,5 1 6,-2-2-3,3-1 0,-1 0 0,-2-3 1,0 2-1,3-2 6,-4-1-4,4 0-3,-3-1 3,2-2 0,-1 5-2,-1-5-8,1 0-4,1-3 1,3 1-11,-3-1-16,1-4-22,-3 2-12,1 2-20,3-4-21,0-3-12,5-5-21,-5 4-5,3-1-33,-5 2-131,2-3-339,-3 0 150</inkml:trace>
  <inkml:trace contextRef="#ctx0" brushRef="#br0" timeOffset="416269.4365">3808 15327 219,'0'0'216,"0"0"-15,0 0-12,0 0-17,0 0-12,0 0-17,0 0-14,0 0-13,0 0-17,0 0-7,0 0-11,0 0-7,4-7-9,-4 7-5,9-7-5,-2 5-8,2-5-3,2 3-2,0-1-6,4-3 2,-2 3-8,-2-2-2,2 2-2,5-3-4,-2 1-2,1 0-10,-2 2-12,-4-1-12,1 2-16,4-4-21,-4 3-17,0 1-18,0 0-19,-1 0-29,-1 0-22,-2 1-139,-8 3-319,10-4 140</inkml:trace>
  <inkml:trace contextRef="#ctx0" brushRef="#br0" timeOffset="416599.0163">3947 15620 22,'4'5'179,"-4"-5"-9,0 0-1,9 2-11,-9-2-12,0 0-12,11 0-3,-11 0-8,13-5-12,-3 3-13,-1-3-3,4-2-7,-3 2-4,5-4-14,3-3 3,-2 3-16,1-2-4,-1-1-8,2-2-4,3 0-8,-7 4-19,2-1-23,-2 0-29,1 0-26,0-1-40,1 0-36,-5 1-151,-3 3-313,3-5 139</inkml:trace>
  <inkml:trace contextRef="#ctx0" brushRef="#br1" timeOffset="509861.9565">2693 7146 44,'0'0'75,"-2"-5"-8,2 5-5,0 0 1,0 0-5,0 0-2,0 0-9,0 0 0,0 0-6,0 0 3,-9-2-10,9 2-2,0 0-4,0 0 1,0 0-1,0 0-3,0 0 3,0 0-2,-11-3-2,11 3 1,0 0 4,0 0-6,0 0 4,0 0 2,0 0-11,0 0 8,0 0 6,-9 0-10,9 0 6,0 0-2,0 0-1,0 0-2,0 0-1,0 0 5,0 0 0,0 0-3,0 0-3,0 0 1,0 0 6,0 0-9,0 0 4,0 0-2,0 0 4,-8-4-6,8 4 2,0 0 6,0 0-7,0 0 4,0 0-1,0 0-5,0 0 7,0 0-5,0 0-2,0 0 14,0 0-4,0 0-3,0 0 3,-8 0-5,8 0 0,0 0 2,0 0-4,0 0-6,0 0 0,0 0-2,0 0 8,0 0-6,0 0 1,0 0 1,0 0-1,0 0 1,0 0 0,0 0-1,0 0 4,0 0-5,0 0-1,0 0 0,0 0 0,0 0-3,0 0 1,0 0-6,0 0 4,0 0-1,0 0-1,0 0 1,0 0-2,0 0 0,0 0 4,0 0-8,0 0-3,0 0-1,0 0 6,0 0-2,0 0-7,0 0 1,0 0 3,-3 10 2,3-10-1,0 0-3,2 14 4,-2-14 4,1 11 2,-1-3 2,-1 0-1,1 1-2,1 1-2,-2 0 1,1-2 2,0 3-5,-2-3 2,4 2-1,-2-1 0,0 3-3,0-3 5,0 1-5,0 0 3,0-1 0,0 3-3,-2-4 5,0 2 0,2-2 6,0 2-1,-2 1-6,1-1 12,0 2-3,-2-1 5,2 0-3,0 0 0,-3-1-2,3 2 3,-3 2-5,1-2 4,2-3-4,-4 2 3,4 0 0,-2-2-3,2 2 1,-2-1-4,2-1-3,-3 3 0,3-3 5,1-2-3,-2 3-1,1-2-2,1-8-5,0 14 6,-1-7-3,2 0 0,-1-7 0,0 11-1,0-11-2,0 10 5,0-10 1,1 5-4,-1-5 0,2 9 1,-2-9-4,0 0 3,1 8 0,-1-8-1,3 5-2,-3-5 2,0 0 2,0 0 3,0 0-1,2 7-5,-2-7 3,0 0 0,0 0 0,0 0 1,0 0-9,0 0 10,0 0-3,0 0-1,0 0-2,0 0 0,0 0 0,0 0 8,0 0-7,0 0-2,0 0 1,0 0 0,0 0-1,3 8 2,-3-8 1,0 0-3,0 0 2,0 0 1,0 0-3,4 4 1,-4-4 1,0 0 3,0 0 0,0 0-3,11-1 0,-11 1 3,0 0-3,13-3-3,-13 3 1,10-6 7,-10 6-4,12-1 3,-12 1-4,9-3 8,-3 3-7,-1-3-1,-5 3 0,14 0 0,-5-4-4,-1 4 5,2-3-3,-10 3 3,17-5-2,-6 4 6,-2-3-5,1 2 0,2 0-1,1-1 2,-3 1-2,1-2 3,-2 3-4,3-1 3,-1-1-1,-1 3 3,1-3-4,-1 0 0,-2 2 0,-1-2 2,2 2-1,-1 0 2,0-1-5,-8 2 8,15-1-4,-15 1-2,11 0 1,-3-2 5,-1-1-1,-7 3-6,13-2 4,-5 0 0,0 1-3,-1-2-3,-7 3 3,15-4 4,-9 4 1,3 0-1,-2-1-1,2-2 1,-2 1-4,3-3 2,-2 3-1,-1 1 1,-7 1-4,14-3 1,-7 2 3,-7 1-2,11-1 2,-11 1-1,14-2-2,-14 2 3,12 0-5,-12 0 2,9 0 3,-9 0 0,10 4-1,-10-4 0,8 3 4,-8-3-1,9 1-3,-9-1-3,10 2 4,-10-2 2,0 0 0,0 0-3,15 0 3,-15 0-3,12 2 2,-6-3-1,-6 1 1,12-1 1,-12 1-3,11 0 4,-3-2-4,-8 2 4,11-1-4,-11 1 2,11-3-3,-11 3 6,12-2-6,-12 2 0,9-3 1,-9 3 2,9-1-3,-9 1 2,0 0-1,10-1 6,-10 1-6,7-2-2,-7 2 1,0 0-1,10 0-2,-10 0 2,0 0 5,10 2-2,-10-2-3,9 0 0,-9 0 2,8 0 0,-8 0 2,11 0 1,-11 0-4,0 0 5,11-2-4,-11 2 2,7 0-3,-7 0 3,0 0-4,0 0 1,14 0 2,-14 0 0,5-3-1,-5 3-4,0 0 3,0 0 1,12-2 0,-12 2 0,8 0 0,-8 0 1,0 0-1,10-2 0,-10 2-4,0 0 2,11 2-1,-11-2 2,8-3 1,-8 3-2,0 0-2,10 0 2,-10 0-3,0 0 2,0 0-1,0 0 0,0 0 1,10 1-6,-10-1 4,0 0 1,0 0 0,0 0-1,0 0 4,0 0-1,0 0-4,0 0 4,0 0 7,0 0-6,0 0 1,0 0 0,7 2-3,-7-2 0,0 0 3,0 0-2,0 0 1,0 0 1,0 0 3,0 0 0,0 0-1,0 0-2,0 0 0,0 0 1,0 0-1,0 0 3,0 0 0,0 0-1,0 0 1,0 0-5,0 0 2,0 0 3,0 0-2,0 0-1,0 0-1,0 0 6,0 0-5,0 0 0,0 0 2,0 0 1,0 0-3,-23 5 3,23-5-3,0 0 0,-12 2 0,12-2-2,-9 3 1,9-3 2,-9 3 1,9-3 1,-14 1-6,7 2 3,1-2 1,-4 1 0,10-2-2,-14 2 2,7 1 0,7-3-1,-18 4 1,10-2-5,-3 1 1,11-3 2,-18 3 2,6-2-3,12-1 1,-19 1 2,11 1 1,-3 0-3,11-2 1,-14 0 2,1 0-1,4 3-1,0-1-4,0-2 6,9 0-7,-14 1 8,4 0-2,-2-1-3,2 0 2,0 1-1,-1 1 0,4 0 3,-1-1-5,0 0 1,0 0 8,-1 1-11,-3 1 4,6-3 0,-3 1-1,1 2 2,8-3-3,-16 1 3,7 0-3,1 0 5,-3 0-3,3-1 1,8 0-5,-13 0 5,4 0 0,9 0 0,-16 2-1,7-4 1,9 2-5,-13 2 6,6-2 0,7 0-1,-13-2 0,13 2 1,-12 2 3,12-2-5,-13-2 3,13 2 0,-13-1-1,13 1-4,-10 0 4,10 0-5,-11-1 3,11 1 5,-12-1-4,12 1 1,-14 1 0,5 0 0,9-1 0,-14 0-2,7 0-2,-1 1 3,8-1-2,-17 3-2,8-2-1,9-1 8,-13 5-3,6-5 1,7 0-2,-14 2 5,14-2-6,-11 2 2,4-2 3,7 0-3,-12 2 0,12-2 2,-10 0 2,10 0-2,-10 0-3,10 0 6,-13-4-3,13 4 4,-9-1 8,9 1-2,-10-1-3,10 1 8,-9-2-7,9 2-5,-10-3 1,10 3 2,0 0-1,-11-1 0,11 1-3,-7-3 4,7 3-3,-9-3 1,9 3-2,0 0-2,-13 1 0,13-1 1,0 0-2,-12-1-1,12 1-1,0 0 2,-7-1 8,7 1-6,0 0-3,0 0 0,-8-3-1,8 3 0,0 0 6,0 0-4,0 0 0,-12-1-2,12 1 1,0 0-1,0 0-1,0 0 5,0 0-4,0 0 3,0 0-3,0 0-1,0 0 4,-7-3-1,7 3-3,0 0 5,0 0-5,0 0 3,0 0-3,0 0 4,0 0-2,0 0 4,0 0-8,0 0 6,0 0-1,0 0 2,0 0-4,0 0 3,0 0-2,0 0 0,0 0 0,0 0 2,0 0 0,0 0 3,0 0-1,0 0 3,0 0-4,0 0 1,0 0 2,0 0 0,0 0-2,0 0 1,0 0-2,-2-8 3,2 8-3,0 0 3,-2-6-3,2 6 5,0 0-6,-2-9 2,2 9-1,0 0 1,0-12-1,0 12-2,0-8 1,0 8-2,0-12 2,0 12-1,-2-10 0,2 10 4,0-14-4,0 14-2,2-14 1,-2 9 2,0 5-4,0-15 1,0 9-1,0 6 4,-2-16-4,2 10 4,-1-3-1,1 9-1,0-12-1,0 12-1,0-14 1,0 9 2,0 5-3,-1-15-2,-2 10 1,3 5 5,0-12-5,0 12 4,-1-12-3,1 12 4,0-11-1,-1 4 1,1 7-3,1-11 1,-1 11-3,1-11 2,-1 11 0,0-13 2,0 13 0,2-8-2,-2 8-1,0-8 9,0 8-7,1-10 0,-1 10-3,1-10 1,-1 10-2,1-11 5,-1 11-3,2-6 4,-2 6-4,0-9 4,0 9 3,2-7-9,-2 7 3,0 0 2,3-11-1,-3 11 0,1-9-2,-1 9 2,0 0-4,-2-10 6,2 10-6,0-9 4,0 9 1,1-8-1,-1 8 0,1-9-2,-1 9 1,0-8 1,0 8-1,0-8 4,0 8-2,2-9-1,-2 9 0,0-8 1,0 8-4,0-8 5,0 8 4,0 0-8,1-10 1,-1 10-5,0 0 4,2-8 6,-2 8-6,0 0 0,0-7 2,0 7-2,0 0-2,0 0 2,2-7 1,-2 7 1,0 0 1,0 0 1,0 0-2,0 0 0,0 0-3,2-9 2,-2 9 2,0 0 0,0 0-2,0 0 1,0 0 0,0 0-4,0 0 3,0 0 0,0 0 2,0 0-2,0 0 1,0 0 0,0 0-3,0 0 2,0 0-2,0 0-1,4-6 4,-4 6-3,0 0 1,0 0-1,0 0 2,0 0-4,0 0 2,0 0 1,0 0 4,0 0 1,0 0-7,0 0 2,0 0-1,0 0 0,0 0-2,0 0-2,0 0 3,0 0-5,0 0 2,0 0 0,0 0 2,0 0 2,0 0 1,0 0-4,0 0 0,-1 23 3,1-23 0,1 8-1,-1-8 4,0 13-7,1-8 5,0 2 5,2 4-9,-2-5 4,1 4 2,1 0 2,-1-1-5,0 2 5,1-5-3,-1 4 1,2 1-2,0 1 3,-4 1-1,2-4 0,1 4 2,0-1-1,-1 0-3,1-3 1,-4 4 4,3-3-4,1 2 1,-2-1 4,-1 1-4,3-1 0,-3-1 0,1 1-1,0-2 3,-2-1 2,2-2-3,-1-6 1,-1 17-1,1-11 3,0 3-7,0-9 6,-4 15-3,3-9 5,1-6-4,0 13-1,-3-7-3,2 0 6,1-6-4,-3 12 3,3-12-1,-1 10-1,1-10 2,0 8 0,0-8-3,-1 10 2,1-10-3,-3 7 3,3-7 0,0 0-2,0 8-5,0-8 4,0 0-1,0 0-2,0 8 1,0-8 2,0 0 2,0 0-5,0 0 2,5 8 3,-5-8-1,0 0-1,0 0 1,0 0 1,0 0 0,4 5-1,-4-5-4,0 0 6,0 0-2,0 0 1,0 0-2,0 0 5,0 0-3,0 0-1,0 0-3,0 0 6,0 0-4,0 0 2,7 1 1,-7-1 0,0 0-1,0 0 1,0 0-2,0 0 0,13-1-1,-13 1 4,0 0-3,11-4 3,-11 4-1,9-2 1,-9 2-1,11-1 1,-11 1-7,12-3 6,-7 0-3,-5 3 5,11-1-5,-4-2 4,-7 3-4,11-2 3,-4 0-3,-7 2 4,12-1-2,-12 1-1,15 0 0,-7 0 1,-8 0 0,14 0-1,-3 0-3,-2 0 4,1 0 2,0 0-3,-1 0 0,1 0 3,2 0-1,-1-3 1,-2 6-2,3-3-2,-1-3 4,-1 3 1,1 0-3,-1-1 0,0 1 0,-1 1 0,1-2 1,0 1-1,2 0 1,-1-3-3,0 2 3,0 0 3,-1 0-6,1 1-1,0-2 3,-1 1-2,1-3 2,-3 4 3,0 0-1,-8 0-2,16-3-1,-8 6 3,-8-3-3,15 0 1,-8-3 1,3 3 1,1 0-4,-4 3 3,-7-3-2,13-3 3,-13 3 1,15 0-1,-8-2-2,2 2-2,-9 0 6,0 0-5,23-4 0,-13 3 3,-2-1 0,1-1-3,-1 1 1,-1 0 0,-7 2 6,11-3-9,-11 3 0,11-2 1,-11 2-5,6-1 11,-6 1-6,0 0 0,8-1-2,-8 1 4,0 0-1,0 0-2,0 0 1,0 0-1,0 0 0,0 0 0,7-3 3,-7 3 1,0 0-2,0 0 1,0 0 0,0 0 0,0 0 0,0 0 0,10 0 0,-10 0 3,0 0-5,0 0 2,0 0-1,0 0 2,0 0 0,0 0 0,0 0 0,0 0 1,0 0-2,0 0 2,10 3-3,-10-3-1,0 0-1,0 0-4,0 0 1,0 0-3,10 0 4,-10 0-4,0 0 0,0 0-1,9 0 0,-9 0 0,0 0-6,0 0-2,9-3 7,-9 3-5,0 0-5,0 0-7,0 0 2,10 0-4,-10 0-8,0 0 1,0 0-2,8-1-8,-8 1-3,0 0-12,0 0-3,0 0-8,0 0-4,0 0 0,0 0-23,0 0-25,0 0-166,0 0-315,0 0 139</inkml:trace>
  <inkml:trace contextRef="#ctx0" brushRef="#br1" timeOffset="545922.0468">3418 7063 35,'0'0'80,"0"0"-8,-5-7-12,5 7-1,0 0-12,0 0 0,0 0-3,0 0-1,-8-4-10,8 4-2,0 0-5,0 0-9,0 0 10,0 0-11,0 0 3,-13 5-5,13-5 5,0 0-5,0 0 3,0 0-14,0 0 17,0 0-11,-5 5 14,5-5-7,0 0 11,0 0-20,0 0 13,0 0-2,0 0 0,0 0 3,0 0-6,0 0 2,0 0-5,0 0 10,0 0-3,0 0-4,0 0-1,0 0 3,0 0 0,0 0 0,0 0 5,0 0-2,0 0-1,0 0 1,0 0-9,0 0-8,0 0-3,0 0 14,0 0-13,-4 7 1,4-7 4,0 0 2,0 0 1,0 0-1,0 0 2,0 0-3,0 0 2,0 0-2,0 0-9,0 0 5,0 0 9,0 0-14,0 0 3,0 0-9,0 0 10,0 0-1,0 0 2,0 0 2,0 0 6,0 0-22,0 0 10,0 0 6,0 0 8,0 0-8,0 0-2,0 0 3,0 0 11,0 0-14,0 0 7,19 0 7,-19 0-5,0 0 3,0 0-4,14-2 0,-14 2-4,0 0 7,11-1-7,-11 1 5,9-2-7,-9 2-1,7-2-6,-7 2 7,10 0-3,-10 0 9,0 0 0,13-2-8,-13 2 0,9-3 1,-9 3-6,9-3-1,-9 3 2,9 0 1,-9 0 1,0 0 5,10-2-3,-10 2-4,8-1 4,-8 1 3,0 0-7,8-1 0,-8 1 2,0 0 1,7-3 0,-7 3-5,0 0 8,0 0-5,0 0 7,12 0-7,-12 0 0,0 0-5,0 0 4,7 2 1,-7-2-1,0 0-6,0 0 7,0 0-1,6 3 3,-6-3-4,0 0 2,0 0-8,6 2 6,-6-2-4,0 0-2,0 0-8,6 3-5,-6-3-5,0 0-5,0 0 0,0 0-14,11 0 8,-11 0-5,0 0-5,0 0-5,0 0-10,7 2 0,-7-2-15,0 0-75,0 0-164,8 1 73</inkml:trace>
  <inkml:trace contextRef="#ctx0" brushRef="#br1" timeOffset="546407.3094">3875 7025 11,'0'0'76,"0"0"-7,0 0-12,10 0-4,-10 0-7,0 0 1,0 0-7,8 3-7,-8-3 1,0 0-2,9 0-1,-9 0-1,0 0-2,9 1-3,-9-1 1,0 0-8,9 0 2,-9 0 5,0 0-17,0 0-1,13-1 1,-13 1-8,0 0-2,10 0-4,-10 0-5,8-3-4,-8 3-4,0 0-15,13-2-18,-13 2-46,7-1-106,-7 1 47</inkml:trace>
  <inkml:trace contextRef="#ctx0" brushRef="#br1" timeOffset="546716.8107">4223 6956 20,'6'5'41,"-6"-5"-1,0 0-10,8 1 5,-8-1-17,0 0-6,0 0-16,10-1-28,-10 1-35,5 4 15</inkml:trace>
  <inkml:trace contextRef="#ctx0" brushRef="#br1" timeOffset="550292.1428">3944 7153 4,'0'0'60,"0"0"-7,0 0-3,0 0 3,0 0-5,0 0-9,0 0 0,0 0-3,13 4-1,-13-4 0,0 0-6,0 0 1,0 0 3,0 0-5,0 0 2,0 0 2,0 0-12,5 6 7,-5-6-7,0 0 0,0 0 2,4 4-14,-4-4 5,0 0-3,0 0 5,5 5-4,-5-5 2,0 0-1,4 3-14,-4-3 5,0 0 17,5 6-13,-5-6 9,0 0-3,6 3-7,-6-3 5,0 0-4,4 5-3,-4-5 3,0 0 3,6 6-13,-6-6 5,4 4-2,-4-4 4,0 0 5,7 5-8,-5-2 9,-2-3-1,6 6-3,-6-6-7,0 0 19,6 7-7,-6-7-4,5 7-5,-5-7 10,4 5-2,-4-5 2,5 4-7,-5-4 2,2 8 3,-2-8-9,7 6 3,-7-6 4,4 6-13,-4-6 12,2 5-2,-2-5 4,4 6 2,-4-6-7,5 6 0,-5-6-7,5 6 2,-5-6 2,3 6 8,-3-6-5,4 5 3,-4-5-7,6 5-2,-6-5 7,5 4-1,-5-4-5,6 4 0,-6-4-2,0 0 6,6 8-2,-6-8-1,2 4 1,-2-4 2,0 0-2,0 0-1,4 8-3,-4-8 0,0 0 6,0 0-14,1 9 16,-1-9-2,0 0 0,4 6 8,-4-6-7,2 7-2,-2-7-3,5 2 0,-5-2-2,0 0 9,5 7-3,-5-7-7,0 0-7,3 6 3,-3-6 15,4 7-17,-4-7 16,3 5-13,-3-5 3,4 6 2,-4-6 5,5 5-8,-5-5 13,2 6-4,-2-6-4,3 6 2,-3-6 0,0 0 5,4 8-5,-4-8-5,2 4 0,-2-4 7,0 0-7,0 0 5,0 0-12,2 10 11,-2-10-11,0 0 5,0 0 6,0 8 8,0-8 0,0 0-21,0 0 12,0 0-3,0 8 4,0-8 1,0 0 5,0 0-5,1 9 4,-1-9-3,0 0 1,0 0-4,0 8 9,0-8-8,0 0-1,0 0 0,-1 13 2,1-13-4,0 0 10,-3 9-11,3-9 4,-1 6-2,1-6 7,0 0-9,-4 7 6,4-7-11,0 0 13,-1 7-5,1-7 1,-3 7 1,3-7-3,-4 7 12,4-7-16,0 0 9,-2 8-2,2-8-4,-4 7 5,4-7-4,-4 8 4,4-8 3,-4 7-3,4-7 5,-2 5-5,2-5-9,-2 9 9,2-9-1,-6 6-9,6-6 7,0 0-2,-5 7-7,5-7 11,-4 5 3,4-5-4,-5 7 4,1-3 0,4-4-3,0 0 0,-6 4-2,6-4 2,-5 6 5,5-6 0,-5 5-5,5-5 0,-4 5 6,4-5-8,0 0-2,-5 8 4,5-8 3,-7 6 0,7-6-4,-5 4 6,1 1 0,4-5 0,-6 6 3,6-6-1,-5 6-3,5-6-4,-7 6 4,7-6 3,-6 7-2,6-7-2,-6 7 9,2-4-1,4-3-8,-7 7 4,3-3 2,4-4 0,-6 6-1,2-2-1,4-4 0,-6 4 3,6-4-7,0 0 7,-8 7 2,8-7-5,-6 6 10,2-2-11,4-4-4,-7 4 4,7-4-6,-6 7 2,6-7 4,-6 5 0,6-5-2,-7 7-4,7-7 3,-6 5-5,2-3 6,4-2-2,-7 8-5,3-4 3,4-4 1,-7 5 0,7-5-2,-7 8-1,4-4 1,3-4 6,-9 5-1,5-2-5,4-3-1,-7 7 4,7-7-4,-7 2 0,7-2 10,-8 8-3,4-6-12,4-2 19,-7 4-5,7-4 2,-6 6 1,6-6-1,-7 2-3,7-2 5,-5 5-6,5-5-2,0 0-3,-7 4 1,7-4-2,0 0 1,-6 6 4,6-6 1,0 0-8,-5 3 7,5-3-7,-6 3 5,6-3-5,0 0 7,-7 6-9,7-6 6,0 0-1,-7 3-6,7-3 9,0 0-1,-6 5 0,6-5-7,0 0 5,0 0-1,-8 1-1,8-1 0,0 0 6,-8 2-1,8-2-5,0 0 6,0 0-9,-10 1 3,10-1 9,0 0-9,0 0 0,-8 4 4,8-4-3,0 0-1,0 0 2,-7 1 3,7-1-5,0 0-9,0 0 13,-8 2-6,8-2 10,0 0-10,0 0 2,0 0 0,0 0-2,0 0 1,0 0 0,0 0 8,-9 1-1,9-1 5,0 0 4,0 0-5,0 0 4,0 0-1,0 0 2,0 0 6,0 0-13,0 0 2,0 0-1,-9 2-2,9-2-1,0 0 1,0 0-2,0 0 3,0 0-4,-10-2 0,10 2 2,0 0-1,0 0-4,0 0 5,0 0 0,0 0-3,0 0 0,0 0-4,0 0 0,0 0 4,-10-4-3,10 4-2,0 0-3,0 0 2,0 0 9,0 0-4,0 0-5,0 0-1,0 0 4,0 0 2,0 0-1,0 0-2,15-13 1,-15 13 4,0 0-4,5-8 4,-5 8-2,5-5-4,-5 5-1,5-7 4,-5 7-3,4-4 4,-4 4 2,5-7-6,-5 7 1,7-6-3,-5 2 4,-2 4-1,7-4 2,-7 4-4,5-4 0,-5 4 8,0 0-5,6-5 1,-6 5 4,0 0-5,5-6 0,-5 6 3,0 0-2,0 0 4,4-6-5,-4 6 1,0 0-4,3-7 7,-3 7-5,0 0 3,1-8-1,-1 8 2,0 0-2,0 0 4,0-9-4,0 9-2,0 0 3,1-8 1,-1 8 5,0 0-1,0 0-2,0 0-4,3-9-1,-3 9 0,0 0 2,0 0-3,0 0-5,0-8 8,0 8-4,0 0 1,0 0 7,0 0-5,6-4-1,-6 4 1,0 0-4,0 0 5,0 0-5,0 0-1,0 0 3,0 0-3,7-5 1,-7 5-2,0 0 6,0 0 0,0 0-4,0 0 2,0 0 0,0 0-5,0 0 3,0 0 3,0 0 2,0 0-1,0 0-6,0 0 1,0 0 2,0 0-2,0 0 3,0 0 0,0 0 2,0 0-5,0 0 1,0 0 5,0 0-4,0 0 2,0 0 2,-7 24-3,7-24 3,-2 5-1,2-5-5,-3 7 3,3-7 1,-3 7-4,3-7 5,-3 10 0,1-5 5,2-5-3,-6 10 0,1-6 3,2 2 1,3-6-3,-6 12 2,2-8-1,1 2-1,-2-2-2,1 3 5,-2-1 0,2-2-4,0 4 3,2-4-4,2-4 5,-8 10-3,6-3-1,-4-3-2,6-4 4,-6 8-2,6-8 0,-4 3-1,4-3 1,0 0 2,-5 8-3,5-8 10,0 0-3,0 0 0,0 0 5,0 0 1,-4 3-2,4-3-2,0 0 0,0 0-2,0 0-5,0 0 0,0 0 2,0 0-3,0 0 3,0 0-2,0 0 0,0 0 1,0 0-4,0 0 1,0 0-2,0 0 0,0 0 3,0 0 0,25-7-3,-25 7 3,9-2-4,-9 2-3,7-2 6,-7 2-3,10-3 7,-10 3-5,9-4 4,-3 1-5,-6 3-1,10-2 3,-10 2 0,13-3-2,-8 0-1,-5 3 2,10-4-1,-10 4 1,11-2 2,-6 1 0,-5 1-4,11-3-1,-11 3 3,10-1-2,-10 1 0,9-3-2,-9 3 6,8-3-2,-8 3 3,0 0-4,9-1 2,-9 1-1,0 0-4,8-4 1,-8 4 4,0 0-4,7-1 2,-7 1-2,0 0 2,0 0-1,9-3 0,-9 3 2,0 0-1,0 0 0,0 0-2,0 0 3,0 0 2,0 0-2,0 0 2,6 0-4,-6 0 4,0 0-4,0 0 4,0 0-1,0 0 1,0 0 4,0 0-2,0 0 5,0 0 4,0 0 2,0 0-2,0 0 0,0 0-9,0 0 6,0 0-1,4-9 2,-4 9-4,0 0-1,0 0-2,0 0 1,0 0 1,0 0 2,-2-12-10,2 12 8,0 0-3,-2-8 5,2 8-5,-4-9-2,4 9 3,-2-8-2,2 8-3,-3-13 3,1 9-2,2 4-2,-4-9-1,4 9-3,-5-13-5,3 7 5,2 6-1,-4-8 2,4 8-1,-6-8 0,6 8-1,-2-6 1,2 6-1,0 0-3,-7-5-1,7 5-5,0 0-10,0 0-5,-4-7-17,4 7-11,0 0-11,0 0-17,0 0-24,-12 3-14,12-3-24,0 0-127,-12 5-298,12-5 133</inkml:trace>
  <inkml:trace contextRef="#ctx0" brushRef="#br1" timeOffset="562669.1534">3402 7107 28,'0'0'46,"0"0"-4,0 0-10,0 0-3,0 0-7,0 0-17,-5 5-16,5-5-22,0 0-34,0 0 15</inkml:trace>
  <inkml:trace contextRef="#ctx0" brushRef="#br1" timeOffset="683823.426">11426 9024 84,'0'0'142,"0"0"-14,-3-10-4,3 10-6,0 0 2,0 0-6,0 0-10,0 0-2,0 0-4,0-11-13,0 11-1,0 0-8,0 0 0,0 0-12,0 0 2,0 0-4,0 0-8,0 0-8,0 0-5,0 0-3,0 0-4,0 0 0,-23 12-5,17-5-7,-2 2 11,1-1-4,-2 3-1,-2 3 2,1 1-9,1 0-4,-2 2 8,-3 3-8,1 1 3,4-4 0,0 3-8,-1-3-2,2 1 0,2-2 0,-1 1 0,2 1-1,0-6 0,3-1-4,0 3 0,-1-2 2,3 0-4,-2-2 2,2 0-6,0-4 2,0-6-1,2 11 4,0-6-3,2-1 0,0 1-10,-4-5 8,9 2 2,-9-2-1,12-1 2,-12 1-4,14-6 0,-5 4 3,-2-2 3,3-2-4,0 4 0,-2-4-3,-2 4 4,2-2 1,-3 1-1,-5 3 1,10-6-2,-6 3 0,-4 3-1,12-4-2,-12 4 1,7-1 1,-7 1-1,9 0 1,-9 0-3,8 2 0,-8-2 1,9 2 2,-9-2-1,9 4 4,-9-4-1,8 6-3,-3-3 1,1 0 1,-1 0 1,1 3-1,0-4-1,-1 4-4,2-1 2,0 2 0,-1-1 3,-1 2 3,2 1-2,0 0 0,-2-1-4,-1 2 4,-1 0 1,1-1-5,-2 3 2,0-2 2,0 0 4,-2 4-1,1-4 9,-1 3 6,0-2 1,-1 1 3,-1 0 2,-1-2-1,0 2 3,1-1-5,-2-2-2,1 4 1,-2-3-3,0 0 2,-1 0 8,-1 0-12,0-1-2,-2-1 1,1 1-3,-1-1-2,-1-1-2,-3-2-1,3 3 1,-5 0-2,3 0-1,-4-2-8,0 2-13,4-3-8,-4 1-1,0 0-14,5-3-5,0 1-6,-1-2-5,2 1-21,0-3-2,1 3-6,9-3-25,-13-3-14,13 3-13,-14-3-34,8-1-98,-1-1-291,3-1 129</inkml:trace>
  <inkml:trace contextRef="#ctx0" brushRef="#br1" timeOffset="684283.2315">11469 9024 53,'0'0'177,"0"0"-10,0 0-9,0 0-8,0 0-16,0 0-11,0 0-9,0 0-11,0 0-11,14-9-6,-8 6-8,2-3 1,0 0-9,1 1 0,4-4-5,1 1-2,2-1-7,-3-2 0,2 2-3,0 0-1,2 1-5,-2-2-1,2 1-1,1 0-3,0 1-5,3 1-7,7-3 0,-3 0-7,4-2-14,-1 7-3,-7-2-23,0 2-18,-1-1-18,-1 3-19,-2 0-28,2 1-13,-6 1-20,-2 1-166,-2-1-323,-9 1 143</inkml:trace>
  <inkml:trace contextRef="#ctx0" brushRef="#br1" timeOffset="685831.0014">7580 11275 35,'0'0'139,"0"0"-10,0 0-5,-13 17-5,10-11-28,-1 0 4,2 3-8,-2 0-6,1 1-2,0 1-4,-1 1-3,-4 2-5,3-2 3,-1 5-3,2 0-3,-5 1 3,1 5-2,2-3-3,2 5-4,-4 0-9,2-5-4,1-1-6,0 0 2,1 5-9,0-6-3,0-1 0,2-1-6,-1-2 2,1-1-5,0-2-4,2 0 4,2-2-7,-4-1 5,2-8-8,-1 12-4,2-7 3,-1-5 4,2 8-4,-2-8-6,0 0 1,7 4 4,-7-4-5,0 0 1,0 0-1,13-11 1,-9 7-1,5-2 1,-2 0-2,0-2 1,-1 3-1,-1 1 0,2-2-3,0-1 2,2 3-4,-1-3 3,1 4 2,-3 0 1,-1 1-2,3 0 1,-8 2-2,14-3 0,-14 3 0,14 0 5,-7 3-7,0 0 2,-2 0 1,2-1-5,-1 2 1,2 1 3,-2-1 4,1 3-4,-2-1 0,2 1 6,0 1 3,-2 2-1,0-2-1,0 3 2,-1-1 0,0 2 8,-2-1-1,2 2-1,-3-2 1,1 4 0,-2 2-1,0-2-1,-2-1 3,0-1 6,-1 0-4,0 3 3,-3 0-1,3-4-2,-4 3-2,2 0 3,-1-4-6,1 0-1,-1 0 2,1 0-4,-2 0-1,-1-3 1,2 0 0,-2 3-4,3-6 0,-3 4 1,1-2-1,-1-2-3,0 2-7,3-4-14,-5 1-7,3 0-5,1 0-13,-3 0-20,-1-1-13,0-1-27,1 1-14,-3-3-15,2 1-19,0-1-155,-3 0-329,1-1 146</inkml:trace>
  <inkml:trace contextRef="#ctx0" brushRef="#br1" timeOffset="686557.4756">7646 11278 110,'0'0'129,"0"0"-19,0 0-3,0 0-8,0 0-6,0 0-2,0 0-5,0 0-8,-9-3-1,9 3-10,0 0-1,0 0-3,0 0-11,0 0-4,0 0-5,0 0-14,0 0 13,0 0 4,0 0-1,0 0-4,0 0-5,0 0 10,0 0 0,0 0 4,0 0-8,0 0 7,0 0-3,0 0 0,0 0-3,0 0-2,0 0-5,0 0-3,0 0-4,0 0-4,5-14-6,-5 14 9,10-10-2,-3 3-2,4 0-3,0-2-1,0-1 1,3-1-5,0 1 1,3-2 0,-2-1-2,3 1 3,5-4-4,-2 3-3,3-4 3,0 1-2,2 0 1,-1 1-1,1 2 4,-6-1-8,-1 4 1,3-7-3,-5 7 4,0 1-7,0 4 1,-2-5 1,-2 3-2,-1 3 0,-1-2 2,1 1-2,-3 1 0,-3 1-3,0 2 0,0-2 0,-6 3-2,9-3 0,-9 3 3,7-3-2,-7 3-1,0 0-3,7-2 2,-7 2-6,0 0-4,0 0-3,0 0-7,0 0-12,0 0-10,3 12-9,-3-12-10,0 0-15,0 0-17,-10 15-11,10-15-22,-5 7-14,5-7-134,-8 6-300,8-6 134</inkml:trace>
  <inkml:trace contextRef="#ctx0" brushRef="#br0" timeOffset="755066.9959">4800 15415 40,'-4'-6'68,"4"6"-5,0 0-1,0 0-3,0 0 0,-3-5 1,3 5-5,0 0-3,0 0 4,0 0-8,-7-4 0,7 4-4,0 0 1,0 0-8,-9-2 0,9 2-5,0 0-1,0 0-4,0 0 4,0 0-4,-11 0 8,11 0-5,0 0 4,0 0-7,0 0 6,0 0-1,0 0 5,0 0-5,0 0 2,0 0 1,0 0 1,0 0-5,0 0 0,0 0 1,0 0-3,-9-3 3,9 3-3,0 0-5,0 0 3,0 0-2,0 0-2,0 0-5,0 0 0,0 0-5,0 0 1,0 0-2,0 0 0,0 0-2,0 0-2,0 0-1,0 0-3,0 0-1,0 0 0,0 0 3,0 0-1,0 0-6,0 0 4,0 0-1,0 0 0,0 0 0,0 0 1,0 0-3,0 0 3,0 0-5,0 0 7,0 0-3,0 0-3,17-11 3,-17 11 9,6-1-9,-6 1-1,7-5-2,-7 5 4,0 0-11,9-6 9,-9 6 7,8 0-10,-8 0 1,0 0-1,14 0-2,-14 0 2,0 0-2,12 3 2,-12-3 2,10 2-1,-10-2-1,11 1 1,-7 1-4,-4-2 5,13 0 0,-5 3 3,-1-3-2,5 0-3,-12 0 3,18-5-1,-8 5-3,1-2 4,0-1-2,-1 1 7,1 0-8,0-1 5,-1-1 2,3 1-3,-2-1-2,-1 3 3,3-2-2,-1 1 0,-1-1 1,-2 1-6,1-1 4,2 0 2,-5 3 1,1-1-2,-8 1-1,21-4 2,-11 3-6,0 1 6,0 0-3,-2-2 0,2 2 0,0-2 3,1 2-3,-2-1 1,2 1 1,-1-2-1,-1 2 8,3-2-9,-3 2 3,2-1 0,1-1-2,-2 2-1,0 0 3,2-2 1,-2 1 0,1-3-4,0 2 2,-1-1-1,0 2 0,-1-3 0,-1 2 0,-1-1 2,2 1-1,-2 0 1,-7 2-3,11-3 0,-4 2 1,-7 1-3,10-4 0,-10 4 2,6-2-7,-6 2 6,0 0-2,10 3 2,-10-3-4,0 0 0,0 0-2,12-1-5,-12 1 4,0 0 1,6 2 2,-6-2-3,0 0 4,0 0-5,0 0 5,0 0 0,7 3-3,-7-3 2,0 0 0,0 0 9,0 0-6,0 0 2,0 0-1,0 0-3,0 0-9,0 0-13,0 0-5,0 0-7,-13 10-16,13-10-20,-5 7-7,5-7-16,-8 8-112,2-4-226,-2 3 101</inkml:trace>
  <inkml:trace contextRef="#ctx0" brushRef="#br0" timeOffset="756626.2517">5894 15028 98,'0'0'129,"0"0"-18,0-10-4,0 10-10,0 0 0,0 0-10,0 0-8,0 0-3,0 0-6,0 0-11,0 0-2,0 0-10,0 0-4,0 0 0,0 0-5,0 0-5,0 0 7,0 0-6,-9 20 2,7-11-4,-4-1-4,2 5 1,-4-1 1,0 3-4,-2 2-1,0-2-5,1 2 2,0 0 0,0 1-6,0-2 3,2 1-5,-3-2 0,4-1-4,2-3 2,0 2-6,2-2 2,-2-3 1,2-1-1,1 0-5,-1-1 3,2-6-1,-2 8-2,2-8 0,0 0 3,0 10 3,0-10-9,0 0 6,0 0-6,2 8 1,-2-8 0,0 0 5,0 0-8,7 0 10,-7 0-7,0 0 1,0 0 1,0 0-2,13-8 5,-13 8-4,8-2-3,-8 2 0,11-5-2,-6 1 4,-5 4 7,14-3-6,-7 2-4,-7 1 3,17-6-8,-6 4 7,-1-1-1,3 1 2,-2-1 0,2 0 1,0 1-2,-3-1 0,2-1 0,0 2-3,-2 0 3,2 1 0,-3 0 0,1-2 4,1 3-3,-11 0-4,18-1 1,-12 1-1,3 1 2,-9-1-4,14 2 2,-8-1 3,3 1-3,-2 0 1,-1 0 2,-6-2 0,12 4 3,-4-1-6,-1-1 3,-2 1-2,4 1 0,-2 0 3,0-2-4,1 5 3,-1-3-5,1 1 6,-2 0-4,1 1 1,1 0-2,-2 2 0,0 1 2,-1-3-1,2 5 3,-3-2 1,-2 3-3,1-1 5,-2 0-4,-1 2 5,-1-1-4,-1 3-11,-1 2-2,0-2 7,-2-6-7,0 7 8,-2-2-2,0-2 6,3-1-2,-3 2 3,2-2-6,-2-1 5,-1 2 1,0-4 4,2 4 7,-2-5-4,-1 0 7,2 2-1,-2-2-1,1-2-4,-1 1 3,-1 0-3,0-1-4,-2-2 3,3 1 4,-3 0 2,1-2-11,2 0 1,-2 0 0,1-2 2,2 0-5,8 0 1,-19 3 2,12-3 0,7 0 0,-16 0-4,16 0 4,-12-3-5,12 3-4,-11 0-4,11 0-10,-9 0-6,9 0-6,0 0-7,-10 0-15,10 0-8,0 0-10,0 0-19,0 0-10,-9-3-3,9 3-12,0 0-69,0 0-199,-8-3 88</inkml:trace>
  <inkml:trace contextRef="#ctx0" brushRef="#br0" timeOffset="757461.419">5909 15090 51,'0'0'107,"17"-17"-6,-17 17 4,5-7-9,-5 7-6,6-7 10,-6 7-16,6-5-2,-6 5-6,0 0 7,3-4-17,-3 4-5,0 0-3,0 0-10,6-4-1,-6 4-10,0 0-1,0 0-6,0 0-5,0 0 5,11 0-7,-11 0-6,0 0 1,15 3 1,-8-3-3,-7 0 1,19 0 0,-7-2-1,0 1-6,2 0 7,4-2-1,0-1-5,1 0 1,2 0-4,-3 1 2,2 1-5,-1-3 5,0 0-5,1 1 2,-4 0 3,-2 0-1,-1 1-8,0 2 4,-3-2 1,0 3-4,0-1 1,-10 1 0,13-1 1,-8-2-4,-5 3 1,9-1 2,-9 1 4,9-2-7,-9 2-1,0 0 7,0 0-4,8-1-3,-8 1 2,0 0-1,0 0-5,0 0-1,0 0-14,0 0-11,0 0-17,0 0-16,0 0-24,0 0-22,0 0-116,0 0-246,0 0 109</inkml:trace>
  <inkml:trace contextRef="#ctx0" brushRef="#br0" timeOffset="758486.9188">7017 15094 93,'0'0'107,"0"0"-4,0 0-4,-5-8-3,5 8-3,0 0 3,0 0-4,0 0-7,0 0 3,0 0-11,0 0-4,0 0-4,-6-3-2,6 3-6,0 0-9,0 0-8,0 0 2,0 0-6,0 0-8,-14 7 0,9-2-3,-3 1 1,2 0-5,-3 2-1,0 0-5,-2 3 1,0 3-6,0-1-3,-1 1 0,-1 1 4,-1 7-4,0-7-2,-3 8 2,-2 0 0,4-2 0,0 2 4,-1 0-7,0-1 2,2-1 1,-4 2-2,4-2-2,-2 1 2,5-8-2,-2 1-7,3-1 3,1 1 3,-1-1 1,2-5-6,2 1 4,0 1 0,-1-3-1,1 0-1,2-2 0,1-2 0,-1 2-2,4-6 0,-6 8-6,6-8-7,-5 8 1,2-4-3,3-4-9,0 0 1,-4 8 2,4-8-2,-2 5-20,2-5 8,0 0-20,-4 4-3,4-4-19,0 0-5,0 0-15,0 0 0,0 0-7,0 0-88,0 0-208,0 0 93</inkml:trace>
  <inkml:trace contextRef="#ctx0" brushRef="#br0" timeOffset="759165.342">6568 15243 47,'0'0'96,"0"0"-6,0 0-8,0 0-2,0 0-13,0 0 2,0 0-6,0 0-7,5 18-3,-5-18 0,0 0-7,0 0-9,0 0-5,2 9-2,-2-9 1,0 0-2,0 0-2,0 0 8,7 6 3,-7-6 4,0 0 1,9 6 2,-9-6-6,9 1-3,-9-1-8,14 4 7,-8-1 4,-6-3 2,15 4-7,-3-4-3,-12 0 0,19 6-5,-8-2 2,0-1-1,1 2-6,5 3-3,-4-3 0,2 0-2,0 3-1,2-1 2,-2 2-2,1 0-2,0-2 2,1 0-7,1 2-1,0 0 3,-3-2-4,4 2 2,-3-1-2,1 0-2,-1 1-1,-1 0-2,-1 0 3,1-1 0,-3-2 1,-2 1-1,2 0-3,-3-2 2,0-1 5,0 2-3,-3-2-2,0 0-1,-2-1-1,-4-3 6,9 8-3,-5-6-1,-4-2 3,6 4-19,-6-4 1,4 4 0,-4-4 2,0 0 6,4 4-5,-4-4 2,0 0 6,0 0-5,0 0 2,0 0-1,0 0-13,0 0-1,0 0-19,0 0-7,0 0-24,0 0-10,-8 13-17,8-13-6,0 0-16,-3 7-79,3-7-214,0 0 96</inkml:trace>
  <inkml:trace contextRef="#ctx0" brushRef="#br0" timeOffset="760353.5367">7688 15070 79,'0'0'101,"0"0"-1,0 0-8,0 0-3,-1-8-5,1 8-1,0 0-11,0 0-7,0 0 9,0 0-7,0 0-4,0 0 1,0 0-10,0 0 4,0 0-8,0 0-4,0 0-10,0 0-3,0 0-6,0 0 11,0 0-20,0 0 6,0 0-5,0 0 2,0 0-1,0 0 2,-3 31 2,2-22 0,2 4 3,1-1 2,-1 5-5,-1 1 1,0 0-4,0 6 1,1 2 3,-3 0 2,0 1-3,2 3 2,0-1-5,2-1 4,-4 2 1,2-3-4,-2 0 2,3-1-4,-1-1-1,-4 3-2,2-4-1,-1-6-4,3 2-11,-4-3 2,3 3-9,-2-3 4,0 0 7,0-7-8,2 2-3,-2-2 7,1-1 0,-1-4-9,2 3 5,1-8 6,-3 11 2,3-11 3,-1 7-8,1-7-2,0 0 2,-4 8 5,4-8-1,0 0-14,0 0-12,0 0-7,0 0-16,0 8-21,0-8-16,0 0-19,0 0-17,0 0-26,0 0-88,0 0-250,0 0 110</inkml:trace>
  <inkml:trace contextRef="#ctx0" brushRef="#br0" timeOffset="761021.9451">7969 15453 42,'-6'8'140,"6"-8"-17,-5 5-8,5-5-11,-5 9-11,2-6-8,3-3-12,0 0-3,-4 9-6,4-9-1,0 0-5,-2 5 4,2-5 0,0 0 0,0 0-3,-4 5 3,4-5-8,0 0-4,0 0-7,0 0-7,0 0 5,0 0-2,0 0-9,-9-15-14,9 15 9,-3-10-1,1 3-5,2 7-1,-4-14 0,3 8-3,1 6-4,-4-13 2,3 4-7,-2 1 5,3 8-4,-4-10 1,1 5 0,3 5 1,0 0-4,-4-9-4,4 9-2,0 0-3,0 0 4,0 0 0,0 0 0,0 0 4,-12 18-6,11-8 10,0 0-8,-1-1 3,2 1-4,0 0-5,0 0 4,0 0 2,3-1 2,-2-1-1,0-1-1,-1-7 1,4 11-1,-1-5-3,-3-6 0,5 8 3,-5-8 5,4 7-14,-4-7 13,0 0-5,6 2-4,-6-2 5,0 0-1,0 0 2,9-15 2,-8 10-1,-1 5-1,3-12 2,-3 5-2,1 0 0,-1-3-1,0 10 2,-1-17 0,1 12 3,0 5-8,0-14 8,0 14-5,-1-10 1,1 10-2,0-8 1,0 8 7,0 0-14,0 0 5,-3-7-5,3 7 7,0 0-6,0 0 2,0 0-3,0 0-11,0 0-12,-1 25-5,1-25-10,0 11-11,0-11-1,2 12-16,0-6-4,-1 0-10,1-1-20,-2-5-101,0 12-225,0-12 100</inkml:trace>
  <inkml:trace contextRef="#ctx0" brushRef="#br0" timeOffset="761931.3354">8319 15126 175,'-10'-5'188,"10"5"-20,0 0-13,0 0-16,0 0-14,0 0-20,0 0-6,0 0-13,0 0-10,0 0-10,0 0-2,0 0-7,0 0-8,0 0-4,0 0-7,0 0-2,0 0 4,-6 23 0,3-14-1,1 1 6,-2 2-8,0 0-3,0 1-4,0-1-1,3 3-6,-7 1-1,3-2 2,4-2-7,0 2 1,0-3-4,-1 0 3,1-3-4,0 2-3,-1-1 1,2-3-2,0-6-1,0 12-5,0-12-6,2 9-2,-2-9-1,2 7 5,-2-7-4,5 3 2,-5-3-3,0 0 4,0 0 2,0 0-5,13 0-1,-13 0 4,0 0-1,13-3-3,-13 3 1,9-3 6,-9 3-5,0 0 2,10-4 0,-10 4 2,8-1 0,-8 1 3,10-4-2,-2 0-5,-3 0 4,-5 4 0,10-8 2,-5 7-1,4-3-3,-3 1 4,1 1-5,-1-1 5,-6 3-3,12-3 2,-6 1-3,-6 2 1,13-2-1,-6 1 1,-7 1-2,11 0 4,-11 0-4,10 1-2,-10-1 1,11 2 3,-11-2 0,9 2 1,-5 1-3,-4-3 6,11 3-4,-5-2-2,-6-1 1,10 4 1,-6-3 1,-4-1 0,8 4-1,-3 0-1,-5-4 3,9 7-3,-6-5-1,1 4 1,-4-6-3,8 6 4,-4 1 2,-2-2-1,2 3 2,1-1-3,-1 3 1,-1-2 19,1 1-23,-1 1 6,0 1-5,0 1 3,-2 1 0,2 3 1,0 1-1,-2-1 2,-1-1-2,0 1 2,2-1-2,-4 2-13,0-1 0,0-3 4,0 0-3,0-1 0,-2-1 4,1-1 3,-1 1-1,2-2 0,-1 1 1,-1-2 5,0-2 2,-1 1-4,2 0 3,-1 0 0,-1-3-2,-1 1 0,0 0 1,-3-2 3,3 2 2,-3-4-7,2 2 13,-4 0-8,3-3 0,-2 0-8,-4 1-13,4-1-14,-3 0-1,1 0 3,0 1-16,-1 1 1,3-1 1,-2 1-15,1 0-15,4 1-8,0-3-8,-2 5-11,-2-3-15,2 1-89,-2-1-222,2 0 99</inkml:trace>
  <inkml:trace contextRef="#ctx0" brushRef="#br0" timeOffset="762632.7712">8348 15090 108,'0'-7'146,"0"7"-5,0 0 4,0 0-13,0 0-3,0 0-9,0 0-8,0 0-16,0 0-1,0 0-18,0 0-4,0 0-13,0 0-7,0 0-2,0 0-7,0 0-2,0 0-6,0 0-7,0 0-1,0 0 2,0 0-4,0 0 0,0 0-6,11 1 1,-11-1-5,0 0-2,15 3 1,-15-3-6,12 2 3,-6-2-1,4 0-1,-1 0 1,-9 0 9,22-2-2,-10 2-1,-1-1-2,2-2 1,-1 3 0,1-3-3,0 0-1,4-2 0,-4 2-3,5-3 1,-2 2-1,2-1-2,-2 0-5,3-3-3,-2 1-1,-1 1 2,2-2-3,-3 1 1,-2 2-4,-3 0-1,-4 2-5,3 1 1,-4-2 1,2 1-6,-7 3 4,8-1-7,-8 1 1,0 0-6,9-2-9,-9 2-3,0 0 1,0 0-10,0 0 0,0 0-15,0 0-11,0 0-21,0 0-15,0 0-31,0 0-81,-12 20-236,12-20 105</inkml:trace>
  <inkml:trace contextRef="#ctx0" brushRef="#br0" timeOffset="769270.836">9131 15811 47,'0'0'109,"0"0"-21,0 0-8,0 0 1,0 0-13,0 0 6,0 0-8,0 0 0,0 0-4,0 0-13,0 0 2,0 0-3,0 0-10,0 0 0,0 0-8,0 0-1,0 0 5,0 0-3,0 0-8,0 0 2,0 0 5,0 0 2,0 0 4,0 0-5,14 5 3,-14-5 0,11 2-6,-11-2 0,15-2 6,-4 2-11,2-3 4,0 1-2,1-1 2,2-1 2,2 1-8,2-2-1,-2 1-1,2-1 1,-1 1-8,3 0 8,-1 0-12,0 1-2,-1-1 2,1 2-5,-2-3 5,0 5-4,0-3 1,0 3-3,0-2 1,2 2-3,-8 0 6,2 0-4,2-2 5,-3 1-5,2 2 1,-2-1-8,-1-3-1,1 2-8,-2 0 0,-2 0 3,1 1-15,0-3 6,-1 3-9,-1-1 2,-9 1-16,13 0-15,-13 0-1,11-3-1,-11 3-8,9 0-6,-9 0-4,0 0-9,0 0-90,0 0-190,0 0 85</inkml:trace>
  <inkml:trace contextRef="#ctx0" brushRef="#br0" timeOffset="769940.6769">9364 15478 66,'0'0'106,"-20"1"-12,20-1-8,0 0-6,0 0-4,0 0-15,0 0-1,0 0 0,0 0-15,0 0-3,0 0 7,0 0-4,0 0 7,0 0-6,-1 13 15,1-13 1,0 0 5,1 10-11,-1-10-2,0 11-5,0-11 4,-1 14-6,1-7-3,0 3 0,0 2 13,0 4-6,0-5 4,-1 6-10,-2 1-7,2 6 1,-1-4 1,2 6-26,-3 1 0,3 2 10,-1-3-7,-1 5 3,-2-4-6,3 1 1,2 2-5,-2-1-3,1 0 4,0-1-5,0 0-1,1-1 3,3-1 3,-4-2-5,3 1 5,-3-8-4,2-2 6,-1 1-8,2-4-3,-3-4 0,1-1-9,1 1 3,-2-8-2,0 9 3,0-9-2,2 7 8,-2-7-3,0 0 5,0 0-5,0 0-1,3 5-9,-3-5 1,0 0-1,0 0-3,0 0-7,0 0-6,0 0-9,0 0-10,0 0-6,0 0-21,-4-25-8,4 25-19,0 0-10,-4-7-26,4 7-85,0 0-239,-11-2 106</inkml:trace>
  <inkml:trace contextRef="#ctx0" brushRef="#br0" timeOffset="771887.5355">10450 15345 33,'0'0'120,"0"0"2,0 0-7,0 0-15,0 0-4,0 0-11,0 0-7,0 0-7,0 0-6,0-11-7,0 11-6,0 0-1,0 0-5,0 0-9,0 0 3,0 0 5,0 0 3,0 0-3,-2 29-5,1-16 15,0 2 1,-3 3-6,0 2 5,-2 5-3,-2 4-1,0-4-6,1 3-18,0 1-4,-2-3 3,2 1-6,0 1-3,0-4-2,3-5 1,-2-1-6,0 0 3,2-2-4,2-3-4,-1-1 5,1 1-1,-3-4-4,3 2 2,-1-2 1,1-4-1,0 3-3,2-8-2,-1 12 4,1-12-2,-4 7 1,4-7-2,0 0 2,0 8 4,0-8-6,0 0-3,0 0-3,0 0 1,0 0 1,0 0 2,0 0-3,0 0 2,0 0-2,0 0-4,0 0 8,7 3-4,-7-3-2,0 0 7,0 0-2,19-7 0,-13 4-2,1 1 3,5 0 0,1-2-1,-1 1-2,5-1-5,-1-1 3,3 0 5,0-2-4,1 2 3,-1 0 1,0-3-1,3 4 0,-3-3-6,3 2 8,5-2-2,-9 1-4,3 2-3,-1 0 3,-1-1-3,-3 2-8,-1 1 3,-2-1 2,0 2-10,0-1-8,-1 2 3,-1-1 4,-1 2 6,-2-1-8,0 2 0,-8-2-4,12 1-8,-12-1-3,11 3-8,-5-3-12,2 2-12,-8-2-5,6 3-7,-6-3-7,0 0-16,8 4-88,-8-4-207,0 0 92</inkml:trace>
  <inkml:trace contextRef="#ctx0" brushRef="#br0" timeOffset="772291.825">10671 15458 69,'0'0'123,"0"0"-5,0 0-1,-14 12-11,14-12 2,-4 14 3,1-3-5,1-2-14,-2 3-6,1 5-1,-2-2-7,1 2-2,2 0-4,-2 1 0,3 2-3,-2 0-9,2 6-1,1-6-5,0-1 0,0 0-7,1 7-1,-1-6-8,4 5 0,-4-7-7,3 2 5,2 5-8,-3-6-5,3 0-5,-1 0-1,0-1 2,1 0-9,-1-3-24,1 2-6,-2-7-7,-1-1-11,2 4-16,-2-5-18,2 1-19,-1-3-9,1 0-20,-2-1-14,-2-5-99,5 5-253,-5-5 113</inkml:trace>
  <inkml:trace contextRef="#ctx0" brushRef="#br0" timeOffset="772941.7374">11077 15528 81,'-23'9'108,"23"-9"-4,-4 6-11,4-6 7,-4 8-7,4-8-14,-2 11-4,0-6 8,2-5-14,-1 12-4,1-5 4,-1 2 0,0 1-5,-1 0-3,1 0-1,1 2 2,0 1-7,-1-1-8,-2-1 1,3 5-2,3 0-2,-3-1 1,2 1-10,-2 2-2,3-4-4,-2 2 0,0-3-11,1 1 9,2-3-4,-2 1 0,2-1-5,1 0-4,3-2-3,-1 3 5,0-4-3,1 1-5,0-3 6,0 2-1,0-4-4,0 0 2,2 0-2,0-2-1,0 1-6,2-3 5,-1 0 4,-11 0-1,19-5-1,-8 2-1,-1-2 0,1 1-2,1 2-2,-4-5 4,2 2 1,-4-1-1,2-3 0,-2 3-1,3-2 8,-4-1-2,2-2 1,-4 3 3,0-2 0,1 1-2,-4-5 1,1 2 0,-1 0-1,0-1 5,-1 2-2,-3-5-1,0 0-2,0 1-3,-2-1-4,1 0-2,-3 2 2,2 1 3,-2-3-2,0 4-4,0-2 4,1 2-1,1 2-1,-3-3-8,0 2 9,1 0-3,0 3 2,1 1-2,-3-3-2,2 3 0,-1-1 0,-1 1 0,3-1 1,-2 4 0,2-1-4,-1 2-2,2 2-6,6 1-8,-15-3-3,5 3-4,10 0-7,-14 4-13,5-1 1,2 1-6,-2 1-9,1 1-15,-1 0-7,2-1-13,0 3-14,1-1-16,-1 2-10,0-2-123,0 0-277,-2 0 122</inkml:trace>
  <inkml:trace contextRef="#ctx0" brushRef="#br0" timeOffset="774738.6989">11809 15467 57,'0'0'133,"0"0"-11,0 0-7,-9-9-8,9 9-4,0 0 1,-6-7-12,6 7-11,0 0-7,-6-7-9,6 7-6,-3-6-9,3 6 1,-5-9-7,5 9-9,-5-9 1,5 9 1,-4-9-8,0 4-1,1-1-3,3 6-5,-10-12-1,4 4 4,-1 6-4,1-1 1,-3 0-1,0 1-4,-2 0 7,-1 0-5,1 2-3,-2 3 3,1-2-7,1 1-3,0-1-1,-1 3-2,3 2 0,-5-2 2,4 2 0,-2 1-5,5-3-13,-1 1 27,0 3-3,-1 0-1,3 0 1,1 3-1,1-5-4,1 2 2,-1 1-5,4 1 0,-1-3 1,4 4-3,-2-4 5,3 2 0,0-2-1,1 1-2,3-1 0,0 1 0,1 1-3,2-2 3,-3 1-5,3-1 2,-1 0 4,1 2-6,0-2 2,-2 2-3,1-1-1,1 0 2,2 1-2,-1-1 1,1 1-1,-3-1 4,-3 0-3,4 1 9,0-2-10,-2 2 4,0-1-5,0 0 7,0 1-6,-3 1 4,-1-3 3,3 4-2,-2-2-6,-1-2 4,-1 2 0,0 1 3,-1-5-6,-3-5 3,0 14-4,0-8 2,0-6-2,-5 12-1,-1-6-11,0 0 8,1 0-6,-4-2-2,3 0 0,-5 1-1,4-3-2,-3-2 1,-1 0-9,11 0 7,-19-1 4,10-2 4,0 2 5,-1-2-6,1-3 5,3 2-3,-3-4 2,4 2 1,1-3-1,0 1-3,1-1 6,1-3 3,2 2-7,1-2 8,2 0-1,-1-2-3,3 4 4,2-5 4,2 1-5,0 0 2,0 1-3,2 1 7,2 0-3,-1 0 3,0 0 0,2 3-4,2-1 1,-6 4 1,1 0 0,6-3 3,-7 4-2,4-1-2,-4 2-1,1 1 1,-1 0 2,-2 2 0,1 1 3,-9 0-3,16 0 8,-11 4 10,3-1 2,-1 1-3,0 1-3,-2 0 0,0 2 3,0 1-2,3 1-2,-3 3 1,0-2 0,0 1-3,-1 1-2,0 1-1,0-1-2,1-2-16,-3 2 7,2 0-5,0-3 0,0 4-3,-3-4 4,4 0 0,-3-1 3,0-3-2,-2-5 0,5 9 0,-4-4 1,-1-5 1,0 0 8,3 8-6,-3-8 1,0 0 6,0 0-11,0 0 2,0 0-3,0 0 4,0 0 1,0 0 0,0 0 11,-14-17-15,14 17 4,-4-14-2,3 8 2,0-1 0,-1-2 3,4-2-2,-1 2-7,-1 1 8,1-3 3,2 0-3,-2 2-2,2-2 5,-1 3-6,1 1 5,2-3-8,-3 3 2,1-2 4,1 3 1,-3-1-3,-1 7-1,5-12 8,-2 5-4,1 2 7,-2-4-12,3 5 2,-5 4-3,7-9 4,-5 7-3,-2 2 3,0 0-3,9-6 0,-9 6 3,7-4-3,-7 4 3,10 0-1,-10 0-2,10 3 6,-10-3-2,12 5 1,-5-3 4,-2 0-5,3 4-2,-2-3 1,3 4 5,-1 0-5,-3-3-2,3 4 0,-4-4 1,4 4 3,-4-2 0,3 2-4,-2-1 3,-3 1-2,2-2 2,0 0-6,0 0 6,-2 2-1,1-4 1,1 1 4,-2 1-7,-2-6-5,6 8 3,-4-5 0,-2-3 6,3 7-3,-3-7 0,3 6 0,-3-6 4,2 7-9,-2-7 7,0 0-7,1 9 8,-1-9-5,0 0 2,1 8-2,-1-8 1,0 0-2,1 6 5,-1-6-1,0 0-11,3 6 3,-3-6 7,0 0 2,6 4 1,-6-4 0,0 0 1,9-1-5,-9 1 4,0 0 2,0 0-5,12-3-4,-12 3 9,0 0 0,9-5-1,-9 5-2,0 0 2,5-4-5,-5 4 3,0 0-2,0 0 6,0 0-6,0 0 0,0 0 3,0 0-4,0 0 2,0 0 1,0 0-1,6 9-1,-6-9-6,0 0-22,0 0 0,0 9-14,0-9-23,0 0-13,2 7-12,-2-7-16,0 0-15,0 9-79,0-9-214,0 0 94</inkml:trace>
  <inkml:trace contextRef="#ctx0" brushRef="#br0" timeOffset="775726.6466">12607 15523 99,'0'0'116,"-26"11"-18,22-7-6,-1 1-6,0 2-11,0-3-10,0-1-5,-2 2-7,0 0 2,0 0-2,2-2-6,0 1-5,-2-1-1,7-3 3,-13 2 8,6 1-3,7-3-2,-12 0-7,12 0 0,-12-4 1,12 4-6,-10-6-2,3 3-2,4-3-6,3 6 0,-6-12-4,4 6 0,-1-3-7,1 2 0,2 7 2,-2-13-1,2 5-1,0 8 5,2-11-7,-2 11 11,0-11-11,4 4 1,-4 7-4,5-7 2,0 3-3,-5 4 1,11-6 1,-2 1-6,-2 4 2,0 1-2,-7 0-1,16 0 4,-6 0-2,-5 2-2,6 0-3,-3 0 3,0 3-3,2 0 8,-1 1-4,0-1-4,-3 3-1,2 0 4,-2 1 0,2 1 3,-1 5 6,0 1-2,-3-1 3,-2 2 6,0 0-11,-1 0 3,-4 0-2,1 0-1,-1 1 2,-2 1-1,-1 1-4,0-2 3,-1-1-6,-3-1 3,1-1-1,0-1 3,0 0-4,-2-1 0,3-3 2,-2-1-5,1-2 6,0 1-1,1-2-16,-2 1 3,-2 0 0,5-2 4,0-1-1,0 0 0,0-2 3,7-2 3,-7 4-9,3 0 7,4-4 2,0 0-9,0 0 7,0 0 0,0 0-3,0 0 6,0 0 2,15 4-5,-15-4-2,17-1 2,-4-3 3,0 4 1,-1-3-8,6-1 10,-5 0-2,6 2-1,-1-2-5,0 0 6,-1-2-3,0 1 6,-3 0-3,-1 0 0,5 1 1,-1-4-7,-5 4 6,1 1-6,-1-2 2,0 1-5,0 2-9,0 0-9,-3 0-2,-1 0-25,1-1-14,-1 3-13,-8 0-6,14 0-13,-14 0-19,9 0-101,-9 0-236,0 0 105</inkml:trace>
  <inkml:trace contextRef="#ctx0" brushRef="#br0" timeOffset="776270.9004">12955 15629 78,'0'9'110,"0"-9"3,-4 8-9,4-8 1,-2 12-3,1-4-6,-4-3-5,3 4-9,0 0 2,-1 3-8,-2-1-1,2 4-6,0-2-4,0-2-6,2 5-6,1-3 0,-1-1-5,2 0-5,-1 0-4,2 3-5,1-3-2,1 0-5,0-2 1,1 2-7,1-6-1,4 2 4,-1 0-2,0-1-5,4-2-2,-3-3 2,3 1-4,-1-1-2,-3 0-4,2-2 4,-2 0-2,3 0 0,-1 0-2,2-3 3,-3 1 0,-1-2-2,0-1-2,0-2 2,0 2 1,-2-2-1,2-1 1,-3 2-6,0-2 2,-2-2 0,-2 0 2,1-1-2,-1-1 3,0 2-5,-2-7-1,-2 5 2,0-5 1,-1 0 2,-1 2-11,-2 1 7,0-3-8,-3 2-3,0 0-3,-3 0-13,3 1-9,-2 0-1,1 2-13,1 2 0,-2 3-10,1 0-1,0 1-2,1 1-6,-1 1-2,1 2 10,-1 2-18,1-2-1,9 2 9,-18 2-8,6 0-9,3 2-15,0-1-56,-2-1-168,3 1 75</inkml:trace>
  <inkml:trace contextRef="#ctx0" brushRef="#br0" timeOffset="776786.9397">12955 14965 70,'-6'6'115,"-2"-1"-12,2 2-3,-1 1-16,0 0-4,-1 1-9,2 1-1,1 1 3,0 1-8,2 2 1,0-1-9,2 2 2,1 2-16,-2-6-5,4 4-3,-2-1-1,0-3-4,4 5 0,1 0 1,-1-4-13,1 2 3,0-3-7,3-1 16,-1 0-7,-1 0-15,1-4-1,2 0 3,-4 0 8,2-1-2,-7-5 0,13 3 6,-6-3 2,-7 0-3,13 0 5,-13 0-4,13-4 5,-9-1-5,1 0 4,0-3-9,0-1 5,-2 1-1,-1-1-2,-1-1-1,1-3-3,-4 3-3,2-2 1,-1 1 0,-3 0-5,2-2 0,-3 2-1,-1 0 2,1 3-5,-2-1-2,-1 2 3,0-1 2,-1 2-9,1 1-2,-3 2-5,3 0 3,-2 2-10,-1 1-1,1 0-9,-2 1-4,12-1 0,-18 6-3,7-2-9,2 0-6,0 0-14,0 3-11,4-1-5,5-6-7,-12 13-12,6-7-17,3 1-62,3-7-190,-9 10 84</inkml:trace>
  <inkml:trace contextRef="#ctx0" brushRef="#br0" timeOffset="777479.5839">13753 15477 21,'0'0'182,"0"0"-15,0 0-4,-11-10-11,11 10-12,0 0-6,0 0-15,0 0-10,0 0-7,0 0-9,0 0-11,0 0-11,0 0-4,0 0 11,0 0-23,0 0 0,-15 13-4,10-5 0,-1 3 2,-1 3-8,-2 0 1,1 2-4,-1 2-6,-2 0 1,0 6-8,-3 0-2,0 0-2,2-2-1,1-4-5,-1 6 2,3-7-6,-2 1 2,3 0-3,-2-2-10,0 0-12,2-3-12,3-2-16,0 1-19,-1-3-17,2-1-16,-3 1-19,6-3-22,-1-1-13,2-5-18,-6 6-96,6-6-275,0 0 122</inkml:trace>
  <inkml:trace contextRef="#ctx0" brushRef="#br0" timeOffset="777915.9996">13519 15499 16,'0'0'150,"0"0"-12,0 0-10,0 0-5,0 0-7,4 10-10,-4-10-8,6 7-8,-6-7-3,4 10 1,0-3-8,-2-3-2,4 2-12,1 1-1,-1 0-9,2 1-4,0 0 4,3 1 1,-3 0-5,1 0 5,0-1-3,0 1-12,2 4-4,-5-5-2,7 5-16,-3-1-4,-1-3 6,3 3-4,-1 2-4,-3-3 1,1 0-1,-1 0 0,2 2-1,2 1 1,-5-4-2,2 4-1,3-2 1,-1-1-2,-2 0-5,-1-1 2,2 0-16,-1 2-16,1-4-7,-1 1-1,-1-1-23,0-2-18,2 1-8,-3-2-25,1 0-26,-1-1-12,-1 0-97,-1-2-262,-5-2 116</inkml:trace>
  <inkml:trace contextRef="#ctx0" brushRef="#br0" timeOffset="778545.8235">14081 15380 41,'0'0'177,"0"0"-15,0 0-16,0 0-14,0 0-16,0 0-11,0 0-16,0 0-5,0 0-13,0 0-5,0 0 0,0 0 2,0 0-5,0 0 3,0 0-5,0 0-6,0 0-2,0 0-4,5 13 0,-5-13 11,4 8-14,0-3-3,-4-5-1,4 12 2,-3-5-10,3 0 0,-2 2-7,1 0 2,1 2-5,-2 0 3,1 0-3,3 5-1,-6-2 0,3 3 2,1-2-5,-1 2-2,1 3-2,-1 1-17,3 3 1,-4 1 2,0-6 2,-2 1 0,2 0 1,0-2 0,-2 2-1,0 6 1,1-6 1,3-2-3,-1 2-1,-3-1 7,2-1-3,-2 0 0,0 0 1,1-1-7,1 0 5,-1 0-6,-1-1-1,1 1 2,1-5 1,0 1-4,0-1 4,-2-3 3,2 1-1,-2-2-2,1-1 4,-1-7-9,2 11-5,-2-11-6,0 7-4,0-7-4,0 0 6,1 6-7,-1-6-11,0 0-6,0 0-17,0 0 0,0 0-10,0 0-7,0 0-10,0 0-14,0 0-3,0 0-13,0 0-17,0 0-98,0 0-250,0 0 111</inkml:trace>
  <inkml:trace contextRef="#ctx0" brushRef="#br0" timeOffset="781011.7189">14830 15906 14,'0'0'96,"0"0"4,0 0-12,0 0-6,0 0 8,0 0-5,0 0-13,0 0-11,0 0 4,0 0-8,0 0 2,0 0 1,0 0-12,0 0 3,0 0-5,0 0-3,0 0-5,0 0-6,0 0 0,0 0 0,0 0 0,0 0 8,0 0-6,0 0 8,0 0-10,0 0 0,0 0 0,0 0-2,28-5-1,-19 5-1,0-2-3,4 1 3,-3-2 1,3 2 1,1-2-7,-1 2-3,-1-2-2,1 2 3,0 0 0,5-1-2,-7 1-5,1 1 0,1 0 2,-1 0-7,-1 1 2,0-2-9,3 2 7,-4-1 1,1 0 0,3-1 1,-1 1-1,4 0-5,-4-1-1,1-1 3,-1 2-3,1-2 3,-1 2 0,-2-2-2,1 0-1,-1 2-4,2-1 5,-4 1-3,0-2 0,-9 2-4,14-1 6,-8 2-3,-6-1-3,9 0 2,-9 0 4,0 0-1,9 2-6,-9-2 7,0 0-1,0 0 1,9 0 6,-9 0-9,0 0 0,0 0-7,0 0 6,0 0-2,0 0 6,0 0-2,0 0 0,0 0-3,0 0 3,-20 7 0,13-4 2,-3-2-8,10-1-1,-19 3-12,5 1 3,5-3 6,-4-1-2,-3 3-2,1-1 3,1-2 0,1 3-4,1-3-1,-3 0-5,2 1 6,-1-1-4,-5 0 9,6-1-6,0 0 5,-1-2-2,3 2-3,-2-2-3,1 0 11,2-2-2,-2 1 1,1 2 5,2-3-2,-1 1 1,2-2 2,-1 3 2,9 3-8,-9-7 3,4 5 5,1-4 3,4 6 0,-7-5 3,7 5-4,-6-5 3,6 5-5,0 0 1,-8-3 2,8 3-5,0 0 2,0 0 4,0 0-1,-11 7 7,11-7-11,-4 6 9,4-6-5,-2 7-7,2-7 2,0 0 1,0 0-6,2 11 6,-2-11 0,0 0-2,7 7 1,-1-6-2,-6-1 1,10 0 2,-2 2 6,-8-2 2,19-3-4,-6 2-2,-2-2-4,3 0 0,3 0 1,-1 1 0,-3 1 9,4 0-7,-2-1-4,3 1 5,-2 0-6,2 1 5,-2 1 0,-3-1-5,5 1 6,-5-1-4,0 2 3,6 0-4,-8-2 2,5 2 3,-5 0-7,1-1 3,-1-1 5,3 3-1,-6-3-1,3 2 3,-2-1-5,0-1 4,0 0-14,-9 0 10,14 1 7,-9-1-3,-5 0-4,11 0 1,-11 0 1,8 1 2,-8-1-2,0 0 1,0 0-5,12-2 9,-12 2-7,0 0 4,0 0-3,0 0-3,0 0-3,0 0-5,0 0 6,0 0-7,0 0-7,0 0-7,0 0-10,0 0 10,0 0-27,0 0-15,0 0-16,0 0 5,-20 13-10,20-13-16,-3 4-12,3-4-63,-10 2-194,10-2 85</inkml:trace>
  <inkml:trace contextRef="#ctx0" brushRef="#br0" timeOffset="786616.9107">15964 15487 100,'0'0'88,"0"0"-16,0 0 11,0 0-16,0 0 1,0 0-4,2 21 2,-4-11 2,0 0-8,2 1 4,-2 2 3,-1 4 7,-1 2 7,-3 6-10,0 0-5,0 3-6,1 1-1,-2-1-3,0-1-1,-3 1-19,1-1-6,1 2-3,-1-4-3,0 1-1,5-7-1,-5 4 1,3-6-7,-2 0-1,4-4-1,1-1-3,0-3-2,-1 1-5,1-3 11,2 1-9,-1-3 2,3-5 3,-5 8-2,5-8-1,0 7 1,0-7-6,0 0 8,0 0-3,0 0-4,0 0 1,0 0-2,0 0 8,0 0-6,0 0-8,8-22 9,-8 22-11,6-7 4,-6 7-7,5-5 11,-5 5 1,8-4-4,-8 4-1,10 0 0,-10 0 2,13 1-4,-5 1 1,-8-2 1,17 2 1,-6-2 1,1 0 1,1 3 4,0-2-9,1-1 2,-1-1 2,5-1-1,1 1-2,-6 0 6,7-2-2,-1 0-3,-2-2 1,0 1-1,-3 1 7,-3 1-6,3-3-4,-1 2 5,-4-1-1,1 3-16,-2-1-2,-8 2 2,11-2-6,-11 2-2,8-3-13,-8 3-7,0 0-10,11-3-10,-11 3-9,0 0-10,0 0-12,8 0-15,-8 0-75,0 0-198,0 0 88</inkml:trace>
  <inkml:trace contextRef="#ctx0" brushRef="#br0" timeOffset="787001.8564">16060 15792 30,'0'0'119,"0"0"-10,0 0-1,0 0-16,-6-4-13,6 4 7,0 0-15,0 0 0,0 0-6,0 0 3,0 0 5,0 0 9,0 0 13,-9 14-8,6-8-21,1 2 7,2-1 5,-3 6-6,1-1-8,-2 2-7,0-2-2,1 5 1,1 0-7,0 0 0,0 2-6,-2-2-5,4 0-3,0 3-2,0-3-2,0 3-1,0-1-5,2 0-6,0-1 0,0-2-2,2 0-10,-1-3-9,-3 1-13,4-4-8,-4-1-18,2-3-23,0 1-18,-2 2-15,2-4-18,-2-5-9,3 10-20,-1-5-97,-2-5-261,0 0 116</inkml:trace>
  <inkml:trace contextRef="#ctx0" brushRef="#br0" timeOffset="787603.0151">16283 15756 85,'0'0'112,"0"0"7,0 0-9,0 0-2,0 0-10,-3 19 1,3-19-7,-2 13-6,-2-5-4,2 0-5,1 1-3,-3 1-6,2 0-11,-2 2 1,-2-1-4,4 5-3,2-5-5,-2 2 4,2 3-11,-2 0-2,2 0 0,0-5 2,2 6-8,-2-1-4,2-1-1,0-1-3,4-2 1,-2 0-5,0 0-1,1-2-5,1 2 5,2-2-6,-4 0 3,1-3-1,3-2-4,-1 4-3,0-5 2,0-1-2,-3 1 0,3-1 0,-7-3 1,13 1-2,-13-1 1,12-2-1,-4-4-1,-3 4 4,2-3-7,0 0 3,-1-2-2,-2-1 5,-1-3 2,1 1 4,-1 0-5,-1-4-8,1 3 10,-1-2 3,0-2 0,-4-2 2,2 0-6,-2 2 2,-1-2-4,-2 1 1,1 1 0,-3-1-2,1 2 2,-3-3-4,-1 4-5,4-2 5,-3 1-1,-1 0 0,2 4 0,-3-4 0,2 6-5,2-2 1,-2 5-1,2-2 1,1 2 6,-2 1-5,0 1-5,1 1-6,0-1-6,7 3-4,-14 0-5,14 0-14,-13 4-7,4-1-9,5 2 0,-3-2-8,3 3-19,-1 0 5,1 1-25,2 2-1,-2 1-15,0 0-9,2-1-84,-2 0-230,1 2 102</inkml:trace>
  <inkml:trace contextRef="#ctx0" brushRef="#br0" timeOffset="789181.5015">16831 15637 53,'0'0'132,"0"0"-2,0 0-14,0 0-4,0 0-13,0 0-4,0 0-6,-5-4-6,5 4-6,0 0-5,0 0-5,0 0-9,0 0 6,0 0-13,0 0-4,-12 11-2,12-11 2,-7 10-6,4-2-1,-4 0 3,1 2-1,-1 5 0,1-1-3,-2 2 0,1 0-3,1 1-18,-1 2 4,1 0-5,0 5-2,-4 0 1,7-6-4,-3 2-2,4-1-1,-1 0 6,1 2-5,0-1-4,-1-3 3,8 0-2,-3-1-1,1 0-2,-1-5 0,4 7 5,-1-8-2,3 1 0,-2-1-3,0-1 1,1-1-2,2-1-1,-2-2 1,2 0 0,-1-2 0,1 2-1,-3-3 1,6 0-2,-3-2 4,-9 0-9,19-2-4,-9-3 0,-3 1-9,3-2-2,0-3-4,0 2 4,3-6 1,0 1-9,1-2 4,-5-2 1,5 0 0,-5-1 4,2 0 0,3-4 3,-4 4-3,-3 0 10,3 0-3,-2 0-1,-3 2 4,3 1 7,-5 5 7,-1-1 12,3 2 4,-4 1 2,-1 7 2,2-10 9,-2 10-3,2-9-5,-2 9-3,0 0-2,2-6-4,-2 6-4,0 0 3,0 0-5,0 0 1,0 0-3,0 0-3,0 0 5,0 0-7,0 0 1,0 26-6,2-19 5,2-1-3,-3 2 0,1 1 4,0 0-3,2 2-1,-2-4 2,3 4-5,-2 0 4,-1 0-2,2 2 6,0-3-5,-1 2-2,-1-3 2,3 1-2,-3-3 7,3 1-7,1 0 0,-2-2 5,-3 1-2,5-2-3,0-1-2,-1 3-4,1-3 9,-6-4-1,8 6 1,-4-3-1,-4-3 1,9 1-1,-9-1 5,12-3-12,-4-2 7,-3 3 0,2-2-4,-2-4-2,2 0-1,-3-1-2,0 0 4,0-2-3,-2 3 3,-2-3-1,0 1 4,0-1-4,-2 1 1,-2-1 7,0 2-7,-1 0-5,-4 1 3,3-1 3,-3 1-1,0 0 2,-1 4-1,-3-2 5,2 2-4,-3 0-2,3 1 0,0-1 4,-1 2-6,2-1 2,0 1 3,2 1-1,8 1 2,-12-2 0,12 2-2,-12-4 0,12 4-1,-6-1 1,6 1-1,0 0 0,0 0-7,0 0 4,-7-3 1,7 3 1,0 0-2,0 0 3,0 0 2,0 0-3,0 0-3,25-3 12,-18 0-6,0 2 1,6-2 0,-1-1-2,-1-1 8,7 0-8,-1 0 0,3-2-7,-3-1 1,2 0 1,0-1-1,1 0 0,-2 0-12,0-1 13,2 3-1,-4-1-3,2-1 5,-3 2-2,-2 2 0,-2-1-2,-1 2 4,-1 1 7,-4 1-9,-5 2 14,11-5 1,-11 5 4,5-1 0,-5 1 1,0 0 3,0 0-3,0 0-2,0 0 6,0 0-6,0 0-3,-18 18 2,12-13-5,0 0 8,-1 2-3,-1-2-1,2 5-3,0-5 1,3 2 2,1-2-3,-1 2 0,0 0-2,1 1 1,2 0-7,0-8 4,0 14 2,2-6 1,2 0 1,0-1-4,-1-1-2,3 1 3,0 0 1,1 0-2,-3-3-3,5 4-1,-2-3 5,2 2-5,-5-3 4,6 3-2,-2-1-2,1 1 5,0-2-4,-1 2 1,0 0 5,-2-2-4,-1 0 1,1 0-5,-1 0 6,0 0-5,2 2 4,-5 0 0,2-2-3,-1 2 6,-1 0-8,1-1 5,-3-6 0,1 9-4,-2 2-1,1-11-1,-5 13-6,-2-5-6,3 1-13,-4 1-9,-1 0-13,2 0-10,-3-3-6,0 2-19,2-4-16,-2 2-21,-2-1-15,0-2-96,1-1-253,-1-1 112</inkml:trace>
  <inkml:trace contextRef="#ctx0" brushRef="#br0" timeOffset="790211.0246">17825 15766 117,'0'0'127,"-6"4"-3,6-4-12,-10 3-11,10-3-7,-8 2-8,2 2-1,6-4-16,-11 5-3,6-2-7,-4-2-1,4 3-10,-1-1-1,6-3-6,-11 6-9,4-3 2,7-3-6,-13 2-2,9 0-1,4-2-3,0 0 2,-15 0-7,15 0 4,-9-4-6,9 4 1,-10-3-2,10 3 2,-7-6 1,7 6-4,-7-8-5,7 8 1,-6-5 1,1 0-4,5 5-1,-2-7 6,2 7-9,-2-8 6,2 8 0,-1-9 1,1 9-2,0 0-3,3-12-1,-3 12 0,2-7 0,-2 7 0,5-5-2,-5 5-3,8-5 2,-8 5 5,8-4-1,-8 4-1,10-2-4,-10 2-1,13 2 3,-13-2 0,16 4 2,-9-1-4,2 1 3,-1-1-2,2 4-2,-1-2-1,1 2 1,-4 1 1,2 1 3,-1 3 9,3 1 0,-3-3 1,-3 3-4,5 0 9,-5-1-1,2 1 6,-4 1-1,1 2 2,-2-4 1,-1 5 0,-1-2 1,-2 2-3,1-5-2,-4 2-2,4-1-2,-3-1 4,-2 2-4,-1 1 1,0-1-5,0 1-1,1-6 0,-1 1 0,-2-2 0,6-1-5,-2 0 3,-2 0-4,2-2 5,1-1-3,1 2 3,4-6 3,-9 2-2,9-2 3,-7 3-13,7-3 4,0 0-4,0 0-7,-14-5 3,14 5-1,0 0-2,-2-10 3,2 10 1,0 0-1,0-10 2,0 10-3,-2-8-2,2 8 0,0 0 4,7-12-1,-7 12 0,5-6 0,-5 6-1,4-5 3,-4 5-1,9-5-3,-9 5 1,10-2 9,-10 2-11,13 0 3,-13 0 0,11 2-1,-5 0 0,5 1 4,-6-1-3,6 3 0,0 0-1,-2-1 3,0 0 3,0 2-5,3-3 6,-1 2-4,1-2 1,-1 1 0,-1-1 1,0 1-3,1-2 2,0-2 3,1 1-3,0 0-5,1 1-15,-2-2-17,0 0-16,0-1-12,-1 0-15,2 0-22,-2 0-21,-1-4-19,-3 4-97,2-2-258,-2-2 114</inkml:trace>
  <inkml:trace contextRef="#ctx0" brushRef="#br0" timeOffset="790792.6738">18207 15749 14,'0'0'121,"0"0"-5,0 0-5,0 0-3,-11 21-7,7-16-3,2 3-7,2-8-8,-6 14-6,5-5-4,-2 1-7,1-2-8,-1 4-7,3-3 4,0 3-3,-1 0-4,1-2 2,-3 2-1,3 5-7,0-5-4,0 1-3,3 3 0,-2-4-5,3 0 1,0 5-5,-3-6-3,5 5 1,-2-6-4,-1 1 0,2 0 1,0-2-1,-1 1-5,2-3-4,-1 2 4,3-3-2,-2-2-7,-1-1 8,1 0-6,1-1-2,1 0-1,-8-2 5,12-2 2,-12 2-6,19-5 1,-11 3-6,-1-3 3,-1 2 1,2-2 1,0 0-1,-1-4-1,0 2 4,-3 2-8,-1-5 4,2 1 3,1-1-4,-4 0 3,0 0-1,1-2-3,-1 1-1,0-1 0,-2-4-1,2 4 2,-2-4-4,-3 4-5,0-5 2,2 3-4,-3-2-5,2 2-10,-1-2-5,-3 4-5,2 1 6,-2 0-5,-1 2-10,-1 0-5,3 1 9,-4 2 1,0 0-11,0 2-5,-2 2 3,2-1-16,0 3 16,-1-2 11,-2 4-7,3-2 1,-1 3-6,0-1-4,0 3-7,0-1-12,1 1-14,0 0-59,-4-3-160,4 4 71</inkml:trace>
  <inkml:trace contextRef="#ctx0" brushRef="#br0" timeOffset="791366.7738">18313 15354 95,'0'0'92,"0"0"-9,-13 26 3,9-19 2,2 0-2,-5 1-7,2 1-1,2 0-1,-3 0-7,3 2-6,-4-1 4,6 1-2,-3 0-13,-1 0-4,4 2 1,-3-1-11,4 0 4,0 1-7,-1-1 0,3 4-7,0-4 1,0 3-2,-1-4-7,6 1-2,-5-1 2,3-1-1,1-1 3,0 0-19,0-1 11,2 0-4,-1-4 2,0 0-2,-1-1 3,2 0-5,-2-3-1,-6 0 2,15 0 2,-7-2-4,-1-2 1,-1 2 7,-1-2 4,2-1-2,0-3 1,-3 0-2,1-2 6,0 1-5,-2-1 2,1 0-1,0-4-5,-2 2-2,1-1-3,-2-2 0,-1 1-4,0-2 3,0 5 1,-4-2-1,4 0 0,-2 3-1,-2 0 1,4 0-6,-3-1 4,1 3-2,-1 2-2,3 6-2,-4-12-6,4 12-5,-6-5-3,-1 1-14,7 4 4,-11 1-10,11-1-4,-15 3-7,15-3-8,-17 8-3,7-4 11,1 1-13,0 0-7,1 2-9,-2-2 1,1 3-7,0-3-15,0 1-12,0 1-65,-1 1-185,2-3 81</inkml:trace>
  <inkml:trace contextRef="#ctx0" brushRef="#br0" timeOffset="792291.3979">19160 15799 126,'0'0'147,"0"0"-12,0 0-13,-10-5-5,10 5-8,0 0-7,0 0-3,-10-2-3,10 2-2,0 0-11,-12 0-5,12 0-7,0 0-1,-11 0-1,11 0-1,-10 3-5,3-1-9,1 2-4,-1-1-5,-3 2 4,0 2-9,-2-1 1,-1 5 4,-3 0-6,1 2-1,-7 4-2,-1 3 1,1-3-4,-2 0-2,0 0-7,2-1 4,-2 0-6,2 0-8,3 3 6,-3-2-6,3 0 2,7-2-5,-3-4 2,2 2-2,0-2-1,-2-1-2,6-3 1,1 1-2,1 1-10,-1-3-13,3-1-5,-3 2-13,2-4-18,6-3 0,-7 5-15,7-5-7,-4 6-15,4-6-6,0 0-14,0 0 2,0 0-21,0 0-11,0 0-96,0 0-254,0 0 112</inkml:trace>
  <inkml:trace contextRef="#ctx0" brushRef="#br0" timeOffset="792730.8834">18763 15794 7,'4'-7'133,"-4"7"-13,0 0-6,0 0-11,0 0-8,0 0-3,0 0 3,0 0-10,0 0-2,0 0 0,0 0-1,0 0-6,6 15-9,-6-15-5,4 9-11,-4-9 3,2 8-1,0-4-1,2 1-3,-2 1-9,2-1 1,4 1 0,-1 2 5,1 1-5,1-2-9,0 3 6,5 1-7,0-1 2,-1 2 1,1 1-6,0-1 2,1 0-5,0 1 1,5 3-3,-4-4 1,4 5-5,-5-4-1,-1-1-1,2 2-5,-3 2 1,3-3 2,0 0-4,-3 1-1,-1-3-1,0 0 0,-3-1-2,0-1-2,0-2-8,-1 1-5,-2-1-14,1-2-7,-2 2-8,0-5-21,-5-2-20,5 7-7,0-2-13,-5-5-4,0 0-18,5 3-20,-5-3-103,0 0-263,0 0 118</inkml:trace>
  <inkml:trace contextRef="#ctx0" brushRef="#br0" timeOffset="794163.1788">19541 15745 81,'0'0'123,"0"0"-10,-9-1 0,9 1-7,0 0 3,0 0 0,0 0-8,0 0 6,-7-3-8,7 3-11,0 0-1,0 0-13,-8-4 1,8 4-3,0 0-3,0 0-6,-7-4-1,7 4-9,0 0-4,0 0-3,0 0-1,0 0-8,0 0-3,0 0-3,0-9-6,0 9-2,0 0-4,9-9 2,-9 9 0,9-4-7,3-2-5,-2 1 2,2-1 0,0 0 0,1 1-4,1 0 0,-1 0-2,0 0 3,3 0-1,-3 1 3,0 0-9,0 3 4,-1-2-3,0 2 1,1 1 1,-2 0 3,2 0 0,0 0-4,-3 1-3,3 2 1,-3-3-1,-1 2 3,2 1-3,-3 0 0,1 1 2,-2-2-1,0 1-3,1 2 3,-2-1-2,-1 3-1,0-3 5,0 3-6,-1-2 5,-1 7-1,1-3-2,-2 0 7,0 2-1,-2 1-1,0-2 1,0 2 5,0 0-4,-2 2 0,0-2-3,-5 3 2,1-1 5,0-2-12,-1 3 6,1-5 0,-2 2-4,-1-2 5,0-2-5,-1 2 4,1-2-1,0 0 1,0 1-1,-1-2 3,2-4-6,1 3 5,0-3-5,0 1 6,-1-2-4,8-2 2,-10 2 0,10-2 0,-8 3-4,8-3-2,0 0 2,-9 0-2,9 0-2,0 0 2,0 0 0,0 0 4,0 0-4,0 0-2,0 0 5,19-11 1,-19 11-4,13-3 2,-7-1 3,2 2-2,0 1-4,-8 1 1,17-2-1,-9 0 1,1 2 4,0-1-5,1 1-1,-1-1 2,4 1 6,-3 1-5,1-2-2,1 1 5,-1-1-2,0 1 1,2 0 3,-3-2-7,4 4 1,-4-2 2,1 1-1,1 0-1,-1 2 3,-1-2-2,0 1-3,0 0 2,-3 1 3,1-2-2,1 5 0,-3-3-5,0 1 4,-1 0 0,1 0 1,0 1 4,-3-1 2,1 3-13,-1-2 5,1 2 8,-4-7-2,5 13 3,0-7 2,-1 0-3,-3 1 4,0-1-3,0 2 2,-1 1-4,0 1 4,0-10-1,-3 15 2,-3-5 8,2 0 3,0 0-3,-1 1-1,-2 0-1,-2 3-1,0-3 0,0-1 0,-2 2-5,-4-3 4,5 2-7,-1-5 2,-3 4 1,4-2 2,-2-3-3,2 2 1,0-2-2,-2-1 4,1-1-3,-2 0 0,3-1-1,0 0 2,-3-2-8,1 0 6,2-2-2,-1 0-1,-1-1-3,1 0-7,-2 1-4,1-1-10,1 1-2,-1-1-7,0-1-5,1 3-18,1-2-6,2 2-8,8 1-23,0 0-7,-23 0-13,17 0-40,6 0-18,-11 3-117,11-3-305,-12 2 135</inkml:trace>
  <inkml:trace contextRef="#ctx0" brushRef="#br0" timeOffset="797308.8929">20832 16041 113,'0'0'114,"0"0"-15,0 0-6,0 0 0,0 0-1,0 0-9,0 0 6,0 0-8,0 0-1,0 0-7,0 0 5,0 0-11,0 0 1,-20-1-8,20 1 2,0 0-14,0 0-4,0 0-9,0 0 2,-8 1-1,8-1-5,0 0-6,0 0-1,0 0 1,0 0 0,0 0-3,0 0 4,0 0-1,0 0 6,19 8-5,-19-8 0,10 1 2,-3 0 2,1 1-3,3-2-4,1 0-4,0 1 1,1-1-6,2 2 1,2-4-1,2 2 3,0-1-5,-2-1-1,2 1 1,1-1-2,-1 0-3,11 0 0,-11-1 0,9-1-1,-8 0-2,2 0 3,-2-1 0,9 1-5,-10 1-1,1-2 7,-2 3-5,-1 2-3,-3-4 3,-1 3 2,-3-1 0,3 0-1,-6 1-3,-7 1 1,13 1-5,-13-1 3,11 0 0,-11 0 0,8 0 3,-8 0 0,0 0-1,0 0 1,0 0-4,0 0 1,0 0 3,0 0 1,-18 14-3,11-12-2,-4 1 4,1 1-3,-3-1 3,1 1-1,-9 2-1,6 1 2,-4-5-4,1 3 2,1 0 1,-1 0-3,5-4 3,-6 3-4,6-2 2,-4 0-4,4 0 1,-2 1-3,2-3-2,0 0 4,2 0-3,-1 2 7,-1-2-6,3 1 8,-1-1-4,3 0-1,-2 0 0,1 1-1,9-1 0,-20-1 1,14 0 3,6 1-3,-13 0 9,13 0-9,-10-2 8,10 2 1,-8-3 0,8 3-3,-7-2 2,7 2 1,0 0-6,0 0 0,0 0 5,0 0 0,0 0-1,0 0-6,0 0-1,16-14 5,-9 9-2,3 2 0,0-1 2,1 1 0,2 0-2,4-2 4,0 1-4,-1 2-2,2-2 0,1 1 3,1 1-4,-1-1 4,-1 0 2,1 1-5,0-1 1,-1 3 3,-2-2 1,2 0-7,3 2 4,-3 0-1,-7 2-1,1-2 1,3 0 4,-2 0-5,0 0 3,-1 0-3,1 1 3,-3-1-2,1-1 1,0 2-2,-3-1 1,2 0 3,-3 1-1,-7-1 3,13 0-4,-5 0-1,-8 0 0,9 1-2,-9-1 1,10 0 2,-10 0-3,0 0-3,8 2 1,-8-2 4,0 0-6,0 0 0,8 1-4,-8-1 2,0 0-2,0 0 0,0 0-8,0 0-3,0 0-7,0 0-9,0 0-11,0 0-18,0 0-10,0 0-15,0 0-25,0 0-2,-16 12-21,16-12-83,0 0-240,0 0 106</inkml:trace>
  <inkml:trace contextRef="#ctx0" brushRef="#br0" timeOffset="798295.1376">22217 15709 128,'0'0'137,"0"0"-10,0 0-9,0 0-8,0 0-14,0 0-2,0 0-15,0 0-9,0 0-13,0 0-1,0 0-3,0 0-9,0 0-3,0 0 2,0 0-7,0 0-2,0 0-2,-5 28 1,6-21-2,-1 3 8,0 2-1,0 0 1,0 4-3,1 1 0,-2 0 1,2 7 1,-1 1 2,0 1 7,-1-1-7,0 1 0,-1-2-9,1 4 5,-2-3-1,0 5-5,-1-4 1,1 3-3,0-5-24,-1 1 1,1-5 3,3 3-2,-2-3 0,-2-4-6,2-1 7,0-3-5,0-2-4,0 0 4,0-1 3,0-1-1,2-8-2,0 11 1,0-11 1,-1 8-5,1-8 7,0 0 1,0 10 0,0-10-13,0 0-8,0 0-17,0 0-4,0 0-8,0 0-6,0 0-12,0 0-3,0 0-11,0 0-22,0 0-10,0 0-24,0 0-103,0 0-253,0 0 112</inkml:trace>
  <inkml:trace contextRef="#ctx0" brushRef="#br0" timeOffset="799659.137">22646 15855 31,'-8'-4'101,"8"4"-10,0 0-5,0 0-11,0 0-3,-13 1-4,13-1-13,0 0 7,-11 5-4,11-5-4,-7 4-1,7-4 0,-9 6-6,9-6 1,-8 5-9,4-3 5,4-2-6,-6 3-5,6-3-1,-7 4 2,7-4-2,-7 5-2,7-5 2,-7 4-7,7-4 10,-7 5-11,3-2-2,4-3-1,-8 5 1,8-5-1,-9 5-5,9-5 5,-7 7-7,1-2 4,1 0-1,0-1-4,1 1-3,1-1-3,-3 2 0,1 1 0,1-3-1,-2 4-1,0-1 3,1 1-7,-1 0 5,1-3-4,0 4 8,-1-1-2,2-1-1,0 1 1,2-2 10,-1 0-10,-1 0-8,2 3 6,-1 2-2,0-4 4,0 3 1,0-3-4,2 0 1,0 1 6,-1 1-8,2 1-2,0 0 3,0-10-1,0 15-1,0-9-4,0-6 6,2 17 1,-2-7 1,2-1-7,-2-4 8,3 3 3,-2-1-13,-1-7-9,1 14 12,0-7 0,-1-7-2,3 11 8,1-5-5,-3 0-1,3-2 3,-1 3-3,-3-7 1,5 8-2,-1-4 1,2 2 1,-2-2-1,1-1-1,-5-3 3,10 7-1,-1 0-2,-4-6 2,2 5-7,0-3 7,-2-1-2,3 3 6,-3-2-8,2 1 2,-1-1-3,-6-3 3,13 5 0,-7-4-2,0 2 3,-6-3-1,12 3 4,-3-2-3,-4 0-5,-5-1 4,14 3-1,-6-3 5,-8 0 3,14 0-5,-6 0-2,-8 0 0,17-3-3,-6 1 6,0 0-1,-2-3-5,1 2 5,0 1 2,-2-1-2,1-2-1,0-2-2,2 3 4,-1-1-5,-1 0 10,-1-2-7,1 2 2,0 0-2,3-3-2,-6 5 3,1-3-6,2 1 9,-2 0-3,2-2 4,-2 1-4,0 0 1,-7 6-3,13-10 8,-7 5-8,1-4 6,2 2 10,-6-2-3,3 3 1,-1-4 5,1 3-2,-1 0-1,0-1 4,-5 8-1,7-14 2,-1 5-3,-3 2 5,-3 7 0,5-11-3,-1 1 3,-4 10 4,4-11 4,-4 11-5,2-11-3,-2 11 0,0 0-1,0-16 0,0 16-4,1-10 2,-1 10 4,0 0-9,-1-14-2,1 14-4,-4-12 3,4 12-2,0 0-3,-1-13 2,1 13-1,-3-9 0,3 9-5,0 0 2,-5-15 2,5 15-5,-2-9 6,2 9-5,-7-12 1,7 12 0,-5-11-1,5 11-1,-10-9-2,6 5-2,4 4 3,-9-10 1,9 10 1,-10-8 3,2 3-10,8 5 6,-10-5-2,10 5 2,-12-6-1,12 6 3,-10-5-3,10 5-4,-10-5 5,10 5-2,-9-6 1,9 6 0,-10-4-5,4 3 3,6 1-1,-9-1-2,9 1 4,-10-3 0,10 3 4,-8-3-4,8 3 2,-9-3-3,9 3 3,-9-4-4,9 4 3,-8-4-3,8 4 5,-9-3-5,9 3-1,-8-1 3,8 1 2,0 0-1,-12-3-2,12 3-1,0 0 1,-7-2-1,7 2 1,0 0 2,0 0-4,-11 0 1,11 0 0,0 0 2,-12 2-3,12-2 1,-7 3 0,7-3-2,-7 4-1,7-4-2,-7 2-2,-1 1-4,8-3-6,-8 4-4,8-4-1,-6 5-5,6-5 0,-8 3-7,3-1-3,5-2-5,0 0-2,-13 10-8,13-10 0,0 0-4,-9 5-5,9-5-11,0 0-1,0 0-12,-6 5 2,6-5-5,0 0-18,0 0-12,-5 9-91,5-9-227,0 0 101</inkml:trace>
  <inkml:trace contextRef="#ctx0" brushRef="#br0" timeOffset="805410.8951">23626 16121 33,'0'0'104,"0"0"-11,0 0 0,0 0-15,0 0 1,0 0-3,0 0 2,0 0-9,0 0-9,0 0-1,0 0-5,0 0-1,0 0 1,0 0-4,0 0-5,0 0 3,0 0 0,0 0-13,0 0 0,0 0 0,0 0-6,0 0-6,0 0 0,0 0-3,0 0 0,0 0-5,0 0 4,0 0-2,0 0-1,0 0-10,0 0 1,0 0 0,0 0 1,0 0-5,0 0 4,0 0-3,0 0 3,0 0 0,0 0-4,0 0-6,0 0 6,0 0 3,0 0-4,-7 12 1,7-12 0,0 0 2,0 0-1,0 0-4,0 0 2,-8 1-1,8-1 13,0 0-4,-7 2-12,7-2 5,0 0 0,0 0-2,0 0 3,-7 3 3,7-3 2,0 0-5,0 0 8,0 0-4,0 0-1,0 0 4,0 0-1,0 0-3,0 0 1,0 0 2,0 0 3,0 0-1,0 0-3,0 0-2,0 0 3,0 0 1,0 0 1,0 0-1,0 0 3,0 0 2,0 0 3,0 0 0,24-6 0,-24 6 3,12-3 1,-5 0-3,4 0 0,1 1 0,0 0 1,1 0-2,3-3 10,2 3-12,-4-2-1,7 3 1,-5 1 1,3-2-1,-1 3-6,1-1 0,3 0 3,-1 0-5,-1-1-1,8 1 0,0-3 1,0 3 6,2-2-7,-1-1 1,1-1-2,-1-1-6,2 1 6,-1-1 1,0 2-2,-4-6-5,-5 4 5,-1 0-1,-1-5 3,0 8 1,-2-5-6,-5 3 4,1 2 3,-4-2-2,-2 2 0,0 1 1,-7 1 2,8-2-2,-8 2 5,8-2-6,-8 2 0,0 0 0,0 0-1,0 0-1,0 0-1,0 0 0,0 0-1,-15 15-2,11-10-7,4-5-13,-8 6-9,3-1-12,1 0-15,1 0-22,-1 1-5,4-6-15,-7 11-16,5-5-13,2-6-6,-5 11-12,3-6-105,2-5-269,-5 5 118</inkml:trace>
  <inkml:trace contextRef="#ctx0" brushRef="#br0" timeOffset="805951.8503">24020 15805 141,'-8'1'137,"8"-1"-7,-9 5-15,9-5-6,-9 2-4,9-2-10,-6 5-12,6-5-5,-5 3-9,5-3 0,-5 6-7,5-6-9,-4 6-4,4-6 1,-1 8 10,1-8-14,-2 11-2,2-11-6,2 10 9,-1-3-10,0 1 8,2 1-2,1-1 3,-2 4-3,1-1-2,1 1-3,-1 4 0,2 1-2,-2 1 5,-1 2-3,2 4-2,0 2-4,-4 1-1,4 0-5,-3-1 1,2 0-6,1 0 2,-3 0-3,0-2-4,-1-4-2,3-1 1,-2 0-6,2 1 6,-1-1-6,2-2-3,-3 0 5,1-3-1,0 1-1,-2-3-2,0 0-2,0-4-4,0 1-8,0-9-14,0 11-8,0-11-4,0 11-2,1-6-8,-1-5-3,0 0-11,0 8 9,0-8-7,0 0-5,0 0-10,0 0-10,0 0-8,2 9-19,-2-9-19,0 0-118,0 0-265,0 0 117</inkml:trace>
  <inkml:trace contextRef="#ctx0" brushRef="#br0" timeOffset="807030.6568">24979 15615 135,'0'0'151,"-2"-10"-12,2 10-1,0 0-4,0 0-10,-1-9-4,1 9-9,0 0-13,0 0-7,0 0-10,0 0-7,0 0-5,0 0-4,0 0-5,-16 15-9,13-9-2,0 4 1,0 0-6,0 2-5,-1 2-1,0 3-1,-2 3-2,2-3-6,-3 7 4,3 0-1,-1-1-5,-1 2-3,-2 0 2,3 2 1,-3-2-5,-1-2 1,-1 2-5,1 0-4,2 1 2,-2-9-2,2 2-6,2 0 1,-1-1 0,1-2-2,-3 0 5,3-1-3,2-3-6,0 0 5,0-4-5,2-1 3,-2 0-1,3-7 1,-4 12-4,3-9 2,1-3 2,0 0-8,0 0-2,0 0-5,0 0-1,0 0 0,0 0-4,0 0 5,0 0 3,0 0-3,0 0-1,0 0-1,4-27 5,-4 27 1,5-7-1,-5 7 0,5-5-5,-5 5 2,9-5 4,-1 2-3,-2 2 1,2-1 6,-8 2-3,18-1-1,-7-2 5,1 3-5,2-4 7,-1 4 1,4-1-6,-4 1 2,5-2 2,1-1-4,-2 1-1,1-2 3,-2 1-2,0 3 5,0-1 0,0-1-4,-3-1-4,0 2 7,0-1 0,1 1-5,-2-1 3,-1 1 0,1 0-5,-1 0-6,-3 2-5,1-2 2,1-1-3,-10 2-5,14 2 2,-7-2-11,-7 0-5,11-2-1,-11 2 4,8-2-7,-8 2-7,0 0-1,0 0-6,0 0-13,12-1-1,-12 1-26,0 0-8,0 0-20,0 0-84,0 0-225,0 0 99</inkml:trace>
  <inkml:trace contextRef="#ctx0" brushRef="#br0" timeOffset="807453.7814">25032 15819 102,'-9'3'117,"9"-3"-5,-4 5-6,4-5-10,-4 9-4,2-4-11,2-5-5,-2 12-3,2-3-16,0-1 15,0 3-7,0 2-4,0-1 0,-1 0-2,2 4 4,-2 1-10,2 0 2,-1-1-5,0 2 1,0-1 6,-1 8-7,0-1 6,0-5-2,1 0-4,-2 1-9,2-1 4,-2 6-4,2 0-5,-2-5-5,2 0-3,0-1-2,2-1-5,-2 0 5,0 0-7,0-2-10,-3 0 7,3-5-8,1-1-11,-2-1-7,1 1-13,1-3-13,-1 0-12,0-7-15,2 11-12,-2-11-5,2 8-12,-2-8-10,0 0-18,2 5-10,-2-5-93,0 0-241,0 0 107</inkml:trace>
  <inkml:trace contextRef="#ctx0" brushRef="#br0" timeOffset="808071.7503">25415 15812 116,'0'0'129,"0"0"-8,0 0-6,0 19-5,0-19-4,-4 14-9,2-3-8,-2 0 2,0-1-18,-1 4-8,0-2-5,1 1-7,0-2-2,0 0-10,1 0-3,0-1-1,-1 0-7,2-3-1,0 0-3,2-7 0,-1 10-3,1-10 2,3 9-5,-3-9-2,3 8-2,-3-8-3,9 2-1,-9-2-4,11 3 6,-1-6-8,0 3 4,-2-2-9,5 0 8,-2 0-7,2 2 2,0-4-6,-3 3 9,3 1-7,-6-1 2,2 1 0,3 1-6,-5-1 5,1 1 4,3-1-5,-3 3 1,-1-2-1,-1 1 1,1 1-1,0-2-11,1 2 18,-3 1-8,-5-4 6,13 6-6,-8-2 0,1 0 2,-1 1 4,-1 1 5,-1-1-16,4 4 18,-3 0 6,-3-1-1,3 2-1,-2-1 0,-2 1-2,1-1-1,-2 2 1,1 1 0,-3-3 7,-1 2-7,1 0 1,0-1-1,-1 0-4,1-1 3,-2 3-4,0-4 1,0 1-5,0-1 1,-1 0 2,0 1-3,0-3 1,-2 0 2,3 0 1,-4-1-2,4 1-1,-4 1-3,-2-5-4,1 1-7,-1 0-7,1-2-14,-1 4-4,0-5-16,-1 0-11,4 0-33,8 0 6,-18-5-18,9 4-22,1 0-107,-2-4-253,-1-2 113</inkml:trace>
  <inkml:trace contextRef="#ctx0" brushRef="#br0" timeOffset="808489.7802">25469 15787 33,'0'0'169,"0"0"-19,0 0-14,0 0-19,0 0-5,0 0-15,0 0-13,0 0-3,0 0-11,0 0-1,13 4-5,-13-4-6,5 4 2,-5-4-8,10 5-7,-4-4 1,7 0-6,-4 1-1,1 0-4,6-2-3,-3 0-5,4 0 1,3 0 1,1-1-8,0 0-6,-1 1 4,1-3-2,-2 2 0,-1 0-10,1-2-2,-1 1 8,-2 0 0,-2 0-2,-1 0 0,-1 1-13,-12 1-11,19-3-11,-19 3-7,11 0-12,-11 0-22,13-1-11,-13 1-9,0 0-2,0 0-26,8 1-102,-8-1-230,0 0 101</inkml:trace>
  <inkml:trace contextRef="#ctx0" brushRef="#br0" timeOffset="810141.5924">26209 15851 119,'0'0'139,"-1"-11"-6,1 11-10,0 0-15,-7-7-8,7 7-6,0 0-12,-2-7-6,2 7-2,-4-6 3,4 6-3,-4-9-10,4 9-6,-1-9-5,1 9-5,-3-8 1,3 8-3,-4-10-6,4 10-7,-6-7-2,6 7-5,-5-7-2,5 7 0,-9-4-8,9 4 4,-12-4-5,12 4 1,-14 0-3,14 0-1,-14 1-2,4 1 0,2 0-5,-2-1 4,-1 3-3,0 1 0,1-2-4,0 1 6,1 2-18,-1 0 3,1 0-2,1 1 5,0 0-1,1 0-2,-2 1 3,5 0 1,-1 3 0,1-6-7,1 2 17,2 1-13,0-1 0,1-7-1,2 17 2,0-11 0,0 2 0,3 1 2,1-1-3,0 0 2,4 0 1,-2 1 2,1-3-2,2 1-3,1 1 2,-3 1 0,1-1 1,-2-1 2,2 1 1,-3 1-1,1 1-2,-1-1-3,-1 1 6,0 2 0,2-2-4,-3 2 2,-1-4 2,0 3-2,1-1 10,-1 2-5,-2-2-3,2 0-1,-4-2-3,1-1 9,-2 4-3,1-3-4,-5 1 1,4-3-5,-3 0 10,1 1-3,3-7-8,-6 10 10,1-6 2,0 0 1,-2 0 6,7-4-10,-11 3-6,11-3-7,-12 0-8,12 0 2,-12-3 9,5 0-10,7 3-3,-11-9 1,7 2-8,-1 0-6,2 0 8,1-3 9,0 3 4,2 7 4,0-18-6,0 9 5,0-1 2,0 10-2,6-15 0,-4 6 7,2 2-9,-2 2 2,2-1 4,1 0 3,0 0 14,2-1-12,0 0 3,-1 3 3,1-3-4,1 3 4,-3 0-1,3 2-2,-8 2 0,13-3 4,-7 3 0,-6 0-4,13-3 5,-13 3-3,10 2 5,-2-1 3,-8-1 1,14 4 0,-7 0 0,0 0-2,4 1 0,-3 0-4,-2 2 1,3 1-6,1-1 3,-5 3 1,2-1 1,-1-1-5,0 0 6,0 1 5,-2 1-9,-1 1 2,0-3-5,2 3 1,-1-3 3,0 1-1,-1-4-5,-1 0 8,-2-5-7,1 10 10,-1-10-6,1 9-2,-1-9-3,2 8 5,-2-8-5,2 5-2,-2-5 3,0 0 3,0 0-6,0 0 2,0 0-1,0 0 4,0 0-11,0 0-2,0 0 2,-5-22 3,5 22-7,-3-15 3,1 10-1,2 5 5,2-17 2,-2 10-2,3-2 1,0 1 4,-1-1-2,1-1-4,3 2 2,-3-3 3,2 5 5,2-3-3,-4 2-6,2 0 6,0-1-13,2 0 15,-3 4-5,1-3 4,-2 2-2,1 0 4,0 1-2,-4 4 6,7-8-8,-4 6 8,-3 2-7,0 0 0,12-2 0,-12 2 0,0 0 3,0 0-4,13 4 3,-13-4 0,5 7 0,-3-3-5,2 0-3,-4-4 10,8 10 0,-6-3 0,0-2-3,0-1 1,2 3-3,-4-7 6,4 10-1,-1-5-1,-3-5 7,3 9-12,0-6-5,-3-3 4,5 5-3,-5-5-4,0 0 5,0 0-1,0 0 13,5 4-24,-5-4 11,0 0-3,0 0-10,0 0-4,8-12 8,-8 12 5,5-9-3,0 5 0,-2-1-1,3 0 6,-1 2-9,0-2 17,-5 5-11,10-9 8,-3 4 12,-1 2-7,1-1-14,-2 0 12,4-3-3,1 4 4,-5-1 8,3 2-3,-2-2 5,2 2-2,-2-2 4,3 0-1,-1 1-3,0 3 18,-1-2-6,3 0-2,-10 2 0,17 2 1,-8-2-9,-3 1 3,-6-1-5,13 1-4,-7 2 15,1 0-14,-2 1 2,0 1-6,0-1 0,-1 2 4,1 2 3,-1-2 1,0 4-5,0-1 2,-3 4 0,4-5 0,-3 2 0,0 1 1,-2-1 1,0 1-4,0-1-2,0 2 6,-3-2-7,-2 0 6,4-3-4,-2 2-10,2-4-13,-3 2-10,2-2-12,-2 0-10,4-5-17,-8 12-11,2-8-13,1 2-15,-2-4-96,7-2-219,-18 7 97</inkml:trace>
  <inkml:trace contextRef="#ctx0" brushRef="#br0" timeOffset="811098.7039">27130 16019 5,'0'0'141,"-5"-4"-9,5 4-19,0 0-8,0 0-10,-13 2-5,13-2-9,-7 3-11,7-3-10,-11 4 7,5-3-20,6-1 2,-12 2-10,12-2 1,-10 2-4,10-2-8,-11 0-6,11 0 2,0 0-2,-14-2-3,14 2 0,-10-4 3,4 1-6,6 3 3,-9-8-7,6 6-2,3 2-4,-6-10 7,6 10-8,-4-11-2,4 5 1,0 6-8,2-17 10,0 10-3,2-1-7,-1-1 6,1 1 0,0 1 9,1 0 0,1-2-2,-2 4-5,0-1 2,1 1 2,-1 1-4,2-1-1,-1 1 1,-5 4-5,12-5 9,-6 3-8,-6 2 2,9-1-1,-9 1 1,14 1-3,-14-1 3,12 2-5,-6 0 5,1 4-1,-4-1 8,2 0 0,-1 4 7,0 0 1,-3 1 11,2 1-11,-3 6 0,0-5 2,-1 3-1,-3 2-5,0 3 4,0-4 0,1 1 0,-2 1-5,-1 0 5,2-1-4,-2 1-4,-2-3 2,1 2 6,0-6-6,1 4-1,-1-5-6,2 1 0,0-1-1,-3-2 2,2 1-11,-2-1-1,3-4 4,-2 1-2,0 0-3,2 0 9,-1-3 0,6-2-5,-10 5 6,10-5-7,-10 3 11,10-3 4,-6 2-4,6-2 0,0 0 5,0 0-1,0 0-3,0 0 2,0 0 1,0 0-7,0 0 0,0 0 0,0 0-4,20-12 14,-11 10-10,-1 1 4,3-1-4,1 2 5,-2-1-4,4 0 5,-2 0-7,0-1 6,1 1-5,0 0 0,6-2-14,-5 1 17,0 0-1,1 1 3,-1 1-6,2-2-1,-2 0 4,-1-1-5,2 1-4,-2-1 3,1 3-13,-4-3-17,2 2 1,-2-2-13,-2 2-11,-2 0-3,-6 1-19,13-3-21,-13 3-12,8-2-16,-8 2-94,0 0-236,5-6 105</inkml:trace>
  <inkml:trace contextRef="#ctx0" brushRef="#br0" timeOffset="811597.0396">27489 15927 87,'0'0'133,"0"0"-18,0 0-14,0 0-12,0 0-2,0 0-8,0 0-10,0 0 1,0 0 2,0 0 1,0 0-1,0 0-1,3 30-9,-3-19-3,1 1-5,-1 2 4,-1-2-3,1 1-2,0 3-12,1 2 4,0-1-7,2 0-5,-1 0 0,1-1-5,0-3-4,-1-1-1,2 0-2,-1 0 2,3-2-4,-2 0-1,2-3-1,-2 0-5,2 1 5,0-4-9,0 1 8,-1-2-1,0-1-7,-5-2 2,14 3-7,-6-4 3,-8 1 5,15-4-5,-7 1 1,2-2 0,-2 1-1,-1-4-1,1 0-1,-3 0-1,-1 0 2,-4 8-5,5-17 2,-4 6 4,1 3 1,-2 8-3,-3-22 2,0 12-1,0-2-7,-1 0 2,-2 2-5,-2-6-4,0 5-9,0 2-7,0-1-7,-1 2-11,0 0-10,-3 1-2,3 1-16,-4 2-13,1-1 5,1 0-16,-3 1-9,3 3-6,1 1-9,-4-2-65,2 1-197,-2 1 88</inkml:trace>
  <inkml:trace contextRef="#ctx0" brushRef="#br0" timeOffset="812156.5591">27603 15568 16,'0'0'150,"0"0"-10,0 0-1,-6-6-30,6 6-6,0 0-12,0 0-9,0 0-9,0 0-1,0 0-13,0 0-3,-15 20-6,15-20-2,-2 12-1,2-12 1,-6 17-23,7-8 12,-1-9-6,1 21 2,3-10-6,-2 0-1,1-3-3,2 1 4,-1-1-7,2-1-8,0 3 3,1-3 2,-3 0-8,4-1 4,-3-2-1,-5-4 5,12 9-7,-5-6-1,-1 0-2,-6-3 3,22 1-1,-13-2 9,-9 1-11,22-7 1,-12 3 4,-1-2-9,1 1 8,-2-2 2,-1-1 3,2-1-6,-1-2 3,-2 1 2,2-4-3,-3-2 5,0 2-5,-2-2-2,-1 0-1,-2-1 2,0 5-5,-1-1 3,0 2 1,-3-1-3,-1-1-2,1 3-1,-1 1-3,0 0 5,-2 1-6,-1 1-3,-1 2-2,1 0-9,8 5-3,-19-4-9,7 3-1,12 1-2,-23 3-5,12-1 0,-2 1-8,4 3-8,-3-1-9,2 2-3,1 1-26,3 0-9,-3-2-9,3 3-98,-2-1-221,3-4 97</inkml:trace>
  <inkml:trace contextRef="#ctx0" brushRef="#br0" timeOffset="812840.9961">28677 15833 123,'0'0'147,"0"0"-5,0 0-15,-26 5-7,21-2-8,-4 4-2,0-2 0,1 3-10,-3-1-4,0 4-11,0 1 3,-2 3-3,0-1-4,-1-1-2,0 1-6,1 1-7,-2-1-8,0 5-3,-1 5-3,3-8-3,-3 5-4,3-7-4,0 3-5,1-2 1,0-1-1,-1 3-4,2-6-1,1 2-9,-1-1 0,2-4-4,1 2-8,-1-1-12,1-1-9,-2 0-20,3-4-12,0 3-19,-1-3-21,1-1-19,0 2-25,1-5-8,-2 2-31,-1-1-89,9-1-276,-14 0 124</inkml:trace>
  <inkml:trace contextRef="#ctx0" brushRef="#br0" timeOffset="813221.51">28260 15911 74,'0'0'133,"-2"-8"-5,2 8-13,0 0-4,0 0-15,0 0 4,0 0-18,0 0-6,0 0-9,0 0 15,0 0 2,0 0-4,0 0-5,0 0 2,16 17 0,-10-12-14,-1 2 7,0 1-3,1 3 0,-1-1-6,3 3-5,-1 2-5,-1 1 1,3 1-7,-1-3-3,3 11-1,-2-11-8,1 3-4,2-2-1,-2 2-3,2 0-1,-2-1-3,2 0 2,-2 2-5,0-5 0,2 1-10,-2 0 5,-1 0-10,-2-4-11,2 2-14,-2-2-14,-1 0-3,-2-3-34,0-1-3,0 1-24,-1-3-20,0 2-20,-3-6-22,1 9-95,-1-9-278,0 0 123</inkml:trace>
  <inkml:trace contextRef="#ctx0" brushRef="#br0" timeOffset="814111.4831">28798 15877 125,'0'0'155,"0"0"-5,0 0-14,0 0-5,0 0-7,0 0-8,0 0-6,0 0-9,0 0-2,0 0-15,0 0-7,0 0-7,0 0-3,0 0-11,0 0-6,12-8-1,-12 8-1,14-2-7,-7 0-6,3-1 1,-1-1-7,3 3 1,-5 0-3,1 0-5,3-2 1,1 3-3,1 0 4,-1-1-4,1 0-3,1 1-21,-1 0-1,1 1 4,-4-1-2,2 2 6,1 0-5,-3-1-1,-1 2-3,4 3 5,-7-3-2,2 2 5,-1 1 3,-2-2-4,-2 4-2,-1 0 2,1 1 9,-4 3-2,-2-2-2,-1 2 3,-3 3-3,-1-1 0,-3 1 0,-2 0-1,1 2 1,1-2 3,-7 5-5,5-6-2,-1 1 0,1-2 2,1-1-1,3-3 1,0-2-2,0 1-2,0-3 4,2 0 1,1-1-4,2 1 4,4-5-1,-7 3 0,7-3-4,0 0-9,-7 3-4,7-3-8,0 0-2,0 0 2,0 0-4,0 0 0,0 0 4,14-20 2,-5 14 5,-3 2-4,2-2 6,4 2-4,-6 0 4,2 1 0,2 0 4,-2 1-1,3-1 0,-6 2-1,4-2 1,-9 3 1,13-2 2,-13 2 1,14 1 3,-8 0-1,1 1 0,-7-2-2,13 2-2,-6-1 4,0 1 5,-1 0-3,2-1-1,1 4 1,-1-4 4,2 2-8,-2 3 6,1-2-2,0 3 6,2-4-3,-1 2-3,0 2-2,-2-3 1,-1 4 2,1-3-1,0 4 4,-2-2 0,2 1 4,-5-2-4,4 2 10,-5 0 4,1-3-1,0 2-1,-2-1-3,-1-6 4,0 17 3,-1-9 4,-1 4-6,-2-6-1,-2 5 7,1-5-2,0 5 0,-6-3-1,3 0 0,0-1-3,-3-1 1,2 4-2,-2-4 0,-5 3-2,0-1 0,0 0-5,-2-1 1,-1 0 0,-2-1 1,3 0-3,-2-2 4,2 1-8,-6-1 3,6 0 3,0-4-6,0 3 1,4-3-8,-3 0-9,5 0-12,0 0-20,0 0-7,2-2-11,0 1-14,1 0-8,9 1-16,-10-5-19,10 5-24,-10-3-119,10 3-283,-12-9 124</inkml:trace>
  <inkml:trace contextRef="#ctx0" brushRef="#br0" timeOffset="817334.9579">3897 17360 78,'0'0'111,"0"0"1,-10 2-5,10-2-10,0 0 4,0 0 1,0 0-4,0 0 5,0 0-13,-7 0-1,7 0-8,0 0-1,0 0 0,0 0-13,0 0-4,0 0-10,0 0-7,0 0-7,0 0-4,0 0-3,0 0-3,0 0-2,0 0 1,0 0-5,0 0-7,0 0 1,0 0 2,0 0-2,0 0-3,0 0 2,0 0-3,0 0 4,0 0 8,17 7-5,-17-7 6,0 0-9,0 0 5,23-11-8,-17 8 1,3-4-2,1 3 1,1-3-5,1 3 3,-1-1-3,3-1-2,-2 1 5,1 2-4,1-3 1,-2 2-2,1 1 2,-2 1-1,2 2-2,0-3-2,-3 1-5,3-2-2,-3 2 0,-10 2-11,19-2 0,-9 1-2,1-4-5,-11 5-3,16-3-6,-16 3-12,13-4-9,-13 4-10,13-3-4,-13 3-13,9 0-2,-9 0-12,0 0-19,0 0-9,13 4-104,-13-4-241,0 0 106</inkml:trace>
  <inkml:trace contextRef="#ctx0" brushRef="#br0" timeOffset="817771.5387">4158 17562 138,'0'0'118,"0"0"-5,0 0-7,0 0-10,0 0 3,0 0 1,14-1-4,-14 1-1,8-3 0,-1 1-14,-7 2-5,18-8-8,-8 1-10,0 2-3,3-2-3,0-2-2,3 1-8,-3-4-4,4 5 2,-6 0-14,4 0 1,1-1-1,-2-1-7,1 1 2,-4 3-8,1-2-11,-1 2 1,-1 1-12,0 1-21,0 1-9,-10 2-13,17-5-10,-17 5-21,13-3-19,-7 0-20,-6 3-87,0 0-227,0 0 100</inkml:trace>
  <inkml:trace contextRef="#ctx0" brushRef="#br0" timeOffset="836710.6326">5218 17362 56,'0'0'90,"-9"4"-3,9-4-8,0 0-8,0 0-1,0 0-5,0 0-7,0 0 6,0 0-10,-11 3-1,11-3-5,0 0-2,0 0-4,0 0-6,0 0-1,0 0-6,0 0-1,0 0-2,0 0-4,0 0 2,0 0-8,0 0 1,0 0 5,0 0-6,0 0 4,0 0 2,0 0-8,4 17 13,-4-17-4,0 0-8,0 0 5,0 0-5,0 0 5,0 0 0,0 0-3,12 5-3,-12-5 5,0 0 1,13 4 3,-13-4-2,14 1-3,-5 2 0,-9-3 6,23 2-4,-13-1 3,3 0-5,0 0-3,1 1-3,1-2-11,-2 3 13,6-1-7,0-1 3,-2-1-5,2 3 1,0-2-3,-1 0 0,3 0 0,-3 1 5,1-2 0,0 3 1,-1-6-5,1 3 3,0 0-1,-1-3-1,1 1 3,-2-2-7,3-1 1,-2 0 6,0-2 2,0 0-9,-3-1 2,0 1-2,1-3 4,-6 6-2,2-1 0,-3 0 9,0 2-4,-9 3-7,12-4 4,-12 4 6,0 0-2,11-2 9,-11 2-2,0 0 3,0 0-4,0 0-6,0 0 6,-3 19-1,3-19-2,-8 14-9,8-14 8,-9 12-2,9-12-4,-5 10 5,3-2-8,2-8 2,-4 9-8,4-9-18,0 0-15,0 0-19,-1 17-7,1-17-8,0 0-18,0 0-17,11 9-20,-11-9-106,0 0-251,0 0 111</inkml:trace>
  <inkml:trace contextRef="#ctx0" brushRef="#br0" timeOffset="837740.8789">6292 17104 68,'0'0'139,"0"0"-11,0 0 2,0 0-8,0 0-6,0 0-15,0 0-7,0 0 2,0 0-11,0 0-1,0 0-11,0 0-7,0 0-6,0 0-7,0 0-10,0 0 1,0 0-12,0 0 0,0 0-5,0 0-6,0 0 2,0 0-2,10 2 1,-10-2-1,11 0-5,-3 2-2,-2-2-1,6 3 6,-2-2-13,3 0 6,-3-2 0,4 0-3,4 1 3,0-3-1,1 0-1,3-3-1,-3 1-4,7 1 4,-6-4-15,-1 3 11,-2 2 4,4-3-5,-3 3 1,-4 0-11,-2 2 10,3-4 3,-3 5-1,-1-1-9,-11 1 7,17 3-1,-17-3 1,15 4-4,-10-1-2,-5-3 2,8 12 1,-8-12 3,5 13-4,-5-3 6,0 1-1,0-11-2,-2 22-4,-2-6 3,1-1 0,1 2 1,-1 0 3,-1-3-9,0 5 3,-1-2-2,1 1 3,2 6-1,-5-6-4,0 5 5,-2 4-1,0-3 2,1 0-1,4-5 0,-2 1 8,-2 4-10,3-4 2,3-2-5,-2 1-1,0-4 9,0 5-11,1-3-2,-3 0-1,2-1-5,3-7-3,-1 2-7,0-1-16,2-10-11,0 16-7,0-16-24,-2 12-2,2-12-11,0 0-17,1 12-6,-1-7-80,0-5-215,0 0 94</inkml:trace>
  <inkml:trace contextRef="#ctx0" brushRef="#br0" timeOffset="838460.9182">7047 17072 41,'-9'-4'151,"9"4"-10,0 0-22,0 0-5,0 0-19,-17 6-1,13-3-11,4-3-2,-6 10-9,2-3 5,0 0-5,0 3-5,-1-5-11,2 4-6,-1 1 1,0 0-5,1 4-4,1-2-1,-2 0 1,1 4-11,-2 0 4,3 1-2,1 0-10,-2-1 6,2 2-5,-1-2-6,2 1-2,0 3 2,0-4-5,3 4 5,-2-6-12,1 3 5,-1 0-1,1 0-3,3 0 0,-1-2 6,0 2-6,-1-3-4,-1-3 1,5 2 2,-4-1-1,4-4-5,-1 4 2,-2-3 5,2 1-3,1-3-5,0-2 8,0 2-5,-7-7-1,11 5 4,-4-2-4,-7-3 4,15 4-5,-15-4 4,0 0 2,19-4-1,-19 4 1,13-8 0,-7 4-4,2-3 0,1 0 0,-4 1 0,3-3 0,-3-1-2,2 0 0,1-2 3,-3-2 3,-2 3 0,1-2 8,-2-2 2,1 0-2,-1-1 7,-2-1-4,4 1 3,-4-2-1,-4 1 0,3-1 3,0-2-3,-2 3-1,-1-9 2,2 7 5,-3-5-5,1 5 0,-3 0-3,1-4-3,1 5 5,-1 3 4,0 0-2,1 3 0,-2-2-4,2 4 0,-3 1-3,2 0-1,-2 1-1,-1 0-3,9 8-1,-13-5 1,5 3-6,8 2 2,-15-2 1,15 2-6,-15 2-9,15-2-5,-15 10-14,7-2 0,1 1-7,-1 1-7,2 1-6,0 0-17,-2 3-10,2 2-17,2 0-12,2-4-21,-1 5-16,0-1-137,2-4-300,1-2 133</inkml:trace>
  <inkml:trace contextRef="#ctx0" brushRef="#br0" timeOffset="839360.9167">7494 17326 95,'0'0'157,"0"0"-15,0 0-16,0 0-15,0 0-10,0 0-13,0 0 1,0 0-2,0 0-5,0 0 0,0 0-5,4 25-8,-2-15-1,0-1-10,2 1-4,-6 0-5,5 1-6,-3-3-6,1-1 2,2 0-8,-3-7-2,0 10-2,1-5 0,-1-5-5,4 8-2,-4-8 4,2 6 1,-2-6-1,0 0 7,0 0-3,0 0 1,0 0-7,0 0 1,0 0-2,0 0 0,0 0-3,0 0 0,0 0 0,-7-27-2,7 27-2,-4-10-1,1 4-2,-1-1-2,4 7 3,-3-11-2,3 11 0,-6-9 1,4 6 6,2 3-6,0 0-2,-8-7 0,8 7-4,0 0 0,0 0-7,0 0 8,0 0-5,0 0 3,0 0-6,0 0 6,0 0-3,0 0 3,12 18-5,-12-18 1,7 4-1,-3 0 0,-4-4 5,5 5-6,-5-5-4,9 1-2,-9-1-9,0 0 3,0 0-3,7 4-9,-7-4-2,0 0-6,0 0-1,0 0-2,0 0-18,0 0-22,0 0-14,0 0-14,0 0-18,0 0-15,0 0-109,0 0-267,0 0 119</inkml:trace>
  <inkml:trace contextRef="#ctx0" brushRef="#br0" timeOffset="840090.589">8054 16779 64,'0'0'160,"0"0"-15,0 0-14,0 0-12,0 0-11,0 0 3,0 0-11,0 0 0,0 0-11,-7 27-4,6-18-2,1 4 0,0-1-3,0 4-4,0 4-5,0 4 6,1 3-14,1-1-4,-1 1-8,-2 2 2,1-2-35,0 2 3,-2 0-3,4 0-6,-1-1-2,0 1 4,0-4-2,3 2 1,-4-8-4,4 0 2,-3-2-7,2 0 4,-2-5-5,0 1 2,1-4-2,0 1 2,-2-5-1,0-5 2,5 13-4,-5-13 2,3 8 0,-3-8 2,0 0 2,3 12-4,-3-12 7,0 0-4,0 0-6,0 0 2,0 0-1,0 0-1,-12 5-4,12-5 3,0 0 1,0 0-3,0 0-1,0 0-1,0 0 2,0 0 6,0 0-6,0 0 3,0 0-2,0 0 0,0 0-4,23 0 10,-23 0-7,18-1 0,-7 0 1,0-2-2,-11 3 3,24-7-2,-13 2 7,2 3-8,0-2 0,0-2 3,1 4 0,-1-3-1,-1 1 2,-1 1-4,0 0 4,2 1 1,-13 2-2,15-3-6,-3 3 0,-12 0-4,14 1 5,-14-1-6,14 0 3,-14 0-3,0 0 1,13 2-10,-13-2-1,0 0-5,11 0-9,-11 0 2,0 0-10,0 0-5,0 0-10,22 0-7,-22 0-7,0 0-17,0 0-7,15-2-13,-15 2-5,0 0-89,0 0-221,0 0 98</inkml:trace>
  <inkml:trace contextRef="#ctx0" brushRef="#br0" timeOffset="840490.6745">8253 17104 87,'0'0'111,"0"0"-14,0 0-10,0 0-2,0 0-4,0 0 15,0 0-3,0 0-9,0 0-2,0 0 3,0 0-2,10 36-3,-8-27-10,-2 4-2,0 2-5,0 1-6,0 1-6,0 0 5,0 0-5,1 2 0,-1-2-5,2 2-6,-2-1-4,0 2-2,3-2 2,-1 1-5,0-2-9,-2 3 0,0-1-2,-2-2-2,2 0-4,2 0-1,-4 0-5,4-4-10,-4 5-9,2-18-17,0 27-9,2-10-13,-1-3-11,-1-2-17,0-12-23,0 21-8,1-15-12,-1-6-106,-2 19-246,2-19 110</inkml:trace>
  <inkml:trace contextRef="#ctx0" brushRef="#br0" timeOffset="841091.3206">8581 16880 39,'0'0'168,"0"0"-10,-7-4-17,7 4-13,0 0-20,0 0-6,0 0-7,0 0-7,0 0-7,0 0-7,0 0-8,0 0 1,0 0 6,0 0-21,0 0 0,0 0-6,9 22-3,-7-18 4,-2-4 5,0 0-4,4 8 0,-3-3 1,-1-5-4,3 14-1,-2-3 2,2 0-2,-3 0-7,0 0 0,4 6-2,-2-1-3,-2 4-2,4-1 2,-2 5-24,1 1 1,2 4 2,-2-3 0,1 1 3,1 2-5,-4 1 1,3 1-3,-3-3 1,7 1-3,-7 0 3,0 0-8,4-4 1,1 3 4,-3-1 0,0-7-3,-2-3-11,2 3-8,0-2-2,0 0-7,-3-7-12,1 1-12,1 1-6,-1-4-13,-1-9-10,2 14-14,0-7-23,-2-7-12,0 0-19,0 11-99,0-11-266,0 0 118</inkml:trace>
  <inkml:trace contextRef="#ctx0" brushRef="#br0" timeOffset="843281.5543">9330 16915 28,'0'0'124,"-2"-8"-6,2 8-12,0 0 1,0 0-5,0 0 0,0 0-1,-3-9-5,3 9-3,0 0-6,0 0-2,0 0-9,0 0-12,0 0-5,0 0-10,0 0-5,0 0-3,0 0-2,0 0-7,0 0 8,0 0-3,0 0-4,0 0 8,11 26 9,-8-14-2,0 3 25,1 4-3,-1 6-5,3 3-7,0-3-7,0 1-2,-1 1-6,-1 5-3,0-3-35,0 0 5,-3 1 0,4-5-7,-2 3 2,2-3 0,-1-5 3,-2-1-3,1 0 0,-3-2-1,2-1 0,1 0 1,-2-2-6,1-2-12,-2-2-11,0 2 0,0-2-3,-2-1-10,1-1-7,1-8-10,-3 17-5,3-17-15,-3 13-8,3-13 11,-4 9-22,4-9-11,-5 7-10,5-7-9,-4 4-107,4-4-248,0 0 110</inkml:trace>
  <inkml:trace contextRef="#ctx0" brushRef="#br0" timeOffset="843776.8571">9639 17043 11,'-20'4'135,"20"-4"-27,-5 10 11,0-5-18,-2 7 5,0-2-11,-2 4-8,-1 0-2,-1 2-20,-2 5 5,-2 0-13,2-5-4,-2 5-1,0-1-13,-3 1 6,1-3-15,2-5 4,3 2-6,-2-3-5,3-2 3,1-3 2,1 0-16,2-1 9,1-3-4,2 2 5,4-5-13,-7 4 6,7-4-5,0 0-4,0 0 3,0 0-2,0 0 0,0 0-1,0 0-4,23-18 0,-13 12-1,0 1 1,1 3 5,3 1-4,2-3-4,-2 1-2,0 3 3,1 0 0,-2 3 3,6-1-6,-6 0 6,1 1-1,-2 0-7,0 1 8,2 1-3,-3-3 19,1 4-20,0-1-3,1-1 1,-1 3 2,-1 0-1,1-1 2,-1-1 0,0 2 2,-1-1-7,2 2 1,-2-1 6,1 0-11,0 0-8,-1 1-19,0-3-15,-2 2-14,1 0-21,0-2-19,-3 0-93,1-1-215,-2 1 95</inkml:trace>
  <inkml:trace contextRef="#ctx0" brushRef="#br0" timeOffset="844596.2554">10087 17040 50,'0'0'140,"0"0"-15,0 0 5,0 0-17,0 0-6,0 0-5,0 0-2,10 18 2,-8-11-10,1 2-17,0 4 5,-1 0-1,1 5-11,-2-2 10,0 4-16,1-2-6,-2 8-4,0-7-1,1 1-8,-2-1-3,2 0 0,-4 0-10,1-2-4,-1 0 2,-1-4-4,0 1 0,3-4-7,-5-1 3,3 1-3,1-4-3,0-1-6,2-5 6,-3 9-3,3-9 0,0 7 1,0-7 4,0 0-7,-7 4 1,7-4-3,0 0-4,0 0-6,-8-13 6,5 5-7,-1-2 1,0-1 4,2-1-5,-2-6-6,1 3 10,2-4-5,-1 3 5,1-4-5,2 3 2,1 2 5,-4-3 3,4 7 4,-2-2 2,1 0-2,2 3 7,-3 3-2,0 7 0,0-15 4,2 10-7,-2 5-3,3-9 5,-1 4-3,-2 5 1,4-7-5,-4 7 9,8-5-12,-8 5 5,7 0-8,-7 0 5,0 0 0,12 0 1,-12 0 5,14 4 0,-9-1 5,3 0-6,-3 1 0,5 3 1,-1 0-1,-1-1 1,3 3 0,-3-3-2,6 6 2,-3-3-4,1 1-20,1 2-6,2 2 5,-3-2 0,-1-4 5,-2 1-7,4 3 11,-3-4-5,-2 2 2,1-2-6,1-2 10,-4 3-1,1-4 2,-2 0 2,2 0 0,-2 0-2,-1 0 2,-4-5 1,9 4 1,-5-1 0,-4-3 1,5 2-2,-5-2 4,0 0-4,0 0 0,0 0 0,12-8 4,-12 8 1,2-11-4,-2 4 0,0-3 3,0 0 1,0-2-4,-1-5-1,0 5 1,-1-4-2,-1-2 2,0-1-1,2 4 3,-3-6 1,2 4-2,-1 0 0,0 2 0,2 1-5,-2 2 6,2-3-2,1 4 1,-2 0-7,2 11 1,-3-19-8,3 19-1,0-12-6,0 12-1,-1-10-14,1 10-6,0 0-10,0 0-4,0 0-8,0 0-7,0 0-13,0 0 0,0 0-31,0 0-22,0 0-12,0 0-78,0 0-242,-7 34 107</inkml:trace>
  <inkml:trace contextRef="#ctx0" brushRef="#br0" timeOffset="845240.6404">10638 17331 58,'0'0'150,"0"0"-7,0 0-18,0 0-6,0 0-8,0 0-15,0 0-6,0 0-7,7 10-4,-7-10 4,8 6-5,-8-6 0,9 1-6,-9-1 1,12-3-8,-12 3-4,18-2 1,-6-2-6,-2 1-2,0-2-9,3-2-1,-1 0-6,-1 4-3,3-4 1,-2 2-6,3-3-6,-5 1 4,2 3-12,-1-1 5,-3 1-5,3 3-3,-11 1-6,14-5-7,-14 5-9,12-1-3,-12 1-16,0 0-3,11 3-14,-11-3-14,0 0-8,8 9-17,-8-9-18,1 8-22,-1-8-15,2 10-93,-2-10-251,0 0 111</inkml:trace>
  <inkml:trace contextRef="#ctx0" brushRef="#br0" timeOffset="846349.7239">11128 17027 104,'0'0'135,"0"0"-10,0 0-12,0 0-2,0 0 5,0 0-17,0 0-5,14 9-2,-10-5-14,0 1 9,-1 3-17,3-1 4,-2 4-1,-1-1-3,4 5-9,-2 0-6,0 1-6,1-1 0,2 0-34,-3 2 0,0 0 2,-1 2-4,4-2-2,-4 0-3,2 0 2,-1-3-3,0 1-2,2 1 1,-2-6-2,-3 2 2,1-3 3,-2 2-3,2-4-2,-2 0 4,-1 1 2,0-8-8,0 14 3,0-14-5,-3 7 5,3-7 1,-2 5 0,2-5 1,0 0-6,-11 2-6,11-2 5,0 0-5,-12-7-5,7 2 5,5 5-4,-9-14 1,4 4-1,0-1-9,1-1 14,1-4-6,1 5 7,-1-2 1,2-6-4,2 7-1,-1-5 1,1 5 5,2-5-2,0 7-4,-1-3 1,2 2 1,1-4 4,0 5 4,0-1-7,-1 1 7,1 0-8,2 1 8,-2-2-3,2 4 3,1-4 0,-2 3 1,2-1 1,1 4-1,-1-2 0,-1 0 2,-7 7-7,16-8 5,-10 6-3,-6 2 0,13-3-1,-13 3 8,0 0 0,19 4 0,-13 0 3,1 3 1,0 1-2,-1 1 9,-1-1-7,0 3 2,0 1-6,2 3 8,-3-3-9,4 5 2,-4 0 0,1 0 4,0-3-2,0 1-3,0-1-3,0 2 1,1-3 0,-1 2-2,0-5 0,0 0-3,0-1 8,-1 1-4,-2-3-5,2 4 3,0-5-2,-3-2-1,2 3 2,-3-7 0,6 10 6,-5-6-7,-1-4 3,0 0-1,0 11 3,0-11-3,-4 5-3,4-5-2,-6 4 8,6-4-5,0 0 3,-9 5-2,9-5-1,0 0 0,-12-4 2,12 4-8,-9-5 1,9 5 3,-7-11-2,3 3 4,2-3-8,-2 0-1,4-6 2,0 0-4,3 1 3,-2-4-4,1 0 9,1 3-4,1-2-3,0 1 4,1-1 2,1 3 1,-2 1 2,2 0 7,-3 6 0,2-3 1,-2 2 4,3-1-2,-2 3 2,0-2-6,0 4-1,-4 6 3,10-13-1,-4 4 0,2 3 0,-3 2-3,3-2 0,-2 1 3,-6 5-1,11-4 3,-11 4-2,13-1 1,-13 1 2,0 0-2,19 5-4,-19-5 1,12 6 3,-6-1-1,4-1 1,-3 3-3,-1 1 9,1-3-5,2 3 0,-2 0 3,0 2 1,-1-2-8,2 2 6,-2 1-2,-1 0 3,-1 0-3,1 1 1,2 3 1,-2 0 7,-3 1-2,2-3-4,-1 3 1,-2 1 1,0-3-2,-1-1-9,-1 1 8,2-1-2,2 0 0,-3 0-5,1-1 3,0 0-2,1 0 1,-4-1-2,2 1 1,2-1-3,-1-1 3,0 2-11,1-3-9,0 1-12,-2-10-10,0 17-12,0-7-6,0-10-29,1 15-14,-1-15-27,-1 16-34,1-16-133,-4 14-316,4-14 140</inkml:trace>
  <inkml:trace contextRef="#ctx0" brushRef="#br0" timeOffset="869589.1203">12748 17118 54,'0'0'108,"0"0"-15,0 0-11,0 0-3,0 0-8,0 0-10,0 0-7,0 0-6,0 0-4,0 0-7,0 0 6,0 0-4,0 0 2,0 0 0,0 0-6,0 0-11,0 0 2,-11 11 2,11-11-5,0 0 0,0 0 3,0 0 6,5 8-8,-5-8 3,5 4-1,-5-4 7,0 0 0,13 1-5,-6-1 3,-7 0-4,16-2 2,-6-3-5,3 2-1,-2-1 1,6-4-4,1 4-6,0-1 3,2-2 0,-4-1-1,4 1-5,-1 0 1,3-1 3,-3 2-6,1 0 1,-3 2-3,-4 2 3,5-1-7,0-1 2,-7 2-2,2 0 1,1 2-5,-8 0 7,6 0 4,-1 0-16,0 0 8,-1 3 6,-3-2-6,4 3-4,-5-4-15,3 3 0,-2 1-10,-1 1-6,-1-2-25,2 1-13,2 1 0,-5-1-10,0 1-10,1 0-16,-3 1-70,0 1-192,-2-7 85</inkml:trace>
  <inkml:trace contextRef="#ctx0" brushRef="#br0" timeOffset="870112.2554">13070 17418 52,'0'0'116,"0"0"-6,0 0-21,0 0 4,0 0-4,0 0-8,0 0-5,0 0 6,0 0-6,0 0 8,14 2-1,-14-2-11,0 0 1,18-7-2,-10 6-1,0-2-9,2 0-2,1 0-6,1-1-3,1 0-8,0 0-5,2 2 0,-4-3-7,8 1 2,-6-2-8,6 4-1,-6-2-1,4-3-2,1 4 0,1-4-2,-1 3-3,0-2-2,-1 3-1,0 1-1,1-4 0,0 2-1,0 1-2,1-1-5,-6 4 6,-2-3-2,2 3-6,0-2-9,-4 0 2,0 1-8,0-1-4,-3 1-11,-6 1 10,14-1-1,-14 1-5,8-1-7,-8 1-2,0 0-7,9 3-1,-9-3 3,0 0-1,0 0-12,0 0 7,0 0-17,5 3-11,-5-3-8,0 0-14,0 0-20,0 0-62,0 0-190,-23 14 85</inkml:trace>
  <inkml:trace contextRef="#ctx0" brushRef="#br0" timeOffset="871074.8176">14528 17094 60,'0'0'154,"0"0"-15,0 0-17,0 0-23,0 0 3,0 0-6,0 0-8,0 0-8,0 0 0,0 0-8,13-3 2,-13 3-7,9-1 4,-9 1-7,12-4-1,-6 3 1,-6 1-3,14-3-15,-3 0-1,0 1-3,0-1-3,1 3-3,1-2-1,1 2-4,-1-1 2,6-1-10,-7 2 0,7-1-4,-2 1 1,2-1-6,3 1 5,-7 0-7,6-2 2,-4 2-3,2 0-2,-1 0-1,-2 0 2,4 0-3,-3 2-2,-3-2-1,-2 1 4,1 0-2,-4 1-3,2-4-2,-1 4 0,-2 1-1,-1-3 1,-7 0 3,12 5-2,-8 1 3,-2-2-3,1 1 2,-3 5-2,-3-1 1,1 1 0,-6 4 1,2 3-3,-1 0-1,-1 2 5,-2-3-4,-3 5 2,0 1-1,1-1-1,-3 2 0,5-7 3,-3 6-6,-1-1 3,5-3-1,-1 1 1,-2 3-3,3-5 1,-4 7 3,3-10-4,4 3 8,-3-2-5,1-1-2,5 1 1,-2-2-15,-1-2-10,5 6-12,-1-2-15,0-3-3,0-2-11,-1 6-19,2-4-15,-1 0-4,1-2-16,1 0-12,0-10-92,1 19-241,-1-19 106</inkml:trace>
  <inkml:trace contextRef="#ctx0" brushRef="#br0" timeOffset="871798.4886">15323 17166 86,'0'0'130,"0"0"-14,0 0-17,0 0-7,-11-7-4,11 7 0,0 0-10,0 0-8,0 0-7,0 0-11,0 0 7,-18 18-2,18-18-1,-4 11-8,4-11 3,-8 11-8,6-3-1,2-8-9,-6 17 4,1-6-7,1-1-4,2 3 0,-3-1 1,0 5 3,1 0 9,-1 0-7,-1 2 2,0-1-3,1 1-8,0-2 2,-4 0-3,3 0-1,1-1-4,1 0-3,0 0 0,0-4-6,4 0 7,0 0-2,-2 0-1,2-12-9,2 17 1,2-7 3,2 0 0,-2-3-1,-4-7-2,7 12 4,-1-9-9,-6-3 6,8 8-1,-2-4-8,1 0 15,-7-4 0,13 5-9,-13-5 3,16-2 2,-16 2-12,13 0 9,-3 0 7,-1-4-2,-1 1 7,2-2 5,-3-1 0,4-1-1,2 0 0,0-2 0,-2-3-2,3 0 1,-3-1 4,3 0 7,-1 0-4,1 1 7,-5-1 5,0-4-2,-1 2 3,2 1-6,-1-1 5,-5 1 0,3 0-8,-2-4-5,-1 0 1,-1 1-2,-1 2-3,-2-2-1,0 0-4,-2-1-1,2 0 3,-3 1-6,-4 3 5,3-1-9,-1 3 2,1 1-6,-5 0 3,3 2 0,-4 1-1,3 3 1,-1-2-3,0 3 1,-3-1-4,3 2 4,8 3 0,-25-2-7,12 2 4,1 4-7,-5-2-6,3 4-5,-2-1-5,0 3-15,-1-1-4,2 1-13,3-1-15,2 2-17,-1-2-13,2 1-13,-5 3-17,3 1-13,5-5-19,-2 4-133,2-2-316,-1-2 140</inkml:trace>
  <inkml:trace contextRef="#ctx0" brushRef="#br0" timeOffset="872518.9222">16004 17551 108,'0'0'129,"0"0"-11,0 0-16,0 0-6,0 0-9,0 0 3,0 0-7,0 0-1,0 0-3,0 0-8,0 0-3,-6 24-7,6-17 1,-3 1-8,3 1-3,-2-2-5,0 3-2,0-2-8,2-8-6,0 12-4,-2-3 3,2-2-3,0-7-10,2 9 6,-2-9-13,0 8 14,0-8-1,0 0 0,0 0 8,0 0 2,0 0-14,0 0 9,0 0-8,0 0 0,0 0 0,0 0 0,2-26-5,0 19 4,-2 7-4,-2-13-4,2 4-1,0 9 2,-2-12 0,0 7-5,2 5 8,-6-11-3,6 11 0,-2-6 2,2 6-4,0 0-1,-4-7-6,4 7 3,0 0-4,0 0 0,0 0-1,0 0 4,0 0-4,0 0 1,0 0 1,-5 17-2,5-17-8,0 9-3,0-9-8,0 12-11,0-12-4,3 10-5,-1-3-20,0 1-4,-2-8-18,2 12-17,0-5-21,1 0-6,-3-7-103,0 0-246,3 17 109</inkml:trace>
  <inkml:trace contextRef="#ctx0" brushRef="#br0" timeOffset="873111.1051">16368 17200 87,'0'0'127,"0"0"-15,0 0-19,0 0 8,0 0-11,0 0-2,0 0 2,0 0 3,7 23-3,-4-17-4,-1 7 0,-2-2-6,2 6-2,-2-1-7,0 0 2,-2 3-7,2 0-1,-5 7-5,5-2-10,0-5 3,-3 0-11,3 7-5,-2-6-1,-2-3-6,2 2-5,-1-2 2,-1 0-1,0 1-6,4 0 2,-4-1-5,-2-3 3,4-4 0,0 0-6,2-1-2,0-4 1,0-5-5,-3 10 3,3-10-3,-1 7-1,1-7 2,0 0 0,0 0-3,0 0 2,0 0-4,0 0 4,6 5-4,-6-5 1,0 0-5,0 0 3,16-10 0,-11 6-6,-5 4 9,13-3-10,-6 2 6,2-3 4,0 4-2,4-2-5,-2 7 4,0-8-4,1 3 5,-1 3-2,-2-6 1,5 3-2,-3 0 4,1 0-2,-2 3 1,-1-3-4,3 0 5,-4 0-7,3 0 4,-11 0-2,17 1 2,-9 0-2,4 2-2,-5-3 0,1 3 4,-1-2-14,1 2-8,0-2-10,-8-1-15,13 2-3,-6-2-12,-7 0-6,16 4-13,-16-4-14,9 5-18,-3-3 0,-6-2-9,0 0-14,12 0-84,-12 0-235,0 0 105</inkml:trace>
  <inkml:trace contextRef="#ctx0" brushRef="#br0" timeOffset="873479.1053">16560 17486 78,'0'0'146,"0"0"-8,0 0-20,0 0-7,0 0 0,0 0-4,0 0 0,0 0-15,0 0 1,-14 9-5,14-9-6,0 0-5,-5 9-6,5-9-4,0 8-8,0-8 1,-2 12-10,2-12 2,2 13-11,-1-4 2,0 1-3,-1 2 4,3 3-5,-3 4-5,4-2-3,-4-3 0,0 5-9,2 1 1,0-1 0,-4-2-6,2 2 0,-2 1 28,2-3-3,-4-1-3,4 2-5,-3-1 0,1-2-15,-2 0-7,0-2-12,3-3-19,-4 3-11,5-6-12,-2 4-17,2-11-31,-2 16-21,2-16-39,0 10-156,0-10-332,0 0 147</inkml:trace>
  <inkml:trace contextRef="#ctx0" brushRef="#br0" timeOffset="873921.749">16970 17241 164,'0'0'172,"0"0"-13,0 0-13,0 0-10,0 0-18,0 0-11,0 0-6,0 0-9,0 0-2,0 0 1,0 0-3,0 0-14,0 0 4,0 0-2,0 0-5,0 0-4,7 29-4,-7-19-1,5 3-5,-2-2-4,1 4-3,0 3-4,-1-2-4,-1 4-4,-2-3-3,2 1 1,0 2-5,0 6-2,0-7-2,-2-1-5,0 2-2,-4-2 1,2 1-8,1 6 2,-1 0-3,1-7 3,-2-3-8,1 3 3,0 0 0,0-1-1,-3 0 2,0 2-6,3-2 2,-2-2-7,1-2-17,-3 1-8,2-2-18,1-2-18,-2 2-10,5-1-31,-4 0-32,-1-1-42,3 1-149,-2-4-352,4-7 157</inkml:trace>
  <inkml:trace contextRef="#ctx0" brushRef="#br0" timeOffset="874732.1447">17727 17302 22,'0'0'162,"0"0"-6,-3-7-8,3 7-5,0 0-12,0 0 0,0 0-17,-1-8-10,1 8-11,0 0-7,0 0-14,0 0 0,0 0-7,0 0-2,0 0-3,0 0-2,0 0-8,-4 29 1,2-17-3,2 3 4,-2 2-9,2 0 0,0 1-3,-5 7 0,0 1-4,5-6-8,-4 4 2,1-3 0,2 5-8,-4-5 2,0 6 0,-4-1-4,4-6-3,1-2-1,0 2-4,-1 3 2,-1-7-11,1 2-7,1-1-16,1-4-18,1 0-22,-1-1-11,1-2-29,-2-1-13,4-1-33,-4-1-24,4-7-98,0 0-288,-3 12 128</inkml:trace>
  <inkml:trace contextRef="#ctx0" brushRef="#br0" timeOffset="875151.771">17956 17403 89,'-23'6'126,"16"-3"0,-5 1-9,1 0-8,11-4-10,-22 12-8,13-7-8,-1-1-3,2 4-9,8-8-1,-14 8-4,4-2-8,5-2-10,5-4-1,-13 14-10,13-14 1,-13 8-8,6 0 0,7-8-3,-12 7-2,12-7 0,-12 7-11,12-7 3,-6 8 0,6-8-2,-7 8-1,7-8-7,0 0 4,-6 13-5,6-13 4,-1 11-3,1-11 1,0 0-2,3 18-1,-3-18 4,8 9-1,-8-9-12,11 13 10,-1-5-4,-1-1-3,8 6 2,-4-3 1,-1-3 2,4 2-1,3-2 7,-4-2-10,3 3 11,-3 1-10,3-4-5,0 2 2,1 1 1,0-1 2,-3 3-5,4-5 10,-2-1-4,-4 1-2,-3-2-15,3 2-13,-3-1-10,1 1-7,0 1-11,-3-2-22,0 0-17,-1 1-20,-2-2-87,-6-3-219,0 0 98</inkml:trace>
  <inkml:trace contextRef="#ctx0" brushRef="#br0" timeOffset="875881.4969">18479 17399 12,'0'0'189,"-1"-10"-8,1 10-26,0 0-17,0 0-14,0 0-6,0 0-2,0 0-7,5 27-6,-2-16-9,-1-1-6,1 2-7,-1 5-4,1-2 0,-1 1-10,1-1-6,1 4-4,-2 1-8,1-3-3,-2-1-5,0 2-5,-2-4-2,0-1-6,1 3 1,-3-3-5,1-1 0,2-1-4,-5-1-3,1-1 1,4-9-1,-5 16-4,1-9 5,4-7-4,-5 7-5,5-7 6,0 0-6,-8 7 5,8-7-8,0 0-1,0 0 5,0 0-5,-15-17 1,15 17 1,-7-24-2,5 7-2,2 0 3,-3 0-5,3-4 2,3 4 1,-1 0-3,2-3 2,1 6 2,1-5-4,1 4 1,-3 0 11,1 5 4,0-1 4,-1 3 4,0-1-4,-4 9 4,5-13 0,-5 13-5,8-10 2,-8 10-13,5-6 8,-5 6-4,7-6 1,-7 6-4,0 0-3,8-3 2,-8 3-1,0 0-2,0 0 0,23 6-3,-18-2 2,-5-4-2,17 13-4,-7-6 4,0 1 4,0 6-2,-3-2 0,1-2-3,3 7 2,-3-3-1,5 1-2,-3-1 4,-3 4-5,1-2 3,-1-3-6,1 3 3,0-6 6,2 2-4,-4-2-2,1-1 7,-1-1-6,0-3-1,0 4 4,-6-9-6,10 8 5,-5-3 1,-5-5 6,8 4-6,-8-4 3,0 0 0,14 0-2,-14 0-2,0 0 0,14-17 0,-10 8-2,1-2 4,-1-2-1,2-4 1,-2-1 0,2-7 1,-2 7 0,-2-7-13,0 6 8,1 0-8,-2-7 6,0 9 1,3-2-9,-2 2-5,1 2-3,1-2-11,-3 5 0,2 2-4,-2 0-6,0 1-4,-1 9-8,3-15-13,-3 15-9,4-11-15,-4 11-11,0 0-14,2-8-8,-2 8-25,0 0-16,0 0-123,0 0-305,0 0 135</inkml:trace>
  <inkml:trace contextRef="#ctx0" brushRef="#br0" timeOffset="876510.8898">19342 17631 57,'0'0'185,"0"0"-16,0 0-28,0 0-7,0 0-16,1-7-14,-1 7-10,0 0-10,13 0 2,-7-1-7,2-2-7,3-1-7,2 0-2,4-2-9,3 2-9,-1-4 5,1 0-12,0 4 2,0-2-4,-3 0-5,1 4-6,-4-1-1,-1-1-2,0 4 0,-1-3-5,-3 1 0,-1 2-1,-8 0-9,13-1 3,-13 1-13,11 3-14,-7 0-7,-4-3-11,6 4-9,-6-4-5,4 8-18,-4-8-18,0 9-26,0-9-16,0 10-98,0-10-242,-1 13 108</inkml:trace>
  <inkml:trace contextRef="#ctx0" brushRef="#br0" timeOffset="877406.6604">19831 17498 59,'0'0'126,"0"0"-10,0 0-15,18-1-1,-18 1-18,0 0-3,13 7-3,-8-4-4,1 0-5,1 2 1,-2-2-15,3 5 3,-1-2 4,-1 3 2,2 1-8,-4 0-8,4 4 0,-2 1-2,-1-3-7,0 2-3,-1 1-7,-1 2 3,1-3-9,-2 3 5,-1 0-8,-1-2 4,0 2-13,0-5 5,-1-3 0,0 1 30,0 0 2,-1-5-7,2-5-9,-1 12 2,1-12-2,0 0-1,-1 8-4,1-8 1,0 0-4,0 0-5,0 0 3,0 0-3,0 0-1,0 0-1,-12-28-7,11 16 3,0 1 4,1-7-10,1 1-1,3 3 4,-3-3-3,2 5 3,0 0-1,0 0 1,1 2-3,0-2 7,-1 2-4,1 0 3,-1 2 0,-3 8 0,10-13-4,-6 8 8,1-2-5,-5 7-5,10-8 1,-2 5 0,-8 3 0,12-8-1,-5 2 1,-7 6-4,14-1 1,-14 1 1,14-3 5,-14 3 1,14 4-3,-14-4 3,15 6-6,-8-2 8,1 3-7,-1-2 7,2 2-9,0 3 6,-1 0-1,1 2-5,0 2 8,0 1-6,-3-5-1,2 4-1,-1-2-1,-1 0 6,-3 0 0,0-3-3,1 4-2,-2-3 2,2-1-5,1 1 6,-5-10-5,4 12-2,-4-12 1,3 11-3,-3-11 0,1 7-3,-1-7 8,0 0-6,0 0 6,0 0 1,0 0-1,0 0-6,0 0 0,0 0-4,0 0-6,0 0 6,0 0-1,0 0-1,-9-27 2,9 27 0,2-22 0,-2 22 0,8-24 2,-4 9 0,1 1 2,3-3 1,1 2-3,0 1 2,-3 3 1,5-3-2,0 1 5,-6 3-1,4 0 1,0 2 5,-2-1-1,1 1-1,0 1 1,-2 2 1,-6 5-2,16-10 2,-11 6-2,-5 4 1,14-4-1,-14 4 2,13-3-6,-13 3 5,12-1 0,-12 1-1,0 0 2,16 3 0,-16-3-3,11 5-3,-6 2 7,0-2-9,-5-5 6,9 14 1,-4-4 1,-1 0-2,3 2 2,-4-1-2,3-1-3,-4 2 3,-1 1-1,2 1 0,-2 1-20,-1-3-8,0-1-8,-2 0-22,-1 1-24,3 0-14,-1-2-30,0 1-27,1-11-145,-6 18-319,4-12 141</inkml:trace>
  <inkml:trace contextRef="#ctx0" brushRef="#br0" timeOffset="885611.7301">21260 17193 66,'0'0'90,"0"0"0,0 0 9,0 0-11,0 0 7,0 0-3,0 0-14,0 0-7,0 0-1,0 0-14,-7 5-3,7-5 1,0 0-15,0 0 3,0 0-19,0 0 9,0 0-2,0 0-9,0 0-3,0 0 2,0 0 4,0 0-9,0 0 12,0 0-1,0 0 2,0 0 2,0 0 1,23-3 4,-23 3-11,11-2 7,-4 1-9,-7 1 4,14-1 0,-7 0 3,4 1-7,-3-2-1,1 0-7,1 2-1,-10 0 2,15-2-2,-4 1-1,-1 1 6,0 0-5,2 1-3,-1-2-1,-1 1-2,-1 1 5,4-2-5,-3 2-5,-1 1 4,3-2 0,-2 0 6,3 0 2,-3 2-5,0-4 2,3 6-2,-3-6-1,2 4 6,-1-4-9,1 5 1,-3-3 5,2 2-4,-1-2-3,-3 2 3,1 1-5,0-3-3,-1 3 6,-1-2-6,3 2 7,-1-2-3,1 5 2,0-5-5,1 3 2,-1-1 2,1-1-7,0 0 8,-2 1-5,2-1 3,1 0-6,0 1 4,-1-1 1,-2 1-3,3-1 2,-1-1-1,2 1 3,-6 0 0,5 2-3,-3 0 0,0 0-3,-1 1 4,-1-2 3,-1 1-6,1 1 0,1 3 1,-2-4 1,0 4 3,0-1-1,-1-1-1,1 1 1,-1-3-5,1 7 3,0-4 1,2 1 0,-2-1-3,-2 1 0,1-2 2,5 2 1,-4 2 3,2-3-4,-2 0 0,-1-1 6,1 2-5,-1 0-2,-1 0-1,1 1-2,-2-1 4,3 1-1,-2 0 2,-1 2-4,0-2 2,1-1-1,-3 3 5,1-5-2,0 3 1,-1 1-2,2 0 3,-4 0-5,1-1-3,0 3 4,0-2-1,1-2 1,0 5 1,-2-5-7,1 4 8,0-2-4,-1-1-1,-1 2 6,2 0 0,-2 3 3,-2-2-6,0 0 4,2 1-4,-5 1 0,2 3-1,0-2 6,-1 1 0,1 2-6,3-1-2,-1-1 3,-1 2 0,2-1 35,-1-1-8,1 3 1,1-2-3,-2 0-8,0-2 3,1 2-2,-2-1-5,1-1 4,1-2-7,3-13 3,0 0-3,-16 44 1,16-44-4,-10 26 1,10-26 8,-13 31-10,13-31-3,-19 27 3,19-27 0,-23 29-2,23-29 0,-26 29-3,13-17 3,13-12 1,-29 27-2,29-27-3,-26 26 3,13-12-1,13-14 1,-26 22 2,26-22-4,-27 22 0,27-22 2,-22 15-4,22-15 2,-24 17 2,24-17-1,-25 14-4,25-14 5,0 0-2,-39 17 0,39-17 0,-28 11 3,28-11 0,-25 8 1,25-8-2,0 0-3,-41 10 0,41-10 0,0 0-5,-38 10 7,38-10-2,0 0 4,-32 7-2,32-7-1,0 0 1,-36 7-2,36-7-1,0 0 3,-36 9 3,36-9-6,0 0-2,-36 4 6,36-4 1,0 0-4,-34 7 3,34-7-2,0 0 6,-38 6-2,38-6-7,0 0 8,0 0 2,-40-2 0,40 2 3,0 0-1,0 0 1,0 0-1,-42-6 8,42 6-2,0 0 9,0 0-5,0 0 2,0 0-1,-29-10-1,29 10-2,0 0 0,0 0-4,0 0 4,0 0-11,0 0 5,0 0 3,0 0-3,0 0-2,0 0-1,0 0 1,-26-14-1,26 14 0,0 0-4,0 0 3,0 0-3,0 0 1,0 0 0,0 0-1,0 0-2,0 0 3,0 0-3,0 0 2,0 0-4,0 0 2,0 0 0,0 0-3,0 0 1,-14-25 4,14 25-4,0 0 0,0 0 0,0 0 2,0 0-1,0 0-1,0 0 1,0 0 4,0 0-1,0 0 0,0 0 3,0 0 0,0 0-4,0 0 1,0 0 3,0 0-6,0 0 1,0 0 1,0 0 2,0 0-1,0 0 1,0 0-4,0 0-1,0 0 2,0 0-2,0 0 4,-7-29-1,7 29 2,0 0 2,0 0-4,0 0 5,0 0 0,0 0-2,0 0-5,0 0-2,0 0 4,0 0 5,0 0-1,0 0 3,0 0-1,0 0-5,0 0 2,0 0-2,0 0-4,0 0 7,0 0-9,0 0 5,0 0 2,0 0 2,0 0-4,0 0 1,0 0 0,0 0-1,-29-13 1,29 13-2,0 0 0,0 0 1,0 0 1,0 0-5,0 0 0,0 0 0,0 0 0,0 0-10,0 0 11,0 0 0,0 0 0,0 0-4,0 0 7,0 0-3,0 0-5,0 0 3,0 0 2,0 0-4,0 0 2,0 0 3,0 0-1,0 0 1,0 0 0,0 0-2,0 0-8,0 0 13,0 0-2,0 0-3,47-34 2,-47 34 0,0 0 4,31-19-4,-31 19-3,19-17 5,-19 17-2,0 0 2,31-24-8,-31 24 5,23-18 2,-23 18-2,21-15 6,-21 15-5,22-16 2,-22 16 0,0 0 0,24-26-3,-24 26 0,0 0-6,17-21 10,-17 21 2,0 0-8,0 0 3,9-26 5,-9 26 0,0 0-4,0 0 2,0 0 1,0 0-11,1-35 9,-2 32-1,1 3-5,-3-8 6,3 8-1,0 0-1,0 0-2,0 0 3,-3-11-2,3 11-4,0 0 5,0 0-1,0 0-2,0 0 1,0 0 0,0 0 0,0 0-1,0 0-2,-2-12-8,2 12 14,0 0-4,0 0 0,0 0 3,0 0-2,0 0-2,0 0 3,0 0-2,0 0 4,0 0 0,-46 49-2,46-49 1,-30 24-1,14-12-1,-5 5 3,0 0-4,21-17 3,-33 23 0,11-7 1,22-16 2,-31 23-5,31-23-2,-34 20 6,16-10-2,18-10-2,-32 18 4,32-18-4,-31 14 1,31-14 1,-26 11-2,26-11 2,0 0-1,-36 12-2,36-12 2,0 0 4,0 0-2,-31 8-1,31-8 4,0 0-1,0 0-5,0 0 0,0 0 0,0 0-13,0 0 13,0 0-1,0 0-2,0 0 2,0 0-2,0 0 1,0 0-7,0 0 8,0 0 3,0 0-3,0 0 0,0 0 0,0 0 2,0 0 0,0 0 2,0 0-1,0 0-2,0 0-10,0 0 15,0 0-5,0 0 2,0 0-2,0 0 2,0 0 1,0 0-2,0 0 0,93 6 2,-93-6-2,0 0 0,0 0-4,49-3 2,-49 3 1,0 0 0,38 0 1,-38 0-3,0 0 1,43 6 3,-43-6-7,0 0 7,38 7-6,-38-7 5,0 0 1,39 11-4,-39-11 3,28 11-2,-28-11 0,31 15 0,-31-15 5,23 12-4,-23-12 1,0 0-1,31 19-1,-31-19 2,18 13 0,-18-13-2,0 0-27,24 18 4,-24-18 1,0 0 2,0 0 5,26 16-1,-26-16 3,0 0 1,0 0 1,26 9 4,-26-9 2,0 0-1,0 0-1,0 0 3,0 0 2,43-2 4,-43 2-5,0 0 4,0 0-4,0 0 2,0 0 3,0 0-2,34-18-1,-34 18 2,0 0 1,0 0 0,0 0 0,15-21 0,-15 21 0,0 0 0,0 0 2,0 0 2,0 0-6,0 0 2,0 0 0,0 0-3,0 0 3,0 0 2,0 0-4,0 0 0,0 0 2,0 0 7,0 0-6,0 0-2,0 0 2,0 0-2,0 0-3,-23-58 6,23 58 4,0 0-10,0 0 4,0 0-1,0 0 1,-1-46-2,1 46 2,0 0-2,0 0 3,0-41 3,0 41-7,0 0 0,-8-30 9,8 30-7,0 0 1,-12-36-1,12 36-1,-13-29-1,13 29 2,-11-27-7,11 27 3,-15-30-3,10 12-5,-2 4 2,0-2-1,2 1 0,0 1-3,1 3-2,2-2 0,2 13 4,-7-23 1,6 13 3,1 10 2,-6-19-6,6 19 6,0-12-3,0 12 1,0 0-2,-3-14-1,3 14-13,0 0-8,0 0 3,0 0 2,-5-10 5,5 10-5,0 0 10,0 0-2,0 0-5,0 0 5,0 0 4,0 0 2,0 0 0,0 0-10,0 0 7,0 0-5,0 0-12,0 0 0,0 0-2,0 0-8,0 0-7,0 0-2,0 0-17,0 0 6,0 0-16,0 0-3,0 0 1,0 0-18,0 0 3,0 0-16,13 30-60,-13-30-188,0 0 83</inkml:trace>
  <inkml:trace contextRef="#ctx0" brushRef="#br0" timeOffset="886930.8003">21334 18229 61,'0'0'110,"0"0"-11,0 0-10,0 0-6,0 0-1,0 0-1,0 0 7,0 0-8,-35-27-4,35 27-3,0 0-11,0 0-11,0 0 0,-34-8-6,34 8 3,0 0-10,0 0-5,-45-4-1,45 4-11,-38 0 5,38 0-4,0 0-5,-58 1 7,58-1-10,-41-1-1,41 1 6,-40-3-2,40 3-9,-41-5 5,41 5-6,-40-7-3,40 7 3,-38-11 2,38 11-6,-33-11 3,33 11 5,-23-11-7,23 11 6,0 0-2,-32-13-1,32 13 6,0 0-7,0 0-2,0 0 1,0 0-1,0 0-1,0 0-2,0 0-1,0 0 2,0 0 2,0 0-3,0 0 6,0 0-10,0 0 3,0 0 0,0 0 3,0 0 4,0 0-3,0 0-1,0 0 1,0 0-3,0 0 2,0 0-4,0 0 3,0 0-3,0 0 4,0 0-10,0 0 7,0 0-1,0 0-6,0 0 6,0 0 0,0 0-2,0 0-1,0 0 3,0 0-1,0 0 4,0 0-6,0 0 8,0 0-5,72 47 2,-72-47-1,0 0 4,0 0-4,0 0 1,20 21 1,-20-21 1,0 0-8,0 0 7,20 16-1,-20-16 5,0 0-9,0 0 0,24 18 1,-24-18-3,0 0 1,18 21 2,-18-21 7,0 0-2,18 22-2,-18-22-7,0 0 8,12 32 0,-12-32-2,0 0-2,3 34 2,-3-34-2,0 0 3,3 32 4,-3-32-5,0 0-1,0 0 3,1 43-5,-1-43 11,0 0-8,0 0-2,0 0 3,0 0-6,-4 38 2,4-38 4,0 0 2,0 0 1,0 0-5,0 0-1,0 0 1,0 0-2,-9 27 8,9-27-5,0 0 0,0 0 1,0 0-2,0 0 6,0 0-2,0 0 3,0 0-4,0 0 6,0 0 6,0 0 2,0 0-2,0 0-1,0 0 0,0 0 1,40 10-4,-40-10-1,0 0 2,0 0-4,0 0 1,0 0-3,0 0 1,0 0-3,0 0 1,0 0 1,0 0-1,0 0 0,0 0 1,64-23-5,-64 23 1,0 0 4,0 0 0,38-6-6,-38 6 0,0 0 3,0 0 4,43-3-5,-43 3 1,0 0 7,33-6-9,-33 6 1,0 0-8,33-7 10,-33 7-2,0 0 3,0 0 0,38-11-3,-38 11-1,0 0 1,28-11 2,-28 11 0,0 0-1,27-13-1,-27 13 1,0 0-2,0 0 0,27-9-5,-27 9 5,0 0-6,27-15-2,-27 15 5,0 0-7,23-17 0,-23 17 1,0 0 2,0 0 4,0 0-6,21-17 4,-21 17-3,0 0 3,0 0-2,0 0 0,0 0 0,0 0 0,0 0 0,0 0 4,0 0-6,0 0-4,-37-48 1,37 48-3,0 0-7,-24-23-3,24 23-3,0 0 0,-20-22 7,20 22 9,0 0-3,-16-21 3,16 21 4,0 0-5,0 0 1,0 0 1,-16-22-3,16 22 6,0 0-1,0 0-2,0 0-2,0 0-13,0 0-4,0 0-3,0 0-6,0 0-15,0 0-5,0 0-11,0 0-16,0 0-83,0 0-183,0 0 81</inkml:trace>
  <inkml:trace contextRef="#ctx0" brushRef="#br0" timeOffset="888312.4935">21316 18150 67,'0'0'107,"0"0"-13,0 0-1,-51 12 2,51-12-19,0 0-4,0 0-6,-33 11-10,33-11-2,0 0 0,-39 7-10,39-7-3,0 0 3,-45 7 1,45-7-8,-38 3 2,38-3-11,-38 3-6,38-3-2,-41 1 0,41-1 1,-45 1 4,45-1-9,-52-2 3,52 2-7,-56 0 6,56 0-2,-44-2-4,44 2 9,-42 3-1,42-3 2,-40 1-1,40-1-7,0 0-1,-42 4 4,42-4-6,0 0 4,-33 3-9,33-3 1,0 0-1,0 0-1,0 0 0,0 0 0,-29 13-2,29-13-15,0 0 17,0 0-7,0 0-2,0 0 0,0 0 8,0 0-8,0 0 2,0 0 4,0 0 0,0 0 2,0 0-6,0 0-2,0 0 7,0 0-5,0 0 2,0 0 1,0 0-2,0 0 3,0 0 4,0 0 5,0 0 2,0 0-6,-20 16 5,20-16 0,0 0 0,0 0-3,0 0-5,0 0 5,0 0-2,0 0-1,0 0-7,0 0-3,0 0 7,0 0 4,0 0-5,0 0 0,0 0 3,0 0 3,0 0-3,0 0-7,0 0 6,0 0-4,0 0 0,0 0 3,0 0-6,0 0-3,0 0 7,0 0-2,0 0-2,0 0 3,0 0 3,88 4-4,-88-4 2,0 0-3,0 0 4,36 14 0,-36-14-8,0 0 5,36 11 0,-36-11-4,27 12 7,-27-12-1,35 16 3,-35-16-2,31 18 0,-31-18 5,31 19 0,-31-19-1,32 23-1,-18-9 1,-14-14-2,26 23 1,-3-10 1,-23-13-2,24 19-4,-24-19 5,29 20-1,-29-20 2,26 12-1,-26-12 3,31 12 1,-31-12-11,31 6 6,-31-6 0,0 0 1,36 7-4,-36-7 3,0 0-2,0 0 0,35 7-1,-35-7 3,0 0-2,0 0-3,0 0 1,0 0 5,0 0-10,0 0 1,31 4 2,-31-4 4,0 0-4,0 0 5,0 0-4,0 0 3,0 0-2,0 0 4,0 0-3,0 0-1,0 0 1,0 0 0,0 0 2,16 22 3,-16-22-1,0 0-2,0 0-2,0 0 5,0 0-3,0 0-1,0 0-2,0 0 5,0 0 0,0 0-6,0 0 11,9 28-7,-9-28 0,0 0 0,0 0 2,0 0 0,0 0-7,0 0 5,0 0 0,29 9-4,-29-9 2,0 0 3,0 0 1,0 0-2,0 0-6,0 0 2,0 0-4,0 0 10,0 0-3,0 0 2,0 0-12,0 0 8,0 0-1,0 0-1,0 0 0,0 0 2,0 0 2,0 0 3,0 0-2,0 0 3,0 0 7,0 0 4,0 0 1,0 0-1,0 0-3,0 0-1,0 0-1,0 0-1,0 0 0,0 0-3,0 0-1,0 0 0,0 0-3,0 0 3,23-45 0,-23 45-2,0 0 2,0 0-6,0 0 3,-10-44-1,10 44 1,0 0-2,-2-45 4,2 45-4,0 0 1,-2-52-1,5 27 0,-3 25-3,5-52 2,3 28 4,-8 24-5,10-53 4,-2 27-3,-1 2-4,0-3 4,-2 8 3,1-5-3,-1 6 4,2 1-4,-1 1 0,-2 0 0,0 5-2,-3-1 3,2 5 0,-3 7 3,2-15 1,-2 15-7,3-10-5,-3 10 0,0 0-9,0 0-5,0 0 4,0 0-4,0 0-11,0 0-6,0 0 8,0 0-15,0 0-8,0 0-11,0 0-5,0 0-22,0 0 4,0 0-31,0 0-7,0 0-84,0 0-224,0 0 99</inkml:trace>
  <inkml:trace contextRef="#ctx0" brushRef="#br1" timeOffset="929806.6077">931 10536 42,'0'0'56,"0"0"-8,5-3 5,-5 3-14,0 0 2,0 0-11,0 0 7,0 0-4,0 0 3,8-2 5,-8 2-1,0 0 1,0 0 1,0 0-3,5-5 1,-5 5 4,0 0-3,0 0-7,0 0 2,6-4-2,-6 4 5,0 0 1,7-3 0,-7 3 0,0 0 0,7-5-4,-7 5-1,7-6-6,-7 6-6,8-5 10,-4 2-6,2 0-6,-6 3-2,7-7 7,-3 5-6,-4 2-12,11-6 0,-8 4 3,4-2-7,-7 4 3,8-4 3,-8 4-17,7-5 15,0 2-3,-7 3 2,7-7 5,-3 2-2,2 2 0,-3-2 0,3 1 2,0-1-3,0 0 11,-1-2 0,1 1-4,2-3 8,-2 0-2,1-1 0,-1 2 0,0-1-3,1 1 5,0-1 3,0-1-4,-1 0-8,1 1 4,0-1-3,-2 1-2,0 1 1,1-1 0,0 1 0,-1 0-5,0-1-1,2 2 1,-3-1-3,2 0 0,-3 2 0,1 1-3,3-1-4,-7 6 7,5-8-6,-1 2 5,1 2 0,-5 4 0,6-9 5,-2 4-3,2-1 0,0 1 3,-1-1 0,-1-1 2,0 2-1,1-3-2,0-1 5,2 2-4,-3-1 0,3 2-1,-5 0 2,7-3-1,-4 1-2,3 1-1,-3 0-1,-1 2-2,5 0 3,-6 0-5,3 0 2,-1-1 0,-1 1 0,1 1-1,-5 4-1,7-9 0,-3 6 1,1-2-2,-5 5-4,8-9 6,-3 5 2,-1 0 2,-4 4-2,9-9-4,-6 3 5,-1 0-2,3 0-1,1-2 6,-2 3-4,1 0 0,0-2-4,-1 1 2,1 2 1,2-4 0,-3 1-2,3 3 0,-4 1-3,-3 3 0,8-9 3,-6 6 1,3-2-3,-5 5 2,6-5 0,0 1 0,-6 4-1,6-8 3,1 4 0,-4-1-4,2 1 3,-1-2-2,1 1 1,-2 1 0,3-1-2,-3 0 1,1 0-2,1-2 1,-1-1-2,3 3 0,-3-3 6,1-1-4,-1 4 3,0-2-4,-1 1 0,1 1 0,0-1-3,-4 6 6,8-7-7,-8 7 4,5-7-1,-2 2 2,-3 5-1,9-7 4,-3 4 7,-2-4-7,5 1 4,-5 2 1,5-3 3,0 0-8,-2 0 4,2-1-2,0 0-1,0 0 4,0 0-6,0-1 1,1-1-1,0 3-2,4-5-1,-5 5 4,2-1-5,0-1 4,-2 1-2,0 3 3,3-4-1,-5 2 5,1 1-5,0-1-1,-3 2-2,2 1 1,0-1 1,-2 2 0,-1-1 0,0-1 0,3 0 1,-7 5 0,7-10-2,-1 5-2,-1 0 1,-1 1 2,2-3-1,-2 0 0,4 0 4,-3-1-2,1 1 2,-1-3 1,2 3-4,-2-3 0,3 1 1,-1 1-2,2-2 2,-2 3-1,0-3-3,0 3 4,2-1 1,-3 1-4,-1 2 3,3-2-6,-3 0 1,2 2-1,-3 3 1,-4 2 4,11-7-5,-9 3 5,3 0-3,-5 4-3,9-6 4,-9 6-1,7-6 4,-7 6 1,6-6-5,-6 6 3,7-7 0,-5 3-5,-2 4 3,8-7-3,-5 2 3,-3 5 5,7-9-5,-4 2 0,2 4 1,-3-4 1,-2 7-1,4-8 2,2 4-3,-6 4-3,6-10 5,-4 3-1,2 2-1,-4 5 0,6-5-2,-3-1 3,-3 6-2,7-6 3,-7 6-1,5-7 1,-5 7-1,6-8-4,-6 8 2,5-5 0,-5 5 3,6-7-1,-6 7-1,8-10 3,-8 10-3,7-11 5,-1 3-5,-1-1 2,1 1-4,-2 3 0,5-4 1,-3 0 4,1 1-3,0-2 1,0 3-3,-1-3 6,-1 2-5,0-1 0,-1 4 0,4-3 1,-8 8-3,10-8 3,-7 3 2,2 1-1,-5 4 3,6-9 0,-6 9-3,9-7-1,-9 7-3,5-7 0,-5 7 4,7-5 1,-7 5-4,6-7 1,-6 7-2,11-10 3,-6 5 0,-5 5 3,11-12-3,-2 7-1,0-2-1,0-2 5,0 1-4,1 1 3,-1-1 0,-2 0 1,3 0-5,3-6 1,-4 7 4,3-1 2,-3-2-2,0 5-1,1-5-4,1 3 4,-3-3-3,2 3 1,-1 0-4,0 0 4,-1-1-2,1 1 2,-3 0 1,2 2-2,0-3 1,-1 3 1,0 1-2,-2-2 3,0 0-3,1 1-1,0 1 4,0-1-3,-1 1 1,0-1-1,0-1 3,0 1-3,1 1 3,0-1-4,-1-2 2,1 1 1,2-1 0,-1-2 1,1 1-1,0 0 0,1 1-2,1-2 4,-1 0-10,1-3 2,0 3 3,-1 0 3,0-1 1,3 2 0,-1-3-1,-2 2-3,4-3 4,-1 0-1,0 2-1,-1 0 2,-1-1-5,0 4 2,-2-2 1,1 0 2,1 0-1,-3 1-1,2 0 0,-1 1 6,2-2-2,-2 1-2,2-2-2,-1 2 4,-1-2-5,-1 2 1,3-2 1,-2 3-2,0-3 1,4-2-2,-4 3 6,1-1-3,-1-1 1,0 3-3,2-1 2,-2 3 1,-1-4-1,5 3-3,-5-2 1,2 1 2,-1 1-3,2-1 2,-3 2-2,-1-1 4,2-2-1,1 5-4,0-2 1,-9 6 1,11-12 2,-2 7 1,-3 2-2,2-3 0,-8 6 3,12-9-5,-3 3 2,-3 0 2,-1 1 1,-5 5-3,14-13-1,-8 9 3,0-1-2,0-2 2,4 0-5,-6 2 6,-4 5-3,13-14 1,-5 6 0,-2 4-3,2-4 5,-8 8-3,10-10-3,-4 3 3,2-2 0,-4 4 2,2-2 0,1-1-1,-1-1-3,1 1 2,0 4 0,-1-4-1,1-1 0,0 4 4,0-2-4,-1-1 7,-1 3-7,2-3 6,0 1-1,-2 0-4,3 0-1,-3 0-2,2 1 1,0-2 2,1 0-2,-2-1 1,2 2 2,1-3-2,-1 0 0,3-4-1,2 5 3,-4-2-1,0 2 2,1-1-3,0 2 2,1-4-4,0 3 2,-3-1 0,-1 2 3,5 1-5,-3-1 5,0 0-2,1-1 1,-3 1 1,4 0-6,0-5 9,-1 6-6,2-6-1,-2 5 3,-1 0-4,-1 1 0,0 0 3,-1-3 1,1 3 1,-2-2-5,2 3 6,-8 6-1,11-11-2,-6 4 0,-1 0 6,-4 7-3,9-11 0,-9 11-4,10-9 3,-6 4-4,1-3 0,-5 8 1,8-11-1,-3 5 2,1-1 1,0 0-4,-6 7-1,10-11 3,-5 4 2,0 2-1,3-3-4,-1 3 6,0-3-1,1-1-5,0 0 5,0 3-2,0-3 3,1 3-5,0-2-2,-2 0 5,0 2 0,-2 0 1,2-1-2,-7 7 4,9-11-3,-3 5 2,0 1-4,-6 5 0,11-11 6,-4 8-2,-7 3-1,8-12-1,-3 6 0,-5 6 1,11-10 4,-7 6-7,2-5 4,0 1-6,1 0 4,1 1 1,-3-3-1,1 3 3,1 1-5,0-3 1,1 1 1,0-1 0,1 0-5,1 0 3,-4-1 1,5 2-1,-4 1 2,1-2 2,1 1-1,-1 0-5,-1 2 5,-1-3-3,2 2 5,0-1-7,-2 0 4,4-1 2,-3 2-4,-1 0 1,1 2 4,1-5 2,0 4-6,-1 0 2,-2 0-4,4-1 5,-3 0 0,-1 2-2,0-4 1,1 5-1,-6 4 2,12-13-2,-7 5 0,3 0 0,0 0 0,-1 0-4,0 2 3,-1-2 0,2-1 2,-1 2-1,1 2 1,-2-3-4,2 1 4,0-1-4,-1 0 3,1 2 0,-1 0 0,3-3 3,-4 2-6,3 0 1,0 0 2,1 2-1,-2-4-1,-2 1 2,3 0 4,-1 2-6,0-1 2,-1 2-1,2-3 0,-9 8 1,13-12 2,-7 4-7,0 4 13,-6 4-12,15-12 2,-7 6 2,-3 1 0,-5 5-1,10-11 0,-5 8 1,-5 3 2,10-9-1,-10 9-1,9-8 4,-3 3-2,-6 5 3,9-10-8,-5 5 8,-4 5-2,8-8-5,-4 2 2,-4 6-1,9-7-1,-9 7 1,6-7 0,-6 7 0,7-9 1,-7 9-1,5-5 1,-5 5-1,6-5 0,-2 2 1,-4 3 0,5-7 1,-5 7 0,6-8-2,-3 4 0,1 0-1,-4 4 4,5-10-2,0 4 1,-1 2 1,-4 4-5,5-8 5,-3 4-1,-2 4-2,7-10 2,-3 5-4,-4 5 3,7-8 3,-4 4-5,-3 4 4,8-7 0,-6 3-4,-2 4 5,5-7-3,-5 7-4,7-5 2,-5 0 2,-2 5 0,6-8 3,-6 8-4,6-7 3,-6 7-3,5-5 0,-5 5-3,5-5 1,-5 5 3,0 0-1,5-4 0,-5 4 0,0 0-2,0 0 2,0 0 2,0 0-1,0 0 4,5-6-2,-5 6-1,0 0-1,0 0-1,0 0 4,0 0-1,0 0 0,0 0-1,0 0 2,0 0-5,0 0 5,0 0-1,0 0 1,0 0 2,0 0-1,0 0 0,-14 15-1,14-15-4,-8 8 1,4-4 0,-2-2 4,6-2-6,-11 8 4,4-4 1,2 3 1,-5-3-4,1 2 0,1-2 2,-1 1-2,0-2 2,0 0 2,2 2 1,-3-3 3,1 1 5,0-1-2,0 0-2,1 1 0,8-3 0,-14 1 2,9 2-3,5-3 2,-13 1-3,13-1 3,-10 1-2,10-1-3,-9 0 2,9 0 0,0 0-2,0 0 1,-11-1 0,11 1-3,0 0 0,0 0-2,0 0 1,-8-3 2,8 3-5,0 0 5,0 0-5,0 0 1,0 0 0,0 0-2,0 0 1,0 0 2,0 0-3,0 0 8,0 0-2,0 0-5,0 0-3,14-14 1,-8 10-1,-1 0 2,-5 4-1,13-7 0,-6 5 5,4-3-5,-2 2-8,1-2-3,2 1 3,-3 0-1,2 1-1,1-2-2,-1 2 2,2 1-6,-2-1 9,0-1 1,0 2-2,-1-1 3,1 0 0,-1-1 2,-1 2-1,1-2 0,1 2 1,-2-1 0,-1 0 1,0 0 4,-3 0 0,-5 3-3,11-4 3,-11 4 3,8-3 0,-4 0-1,-4 3 3,7-5 10,-7 5-2,6-4 10,-6 4-5,3-5-1,-3 5-1,0 0-1,3-9-3,-3 9 4,0 0 1,3-6-1,-3 6 0,0 0 0,0 0 0,0 0-3,0 0 2,0-8-5,0 8-3,0 0 4,0 0-6,0 0 0,0 0-1,0 0 1,0 0-6,0 0 5,0 0-7,0 0 3,0 0-3,0 0 5,0 0-1,0 0-4,0 0 1,0 0 1,-8 22-1,5-16 2,2 1 0,-2 0 1,1 3 0,-3 0 0,2 2 0,1 0 2,-2 1-2,1-1 0,0-2 1,-3 2-4,4 1-1,-2 2 5,-1 0-1,2-3 2,0-1-2,0 1 1,0 1 0,2-4 1,0 3-3,0-1 2,-2 0-1,2-1 0,1-10 1,-4 12 3,4-12-7,-1 12 2,1-12 0,-2 10 2,2-10 0,0 0 5,-1 13-4,1-13 5,0 0-5,0 0 7,-2 9 8,2-9 8,0 0-3,0 0-1,0 0-2,0 0-2,0 0-1,0 0-3,0 0-3,-16-22-1,16 22-1,-5-11 4,2 0-7,1 1 3,2 10-1,-5-16 0,2 9 6,1-3-9,1 0-2,-2 0 1,-1-1-1,3 3 5,0-2-8,-2 3 1,2-2 1,1 9-1,0-14 3,0 7-3,0 7-3,0-11 1,0 11-2,0-15-1,0 15-3,1-10-7,-1 10-2,0-9-1,0 9 0,1-9-5,-1 9-2,3-8-3,-3 8-6,0 0-2,0 0-5,0-10-8,0 10-19,0 0-5,0 0-14,0 0-9,0 0-14,0 0-26,4-10-11,-4 10-25,0 0-126,0 0-321,0 0 142</inkml:trace>
  <inkml:trace contextRef="#ctx0" brushRef="#br1" timeOffset="932751.581">5274 6245 28,'0'0'125,"-2"-8"-6,2 8-9,0 0-7,0 0-8,0 0-5,0 0-6,0 0-8,0 0-8,0 0-4,0 0-7,0 0-7,0 0-16,0 0 5,0 0-4,0 0 0,0 0-8,0 0-8,0 0 12,0 0-17,0 0 2,0 0-4,0 0 4,0 0-2,0 0-5,0 0 5,0 0-3,0 0 0,0 0 1,6 26-4,-5-19 6,2 1 5,-2 2 0,1-1-2,0 1-3,0 0-11,0 0 17,-1 2-2,2 1-4,-2-2 6,2 3-5,-1-4-3,1 6 7,1-1-3,-3-3-7,0 0 11,0 0-9,-1 2 0,2-4 3,-1 1-3,0 2-2,-2-2 3,1 0 0,-1-1-5,1 1 0,-2-1 3,0 0-1,1-2-5,-1-1 6,1 1-8,-2-1 6,3-7-2,-7 11-3,6-6 8,1-5-13,-4 8 5,4-8 5,-4 7-9,4-7 2,-4 7 5,4-7 1,0 0 0,-3 5 1,3-5 10,0 0 6,0 0 1,0 0-4,0 0-2,0 0-6,0 0 6,0 0-4,0 0 6,0 0-7,-15-16-4,15 16 3,-2-11-4,0 4 0,0-1 1,1-1-5,1 0 3,-2-4-5,0 1 3,0 0 0,2-2-5,2 0 4,-2-3-6,0 4 0,1-4 4,0 1-6,1 1-1,-2 2 2,1 0-1,0-2 3,0 3-4,-1-4-1,2 3 4,-1 1 1,0-1-5,1-2 2,0 4 3,-1 0 0,0 2-1,-1-2-3,2 1 3,-1-1 2,0 2-1,-1 9-1,2-12 4,-1 6-3,0-1-2,-1 7 2,1-13-1,-1 13 1,3-9-5,0 3 3,-3 6-1,4-10 1,-3 4-1,-1 6-6,5-6 8,-5 6 2,5-9-4,-5 9 2,5-6 1,-5 6-8,6-6 7,-3 2-4,-3 4 3,6-4-4,-6 4 1,10-4 1,-10 4 2,11-1 1,-5-1 0,-6 2 3,13 0-3,-13 0-3,13 0 0,-5 0 5,0 2-1,-8-2-4,14 1 7,-7 0-7,1 0 4,-1 2 6,0-1-11,-2 3 5,0-3-3,0 3 3,1 0 0,-2 1 2,0 0 8,-1 3-3,-1-1 5,-2 5-3,-1-2-1,0 1 4,-5 2-3,0 1-2,-3 2 7,1-1-5,1 1 1,-5 0-1,2-1 2,0 0-2,-3-1 2,4-1 1,-3 1-2,1-2 1,2-4-3,0 0-1,-1-1-4,4-1 1,-2-1 5,4 0-1,-1-2-1,5-4-3,-9 5 9,7 0 1,2-5-4,0 0-1,-6 4 1,6-4-2,0 0-1,0 0-1,0 0-2,0 0-1,0 0-3,0 0 4,0 0-2,0 0 0,0 0 4,0 0-3,21-9 0,-15 5-1,3-1-4,0 2 2,-4 0 2,2 2-5,0-3 2,1 1 5,-8 3-6,15-3 2,-8 1-2,0 2 5,-7 0-5,16 0 2,-6-1 0,1 1-4,-11 0 5,16 1 0,-6 0-3,0 2 3,0-1-1,-2-1-1,2 4 5,-1-1-1,-1-1-5,1-1 3,-2 3-8,0-1 7,2 1-3,0-1 1,-3 0 1,2 1 4,-3-1-8,6-1 5,-3 2 0,-3 0 3,2-1-1,-1-3 1,0 3 1,1-1-1,-7-3 1,9 3-4,-9-3 6,9 4-6,-3-4-1,-6 0 2,9 3 0,-9-3 0,5 2-8,-5-2 1,0 0-6,13 0-3,-13 0-10,0 0-4,0 0-9,6 2-12,-6-2-10,0 0-11,0 0-15,0 0-18,0 0-32,0 0-155,0 0-315,0 0 141</inkml:trace>
  <inkml:trace contextRef="#ctx0" brushRef="#br1" timeOffset="952840.9982">2547 8999 20,'0'0'84,"0"0"0,0 0-14,0 0-7,-13-4 1,13 4-6,0 0-5,0 0 3,0 0-8,0 0 6,-8 3-8,8-3 2,0 0-8,0 0-3,0 0 3,0 0-2,0 0-2,0 0-13,-9 0 8,9 0-2,0 0-4,0 0 3,0 0-14,0 0 14,0 0-21,-9-5 5,9 5 6,0 0-3,0 0 0,-11-3 10,11 3-15,0 0-1,0 0 4,-7-2-4,7 2 2,0 0 0,0 0-5,0 0-3,-10-2 5,10 2-5,0 0-2,0 0 1,-12 2 3,12-2 4,0 0-9,0 0 0,0 0 3,0 0 4,0 0-12,0 0 8,-10 0 3,10 0 5,0 0-11,0 0 9,0 0-4,0 0 0,0 0-4,0 0 7,-8-3 1,8 3-2,0 0-5,0 0-3,0 0 3,-8-2 4,8 2-5,0 0 8,0 0-4,-8-2-5,8 2 3,0 0-1,0 0-4,-8-3 8,8 3-1,0 0-2,0 0 9,0 0-3,-9-2 0,9 2-2,0 0 4,0 0-8,0 0 8,0 0-5,0 0 1,0 0 13,0 0-22,0 0 9,0 0-9,-10 0-1,10 0 12,0 0-6,0 0-6,0 0 6,0 0 1,0 0 3,0 0-1,0 0 7,0 0-4,0 0 3,0 0-4,0 0 5,0 0-2,0 0-1,0 0-2,0 0-2,0 0 5,0 0-5,0 0 13,0 0-1,0 0-4,0 0 2,0 0 1,0 0 1,0 0-5,0 0 4,0 0-5,0 0 1,9 19 7,-9-19-5,5 4-1,-5-4-4,5 6 3,-5-6 5,6 7-2,-6-7-1,7 7-2,-4-4-5,-3-3 0,7 5 6,-4 0-7,2-1 9,-5-4-7,10 6 6,-5-2-3,1 1 0,0-3 1,0 3 1,-1 1-4,2-2 4,-1 0-3,-1-1-2,1 2-3,2 0 3,-3 0 2,1-1 0,2 1 0,-1-2-2,-2 3 6,-1 0 5,6-1-3,-4 0-1,1 0-2,-3 1 0,1-1 0,-1 2 0,2-2 1,-4 1 0,2 0-1,0-1-2,-1 0-2,0 1-1,-3-6 2,7 9-2,-6-5-1,-1-4 0,4 8 0,-4-8 0,2 7-2,-2-7-2,0 0 2,5 5-2,-5-5-1,0 0 4,2 5-1,-2-5-3,0 0-2,0 0-7,0 0-5,0 0-5,0 0-10,0 0 0,4 5-10,-4-5-9,0 0-2,0 0-8,0 0-6,0 0-7,1 9-20,-1-9 1,0 0-17,0 8-13,0-8-15,0 0-124,0 0-278,-3 12 123</inkml:trace>
  <inkml:trace contextRef="#ctx0" brushRef="#br1" timeOffset="953511.6915">2873 9331 104,'0'0'123,"0"0"-7,0 0-6,4 5-15,-4-5-3,0 0-13,0 0-7,0 0-10,0 0-10,0 0 0,0 0-2,0 0-3,0 0-1,0 0-1,3 4-10,-3-4 0,0 0-5,0 0 5,4 7-11,-4-7-2,5 4 2,-5-4 0,5 5 1,-5-5 6,0 0 0,9 6 0,-7-1-3,-2-5 6,8 8-7,-5-3-3,2 0 1,-1 1 9,-2 0-3,2 0 1,1 2-7,-1 0 2,0 1-4,-2-4-6,3 2 2,-2 1 1,0-2 0,-1 0-6,2-1 4,-3 2-3,3-2 0,-2 1 1,-2-6-7,4 9 2,-4-9-2,3 7-1,-3-7 0,2 5 0,-2-5-1,4 4-3,-4-4 0,4 7 1,-4-7 3,0 0-6,6 5 1,-6-5-4,0 0 0,0 0 4,0 0-13,4 3 7,-4-3-9,0 0-12,0 0-6,0 0-6,0 0-4,0 0-13,0 0-4,0 0-15,0 0-2,0 0-22,0 0-4,0 0-24,0 0-95,0 0-237,0 0 105</inkml:trace>
  <inkml:trace contextRef="#ctx0" brushRef="#br1" timeOffset="954175.1246">3049 9610 95,'0'0'114,"0"0"-17,0 0 5,0 0-14,6 2-6,-6-2-14,0 0-1,0 0-9,0 0-7,0 0-3,0 0-1,0 0-22,5 7 29,-5-7-4,4 3-7,-4-3 2,0 0 5,5 2-4,-5-2 0,0 0-7,5 7-1,-5-7-11,5 5 7,-5-5-17,8 3 7,-8-3-6,0 0 1,7 4 2,-7-4-13,6 6 8,-6-6-2,9 1 7,-9-1-9,10 3-3,-5-3-3,-5 0 0,11 3 2,-11-3-2,12 3 9,-7-2-8,-5-1-4,11 4 5,-5-3-4,-6-1-5,10 5 7,-4-2-1,-1 1 6,3-1 2,-4 2-3,1-2 1,0 3 6,-1-3-13,0 2 5,0 0-9,-1-1 12,-3-4-4,7 8 4,-5-1-7,3-5 1,-5-2-5,5 8 1,-2-4 5,-3-4-2,5 7 4,-5-7-10,3 6-9,-3-6 4,0 0-12,5 7 2,-5-7-8,4 4-4,-4-4-2,0 0-10,0 0-5,0 0-7,0 0-8,0 0-8,0 0-10,0 0-13,0 0-117,0 0-223,0 0 99</inkml:trace>
  <inkml:trace contextRef="#ctx0" brushRef="#br1" timeOffset="954805.5517">3370 9818 70,'0'0'102,"0"0"-5,0 0-5,4 8-5,-4-8-3,0 0-7,0 0-7,0 0-1,0 0-4,2 6-7,-2-6 3,0 0 0,0 0-8,0 0-10,1 8 1,-1-8 2,0 0-12,4 4-6,-4-4 5,0 0 0,8 3-2,-8-3-2,6 2-3,-6-2 2,7 3 0,-7-3-13,7 4 6,-7-4 6,10 5 1,-6-2-2,-4-3-2,10 5-4,-5 0 6,0-1-1,0 3 5,-1-2-3,0 1-1,0 5-8,0-3 10,1-1-4,-1 2 2,1-1-9,-1 3 3,-1-3-2,0 2 5,1-2-11,0 1 2,-2-3-2,1 0 1,-1 2-3,3-2-7,-5-6 3,5 7-1,-2-1 5,1-2-9,-4-4 2,4 4 3,-4-4-1,4 5 4,-4-5-6,6 3 1,-6-3 0,6 4 3,-6-4 0,0 0-9,0 0 7,7 3-8,-7-3 0,0 0-6,0 0-4,0 0-8,0 0-7,0 0-13,0 0-16,0 0-19,0 0-12,0 0-23,0 0-41,0 0-91,0 0-262,0 0 117</inkml:trace>
  <inkml:trace contextRef="#ctx0" brushRef="#br1" timeOffset="956156.3381">3018 9058 109,'0'0'135,"0"0"-21,5-5-13,-5 5 0,0 0-10,0 0-4,0 0-5,5-3 4,-5 3-6,0 0-4,0 0 2,2-7-5,-2 7 4,0 0-2,0 0 3,0 0-10,0 0-1,2-9-4,-2 9 0,0 0-7,0 0-4,0 0-4,-5-10-7,5 10-8,0 0 3,-8-7-4,8 7 1,-5-4 4,5 4-4,-5-6-1,5 6-7,-9-1 0,9 1-8,-8-3 0,8 3-2,-11-1-1,11 1 2,0 0-7,-14 0-2,14 0 3,-12 3 1,12-3-6,-9 2 1,3 1-3,1 0 5,-2 1 1,7-4-8,-10 7 2,5 0-3,-2 1 0,2-1-2,-2 0-1,2 4 4,1-2-3,0 0-7,1 1 12,0-2-2,0 3-3,-1-1 0,3-3 2,0 5-1,1-2 1,-1 0-3,2-1-2,-2 2 2,1-2 2,1 3 1,1-2-2,2-1 5,0 2-5,0-4 4,2 1 0,1 2-4,-2-2 0,1-5 4,2 6-2,1 0 2,-2-4-1,2 2-1,-4-1 1,2-2-1,-1 1-1,0-1 0,0-1 2,-1 2-1,1-5 0,-6 0 1,10 0 3,-10 0-2,12-5-3,-6 3 5,-2-3-7,1 0 2,1-5 2,0 1 7,-1-1-1,-3-1 2,2 1-2,-1-3-2,-1 1 3,0-3-3,-1-3-2,0 3 1,-2-2-2,0-2 3,-1 2-1,1 2 4,-2-2-7,1 3 6,-2-2-1,1 3-1,-3-4-3,0 2 6,2 4-4,0 0-2,-1-1 1,0 0 3,0 0-2,-2 2-5,1-2 4,1 1 0,-2-3-2,1 3 3,0 0 0,2 0-4,-1 0-1,1-1-1,-3 2 0,2 0 1,3-1 2,-3 2 0,1-3 0,1 4-1,2 2-3,1 6 6,-5-10-5,4 5 0,1 5-2,0 0 3,-3-9-5,3 9-2,0 0 2,-4-5-2,4 5 4,0 0-3,0 0 1,0 0 7,0 0-8,0 0 2,0 0-1,0 0 5,-5 22 0,3-18-2,2-4-5,-2 15 4,2-9 3,0-6 2,0 13-8,0-6 7,0-7 0,0 14-1,2-6-5,-2-1 3,3 3-1,0-2 1,-1-1 2,1 2-3,1-1 3,0 1 3,1 3-4,-1-3-1,3 2 4,0 0-1,2-1 1,-1 0 0,0-2 1,3 6-2,0-4-5,1 4 0,-1-4 6,4 0-1,-2 2-5,-2-5 6,2 5 0,0-1-1,3 0 1,-5-4 3,0 0-2,0 1-2,3 2 1,-1-2 0,1 0 0,0-3 0,0 5-2,-5-3-5,3-2 3,-1 2-4,0 0 0,-1-4-6,1 2-4,-2-3 2,0 3 0,-3-3-5,2 1-6,0-3 3,-8 0 0,13 0 7,-6-3-7,2 1 0,-3 0 1,2-5-17,-1 1-1,2-4-5,-1 3-9,0-2-11,-2 1-4,2-1-9,-1 1-10,0-3-8,1 2-16,-2 1-120,0 0-252,-3 2 112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9:39:47.770"/>
    </inkml:context>
    <inkml:brush xml:id="br0">
      <inkml:brushProperty name="width" value="0.05292" units="cm"/>
      <inkml:brushProperty name="height" value="0.05292" units="cm"/>
      <inkml:brushProperty name="color" value="#FFFFFF"/>
    </inkml:brush>
  </inkml:definitions>
  <inkml:trace contextRef="#ctx0" brushRef="#br0">17016 9817 37,'0'0'113,"0"0"-12,0 0-9,0 0-10,0 0-19,0 0 2,0 0-6,0 0-1,0 0-8,0 0-7,0 0 1,0 0 1,0 0-7,0 0 2,0 0-8,0 0 7,0 0-4,0 0 5,0 0-1,0 0-3,0 0-4,0 0 4,0 0-4,0 0-6,0 0 0,0 0 2,0 0-5,0 0 0,0 0 1,0 0-3,13-6 1,-13 6-3,0 0 3,0 0 3,0 0-4,9-3 5,-9 3 3,9-2-2,-9 2-4,5-3-6,-5 3 5,8-2-2,-8 2-5,9-2-2,-9 2 4,12-5-5,-7 4 5,-5 1 1,12-7-1,-7 4-1,5-4-5,-2 3 3,0-2 5,2-2-5,-3 3-2,2-3 1,0 3 4,0-4-3,-1 4 0,1-3-3,-1 0 1,2-5 0,-1 6 1,3-3-2,-3 1 5,2-6-7,1 3 6,-3 4-5,-1-1-3,6-2 0,-5 2 0,1 2-2,2 0 3,-3-3-5,0 3 2,1-3-1,-1 1-1,-1 1 2,1-2 5,5-2-3,1-1 1,-3 2-4,1-6 1,3 5-2,-1-2 0,3-6 2,-2 1 0,4-1-1,-1 1 1,0 0-1,0 0 4,2 0-7,-2 1 0,3-2 2,-3 0 3,0 2 1,6 0-5,-4-2 4,1 4-1,1-2 0,0 1-5,-1 1 5,0 1 2,0 0-4,-1 0 5,-5 1-7,2 2 3,5-5 0,-6 4 0,-1 1-4,1 0 5,1-1-6,-2 0 7,1 1-2,-1-1 0,1 1 1,1-2 10,-3 1-4,6-4 1,-3-1 4,4 0 4,-3-1 3,0 2-3,0 0-2,3-1-1,-3-2-2,3 3-1,-1-2-2,-3 1 1,-2 4-2,6-7-2,-1 1-4,1 1 1,-1 0 0,-1-4-1,3 3 0,1-4 1,3 1-2,-3 1 4,4-2-4,0 1 3,-3 0 2,4 2-4,2-2 2,-5 0-3,1 0 3,0 2-1,1 1-1,-1 1-2,-2-1 0,-1 2 1,1 0-3,-1-1 3,1-1-2,-1 0 2,-1-1-3,3 2-1,-1-3 0,-1 0 4,1 0 3,1-2-3,-4-1 3,2 3 0,1 0 3,-1-5-4,-2 7 2,2-1 1,0 0-4,-3 3 2,1-2-2,-3 1 1,2 4 1,-8 1 2,4 0-5,-3-1 1,4 2-4,1-4 0,1-1-1,1 1 2,-2 0-1,-1 2 0,3-5 1,1 1-2,0 1 3,1-1-1,1-1-4,-1 2 5,2-3-2,0 1 3,-1 2-4,2 0 0,-3-1-1,5 1 1,-4 0 0,3-2-8,-3 3 1,1-1-2,-5 2 2,2-1 0,-4 5 6,-3-2-5,4 1 2,-3 1 1,1 0-3,2-8 3,2 2 1,-3 5-2,0-6 1,-2 5 0,6-6-1,-3 2 1,3 0 3,-2 0-2,1-1 1,-1 0-2,2 0 2,1 3-1,0-2 3,-2-2-2,3 2-1,-4-3 1,3 5 1,0-2-1,0-1 5,-1 0-5,0 2-1,1-1 2,0 2 2,0-1-7,-1 3 7,0-3-3,1 2-4,1 0 10,-1 0-5,-1-1-6,1 2 7,-6 2-2,6-3 1,1 1-1,-3-1 3,-5 5-2,7-6 2,-6 6-2,1-2 2,-1 0-1,6-3-1,-6 3 0,7-3 1,-4-2 0,-6 5-2,1 1 0,2-2-4,0 1 0,4-3 6,-5 1 1,5-2-1,2 1-4,0 0 1,-6 3 3,-1 2 1,1-1-3,6-3 4,-4 3-3,-3 0-1,0 0-1,1-1 5,6-2-6,-5 4 1,0 1 2,6-4 2,-1-2-6,-5 4 2,4-4 0,2 1-1,0-1 3,-6 5 0,4-3 2,2-2-1,-6 5-2,-2 0 2,1 1-1,0-4 1,-1 1 2,-3 2 1,4-1-4,-5 1 3,-1 2-3,4-4-4,-1 0 4,0 3-2,0-1 2,-1-1 2,0 0-1,-2 0-2,3 1 0,-1 0 2,1 0 0,-2 0-3,3-2 4,-1 3-5,1-2 2,-2 2 1,0-3-3,2 3 2,-3 1-2,2-1 0,-5 4 4,0-2 1,2 0-2,-2 2-3,2-2 6,-1 1-4,-1 2-1,2-2 5,0 2-6,-1-1 1,-1 0 0,1 0-1,-3 0 3,0 1 1,1-1-2,0-2 2,-1 3-1,-2 0 3,0 0 0,0-1-3,1 1 0,-6 4 3,8-5-7,-4 1 8,-4 4-7,9-5 6,-9 5-4,5-4 3,-5 4-3,0 0 2,0 0-1,6-4 3,-6 4-2,0 0 2,0 0-1,4-5 0,-4 5 0,0 0-4,0 0-1,0 0 6,0 0 3,0 0-6,0 0-1,0 0 2,0 0-1,0 0-1,0 0 0,0 0 0,0 0-3,0 0 4,0 0 3,-19 16-6,13-13 2,-5 4 0,0-2 0,-1 2 2,-4-1-2,4 0 4,-4 1 0,-1 2-3,1-3 5,1 1-5,3-2 13,-1 1-1,0-1-3,-3-2 0,4 0-1,-2-1 1,2 0-1,-3 1-2,5-1 1,0-1 3,-2 0 1,1-1-1,0 0-5,3 0 1,8 0-2,-13 1 2,13-1 1,-14-1-3,14 1-1,-9 1 0,9-1-3,0 0 1,-9 0-3,9 0-2,0 0-2,0 0 0,0 0 3,0 0 3,0 0-3,0 0 0,0 0 6,0 0-6,0 0 1,0 0 2,0 0 0,0 0-1,0 0 0,30 2 3,-30-2-1,16-2-2,-6 0-1,2-1 4,0 0-1,1-1-1,4-1 1,-1 0 2,5-2-6,-3 2 1,8-4 4,-4 4-1,-3-4-2,12 0 6,-5 0-5,-6 2-1,0-1-4,-2 1 5,4 0-1,-2 2 3,-4-2-3,2 3 1,-7 0-2,0 0 3,-1 2-2,-4-1-1,1 2 1,-1-2 0,-6 3 3,9-4 2,-9 4-2,0 0 5,0 0-4,0 0 2,0 0-4,0 0 8,0 0-12,0 0 5,0 0-4,0 0 0,-21 11 3,12-7 0,-1-1-3,1 4 3,2-4-3,0 2 2,-2-1 1,-1 3-2,1 0-4,-1 0 6,1 3 3,-5-1-3,1 2-3,4-2 2,-5 3 4,4 1-4,-2-2 0,0 2 0,1 1-1,-2-2 5,3 3-5,-1-1-1,-1 1 2,3-3 2,-1 3-4,4-6 1,-3 1 7,1 7-8,-1-5 1,3-3 7,-3 1-6,3 1 3,-2 0-6,-2-2 5,5 0-6,-2 0 1,1 0 0,-2-1-4,0 0-1,5-2-4,-3-1 4,1-3 6,0 2-1,0 0-1,5-4 0,-10 4 2,10-4 1,-10 0 1,10 0 1,-11-4-3,5-1 2,0-2-2,1-3 0,-1 2 2,0-1-3,2-3 1,-1-3 0,3 3 1,-1 0-1,-1 0 1,3-1-2,-2 0 3,2 1-1,1 2-1,-1 0-3,1 0 6,0 2-2,0 8-1,-2-13-1,4 7-13,-2 6-12,0-11-14,0 11-15,0 0-23,0-10-22,0 10-19,0 0-29,0 0-15,-3-8-162,3 8-354,-9-2 157</inkml:trace>
  <inkml:trace contextRef="#ctx0" brushRef="#br0" timeOffset="1302.3457">22835 5160 33,'0'0'137,"0"0"-8,0 0-15,0 0-15,4-6-6,-4 6-8,0 0-7,0 0-9,0 0-7,0 0-5,0 0-8,0 0-4,0 0-4,0 0-5,0 0-2,0 0-5,0 0-2,0 0-1,17 9-1,-15-5 5,-2-4-2,7 12 4,-3-4-5,-4 1 1,5 3 3,-4 0 2,-1 3-5,1 2 1,0 2 1,-1-1-8,-1 1-1,-1 7-4,-2-1 1,0-6 1,1-1-5,2 0 3,0-1-6,-2 0 2,1-4-3,-2-1-1,1 4-2,1-5 8,-1 0-7,0-2 0,-1 0-1,0 1 3,0-2-4,0 1 2,0-3-2,0 3-2,-2-3 1,1 2-3,1-4-1,-1 1 4,5-5-2,-6 6 1,6-6 2,-8 3-8,8-3 3,0 0-3,-13-4-1,13 4 1,-6-8-5,2 2 4,3-5 4,-2 1-8,-2 0 9,4-6-10,1 3 2,1-6 0,-2 0 6,2 2-8,1-3 3,0-6-2,-1 9 4,0-1-1,3-1 4,-3-1-3,3 2-3,-1 2 1,2-2 2,-1 1-1,1 2 5,-3 3-4,2-5-2,0 5 1,0 0 2,1 0 2,2 1 0,1-2-3,-1 2 2,-1 0 2,1 0 2,1 1-4,0-1 0,1-2 3,0-1 7,1 5-3,-2 0 1,1-2-3,2-1 5,1 1-3,-3 1-5,2 4 7,2-5-5,-1 4 2,-2 0-2,-1 0 2,0 2-4,1 2-3,0-3 0,-5 3-1,3 1 1,-2 0 8,-6 2-6,13-1-2,-13 1-3,14 2 1,-7 0 11,-1 1-9,-1 1 3,0 0-6,0 2 5,-1 4 5,-1 0 0,-2 0 4,-2 2-3,-1 0 4,-1 5-3,-2-1-3,-1-1-3,-3 0 8,-2 0-4,0 1-1,0 1-1,-4-4 4,2 1-3,-2-1-12,1 0 18,1-1-10,-1 0 5,4-4 3,-3-1-1,3 0-3,-2-2-2,-1 2 5,4-4-7,0 2 4,-1 1-2,3-3 4,1-2-6,6-1 1,-9 2 4,2 0-2,7-2 1,0 0 11,-6 5-15,6-5 2,-4 5-1,4-5 0,0 0 1,0 0-2,9 12 0,-4-7-14,5 0 19,1 2-2,3-3 0,2 5 0,3-1 0,6 2 6,-7-1-4,3-2-3,3 4 5,2 0-1,-7-5-2,1 3 1,0-1-2,4 2 1,-4-3 2,-1-3-1,-1 4-1,0-1-3,-5-2-13,3 0-18,-5-1-13,-1 0-15,-2 0-7,1 0-11,-4 0-5,0-2-18,-5-2-19,5 8-122,-5-8-258,0 0 115</inkml:trace>
  <inkml:trace contextRef="#ctx0" brushRef="#br0" timeOffset="3600.7742">19521 7807 58,'0'0'95,"0"0"3,0 0-20,0 0 1,-4-14-12,4 14 1,0 0-19,0 0 4,0 0-12,0 0 9,-4-9-9,4 9-11,0 0 2,0 0-3,-5-3-5,5 3 3,0 0 2,0 0-6,-6-8 2,6 8-5,0 0 7,0 0-4,0 0 0,-3-6 5,3 6 2,0 0 5,0 0-7,0 0-1,0 0 2,0 0-3,0 0 1,0 0-3,0 0-1,0 0-8,-1-9 5,1 9 9,0 0-5,0 0 5,0 0-9,0 0 7,0 0 2,0 0-4,0 0-2,0 0 2,0 0-2,4-6 6,-4 6-4,0 0 0,4-7 9,-4 7-8,0 0 0,0 0-9,6-8 12,-6 8-6,0 0 1,0 0-5,5-5-5,-5 5 2,0 0-2,6-3-3,-6 3 1,0 0-1,0 0-2,0 0 4,17 4 0,-12 0-3,-5-4-1,9 4-8,-4-1 9,1-1-1,-1 4-4,2-4 0,-2 2-1,3-1 4,-1 1-2,-2-1 0,2 2-1,-7-5 4,10 5-7,-1-2 6,-4-2-4,1 2 4,0 1-6,-6-4 3,11 6-12,-6-5-10,-5-1-11,9 6-9,-9-6-11,7 2-6,-7-2-14,5 6-11,-5-6 2,5 4-16,-5-4-16,0 0-10,0 13-119,0-13-258,-5 8 115</inkml:trace>
  <inkml:trace contextRef="#ctx0" brushRef="#br0" timeOffset="4080.139">19814 8000 76,'0'0'127,"0"0"-2,0 0-12,0 0-3,0 0-8,0 0-9,0 0-5,0 0-15,0 0-3,0 0-12,0 0-5,0 0-1,0 0-5,0 0-1,0 0 0,0 0-8,0 14-2,0-14-10,7 4 6,-7-4-5,8 4-4,-4-1-4,-4-3 1,7 10 0,-4-6-4,0 1-1,0 0-1,-3-5 0,5 9 0,-4-2-4,1-1 0,-2-6 1,5 10-8,-4-5 1,2-1-15,-3-4-3,6 12-14,-5-7-10,-1-5-17,4 8-17,-4-8-6,5 5-6,-2-1-1,-3-4-23,4 5-69,-4-5-191,5 4 85</inkml:trace>
  <inkml:trace contextRef="#ctx0" brushRef="#br0" timeOffset="4552.7031">20051 8272 33,'0'0'99,"0"0"0,0 0-15,0 0-2,0 0-11,8 5-4,-8-5 0,0 0-2,0 0-1,0 0-4,0 0-5,0 0 1,0 0-7,6 6 3,-6-6-4,0 0-2,0 0-2,9-1 7,-9 1-10,0 0-2,0 0-7,11 0 3,-11 0-6,0 0-6,7 1 3,-7-1-4,0 0-1,4 6 0,-4-6-7,4 4 3,-4-4-9,0 0-4,3 6-9,-3-6-8,3 7-10,-3-7-16,0 0-10,6 5-10,-6-5-11,0 0-10,3 7-23,-3-7-78,0 0-196,0 0 88</inkml:trace>
  <inkml:trace contextRef="#ctx0" brushRef="#br0" timeOffset="5049.9502">20258 8522 98,'0'0'115,"0"0"-10,0 0-8,0 0-11,6 15-9,-6-15-8,0 0-4,0 0-4,0 0-13,4 8 1,-4-8-1,0 0-7,0 0-4,7 3 3,-7-3-10,6 2 3,-6-2-10,0 0 1,5 5-8,-5-5 5,8 1 6,-8-1-13,5 4 3,-5-4-5,0 0 2,9 5-8,-9-5 1,4 4-4,-4-4-4,5 3-11,-5-3-7,0 0-2,7 2-8,-7-2-4,0 0-5,5 4-2,-5-4-14,6 4-5,-6-4-5,3 6-5,-3-6-14,4 5-45,-4-5-136,2 7 60</inkml:trace>
  <inkml:trace contextRef="#ctx0" brushRef="#br0" timeOffset="5513.9766">20586 8932 2,'7'3'92,"-7"-3"1,0 0-7,9 1-13,-9-1-3,0 0-14,10 1 0,-10-1-6,8 3-13,-8-3 8,8 2-4,-8-2-13,6 7 10,-6-7-10,6 6-4,-6-6-5,4 6 5,-2-2-7,-2-4-2,3 9 2,-3-9 2,4 7-17,-3-2 1,-1-5-4,4 9-7,-4-9-6,5 11 3,-3-7-9,1 1-7,2 2-11,-1-3-1,1 4-32,-2-3-47,-3-5-127,9 11 55</inkml:trace>
  <inkml:trace contextRef="#ctx0" brushRef="#br0" timeOffset="6101.9015">21037 9426 104,'0'0'109,"0"0"-3,0 0-11,0 0-2,0 0-5,0 0-13,12 5 1,-12-5-6,5 5-5,-5-5-13,1 7-1,-1-7-2,4 9-8,-1-6-8,-3-3 0,4 7-6,-4-7 3,5 7-5,-1-4-5,1 1-4,-5-4 1,7 7 0,-4-4 0,2 2-7,-5-5 5,9 5-8,-4 0 3,1-3-4,-1 1 9,-5-3-10,8 4 2,-3 0-3,-5-4-4,7 6-1,-2-1-2,-5-5-2,5 7 2,-5-7-5,2 7 9,-2-7-13,4 5-1,-4-5-2,3 5-5,-3-5-1,0 0 4,0 9-1,0-9-11,0 0 4,1 8 2,-1-8-5,0 0 0,4 7 1,-4-7 3,0 0 2,0 0 4,4 5 3,-4-5 1,0 0 3,0 0-5,0 0 6,6 3 6,-6-3-6,0 0 5,0 0-9,0 0 15,0 0-7,0 0-8,0 0-2,12-2 3,-12 2-2,0 0-8,0 0-6,0 0-8,0 0-8,0 0-78,0 0-132,0 0 59</inkml:trace>
  <inkml:trace contextRef="#ctx0" brushRef="#br0" timeOffset="7660.5472">21437 9878 55,'0'-9'106,"0"9"-1,0 0-4,0 0-18,0-9 9,0 9-7,0 0-8,0 0 5,0 0 1,-2-8-10,2 8 7,0 0 0,0 0-6,0 0-2,0 0-6,-3-8 7,3 8-5,0 0-7,0 0-11,0 0-2,-7-1-12,7 1 9,0 0-6,0 0-2,-10-1-1,10 1 1,0 0-3,0 0-3,-11 0-2,11 0-6,0 0 1,-9-2-3,9 2 0,0 0-4,0 0 0,-14 2 0,14-2-6,-7 2 1,7-2-1,-10 5-3,7-3 0,3-2-5,-12 8 4,8-6 2,4-2-8,-5 6 3,5-6-2,-5 11 2,4-7 1,1-4-3,-1 11 0,1-11 1,-2 11 0,2-11-6,3 11 6,-1-5-4,1-2-1,-3-4 4,6 8-1,-2-5 0,-4-3-2,13 5 7,-8-3-6,-5-2-1,10 0 3,-10 0 0,16-1 4,-10-2-4,3 0-4,-2-1 1,1-3 0,-1 3-1,-1-2 0,2-2-3,-1 1 7,-2 0-2,1-3-3,-2 2 3,-1-3-3,0 3 3,0 1 0,-2-2-2,-1 9 7,0-14-6,0 8 4,0 6-8,-3-11 4,1 5-1,2 6 1,-8-7 1,4 2 0,4 5-2,-10-2 1,10 2 0,-13 0 3,13 0-2,-14 4-2,3-1 2,2 0 1,2 1 1,-1-1-1,0 4 0,1-3-2,-1-1-3,3 4 4,-1-2-2,1 0 0,1 0-1,0 0 3,0 2 1,4-7-1,-3 10-1,3-10-1,-2 9 1,2-9 2,0 10-4,0-10 1,3 10 0,-3-10 1,6 9 0,-2-6 1,-4-3 1,8 6-1,-2-3 0,2-1 1,-8-2 0,11 2 0,-4-2 1,2 3-1,-9-3-1,12 0 0,-12 0 0,14-3 0,-7 2 0,-7 1 0,10-2 0,-3-1 4,-7 3-2,10-5 5,-7 2-4,3-2-3,-6 5 0,6-9 5,-2 4 0,-3-2-6,2 2 4,0-4 0,-1 2-2,-1-1 0,-1 8-1,-1-14 0,-1 5 2,1 1-1,1 8 1,-3-12 0,0 5 2,0-1 0,3 8-2,-3-9-2,-3 3-2,2 2 4,4 4-4,-5-6 3,5 6-5,-8-5 4,8 5-1,-7-3 1,7 3-2,0 0-2,0 0-2,-15 8-10,11-5-12,-2 2-10,0 0-15,3 2-5,-1-2-13,0 2-15,1-2-10,3-5-13,-4 12-26,-2-4-115,4-1-270,-1 0 120</inkml:trace>
  <inkml:trace contextRef="#ctx0" brushRef="#br0" timeOffset="8990.6833">21639 10338 129,'0'0'132,"0"0"-11,0 0-6,0 0-10,2-7-8,-2 7 0,0 0-4,0 0-9,0 0-2,0 0-6,0 0 1,0 0-12,0 0 0,0 0-10,0 0-1,0 0-11,0 0-5,0 0-4,0 0 2,0 0 8,0 0 3,0 0 0,0 0-7,0 0 1,3 27-6,-3-16 0,2 1 0,-4-2 0,2 8-7,0-1-2,0-1 1,0 2-5,-1 0 1,0 1-6,0-1 2,-1 2-2,2-2-2,-1 1-7,0-1 3,2 1 0,-2-2-2,1 0 2,-2 1-3,0-3 0,-1 1 1,1-4 0,2 1-4,-1 0-1,-1-1 1,1-3-3,1 1-3,-3-3-4,2-1 4,1-6-2,-1 9 0,1-9 0,0 0 0,-4 6-1,4-6-1,0 0-6,0 0-1,0 0 6,0 0-3,0 0 2,-8-17-5,7 6 0,0 2 3,1 1-1,0-4-3,-2-2 0,4-1 3,-2-3-3,-2 1-1,5-1 0,-3 0 5,1 0-3,2-2 3,-2 2-1,0-2 5,3 3-4,-1-1 1,1-1-1,-2 0 7,3 3-1,0-2-6,-2 1 3,2 0 4,-1 1 6,1 1-8,-1 0 1,0 1 3,-1-1 0,0 3 3,1-1-2,-2 2 0,2 1-1,-2-2 3,2 3-2,-3-1 2,0-2 3,2 4-2,-2 1 5,-1 7 5,4-12 0,-3 7 1,-1 5 1,1-8 3,-1 8-7,0 0 2,3-9-7,-3 9 13,4-5-14,-4 5 1,5-4-5,-5 4 0,9 0 0,-9 0 0,12 0-2,-12 0 4,15 2-2,-9 1 3,1-1-3,0 2-1,1 2-1,1 0 0,1 0 2,-3 5-3,1-3 4,0 2-4,2 3 1,-1 0 0,0 0 3,0 1-4,0-2 2,-1 3 3,-1-2-4,-1-2 3,1 3-5,-1 3 9,-1-2-8,2-1 7,-3-2-5,1 0-2,0 4 1,-1-2-1,-2-1 2,1 3 1,-2 0-1,4-5 1,-2 1-3,0 4-1,0-4 2,0-1 3,1 0-1,-1 1 0,-1-2-3,0-1 4,1-1-1,-1 1-1,2-4 0,0 0-2,-2 0 4,1 0-2,0 2-1,-3-7 1,3 7-2,-3-7-3,7 6-9,-7-6 0,3 6-9,-3-6 4,0 0-4,0 0 2,6 3 1,-6-3-7,0 0-16,0 0-8,0 0-6,0 0-4,0 0-4,0 0-14,0 0-15,0 0-19,0 0-22,-12-19-92,7 14-244,5 5 107</inkml:trace>
  <inkml:trace contextRef="#ctx0" brushRef="#br0" timeOffset="9489.3102">21727 10585 149,'0'0'153,"0"0"-11,0 0-18,0 0-2,0 0-18,0 0-5,0 0-13,0 0-2,0 0-7,0 0-8,0 0-14,0 0 0,7-3-3,-7 3-8,0 0-4,0 0 0,0 0 2,9 0 5,-9 0-4,11-5-2,-4 3-6,3-2-2,0 1-1,3-4 3,1 0-1,-1 3-1,2-4-6,2-1 1,-1-2-8,2 4 2,0-1-2,-1 1 0,-1 0-6,-5 0 3,1 1-6,0 2 1,-2-2 2,-2 1-3,-1 4-5,-2-2 5,-5 3-11,9-5 0,-9 5 0,6-2-1,-6 2-12,0 0-5,0 0-9,0 0-11,0 0-16,0 0-14,0 0-23,0 0-22,0 0-24,-13 19-121,8-14-278,-1-1 123</inkml:trace>
  <inkml:trace contextRef="#ctx0" brushRef="#br0" timeOffset="10749.7468">21112 8501 94,'0'0'130,"0"0"-8,-2-8-14,2 8-2,-1-8-7,1 8-6,0 0-6,-2-8-10,2 8-11,-6-5 3,6 5-11,0 0-6,-6-4 0,6 4-4,0 0-14,0 0-1,-20 10-1,12-6-2,0 1-7,-3 3 2,0-3-5,0 6-8,-1-3 7,1 1-3,-2 3-3,2-1 6,-1 1-6,3-3-2,-1 5 5,1 0-10,-2-1 1,4-3-7,-1 5 10,2-1-3,2-2-1,-1 0 4,0 2 2,3-2 5,-1 1-2,2-2 7,1 1-7,0-2-1,1 1 1,3 0-3,-2-1-4,5-2-2,-5-2 0,2-1 6,2 3-7,-2-2 3,3-2-5,0-1 1,0 0-1,-1-1 7,-6-2-4,13 0 3,-4-1-2,-2-3 2,3-1 4,-3 0-4,2-3-2,3-3 9,-3 2-5,1-5 7,-1-1-2,0-2 6,-1 0-8,2-1 6,-4 0-3,-1-1 2,3-6 1,-2 0 0,-2-1-3,0-2 1,0 1-7,-4 2 3,1-3 1,-1 1-5,-1 1 0,2 6 0,-4-5 1,-1 6-3,2 0-2,-1 1 2,1-1-4,-1 1 1,2 3 2,-5-2-5,3 3 1,1 3 2,-1-2-3,-1 5 3,2-1-4,0 1 6,1-3-5,-2 6 2,3 5-7,-4-10 4,4 10-3,-3-9 4,3 9-4,-3-6 2,3 6-7,0 0 6,0 0-3,0 0 0,0 0-3,0 0 5,0 0-2,-13 17 7,11-8-5,1 2-2,-2 1 2,0 0 0,3 5-1,-2-3-1,2 2-1,-1 1 2,2 2 0,0-3 1,2 3 1,-1 0 4,1-3-4,2 3 3,1 5-6,3-6 4,-2 0-1,0 0-1,2 0 2,3-1 2,-2-2-1,0 2-1,6-3-2,-2 2 9,1-3-8,-2 2 3,2-3-1,1-2 0,0 2 2,-1 0-6,3-3 0,0-1-9,-3 1-12,1-1-8,-5-1-12,1-1-2,-1-1-19,1-2-3,-3 2-13,2-3-2,-3 1-19,0-2-10,0 0-23,-1 2-97,-7-3-250,0 0 110</inkml:trace>
  <inkml:trace contextRef="#ctx0" brushRef="#br0" timeOffset="15554.8564">21434 6399 36,'0'0'72,"0"0"-6,-4-13-9,4 13-1,0 0-10,0 0 1,-3-7-4,3 7 0,0 0-9,0 0 2,-1-7-7,1 7 2,0 0-10,0 0-1,0 0-1,-1-9 2,1 9-10,0 0 4,0 0-3,0 0 0,-3-8 1,3 8-5,0 0 1,0 0-6,0 0 2,0 0 1,0 0 4,0 0 7,-1-9-1,1 9-1,0 0-3,0 0 4,0 0-3,0 0 6,0 0-5,0 0-4,0 0 4,0 0 3,-2-10 4,2 10 5,0 0-12,0 0 6,0 0-4,0 0-3,0 0-2,0 0 2,0 0 2,0 0-1,0 0-6,0 0 0,0 0 0,0 0-3,0 0 7,0 0-3,0 0 0,0 0 2,0 0 6,0 0-3,0 0 5,0 0-7,0 0 4,0 0 0,0 0-1,0 0 4,0 0-4,0 0 3,0 0-7,0 0 5,0 0-5,0 0-2,0 0 7,0 0-8,0 0-5,0 0 1,0 0 1,0 0-2,0 0 3,0 0-2,0 0 2,0 0-6,0 0 7,0 0-2,0 0 4,0 0-4,0 0 0,0 0 7,8 22-6,-8-22 6,0 9 4,0-9-2,3 10 4,-3-10-6,1 9 0,-1-9-3,1 10 3,1-5-1,-2-5-1,1 12 2,-1-5 10,0-7-3,1 12-5,-1-6 1,0-6 5,0 11-7,0-11 0,-1 11 3,0-4 1,1-7 6,-2 11-4,1-4-4,1-7 3,-1 10 0,1-10-1,-3 13-4,2-8 2,1-5-5,-3 11 0,2-6-2,1-5 4,-4 11 2,3-5-6,1-6 3,-5 12 2,4-7-6,1-5 4,-3 12-2,0-5-4,3-7 1,-1 13 0,-1-8-1,2-5-1,-3 10 1,2-3 4,1-7-5,-2 11-1,1-4 7,1-7-8,-2 9-1,0-1 3,2-8-3,-1 9 6,-2-5-6,3-4 1,-2 10 2,2-10-2,0 0 4,0 11-8,0-11 0,-2 9 5,2-9-1,-2 10 0,2-10 0,0 10-1,0-10-2,-1 7 5,1-7-2,0 11-3,0-11 0,-1 7 2,1-7-2,1 9 1,-1-9 2,0 0-5,-1 11 6,1-11-1,0 9-3,0-9 4,1 8-4,-1-8 1,0 0-2,1 9 3,-1-9 0,0 0 1,2 10 0,-2-10-1,0 0-3,0 10 2,0-10 0,1 9 3,-1-9-5,1 7 1,-1-7 4,2 7-1,-2-7-5,0 0 2,0 10 3,0-10-1,2 6 1,-2-6-3,0 0 9,0 0-7,0 0-1,-2 10 0,2-10 3,0 0-1,0 0-3,0 0 3,0 0 1,0 0-3,0 10-1,0-10 0,0 0 0,0 0 0,0 0 2,0 0-1,-2 7-1,2-7 3,0 0-2,0 0-1,0 0-2,0 0 6,0 0-6,0 11 3,0-11-3,0 0 6,0 0-3,2 7 3,-2-7-5,0 0 4,0 0-5,0 0 4,0 0-2,0 0 4,2 9-3,-2-9 0,0 0 0,0 0 1,0 0-2,0 0-2,0 0 4,2 5 1,-2-5-2,0 0 1,0 0 1,0 0-4,0 0 4,0 0-1,0 0 1,0 0 3,0 0-3,0 0 1,0 0-2,0 0 0,0 0 1,0 0 3,0 0-2,0 0 0,0 0 1,-10 5 3,10-5-3,0 0-2,0 0-2,0 0 5,0 0-4,-17-7-1,17 7 0,-10-1 1,10 1-1,-10-2 3,10 2-5,-10-3 2,10 3-1,-14 0 2,4-4-4,2 2 3,-2 2-2,10 0 0,-21-1 2,10 1 0,-1-1-1,1 1 0,-1 1-1,1-1 5,-3-1-3,2 1 2,-1-1-2,1 2 0,-1-2 0,0 1-1,2 0 2,0-2 0,0 4-1,2-2 1,-1 0 1,-3-2 0,3 4 1,2-5-3,8 3 5,-17 0-6,10 0 0,-3-1 3,10 1-5,-16 0 5,8 0-3,8 0-2,-16 0 3,8 1 0,8-1-1,-14-1 3,14 1-3,-14 0 1,14 0 0,-13 1 0,13-1-3,-14-1 2,7 2 0,7-1 4,-17 0-2,7-1 0,10 1-1,-15 1 0,15-1 1,-15-2-1,8 3-1,-1 0 1,8-1-2,-14 0 4,6 3-4,8-3 1,-14 1-1,7 0 1,0 0 0,7-1-1,-12 5 4,12-5 0,-12 0-3,7 1 2,5-1 0,-13 3 2,13-3-2,-9 3-3,4-1 1,5-2 3,-9 2-1,9-2-3,-11 1 3,11-1 0,0 0 2,-11 0-3,11 0-1,0 0-1,-11 0 3,11 0 1,0 0-5,-10 2 5,10-2-2,0 0 2,0 0-4,-12-2 3,12 2 1,0 0-4,0 0 4,-10 0-6,10 0 4,0 0 1,0 0 1,0 0-3,-9 0-1,9 0 4,0 0-4,0 0 1,0 0-1,0 0 4,0 0-3,0 0-1,0 0 3,0 0-2,0 0-3,-8 2 1,8-2-1,0 0 6,0 0-3,0 0 3,-10 0 0,10 0-4,0 0 1,0 0 4,0 0-5,0 0 2,0 0-4,0 0 3,0 0-3,0 0 4,0 0-3,0 0 3,0 0-3,0 0 1,0 0 1,0 0-2,0 0 4,0 0-5,0 0 1,0 0 2,29-2 1,-29 2 2,12 0-3,-6 0 4,-6 0-4,13 0-2,-13 0 1,13-1 1,-13 1 1,13-2-3,-6 2 4,-7 0-5,14-2 7,-6 2-1,-8 0-5,15-1 6,-7 1-4,3 0-1,-11 0-1,16 0 6,-7-1-2,2 0 2,0 1-3,-1-3-2,-1 3 4,1 0-2,0 0 2,2 0-4,-2 0 2,-1-1 3,2 1-6,0 0 4,-2-3-2,2 3 5,-1-2-1,1 2-2,-1-2-1,-1 1 0,2 1 2,1-2-2,-2 1 4,-2 0 1,2-3-5,-1 3 3,0-2 3,1 0-3,-2 3-3,-8 0 0,14-2 3,-6 0 3,1 0-6,-1 1 6,4-1-3,-1 2 3,-2 0-2,5 0 1,-4-2 3,-3 2-4,4-2 1,-2 1-2,-1 0 0,-8 1 3,18-3-4,-13 3 0,-5 0 2,13-4-3,-6 4-1,-7 0 3,9-1-4,-9 1 1,9 0 0,-9 0 0,12 0 2,-12 0-2,11 0 1,-4 0 0,-7 0 11,11 0-10,-11 0-3,10 0 4,-10 0-4,11-3-1,-11 3 1,15 0 3,-9 0-2,-6 0-3,12 0 0,-12 0 8,15-1-4,-10 0 5,-5 1-6,15 0 5,-15 0-6,9-3 1,-9 3-1,9 1 3,-9-1-6,0 0 2,12 0 1,-12 0-1,0 0-2,8-1 6,-8 1-3,0 0 1,11-1 0,-11 1 0,7-3-2,-7 3 4,0 0-3,11 0-1,-11 0 2,0 0-1,0 0 3,10 0-3,-10 0 4,0 0-2,0 0-1,11-3 5,-11 3-3,0 0-2,0 0 4,0 0 2,10 0 2,-10 0 1,0 0 3,0 0-6,6-2 3,-6 2-3,0 0 2,5-4-3,-5 4 1,0 0 0,7-3 1,-7 3-2,0 0 5,0 0-1,8-1 5,-8 1 2,0 0 7,0 0 0,0 0 5,0 0 0,0 0-1,0 0-5,7-4 1,-7 4 0,0 0-5,0 0-3,0 0 6,0-10-1,0 10-8,0 0 4,0 0 1,0 0-6,-3-12-1,3 12 0,0 0 7,-4-9-11,4 9 2,-2-5-3,2 5-2,-1-10 3,1 10-2,-5-7 0,5 7 0,-3-10 1,3 10-2,-3-8-2,3 8 0,-2-10 1,1 4 0,1 6 2,-3-12-2,0 4 1,2 2-3,1 6-1,-2-13 4,0 3-3,1 4-7,1 6-3,-3-13-1,2 5 3,1 8 4,-2-13-1,1 5-3,1 8 4,0-12-1,0 5 1,0 7 2,-2-13-3,2 13 4,-1-12-1,1 5-1,0 7 0,-1-13 3,1 6-2,0 7-1,0-14 2,0 8 4,0 6-6,-2-13 2,1 5 1,1 8-2,-1-16 0,0 10 2,1 6 0,-3-14 0,2 9-5,1 5 6,-3-13-3,3 13 2,-1-11-3,1 11 2,-3-9-2,3 9 2,-2-10 1,2 10-3,-2-7 4,2 7-2,-1-8-1,1 8 4,0 0-4,0-9 2,0 9 3,0 0-3,-5-11-3,5 11 5,0 0-4,-2-9-1,2 9-1,0 0-1,-2-10-1,2 10 1,0 0-2,0-9-2,0 9 2,0 0 1,0 0-2,-1-10 5,1 10-3,0 0 0,0 0-2,1-9 2,-1 9-3,0 0 4,0 0-1,0 0 4,0 0-3,0 0-3,2-6-7,-2 6 0,0 0-5,0 0-2,0 0-10,0 0-4,0 0-5,0 0-11,0 0-7,0 0-5,0 0-9,0 0-7,0 0-8,0 0-12,0 0-15,0 0-19,0 0-148,0 0-305,0 0 135</inkml:trace>
  <inkml:trace contextRef="#ctx0" brushRef="#br0" timeOffset="16720.8581">22120 6411 175,'2'-7'176,"-2"7"-7,0 0-8,0 0-8,0 0-5,0 0-7,0 0-6,0 0-9,0 0-7,0 0-8,0 0-11,-6-10-7,6 10-8,0 0-10,-9-3-7,9 3-9,0 0-4,-21 8-8,10-3-3,-3 2-6,-4 0 0,0 0-6,-1 3-4,1 0-1,0-1-3,0 0-2,2-1-5,-3 2 2,2-1-5,2 1-3,-1-3 4,6-1-4,0 1 2,0-2-6,-1 2 1,2-3-3,3 1-3,-2-1 3,3 0-1,5-4-3,-7 4 1,7-4 4,-7 6-6,7-6-2,-2 6 2,2-6-3,0 0 1,-3 8-1,3-8-1,0 0-3,0 0 4,8 9 3,-8-9-2,9 3 4,-2-1-5,2-1 1,0 1 2,3-2-1,0 0-4,1 0 2,0 2 1,0-2 1,2 3-5,-1-3 3,-2 1-1,3-1-3,1 1 4,-3 2-2,0-1-1,3 0-2,-4 0 2,4-1 3,-3 2-2,-2 0-1,2 2 3,-2-3-5,1 2 5,-3 0 0,0-1-2,-3 1 0,3-3 1,-4 2-2,0 1 1,-5-4-2,8 6 3,-8-6-2,5 6 2,-5-6 2,0 7 2,0-7 3,0 0-3,-6 12 3,-3-7-3,1 0 1,-5 2-2,2-2 3,-1 1-2,-4 0 0,-2 1 3,1-1 0,4 1-3,3-3 2,-7 3-3,5-1 5,-1-1-3,0 1 0,0-2 3,1 2-2,0-1 2,3 1-4,-1-2 0,1 0 3,4 0 0,-2-2-4,2 2 2,-2 0-2,7-4 0,-9 7-1,5-3 3,4-4-2,-8 7 0,6-4-1,2-3-1,-5 7 1,5-7 0,-2 7 2,2-7-2,0 0 0,0 0 6,7 12-4,-1-9 1,-6-3 0,10 5-1,-2-4 3,2 1 0,0 0-3,6 0 2,-3-2 2,-1 0-2,9-2 1,2 1-2,-4-2 2,1 2-3,2-1 2,-2-1-2,0 0-2,0 2 2,-1-2 1,1 0 1,-1 0 0,-6 1-4,0 0-1,0 2 3,-1-3 1,-1 1 5,0-1-6,-5 1 1,-6 2 2,13-4-3,-8 3-1,-5 1-1,10-4-7,-10 4-2,8-2-13,-8 2-7,5-4-21,-5 4-13,0 0-19,0 0-23,6-7-24,-6 7-33,0 0-136,0 0-324,-2-10 143</inkml:trace>
  <inkml:trace contextRef="#ctx0" brushRef="#br0" timeOffset="17164.7827">22608 6484 168,'4'-7'172,"-4"7"-14,0 0-20,0 0-11,0 0-13,0 0-16,0 0-8,0 0-10,0 0-4,0 0-8,0 0-7,0 0-4,4 16-5,-4-16-5,2 12-1,-1-5-3,1 3-1,-1 0 0,0 2 12,1-1-12,-4 0-4,2 2-1,0 3-7,0-4 1,-1 3-2,1-3-2,0 0-7,0 0 3,0 0-1,-1 0-3,1 0-4,0-2 0,1-1 4,-2 1-5,1 1-2,1-5-8,-1-6-9,0 14-12,0-9-11,0-5-16,1 11-15,-1-11-16,0 7-9,0-7-11,0 0-22,0 0-34,0 0-92,-5 7-262,5-7 115</inkml:trace>
  <inkml:trace contextRef="#ctx0" brushRef="#br0" timeOffset="17480.5786">22650 6390 33,'9'-6'133,"-1"6"-7,-2-2-15,2-1-10,1 1-2,2-1-14,-1 2-9,3-2-3,-3 3-6,2-3-11,1 2 3,-2 0-14,0 1 0,1-2-5,0 2-4,0-1-5,0 1-3,0 1-14,3-1-11,-4 0-10,1 2 0,-3-1-21,1 0-13,-1-1-17,-1 3-18,-8-3-98,10 4-189,-10-4 83</inkml:trace>
  <inkml:trace contextRef="#ctx0" brushRef="#br0" timeOffset="17730.9206">22729 6653 76,'0'0'193,"8"-1"-18,-8 1-14,0 0-12,8-6-19,-8 6-14,8-1-15,-8 1-5,0 0-8,12-2-12,-12 2-8,12 0-2,-12 0-8,14 1-8,-8-1-10,-6 0-23,14 0-18,-6 0-26,1 1-22,2-1-29,3-1-35,-5 0-119,3-2-252,-3 2 112</inkml:trace>
  <inkml:trace contextRef="#ctx0" brushRef="#br0" timeOffset="18156.2156">23001 6587 181,'0'0'198,"2"-8"-11,-2 8-9,0 0-17,0 0-15,0 0-16,6-4-14,-6 4-13,0 0-14,9 0-8,-9 0-10,0 0-5,0 0-8,14 3-2,-14-3-8,6 5-7,-2-1-2,-4-4-3,8 9-6,-5-4-2,0 0-2,1 2-4,-1 1-4,-2-3-1,4 5 0,-4-1-3,3-1 1,-2 1-2,0-1-1,-1-1-2,1-2 1,0 2-5,2-1 5,-1 1-5,-1-1 2,-2-6 0,5 7-1,-2-2-3,-3-5 3,6 5-3,-6-5 5,5 3 1,-5-3 3,0 0 4,17-3 8,-17 3 9,10-5 0,-1-2 0,-1 2 14,-2-4-3,3 2-2,0-3 2,-1 0-20,1-4-1,0 0 2,1-2-8,-1 1-1,0-2-3,0 1-1,-2 2-3,1-1-2,-2 6 1,1-4 3,-2 4-5,0 1-14,0-1-12,0 1-7,-2 2-11,1 1-9,2-1-25,-6 6-24,8-7-28,-4 4-20,1-1-23,-5 4-36,6-4-112,-6 4-341,0 0 151</inkml:trace>
  <inkml:trace contextRef="#ctx0" brushRef="#br0" timeOffset="19540.7163">21260 7066 14,'0'0'163,"0"0"-11,2-9-6,-2 9-10,0 0-8,0 0-7,0 0-4,3-6-9,-3 6-10,0 0 0,0 0-9,0 0-6,0 0-5,0 0-2,0 0-14,0 0-1,0 0-6,0 0-8,-17-1-1,17 1-4,-16 7-6,4-2 1,-6 1-7,3 0 0,-2 1-6,1-2 2,-1 2-7,2-1-3,-3 1 5,4 0-2,-3 0-5,6-2-3,-2 2 1,3-5-3,-1 5 2,1-3-2,1 0-2,2 0 0,0 0-4,1-2-1,6-2 1,-10 6-3,10-6-3,-7 3 2,7-3-3,-4 4-2,4-4 0,-4 6 2,4-6 0,0 0-1,0 0 0,0 0 1,0 0 1,8 12-4,-4-10 5,3 1-3,-7-3-1,13 2 0,-6 0-2,4-2 0,2 1 2,-3-1 1,3 1-1,0-1 1,1 1 2,0-1-6,5 0 1,2 0-4,-2 0 12,0 1-11,0 0 3,-6-1-4,1 2 7,0-1-3,-2 2 0,-2-3 0,1 2 2,-3-1-4,-2 0 7,-6-1-8,11 3 3,-11-3 2,5 4 1,-5-4-1,2 6 4,-2-6-3,0 0 4,-9 9 0,2-5 2,-2 1 0,-3 2 0,-1-3 2,1 1-3,-2 2 2,-4 1 4,1-2-7,1 2 7,3-3-6,-3 2 6,1-1-5,1-1 0,2 2 3,1-2-2,0 2-1,0-1 0,1 1 1,-3-3 1,4 3 0,-1-1-1,0 1 1,1-2-4,0 2 1,-1-2-1,2 2 3,3-2-4,-2-1 2,1 0 0,6-4-1,-7 7-4,3-3 3,4-4-2,-4 7-1,4-7 7,-1 8-7,1-8 10,0 0-7,3 9 2,-3-9-3,6 5 4,-6-5-2,12 3 2,-5-3-3,3 0 3,-10 0-1,19 0 4,-7 0-3,0-3 2,1 3 3,0-1-4,1-2-7,3 2 7,3-3-8,-1 0-1,-6 3-2,5-3 0,-1 0-1,-4 2-1,0 1-4,5-3 2,-6 0 3,-2 3 4,3-1-15,-4 0-3,-2 1 0,1 0 0,-8 1-3,13-3 5,-8 2-7,-5 1-4,6-2 2,-6 2-9,0 0-8,0 0-14,9-4-15,-9 4-17,0 0-17,0 0-103,0 0-230,0 0 102</inkml:trace>
  <inkml:trace contextRef="#ctx0" brushRef="#br0" timeOffset="19957.7314">21610 7256 111,'0'0'148,"0"0"-18,0 0-10,0 0-14,0 0-10,0 0-12,0 0-9,0 0-4,0 0-5,0 0-6,0 0 1,0 0-10,9 18 12,-9-18-5,0 11-4,-1-4-4,1 1 6,-2 3-4,1-2 4,0 0-8,-1 1-1,0 1-4,-1-1-6,2-1-4,0 1 0,-2 1-5,2 1 1,0-4-9,-2-1-2,2 0 2,1-7-2,-1 13-8,1-5 2,0-8 1,0 11 0,0-11-4,1 9-10,-1-9-11,0 10-15,0-10-7,1 7-8,-1-7-23,3 6-11,-3-6-19,0 0-12,0 0-18,0 0-112,0 0-255,0 0 114</inkml:trace>
  <inkml:trace contextRef="#ctx0" brushRef="#br0" timeOffset="20234.4197">21633 7188 70,'0'0'169,"1"-7"-12,-1 7-15,0 0-16,4-6-11,-4 6-16,5-4-9,-5 4-3,8-4-11,-8 4-8,12-2-8,-4 2 4,0-2-19,-8 2-1,19 0-8,-9 0-3,-1 0-3,5 0-1,-3 2-12,2-2-9,-2 1-9,-1 0-16,1 2-20,-2-1-15,2 1-14,-4-3-10,-2 3-18,-5-3-110,8 6-221,-8-6 98</inkml:trace>
  <inkml:trace contextRef="#ctx0" brushRef="#br0" timeOffset="20470.8754">21644 7393 128,'0'0'150,"0"0"-3,16-4-18,-16 4-8,12-3-8,-5 2-12,1-1-10,-8 2-9,16-1-13,-4 1-4,-2-1-6,-2 1-5,-1-2-9,-7 2-22,15-1-14,-15 1-16,17 1-32,-5-1-17,-6 0-35,2 0-109,-8 0-214,10-2 94</inkml:trace>
  <inkml:trace contextRef="#ctx0" brushRef="#br0" timeOffset="20836.7303">21956 7212 112,'0'0'135,"0"0"-22,0 0-7,0 0-7,0 0-1,0 0 4,0 0-6,0 0 1,5 12-6,-5-12-12,0 8 4,0-8-5,-2 9-1,2-9-6,-4 11-8,3-6-5,1-5-8,-3 11-5,2-3-2,0-2 5,1-6-3,-3 14-5,3-6-6,-1 1-4,1-9 1,0 15-5,-3-8 0,3 3-3,-1-2-5,-1 1 2,2-9-1,-1 12-1,4-4-3,-3-1-4,0-7 3,1 13-7,-1-8-11,0-5-16,1 11-18,-1-11-16,2 11-17,-2-11-9,0 6-32,0-6-31,0 0-124,1 7-288,-1-7 127</inkml:trace>
  <inkml:trace contextRef="#ctx0" brushRef="#br0" timeOffset="21166.0694">22150 7178 190,'0'0'178,"5"-3"-20,-5 3-19,0 0-11,0 0-10,0 0-19,0 0-10,0 0-7,0 0-10,0 0-2,13 6-5,-13-6-6,4 7-4,-4 0-2,0-7 1,2 9-4,-2-9 2,0 13 1,0-6 1,2 3-6,-2-10-5,-2 15-6,2-7-6,-2 0 8,2 0-13,2-2-2,-2-6-4,2 16 1,-2-11 1,1 3-1,-1-8-5,1 12-14,-1-12-11,3 11-16,-2-7-20,-1-4-15,2 10-13,-2-10-17,1 6-17,-1-6-17,1 6-149,-1-6-295,0 0 130</inkml:trace>
  <inkml:trace contextRef="#ctx0" brushRef="#br0" timeOffset="21430.6184">22069 7320 92,'0'0'207,"0"0"-14,0 0-6,0 0-13,0 0-14,0 0-11,0 0-11,0 0-17,0 0-10,9-9-3,-9 9-8,0 0-10,12 0 0,-5-3-16,-7 3-4,15 0-9,-5-1-7,2 0-4,2-2-7,-4 0-5,3 2-13,1-2-21,-1 1-21,5-1-20,-7 1-18,4-2-27,1 1-49,-2-1-12,-3 0-170,6-5-338,-6 4 150</inkml:trace>
  <inkml:trace contextRef="#ctx0" brushRef="#br0" timeOffset="23049.972">17140 9846 101,'0'0'107,"0"0"-11,0 0-4,0 0 1,0 0 0,0 0 1,0 0-13,0 0-2,0 0-8,0 0-10,0 0-6,0 0 0,0 0-7,0 0-12,0 0 2,0 0-8,0 0-4,0 0 1,0 0 2,0 0-4,-19-6-5,19 6-3,0 0-7,0 0 6,0 0 1,0 0-5,0 0-4,0 0 7,0 0-3,0 0-5,0 0-3,-8-2 4,8 2-4,0 0 3,0 0-2,0 0 5,0 0 1,0 0-4,0 0-3,0 0 11,0 0-2,-7-6-3,7 6 1,0 0 2,0 0 4,0 0-2,0 0-2,0 0 0,0 0-3,0 0 1,0 0 3,0 0-6,0 0-5,0 0 2,0 0-1,0 0-1,0 0 0,0 0-1,0 0 2,0 0 5,0 0-3,0 0-1,0 0-1,0 0 8,0 0 0,0 0 4,0 0 6,0 0 1,0 0 5,0 0 8,0 0-4,0 0-4,0 0 1,0 0-4,28 3-1,-28-3-4,10 0-3,-10 0 5,17 2-7,-7-2 1,0 2-1,2-1 0,0 1-2,1-1-4,0 0 3,1-1-5,0 3 1,-1-3 1,0 2-3,-1 0-5,0 1 4,0-3-3,-1 2 1,-4-2 1,1 1 0,0 2-2,1-2 1,-3 2-7,-6-3 3,12 0 7,-12 0 0,9 0-6,-9 0-3,6 3 3,-6-3-1,5 4-2,-5-4-3,0 0-1,0 0-4,0 0-3,9 2-8,-9-2 0,0 0-13,0 0-5,0 0-12,0 0-7,0 0-9,0 0-7,0 0-6,0 0-12,0 0-6,0 0-39,0 0-99,0 0-255,0 0 114</inkml:trace>
  <inkml:trace contextRef="#ctx0" brushRef="#br0" timeOffset="23550.7771">17659 9874 148,'0'0'157,"0"0"-8,0 0-15,0 0-10,6 1-10,-6-1-12,0 0-12,0 0-5,11-2-4,-11 2-16,0 0-6,12 0-5,-12 0 0,8-2-7,-8 2-1,11 0-5,1 2-4,-3 0-5,1-3-5,-10 1-4,17-1 0,-7-1-3,0 1 2,-1 1-6,2 0-2,1-1 2,-2 1-3,-2-2-4,-8 2 1,20-1-1,-12 1 0,-1-2-4,-7 2 3,12 0-2,-12 0 0,12 0-1,-12 0-3,10 0-1,-10 0 5,11 0-2,-11 0-3,0 0 4,9 0-6,-9 0 0,0 0 2,0 0-6,0 0-4,9 0-9,-9 0 2,0 0-4,0 0-8,0 0-20,5 3-3,-5-3-16,0 0-15,0 0-15,5 6-37,-5-6-84,0 0-235,0 0 105</inkml:trace>
  <inkml:trace contextRef="#ctx0" brushRef="#br0" timeOffset="23990.7695">18170 9871 121,'0'0'132,"0"0"-3,6-4-10,-6 4-4,0 0-9,8-1-4,-8 1-4,9-2-9,-9 2-2,10 0-10,-10 0 1,10 0-4,-10 0-6,11 2-2,-4-1-7,1 3-8,-8-4-3,13 2-3,-7-2-3,-6 0-5,15 1-4,-8-1-2,-7 0-3,15 4-2,-9-4-7,-6 0 1,13 0-2,-4 0 2,-9 0-3,13 0-1,-6 0-7,-7 0 5,15 0-6,-7 0 1,-8 0 1,17 0 1,-9-3-8,4 3 3,-2-2-3,3 0 1,-1 0 0,0 0-1,-1 2 3,2-1-12,-4-1 9,3 2 0,-4 0-3,-8 0-6,13 0-2,-13 0-4,12-3 1,-12 3 0,10 0-9,-10 0 1,0 0-8,10 0 0,-10 0-1,0 0-9,0 0 3,9 3-2,-9-3-1,0 0-14,0 0-7,0 0-12,0 0-11,0 0-19,0 0-132,0 0-250,0 0 110</inkml:trace>
  <inkml:trace contextRef="#ctx0" brushRef="#br0" timeOffset="24859.7763">17748 9463 89,'0'0'126,"0"0"-9,0 0-5,0 0-1,0 0-16,0 0-6,0 0-10,0 0-8,0 0-8,0 0-1,0 0-4,0 0-4,0 0-5,0 0 6,0 0-9,0 0-5,22-6 0,-22 6-3,10 0-13,-10 0 4,10 4-8,-10-4 3,8 4-5,-4 0-7,1-1 8,1 0 2,1 1 2,1 2 0,0 0-2,-1 3 4,3-3-5,-1 3 0,1-1-2,0 1-1,1 3-6,3 0 1,-3-2-2,2 2 0,-3 3 0,1-1-5,-1 0 1,-3 1 0,1-1-4,2 1 5,-2 1-4,-3-3 1,1 4 1,1-2-4,-2-1 4,-4-1 0,0 0-5,2 3 6,-4 0-10,1-5 3,-2 0 9,1 1-4,-3-1-2,2 0 0,-1-1 0,1-1 2,-5 0 2,5-3-9,-2-1 10,0 2-4,1-2 2,3-5-1,-6 7-1,6-7 4,-7 7-12,7-7 15,-3 3-21,3-3 11,0 0-10,-12 0-8,12 0 0,0 0-14,0 0-3,-12-5-9,12 5-10,-5-5-7,5 5-9,0 0-17,-7-5-6,7 5-146,-6-4-256,6 4 114</inkml:trace>
  <inkml:trace contextRef="#ctx0" brushRef="#br0" timeOffset="25625.9851">18236 9399 78,'0'0'120,"0"0"-19,0 0-12,0 0 4,0 0-18,0 0-1,0 0-7,0 0-4,0 0-4,0 0-6,0 0 3,0 0-12,0 0 2,0 0-11,0 0 2,-12 12 4,12-12 10,-4 5-6,4-5 2,-7 10-5,3-4 0,1 0-1,0 3 0,-3 0-9,2 0 1,1 2-7,1-1 10,-2 3-7,3-4-2,-2 4-5,2-2 2,-2 1-7,3 0 3,-1 0-3,0 1-3,1-1 0,2-2-4,0 3 0,-1-3 1,0 0-2,2 2 0,-2-2-1,2 0 2,-2-1-6,1-1 1,0 1 1,2-1 0,1 0-2,-2-3 2,1-1 0,3 3-3,-2-5 2,-1 2 1,-4-4 0,14 3 1,-7-3-2,-7 0 2,13 0-3,-4-2-4,-3 0 3,2-1 4,-2 1-4,3-6 10,-2 4-1,-1-4 10,-1-1 4,2 1 1,-4 0-5,3-1-1,-2-2 4,-2-1-3,1 0 0,2-1-1,-3-3-4,3 1-2,-1 0 1,-4-2-4,1-1 2,-1 2 3,0-1-6,-1 6 2,-1-2-7,0-4 2,-3 2-4,2 3 4,-1 1-1,1 0 1,-1 1-3,-1-1-2,0 2 0,-1 1 1,-1-1-2,3 4 0,-2-2-8,1 2-3,-2 2-6,7 3 1,-8-6-1,3 2-1,5 4-4,-8-3-8,8 3 2,0 0-3,-14 0-11,14 0-4,-9 4-7,9-4 4,-11 5-10,7 0-9,0 0-15,-1 1-10,2-1-8,-2 5-17,2-3-126,-1 0-262,2 1 116</inkml:trace>
  <inkml:trace contextRef="#ctx0" brushRef="#br0" timeOffset="25907.7394">18146 9632 55,'0'0'181,"0"0"-9,0 0-15,10-17-14,-4 12-12,-6 5-16,16-8-6,-7 5-16,0-1-8,2 2-10,1-4-6,-1 4-8,0-2-7,2 2-1,-1 1-6,-2 1-9,4-2-14,-4 2-13,-1-2-15,0 1-13,4 1-14,-5-2-21,-8 2-23,20-1-21,-13 0-137,-7 1-253,12-1 111</inkml:trace>
  <inkml:trace contextRef="#ctx0" brushRef="#br0" timeOffset="26645.6966">18487 9573 135,'2'-7'150,"-2"7"-8,0 0-16,0 0-16,6-2-1,-6 2-6,0 0-13,10-3-5,-10 3-6,0 0-1,7-2-10,-7 2-5,0 0-8,12-1-2,-12 1-10,0 0-4,13 3-8,-10 0 0,-3-3 0,7 1-2,-7-1-5,8 5-2,-4-1 1,2 0-5,-2-1-5,-4-3 1,6 12 2,-5-8 0,1 2-2,-1 5-3,-1-4-3,0-7 0,-1 13-1,1-4 0,-3-1 6,2 1-6,-1-1 0,0 4-1,-1-4 2,2-2-4,0 2 2,1-8 0,-6 12 0,3-8-6,3-4 3,-3 10 1,3-10-4,-5 8 0,5-8 2,0 7 3,0-7-3,0 0 4,-4 5-4,4-5 4,0 0-2,0 0-2,0 0 2,0 0-1,0 0-3,0 0 3,8-22 1,-8 22-2,8-12 1,-3 2-1,-1 3-2,-1-5 1,3 2 6,-3-2-5,4 2 7,3-7-6,-4 3-3,2 0 0,-1 4-2,-1-1 1,-1 0-4,0-1 3,0 3 5,-2-2 3,2 2-2,-2 0-3,1 1 3,-1 1 0,2 0 1,0 0-3,-1 1 1,-4 6 1,7-8 3,-5 2-3,-2 6 7,5-5-3,-5 5-5,0 0 3,3-7-2,-3 7-2,0 0 0,0 0-2,4-4 0,-4 4 3,0 0-6,0 0 1,0 0 2,0 0 2,0 0 2,0 0 1,0 0 1,0 0 7,2 20-5,-2-20 1,0 10 2,0-4 1,0-6-4,-1 14 1,1-5 2,-1 0-2,-1-1 3,2 4-2,0-3-2,0-1-2,2 2 0,-1-1 3,1 0-4,0-1 0,-1 0 1,2 1 2,0-2-5,0-1-7,1 1-6,1 2-2,0-4-8,0 1-15,0 0-13,2-3-11,0 1-13,0-1-16,-1-1-9,-6-2-25,18 1-20,-10-1-115,1-1-279,-2-1 124</inkml:trace>
  <inkml:trace contextRef="#ctx0" brushRef="#br0" timeOffset="32076.6189">26163 4493 6,'0'0'160,"0"0"-17,0 0 7,0 0-15,-5-6-11,5 6-5,0 0-8,0 0-7,0 0-11,0 0-6,0 0-12,0 0-6,0 0-12,-3-7-3,3 7-7,0 0-3,0 0-6,0 0-5,-9 17 4,5-7 5,-1 0-11,-1 5 0,-1-2 0,0 4-1,0 0 5,-3 7 3,4 1-3,-4 1 7,1 4 1,0-3-4,-3 4-7,3 2-2,0 1-1,0-2-7,2 1-1,0 1 2,0-3 0,-2 1-3,1-4-5,2 0-2,0-1 0,-1-2 0,-2 0 2,4-8-1,-2 3-1,2-4-2,-1-1-1,1 2 2,1-6-4,-2 5 0,-1-7 1,1 0 3,-2-1-6,3-1 2,0 1 1,-2-4 2,4 2-5,-4-2 2,7-4-1,-10 0 3,10 0-2,0 0-2,-15-4 2,15 4-1,-8-8-3,4-2-3,2 0-1,-1-1 3,3-1 0,-2-5-1,3 0-11,1-9-4,4 1-1,-3-2-5,5 1 3,0-2-3,2-2-11,3-2 4,-3 3-5,1-2 6,2-1 1,0 1 0,0 1-1,1-1 0,0 2 3,-3 3 3,0-2-2,1 1 6,0 4 0,-1-2 2,1 2 3,-4 5-3,-1 3 7,1-1 1,-4 4-4,1 0 0,1 1 0,-1 0-1,1 4 6,-2-4-3,2 3 1,0-1-1,-1 3 3,0-1 1,4 0 1,-2 0-2,2 0 2,0 1-3,2-1-3,-2 3 5,3-1-6,0 0 4,5 1 5,1-1-1,1-1-1,-1 2 2,-3 2 5,2-1 0,2 2-2,-2 0-3,-1 0 1,-3 2-5,5 0 5,-8 0 5,4 1-4,-2 0-4,-3 0-2,1 4 6,-4-3-5,1 2 1,-2-1 2,0 1 3,-3 3-3,1 1 11,-2 3-2,-1 0 7,-5 2 2,-3 3 13,2 0-4,-3 2-4,-6 2 5,-2-1-10,0 2 4,-1-2 0,-3 2 0,-1-4-1,3 0 2,-3 1-6,7-8 2,1 2-3,-5-1-1,-1 3-3,4-4 1,0-3-2,0 2 4,6-3-4,-3-2 0,1 0-3,1-1-2,-1 0 2,2-2-2,2 2 0,0-2-3,-1 1 3,2-3-1,7 0 1,-11 3-3,11-3-1,-8 3-3,8-3 2,-6 2-1,6-2-8,0 0 4,-6 5 5,6-5-1,0 0-2,-2 9-4,2-9 2,1 9-1,-1-9 3,4 11-3,-1-3 5,2 0-3,1 1 2,2 2-4,-1-1 4,5 4 1,-1 0 3,1 0-1,0-1-3,2 1 0,-3 1-2,7 7 0,-4-8 5,1 1 0,3 4 0,3 0 3,0-2-2,0 0-1,-5-5-1,5 6-3,-2 1 4,-2-6-2,-4 0 0,2 1 3,-2-2 1,-1 3 1,-3-5-3,-1-2-3,-2 1 0,0 1-1,0-3 3,-2 0 0,-2-2 0,1 0 0,-3-5-2,4 7 5,-4-7 0,2 8-1,-2-8 1,0 0-1,3 5 4,-3-5-3,0 0-1,0 0-3,0 0-4,0 0-11,0 0-19,0 0-12,0 0-13,0 0-20,0 0-17,0 0-35,-17-18-31,17 18-155,-9-4-343,5-1 152</inkml:trace>
  <inkml:trace contextRef="#ctx0" brushRef="#br0" timeOffset="33249.7587">23776 2888 182,'-3'-5'181,"3"5"13,-5-7-8,5 7-9,-4-5-4,4 5-16,-5-7-12,5 7-12,-7-4-9,7 4-16,-4-4-12,4 4-9,0 0-12,0 0-10,0 0-6,0 0-6,0 0-5,-17 12-3,8-3-5,4 6-5,-8 7-3,1 1-4,-1-1 5,4 4-9,-3 3-6,3 2 1,2 1-2,-5 1-3,7-1 2,-3 3-6,2-1 3,-1 1-1,1-1-2,2-1-3,-2-2 4,2 1-3,2-4 3,-2 2-2,1-2 2,2-2-3,-3-2 1,2-6-12,-2 1-11,0-2-9,0 1-5,0-3-17,-1 0-17,-2-3-20,0 3-20,-3-4-20,1 0-41,-1-1-38,-4-1-106,2-4-332,-1 0 148</inkml:trace>
  <inkml:trace contextRef="#ctx0" brushRef="#br0" timeOffset="34490.4764">23305 3422 162,'2'-13'191,"-1"4"-14,-1 3-21,1-4-15,2 3-8,0-3-17,0 2-11,3-1-4,0 2-16,-1-1-7,3 0-8,2-1-5,1 0-11,3 1-2,3-4-8,1 7-1,1-2-12,3 1 3,-3 2-5,0 3-3,1-2-4,-1 3-2,-2 3-3,1 1-4,1 3 1,-3-1-3,2 3-2,-4 1 2,-3 2-4,2 1-1,1 2 1,-4-2 1,-2 2-2,-2-1 1,-1 1 2,-1-2-3,-1 2-1,1 0 3,-2-3-3,1-2-4,-3 2 4,0 0 0,-3-2-2,1 1 7,0-3-7,0-1 3,-1 0-1,-1-1 3,2-1 1,-4-1 3,6-4-7,-6 7 5,6-7-4,-9 2-3,9-2 4,-9 0-3,9 0-4,0 0-5,-14-9-7,12 4-3,2 5-3,-3-13 5,5 2-13,3 3 1,0-3-2,2 1 2,4-3 0,4 1 4,-2 1 5,2 1-4,8-4 3,-4 4 4,-3 2-4,2-2 4,1 6 1,-4-3 7,3 2-8,-5 1 3,-3 2 0,3 0 12,-3 0-15,-4 1 3,-6 1 5,14-1-3,-7 1 1,-7 0 0,0 0 0,10 4 3,-10-4 4,4 6 13,-4-6 1,-3 9 4,3-9 4,-7 14 4,3-6-1,-1 1-1,-2 1-2,2 0-1,0-1-2,0-1-2,1 4 1,2-3-8,-1 0 4,-1 1-2,3 0-4,-1-3 3,1 0-2,2 2-1,2-3-1,-3-6 2,8 8 6,-4-4-8,2-1-1,2-1 5,-8-2-4,14 0-1,-5-1 1,2-2 0,-1 0-3,1 0 1,-1-4-4,-1 0 1,0 0 0,0 0 4,-3-1-6,-1-1 3,0 0-3,-1 0 6,-1 0-2,-2-1-4,0 3 5,-1-2 6,0 9 8,0-13 3,0 6 1,0 7 5,0-11 5,0 11-1,0-11 1,0 11-2,3-7 0,-3 7-9,1-7-2,-1 7-1,6-4-4,-6 4-1,13-3-2,-4 1-4,4 2 3,-1 2-4,1 1 0,0-1 0,1 4-2,-2-2-3,0 2 1,0 2 0,-2-3 0,2 4-2,-3-1 1,-3 0-2,2 1 2,-1 1-2,-3-4 3,1 3-3,-1-1 6,-1-4-3,1 2 1,-3-1-4,-1-5 1,3 13-1,-3-13 3,1 7-3,-1-7 4,0 0-2,0 9 1,0-9 0,0 0 4,0 0-3,0 0-1,0 0 0,0 0 0,0 0-1,0 0 1,0 0-5,-13-20 10,10 13-8,3 7-2,-1-11 1,0 3 3,1 8-1,0-15-2,2 9-1,-2 6-1,3-13 3,0 6-4,0 3 1,4-1 0,0-1-1,2 1 1,2 1 0,0-1 0,-1 4-2,2-1-1,1 1 3,-1 1-2,1 1-1,0 1 1,-1-1 4,-2 2 1,0 2-2,-1-1-1,1 1 0,-2 0-8,-3-1 2,1 2-8,1-1-4,-2 1 0,-1 1-7,1-2-4,-4 0-5,2 3-7,-3-8-1,1 10-3,-1-3 3,0-7 3,-1 9 7,1-9 0,0 0-4,-2 10 10,2-10 1,-5 5 5,5-5 8,0 0-6,-8 2 3,8-2 7,0 0-3,0 0 1,0 0 4,-13-8 2,13 8 3,-7-7 1,7 7 2,-1-10 12,1 10 4,-2-10-4,2 10-2,3-11-2,1 6 6,0-1-9,0-1 3,4 2-2,0-1 1,0-1 1,3 3-2,0-1 3,0 0-3,2 2 1,-2-1-6,2 3 0,1-1-2,-2 2 4,0-1-5,-1 2 3,-1 1-2,0 0 1,-1 1 1,-2 0-1,3 1-1,-5 1-3,1 0 7,-2 2-2,1 0-1,-2 1-1,-1-1 2,1 2 1,-3-1-1,0 0-5,-3 2-10,2 0-4,1-10 4,-5 15-30,1-7-18,1 1-31,1-2-14,-2 0-21,0-2-126,-5 1-276,4-2 122</inkml:trace>
  <inkml:trace contextRef="#ctx0" brushRef="#br0" timeOffset="34878.1144">25049 3241 101,'0'0'171,"0"0"-7,0 0-12,-2-7-17,2 7-15,0 0-10,0 0-16,0 0-12,0 0-6,0 0-9,0 0-5,-1 24-3,1-12-7,-1 2 3,-2 4 2,3 1-8,-1-1-3,1 7 2,0 0 9,0 2-12,-1-9-1,-1 7-7,2-4 2,-2 4-4,-1-7-2,-1-2-5,1 4-2,-1-4-1,0 4 0,0-3-2,0-5-3,0 5 1,0-8-3,-2 3-12,2-1-12,-1-2-15,1 0-11,0-4-15,1 2-13,-1-2-30,4-5-22,-8 5-37,8-5-129,-13 0-301,13 0 134</inkml:trace>
  <inkml:trace contextRef="#ctx0" brushRef="#br0" timeOffset="35198.0869">24992 3237 78,'4'-6'161,"4"-1"-21,-4 3-7,1 0-12,4-3 0,1 3-10,-2-4-4,2 3-5,2-2-13,-1 3-7,0-1-4,3 2-9,2-1-10,2 0-6,-6 3-3,1-3-9,-1 6-5,2-2-3,-2 0-1,0 2-2,1 1-3,-2-1-5,2 4-1,-4-1-1,0 0-2,-1 2-4,-2 0-5,-1 1 3,-1 1 2,-2 1-8,0 1 8,-2-2-8,-4 4 7,-1-2-7,-2 3 3,-3-2-2,1 1 0,-1 1 5,-1-2-5,-1 2 2,-1-2-6,3-3-8,-2 3-10,0 0-21,-1-3-7,4 1-29,0-3-22,0-2-24,1 3-21,0-2-105,1-2-263,2 0 116</inkml:trace>
  <inkml:trace contextRef="#ctx0" brushRef="#br0" timeOffset="35703.7181">25258 3413 184,'0'0'207,"0"0"-24,0 0-11,5-5-15,-5 5-18,5-5-16,-5 5-13,10-2-9,-10 2-9,11-1-14,-11 1-9,15 0-5,-7 3-6,2-2-2,-1 3-9,2 0-6,0 0 0,-1 2-9,0 2 1,-1-1-4,0 1-7,1-1-1,-2 3-1,-3-1 1,1-2-4,1 3-1,-5-2 0,1 2-2,-3-2 0,1 2 2,-1-10-7,-2 13 4,2-7-4,0-6-3,-6 12 10,5-8-5,1-4-2,-4 7 6,4-7-7,0 0-1,-7 7 3,7-7-8,0 0 0,-11-1-4,11 1 4,0 0-2,-10-9 2,7 5-6,3 4 2,-7-11 2,6 5 5,-3-2-8,3 1 9,1-3-13,0 10 5,3-17 0,3 10-5,-4 2 1,6-5 1,-1 3 0,1 0-3,1 2 2,1-2 5,2 2 5,-2 0 1,1 1 3,1 0 7,2 0-1,-4-1 1,2 3 1,1 0 4,-2 1-9,2-1 0,-3 4-2,0-2 1,-1 2-5,-1-1-2,-2 3 9,1-1 4,-2 2-15,0-1 1,0 3 0,-2-2 1,0 0-2,0 2 0,0-2-4,-3-5-8,3 13-6,-3-6-17,0 0-14,0-7-22,-2 12-21,1-6-23,-3 1-33,4-7-172,-13 8-347,3-5 154</inkml:trace>
  <inkml:trace contextRef="#ctx0" brushRef="#br0" timeOffset="35898.0208">25561 3335 104,'4'-5'197,"-4"5"-18,5-5-18,-5 5-17,7-6-17,-7 6-9,8-2-14,-8 2-11,10-3-13,-10 3-27,11 2-22,-11-2-31,10 2-20,-5 1-25,1-1-27,0 2-29,-6-4-92,7 8-207,-6-4 92</inkml:trace>
  <inkml:trace contextRef="#ctx0" brushRef="#br0" timeOffset="36827.0403">25795 3391 210,'0'0'206,"0"0"-11,0 0-6,6-4-7,-6 4-11,0 0-15,0 0-16,0 0-15,0 0-10,0 0-20,0 0-10,0 0-5,0 0-13,0 0-3,8 8-10,-8-8-3,0 0-6,-1 13-3,1-8-3,0-5-5,-4 15-4,4-15-2,-2 14-4,1-7-2,1-7-2,-1 14-5,1-9-4,0-5-4,0 13 2,0-13-9,2 10-1,0-6-2,-2-4-4,5 7 3,-1-3 2,-4-4-1,9 1 1,-9-1 2,11 0 0,-11 0-4,10-2-1,-1-3 5,0 1-3,-2 1-1,2-2 5,1-1-4,-4 0 1,-1 1 1,2-2 5,0-1 4,-2 6 6,1-3 5,-3-1 4,3 2 7,-6 4 1,6-6-3,-1 1-2,-5 5-5,2-6-1,-2 6-3,0 0-1,7-6-3,-7 6-7,0 0 0,0 0 0,3-6-6,-3 6 2,0 0-5,0 0-2,0 0 7,0 0-4,0 0 1,7 13 1,-7-13 0,3 7-1,-3-7-2,5 9 5,-5-3-2,0-6 2,4 11-1,-3-7 0,-1-4 1,4 11-1,-2-7 3,-2-4-4,5 7 1,-5-7-4,3 6-4,-3-6 3,6 4 2,-6-4-2,8 4-1,-8-4 2,0 0 0,13-2 0,-13 2 5,11-5-4,-3 1-2,-3 0 1,7-1-1,-5 0 1,-2 0 2,3-2 0,-3 2-3,0 0 6,2-1-4,-2 2 5,-5 4 6,9-5 0,-7 1 1,-2 4-1,0 0-1,9-5-2,-9 5 0,0 0-3,4-5-1,-4 5-1,0 0 1,0 0-4,0 0-2,0 0 2,0 0 1,0 0 3,0 0-4,0 0 0,0 0 1,10 8 2,-10-8 0,4 5 3,-4-5-3,5 5 1,-5-5 3,5 5 0,-5-5-6,7 6 1,-2-3 0,-5-3 0,6 3 1,-6-3 0,10 1 0,-10-1 1,10 0 1,-10 0-6,15-1 2,-9-2 2,1 1-2,-7 2 4,15-7-2,-9 3-1,2 0 2,-4 1-1,3-2 5,-3-1 0,0 1 0,4-2 4,-6 1 1,4-2 5,-4 2 11,0 1 0,-2 5 2,3-11 1,0 5-7,-3 6-5,3-8 1,-3 8-2,0 0-5,2-9-5,-2 9-1,0 0-2,0 0-2,0 0 1,0 0-3,0 0 2,0 0-2,0 0-2,0 0 2,-3 30 0,2-19 1,-3 1 0,1 3-1,-1-3 5,0 7-1,0-1-4,0 0 1,1-1 0,-1 1 1,1 0 0,-5 2 0,3-3 0,2 0 1,1 1-2,-3-1 2,2-3-3,1 0 5,-1-2-5,2 0-2,-2-2-12,-1 1-8,4-11-10,-3 16-10,0-11-15,3-5 0,0 0-9,-3 13-8,3-13-4,0 0-15,0 0-40,-6 5-50,6-5-193,0 0-405,0 0 180</inkml:trace>
  <inkml:trace contextRef="#ctx0" brushRef="#br0" timeOffset="37674.623">26282 3377 61,'6'-3'175,"-6"3"-19,9-4-6,-4 1-10,-5 3-12,14-4-11,-9 2-4,-5 2-16,14 2-7,-14-2-4,13 4-3,-6-1-8,4 4-2,-1-2-9,-2 1-6,3 4-5,-3-2-4,0 2-9,-2-1-1,1 0-5,-1 0-2,-2 2 0,1-3-1,-1 3-6,-2-2 1,-2 1-5,0-3 1,0 3 3,0-10-5,-2 11-2,0-3 0,-3-4-4,0 2 4,0-2-10,-4 3-3,4-5-7,-3 2-4,3-1 4,5-3-1,-15 1-1,15-1 2,-12-3-3,6 1 1,6 2 1,-10-8-5,6 0 7,0 2 3,0-4-6,4-2 1,-2 0 1,4-5 4,2-1-5,3-6-1,3 1 2,-1-2-3,3 1-4,2 2-4,2 0-5,0 1 3,4 4-2,-3-2 3,-2 4-2,5-4 4,-5 4 3,3-2-3,-3 8 1,0-4-3,0 4 5,-4-1 9,0 0 11,-3 3 7,0-2 7,-1 6 11,-3-4 5,1 2 2,0 3 8,-5 2-5,5-10 4,-5 10-6,5-5-2,-5 5-7,0 0-1,0 0-6,5-5 3,-5 5-11,0 0-4,0 0 0,0 0-3,0 0-2,0 0-1,-15 14-1,8-7-3,-2 1-3,-1 6 4,1-1-4,2 3 2,0 1 1,2-2-3,-1 5 2,-2 5-2,3-2 1,1-4 1,-1 4-1,2-5 2,3 2-1,-2-2 2,-1 0-5,3-1 4,0-1-4,0 0 3,0 0-1,0-5-2,0 0 1,1 1 0,2-2 0,0-4 3,0 1 1,0-2-3,2 1 1,0-1 3,2-1 1,2 0-3,-3-3 1,4-1-1,4 0-1,-2-1 2,2 0-1,-1-2 0,6-3-2,-4 0 1,2-3 0,-2 0 0,0 1-2,-2-3-3,0 5-11,4-5-3,-7 3 3,3-2 2,-3 1-5,-1-1-9,-3 0-2,-1 2-3,0-1 6,-2 2 2,1 2 0,-3 0 0,-1 5 6,5-12-3,-5 12 0,-1-7-2,1 7-1,0 0-6,-9-8 1,9 8-3,-9-2 3,9 2-1,-12 2 12,12-2-7,-11 4 0,11-4 3,-10 5 2,5-2-4,-4 3 5,6 1-3,-3 0 2,1 1 4,-1 1 0,3 0 1,0 2 1,-1-2-2,4 0 6,0 3 3,3-3 1,-1 2 1,1-2 0,1-1 0,-2 2-5,5-3-8,-3-1-9,4 0-23,-2 0-23,3-1-24,0 1-35,-2-3-46,-2-2-91,2 3-287,-7-4 128</inkml:trace>
  <inkml:trace contextRef="#ctx0" brushRef="#br0" timeOffset="38776.3046">27373 3180 149,'0'0'155,"0"0"-15,-21 20-16,12-11-14,-2 2-6,-2 1-16,0 2-10,2-1-5,-2 3-8,-1-2-6,4 3-5,1-2-8,-4-1 4,5 1-14,2-4-2,2 1 2,-1-1-7,0-1-1,3-1-2,0-2-7,2-7 6,3 12-8,-2-7 8,7-2-4,-2 0 12,-6-3-2,21-3-2,-5-2 1,2-3 0,0-3-6,6-1-3,-10-2-2,3 1 4,-4 1-2,1-5 5,-4 0-8,1-7 4,-3 7 5,-3-8-11,-3 7-1,-4-7-4,2 8 0,-4-1-3,3 1 1,0 6-1,-2-1 1,2 2 0,1 0-1,0 10-1,0-14-2,0 14-2,0-10 0,0 10-4,0-9 0,0 9 2,4-5-4,-4 5 1,8-1-1,-8 1 2,11 1-5,0 4 7,-3 0-4,4 2 4,6 3-3,-3 1-1,-1 2 3,6 6 2,-3 1-8,0 0 8,-3 3-4,-2-1 4,-1 6-2,-2-1 4,-5 3-1,-3 0 4,-4 2-3,-1 0 2,1 2 2,-6 0 0,-3-2 1,4 1-3,-4 3 2,-1-2-1,1-4-6,1 2 15,-1 0-11,2-3 1,1 0-4,-1 3 8,1-4-4,1-3 0,0 0-2,0-1 2,1-5-1,1-5 1,2 1 2,-1-3-1,4-1-1,0 0 8,-1-3-11,1-1 1,1-7-6,0 10 2,0-10 3,0 0-2,5 7-5,-5-7-12,0 0-4,0 0-10,28-17-7,-15 6-6,0-2 6,-1 0-7,0-4 10,-2-5-14,-1 5 0,-1-1-2,-3-2 4,-1-3 7,-3 5 14,-1-3 5,-5 3 7,-2 1 11,-4 1 0,-2 0 16,-2 2 0,-4-5 0,0 8 4,1 0 1,0 1 4,1 0 2,1 1-8,0-1 9,6 3 12,0 2 13,2 0 0,2 2 2,1-1-2,5 4-3,-9-7-4,9 7-5,-4-5-4,4 5-9,0 0 2,0 0-2,11-16-5,-2 12-1,4-3-3,4 2 2,3-2-5,10 0-2,-4-1-1,4-1 0,-1 1-2,3 1 0,-3 0 1,2 0-5,-2 0 2,0-3-6,-1 5-7,0-2-7,0 0-11,1 2-8,0 0-18,-1 0-20,-7 2-38,0 0-32,-3-1-28,-6 4-147,0-1-340,-12 1 150</inkml:trace>
  <inkml:trace contextRef="#ctx0" brushRef="#br0" timeOffset="41218.0283">28172 3359 123,'0'0'209,"5"-4"-23,-5 4-16,0 0-15,0 0-5,0 0-9,4-7-6,-4 7-12,0 0-12,0 0-13,0 0-15,0 0-8,0 0-11,0 0-6,0 0-6,3 18-5,0-7-2,-3-1-3,1 6-4,-1-1-4,0 1-4,-1 1-1,-2-1-3,1 0-4,1 0 4,-1-3-4,-2 2-4,1-5-1,3 2-1,-3-3-1,3-1-4,0-8-2,-3 9-5,3-9 2,-1 10 3,1-10 0,0 0-7,0 0-1,0 0-6,0 0 0,0 0-9,12-22 6,-8 13-3,2-2 5,0-3 1,2-2-6,-2-1 2,1 1 3,0-2-3,-2 2 7,2 0-5,-3 4 0,1 3 4,0-1-2,-1 0-4,-2 2 1,1 3 5,-1-1-2,-2 6-4,7-8 4,-7 8-1,6-5-2,-6 5 1,9 0-3,-9 0 3,9 9 1,-2-3 3,-2-1 4,0 5 1,2-1-1,2 4 1,-2 1 3,-2-3-4,2 4 7,-3-4-7,1 2 11,-1-3-11,0 1-1,1 0 3,-2-3 0,2 2 2,-3-3-1,2 2-2,-1-2 4,-1-2-3,1 2 3,-3-7-1,3 8-2,-3-8 4,3 6-2,-3-6 6,0 0 0,10 1-3,-10-1 1,0 0-6,15-7 4,-10 0-2,4-1-1,-2-1-1,1-1 0,1-2 0,0-3-2,-3 4-2,1 0 3,-1-1-2,2 1 3,-2 1-3,-1-1 10,2 2 2,-2 2 3,0 2 8,0-4-3,-1 5 2,-4 4-5,6-9-3,-2 7-3,-4 2-1,6-6 2,-6 6-6,8-4 0,-8 4 0,10 0-1,-10 0-4,11 3 3,-11-3-4,10 4 2,-5-1-1,0-1-4,-1 3 4,2 4-2,-2-3-1,2 1 1,-1 3 0,-1-1 1,1-1-1,-1 2 3,0 1-1,0 0-1,1 1 0,-2-4 0,0 0 2,1 4 2,-1-4-1,1-1-4,1-1 4,-1 0 0,2-1-2,-1 0 1,2-1 3,0-1 0,6-1 3,-7-3-5,5 1 2,1-1 0,-1-3 0,0 0 1,6-3-3,-6 2-1,4-4 4,1 1-4,-3 1-3,-2-1 3,3-1-1,-2-2 1,-3 6 0,-2-4 0,2 0 0,0 4 3,-1-2-3,-2 2 4,-3 0-5,-3 5 1,6-10 4,-3 8-6,-3 2 2,5-5-1,-5 5-3,0 0 0,5-7-3,-5 7 0,0 0 2,0 0-3,0 0 6,0 0-3,0 0-1,-17 14 2,10-6 3,0 0-2,-2 0 2,-1 2-1,0-2 0,1 3-3,1-3 4,-1 2-2,2-3 0,0 3 3,2-3-5,3 0-6,-2-2-5,2 2-3,-1 0 2,3-7 3,-1 8-1,1-8 5,7 7-1,-7-7 3,10 3 1,2-3-1,-1-1-1,1-1-2,3-2-7,-5-1 1,2 1 1,1-3 2,-3 0-2,0-2 20,0 2-14,-2-2-5,0-1 3,-3-1 3,2 2 3,-3-2-5,0 0 2,1 2 3,-3 1 3,0-3-6,-1 6 4,-1 5-2,0-13 4,0 13 1,3-9 0,2 6-3,-5 3-3,0 0-1,0-10-2,0 10 2,0 0 0,0 0-2,0 0 6,0 0-4,0 0 1,18 10 0,-12-5 0,-4 2 1,5 1 2,-2 1 0,-1 0 2,-1-1-1,3 1-1,-3 1 4,-1 0-2,1 0-4,1-1 5,-3 0-1,-1-2 2,2 1-1,0-1 2,-2-7 1,0 12 0,0-4-2,1-3 2,-1-5-1,0 0 0,0 10 5,0-10-5,0 0 5,0 7 2,0-7 2,0 0-4,0 0-5,0 0 3,0 0-4,0 0-1,0 0 3,0 0-5,9-21 1,-6 15 1,0-2-3,2 1 3,-2 1-5,-1 1 2,2-2 1,1 3 6,-1-1 0,-4 5 1,4-11 2,-4 11-5,5-4 0,-5 4-4,2-4 0,-2 4-1,0 0 0,7-4 0,-7 4-1,0 0 2,0 0-3,13 5 1,-13-5 2,5 7-3,-2-2 2,-3-5 1,6 7 9,-3-2-7,-1 2 0,-2-7 2,4 13-4,-3-9-1,3 1 3,-2 2 0,0-1 0,-2-6-1,4 11-6,-2-8-2,-2-3-6,6 9-1,-6-9-4,4 6 6,-4-6 0,7 1 3,-1 2-3,-6-3-9,14-4-6,-5 0-1,0 0 2,3-3-1,-2 2-1,-1-1 2,2-1 4,-1 0 13,-2 1-1,-1-2 11,2 2 5,-2 1 4,-3-1 2,1 2 3,0 1 0,-5 3-7,9-8 2,-9 8-5,4-3 1,-4 3 1,0 0 3,7-3-10,-7 3 6,0 0 1,0 0-10,10 4 10,-10-4-8,7 9 1,-5-5-1,-2-4 3,6 9-4,-6-9 5,4 8-2,-2-4-4,-2-4 6,7 8-1,-7-8 3,4 8-3,-3-4 3,-1-4-1,9 4 2,-9-4 1,5 4 0,-5-4 4,12 0-1,-12 0 1,17-4-4,-6 0 2,1 0-4,-1 0 4,1-3-1,0 2 1,-3-2 5,1 0-9,2-1 2,-2 1-4,-4-3 5,3 3 3,0-1 6,-5-1 3,0 4-1,1-1 7,-4 1-5,-1 5 0,3-9-5,-3 9 3,3-8-2,-3 8-3,0 0-1,0 0-3,-7-11-1,7 11-1,0 0-3,-10-2 0,10 2 1,0 0-4,0 0 1,-17 5-1,11-1-1,1 1 2,-1-2-2,6-3 1,-7 12-1,2-7-1,2 0 1,1 2-1,2-7 3,-4 10-8,4-10 5,-4 10 2,3-6-2,1-4 0,0 0 1,1 14 4,-1-14-3,4 5 3,0-2-1,-4-3-2,8 5 0,-8-5 4,9 2-2,-9-2 0,12 2 2,-4-2-6,-8 0 4,14-3 2,-6 2-2,-8 1-2,12-2 3,-3-2 3,-3 1-5,0 1 0,4-3 2,-4 1-3,3 0 3,-4 1-5,5-1 5,-6 1-1,-4 3 7,11-6 7,-11 6 1,10-4 3,-10 4-2,8-2-2,-8 2 2,0 0-7,6-3-1,-6 3-1,0 0-4,0 0-4,7-2 3,-7 2-1,0 0 0,0 0 4,6 7-8,-6-7 3,6 7-1,-6-7-2,4 6 9,-4-6-4,4 8-3,-1-2-3,-3-6 0,6 8 4,-4-4-1,-1 3-5,-1-7-2,4 8 5,0-3-8,-4-5-1,6 6 0,-2-3-1,-4-3 4,7 3-1,-7-3 1,9 2 5,-9-2 1,13 0-2,-13 0 0,11-3 0,-11 3 3,14-3-2,-10 0 4,1-1 8,0 0 0,0 0 0,0 1 4,1-1 5,-6 4 7,8-6-2,-8 6-2,5-3 1,-5 3-4,4-4-1,-4 4 0,0 0-4,6-5 0,-6 5-2,0 0-3,0 0 0,6-5-6,-6 5 2,0 0-1,0 0-3,0 0 0,0 0 5,0 0-4,0 0-1,11 6-2,-11-6 0,8 3 1,-8-3 2,4 4-1,-4-4 3,10 3-4,-10-3 3,11 4 0,-11-4-2,13 0 4,-1-3-2,-1 0 1,1 1-2,-1-3-15,0 3-4,5-7 3,-1 1-5,3-2 5,-4 3-3,2-4-1,-1 2 1,3-4-7,2-5 1,-2-2-6,0-1 4,0 1 5,-2-4-5,-1 1 0,-3-2 2,-1 0 1,-1 0 2,-4 0 3,-2 6 4,-1 1 1,-1-1 2,-2 5 4,2-1 2,-2 4-3,0 4-1,2-1-1,-2 8 1,0-12 1,0 12 0,0 0 0,-2-8-3,2 8 2,0 0-2,0 0 1,0 0-2,0 0 2,-17 14 0,11-5 5,2 3-7,-3-1 5,1 6 0,-3 1 1,0 0 1,0 2 3,2-1-3,-2 0 4,2 1-1,1-3 4,1 2-3,-1 1-1,1-2 3,0-1 0,0 1 1,1-3-2,0 2-7,4-4-19,-2-2-3,2 0-25,-4 0-15,4-2-13,4 0-11,-4-1-3,2-3-12,2 0-17,1-1-131,-5-4-276,11 3 124</inkml:trace>
  <inkml:trace contextRef="#ctx0" brushRef="#br0" timeOffset="41506.487">30178 3309 15,'0'0'168,"0"0"-7,30-3-4,-30 3-14,9 0-19,0-1-15,0 0-4,-2-1-9,4 0-6,2-1-8,2 0-14,2 3-6,1 0-7,-2-2-4,-2-1-7,1 2-7,5 0-24,-9-1-11,3 1-24,3-3-24,-4 2-30,0-1-30,-3 1-116,0 1-241,-4-3 106</inkml:trace>
  <inkml:trace contextRef="#ctx0" brushRef="#br0" timeOffset="42353.8422">27108 4793 126,'0'0'207,"0"0"-23,0 0-21,0 0-16,0 0-15,0 0-15,0 0-13,0 0 2,0 0-21,0 0-12,0 0-4,0 0-10,0 0-2,-5 31-8,1-23-4,2 1 2,-4 5-1,0-3-2,0 3-4,0 2-1,-1-3-5,-2 1-1,3-2-2,-1-1-6,0 2-4,-2-1 1,3-2 1,-1 0-2,1 2-4,0-3 2,0-1-8,1 1-16,-1-1-20,-1 1-21,1-2-21,0-1-29,-1-2-26,1-1-34,-5 1-125,4-3-302,-3 0 134</inkml:trace>
  <inkml:trace contextRef="#ctx0" brushRef="#br0" timeOffset="42640.7901">26904 4867 99,'0'0'241,"0"0"-14,0 0-17,5-1-15,-5 1-19,0 0-18,0 0-19,0 0-13,0 0-19,0 0-9,0 0-12,0 0-10,10 9-3,-6-5-8,1 1-5,3 1-6,2 0-6,-1 3-9,0 2 1,6-2 0,1 1-5,2 1-1,-4 2-5,2-1-1,2-4-5,1 4 3,6 0-5,-6-4 1,4 4-4,-3-3-3,-2 0-2,-1-4-21,-7 2-18,6 1-18,-1-1-26,-3 0-21,-1-3-36,0 1-28,-1 0-195,-5-1-380,2-2 169</inkml:trace>
  <inkml:trace contextRef="#ctx0" brushRef="#br0" timeOffset="43358.1161">27746 4961 131,'-4'-5'167,"4"5"-7,-5-13-5,2 8-9,1-1-13,2 6-8,-6-10-4,6 10-12,-5-6-3,2 1-7,3 5-17,-7-5-8,7 5-7,-7-5-3,7 5-8,-12-1-7,12 1-4,-15 3-1,8-2-11,-4 0 1,-2 3-4,-1-2-5,3 3 4,-4 2-2,0 0-7,-1 2 3,0 1-1,1 0-5,2-1 3,3-1-3,-4 4-3,3-1 2,-1-3-4,2 5 2,2-4-2,0 6-2,2-6-1,2 1-2,2 0 2,-1 0-3,3-1 3,0 1-1,1-3 2,5 2-3,-1-2-1,4 0 2,1-1 1,0 0-6,8-4-1,0 1 1,-3-3 8,3-1-4,1-2-2,0-1-4,2-2 3,-3-2 1,1-1-3,-1-3-1,-2-1 1,0-1 2,2-7-4,-1-1 3,-4-1-3,-2-1 4,3-4-5,-4 1 1,-2-3-1,0-1 0,-2 1 0,-1-1 0,-1 2-2,-1-1 4,1 1-1,-1 3-5,-7 6 2,5-4 0,-2 4 2,2 4-5,-2 1-1,1 3 7,-1 1-6,1 3 4,0-2 1,-2 3 0,2 7 1,0-11-2,0 11-1,0 0-1,0-9 2,0 9-4,0 0-1,0 0 0,0 0 3,2-9-7,-2 9 6,0 0 1,0 0-1,0 0 2,0 0-1,1 29-1,-1-18-2,1 1 4,-2 5 1,1 1 2,0 2-1,-3 4 1,1 1-4,-1 0 4,1 2 0,-1 0-1,2 0 3,0 2-1,-1-1-2,1 0 3,2 0 2,1-1-2,-1-1-5,0-1 6,4 0 3,-1-7-2,0-1-10,1-1-3,1 1-15,-4-1-12,3 0-13,-1-4-11,1-2-7,1 2-2,2-2-27,-3-1-17,3-1-14,-1 0-155,-2-2-304,3-1 136</inkml:trace>
  <inkml:trace contextRef="#ctx0" brushRef="#br0" timeOffset="44100.1363">28538 4903 98,'0'0'171,"0"0"0,0 0-8,0 0-7,0 0-5,0 0-9,0 0-9,0 0-11,0 0-8,0 0-13,0 0-7,0 0-7,9-2-12,-9 2-4,0 0-4,16 5-2,-10-5 4,8 0-3,3 2-9,2-2 0,1-2-7,2 2-8,7-1-2,-1 0 0,2 0-4,-3 1-5,-5 1-3,-5-1-1,4 0-6,-5 1 3,1 0-7,-4 1-10,1-4-9,-3 4-13,-2-1-17,-9-1-21,13 0-23,-8 2-17,-5-2-10,8 5-9,-8-5-14,2 2-19,-2-2-161,0 0-332,-12 10 147</inkml:trace>
  <inkml:trace contextRef="#ctx0" brushRef="#br0" timeOffset="44434.9868">28549 5228 120,'0'0'220,"-3"7"-3,3-7-6,0 0-9,0 0-12,0 0-11,0 0-9,0 0-16,0 0-15,0 0-15,0 0-12,0 0-9,0 0-15,8 5-11,-8-5-5,12-1-9,-1 1-5,8-1 2,0 0-12,1-1-4,9 0-6,0 2-2,-1-3-6,3 2-1,0-3 5,-1 1-10,3-1-3,-3 2-4,-1-3-1,-2 2-1,0 0-4,-7 1-4,-1-1-8,0 2-5,-4-3-9,-3 3-6,-1-2-4,-2 1-7,-2 0-8,-7 2-7,12-3-15,-12 3-14,5-2-31,-5 2-10,0 0-28,0 0-29,0 0-170,0 0-372,-16-15 165</inkml:trace>
  <inkml:trace contextRef="#ctx0" brushRef="#br0" timeOffset="45431.8346">30346 4694 120,'0'0'226,"4"-5"-12,-4 5-14,4-4-18,-4 4-2,0 0-14,4-7-15,-4 7-10,0 0-15,0 0-14,0 0-7,0 0-15,0 0-7,0 0-9,0 0-9,0 0-8,-15-7-7,15 7-4,-22 4-5,-8 3-2,1 0-4,-3-1-3,-4 4-5,-2-2-1,-11 3-7,11-3-14,-1 0-4,1 1-1,0 0-12,2 0-2,2-1 0,1 2-6,3-2 1,-4 1 5,5 1-3,0 1 1,1-5 5,9 3-5,5-4 5,2 0-5,3 2 4,3-4 3,1 2-6,2 2 1,3-7 7,3 10-1,2-4 2,3 0 0,7 1 3,4-1 0,3 0 1,4 1 4,4 0-7,1-2 5,4-2-3,0 3 3,-2-2-5,4 0 2,-2 0-5,-6-1 7,3 2 0,-2-3-3,-2 3 1,-7-3-1,-1 1 0,0 0-5,-1-2 8,-6 1 0,1-1 0,-1 0-2,-2 1 4,3 1-4,-2-1 0,-1 0 3,-3-1 0,1 1-3,-1-2 3,2 4 2,-4-3-8,-1 2 8,3 0-6,-8-3 0,12 4 1,-9-2 2,-3-2-5,6 8 8,-6-8-6,-2 8 7,2-8-2,-13 10 0,3-3 2,-5 1 4,-1-3-2,-9 4 2,-1 1-1,-3-1 4,-1-1-2,-1-2 2,-1 0 2,1 2 4,-3-1-7,0 1 2,0-1-2,-1 0 2,3-2-4,-1 1 3,1 0-2,3 1 1,-3 0 1,6 1-6,-2-2 4,8-1-5,4 1 3,1-2-8,6-2 6,0 3-4,-1 0-2,2-3-3,3 3 4,1-1-1,4-4 2,-5 8 1,4-3-2,1-5-1,5 10 5,-5-10 1,9 9-2,1-4-1,4 0 4,5-1-2,1-1 0,7 2 4,2 2-8,3-4 3,0 2 7,3-1-4,-1-1-1,0-2 1,2 2 1,2 0-1,-2-1 4,0-1 0,2 3-2,1-3-1,-4 1 5,1-1 3,0-1 1,-2 1-3,4-1 1,-2 3 4,-6-3-1,1 0 4,0-3 1,-2 3 1,-2-2 5,-1 0 4,-5 0 2,-2 1 2,1 1 5,-4-4 2,-2 2-5,-1 1 4,-1 0-1,0-1 2,-7 1-2,3 0-3,-8 1-5,12-4-3,-8 1-3,-4 3-1,0 0-3,9-2-2,-9 2-10,5-1-8,-5 1-13,0 0-17,0 0-14,7-4-18,-7 4-21,0 0-16,0 0-26,0 0-10,0 0-31,0 0-16,0 0-16,0 0-171,0 0-397,0 0 176</inkml:trace>
  <inkml:trace contextRef="#ctx0" brushRef="#br0" timeOffset="46350.2538">30990 4934 229,'2'-6'229,"-2"6"-7,0 0-4,2-11-18,-2 11-7,0-6-13,0 6-16,0 0-19,0 0-16,3-7-14,-3 7-16,0 0-13,0 0-8,0 0-6,0 0-8,0 0-9,0 0-8,0 0 1,8 24-7,-6-15-4,-2 3-4,4 3-4,-4-3-3,2 5 0,2 1-6,-4 0-1,0 2 0,2-3-1,-2 0 0,0 1 1,0-1-4,-4 0-3,2-2-1,0 1-2,-1-4 4,3 0 0,-1-2-6,1-2 2,-2 1-3,0-1-1,2-8-4,0 0-1,-2 12 5,2-12-1,-2 5 2,2-5 3,0 0-5,0 0-1,0 0-5,0 0 3,0 0-4,4-31 0,-4 20-1,4-5 0,0-1 2,-2 0-4,2-8 3,-2-1 0,0-3-1,3 3 2,-1-1 0,-2 1-1,0-3 0,1 4 1,0 5 1,1 2-2,-1-2-2,3 3 8,-6 4-6,4 2 3,-4 0 0,2 3 1,1 0 1,1 3-2,-2-2 1,-2 7 0,5-10-4,-5 5 0,0 5-1,7-6-2,-7 6 2,6 0 2,-6 0-2,13 0 0,-13 0 3,12 6-1,-5-3-4,2 2 5,0 3-6,0 1 6,-3 0-5,1 1 4,3 6 1,-2-2 0,-1 3-2,0 2 3,0-2-3,-3 2 2,1-3-3,3 2 2,-5 0 0,2-2 4,1-1-4,-5 1 4,3-4 2,0-2-4,0 2 0,-3-3 2,3 1-1,-2-4-1,0-1 1,-2-5 1,5 9 1,-5-9 0,1 7 6,-1-7-1,4 5 3,-4-5 0,0 0 0,0 0-5,0 0 2,0 0-2,0 0-3,8-15 3,-5 5-2,-1 0 3,2-1-5,0-4 1,-2-2-3,2-2 2,-2-5 2,-2 6-1,4-1-3,-1 0 5,-1 0 9,2 2-1,0 0 2,-1 4-5,4 2 0,-5 1 1,1-1-5,1 3-1,0-2 1,1 5-2,-1-2-2,1 2 1,0-2-6,1 3 3,1-1-1,3 0 1,0 2-4,-1 1 4,5-1-4,-1 1 0,-2 2-2,5 0 6,-3 2-1,1-2 1,1 3 0,-1-1-2,-1 1-3,-2 2 1,3-1-2,-1 3 3,-1-1-1,-3 0 0,7 7 0,-3-1 1,0 2-4,-3 2 4,1-2 2,-3 5-2,0-2 2,1 6 0,-3-5 0,-2 0-2,1-2 2,-2 1 1,-1 0-1,0 2-4,-2-2 2,2 0-2,-4-3-9,4-2-12,-6 0-8,4 3-10,-5-3-13,3 0-20,-3 0-20,1-2-22,0 0-24,1 2-10,3-12-17,-4 17-28,-2-11-118,0 0-340,6-6 151</inkml:trace>
  <inkml:trace contextRef="#ctx0" brushRef="#br0" timeOffset="47333.7466">31917 5291 7,'0'0'186,"0"0"-15,0 0-19,0 0-9,0 0-24,0 0-8,0 0-9,0 0-15,0 0-5,6 3-12,-6-3-9,0 0-7,0 12-5,0-3 7,0 1 7,0 4-1,-2 2-6,2 1-4,-3 0-8,2 3-2,-3 4 12,0-7 25,-1 0-6,1 2-13,-2-1-4,-2 1-3,4 0-7,-1-2-1,-1 0-5,-3 0-2,2 0-6,0-3-1,3-4-5,-3 1-1,3-3 0,0 0-5,0-2-1,2-1 2,2-5-1,-2 8 1,2-8 14,-6 5 9,6-5-2,0 0-6,0 0 0,0 0-7,0 0-7,0 0 1,-3-26-2,3 16 0,5-5-6,1-2 0,2-1-4,1-7-2,1 2-3,2-5-2,-1 4-1,4-5-11,-3 2-6,1 0-6,3-1 3,-3 1-3,-1 2 1,-3 6 3,0 2 3,2 2-2,-4-2 0,-3 6 6,3 1 3,-3 0-3,0 3 0,-2 2 5,2-2-1,-4 7 0,4-9 0,-4 9 0,5-9 2,-5 9-2,4-4-3,-4 4-1,0 0-4,0 0 6,4-5-3,-4 5 6,0 0-8,0 0 2,0 0 7,10 10-5,-8-2 5,3-1 0,-1 5-1,0-3-1,1 5-1,-1-3 3,4 6 0,-2 2 3,1 5-1,-1-5 3,0-4-2,2 11 1,1-4-4,-5-2 5,3 4 1,0-5-1,-1-2 1,1 2-3,-1-1 2,-1-1-1,3 1 7,-4-3-7,-2 2 1,5-2 1,-1-1 1,-2 3-2,0-6 1,0-1 1,-2 1-4,2-4 1,-3 3-13,1-4-13,0 0-14,-2-6-16,6 9-12,-4-6-25,-2-3-15,5 10-23,-5-10-21,5 4-33,-5-4-111,0 0-321,0 0 142</inkml:trace>
  <inkml:trace contextRef="#ctx0" brushRef="#br0" timeOffset="47640.4785">31988 5499 188,'0'0'183,"0"0"-5,0 0-5,0 0-6,0 0-9,0 0-13,15-4-14,-15 4-8,16 1-15,-5-3-12,1 2-5,1 1-14,7-1-7,-2-1-8,3 2-4,1-1-5,8-1-9,1 3-3,0-2-2,3 0-14,0 3-16,-1-3-15,1 1-23,0 0-3,-3-1-42,-2 2-5,4-1-18,-3-2-22,-3 2-26,-6 0-128,-1-3-296,-3 2 131</inkml:trace>
  <inkml:trace contextRef="#ctx0" brushRef="#br0" timeOffset="51860.2592">25312 6675 186,'0'0'190,"0"0"-14,0 0 9,0-8-24,0 8-6,0 0-11,0 0-6,0 0-10,0 0-6,0 0-10,-5-6-12,5 6-9,0 0-8,0 0-5,0 0-15,0 0-8,0 0-6,0 0-3,0 0-5,0 0-7,-17 9-1,12-1 1,-3 0-5,-2 2-1,-3 2-2,-2 2 0,2 1-1,-6 4-1,2 2-5,2-5-2,2-1 0,-3 6-4,-1-1 2,4-4 0,4-1-4,-1 1-1,1-2 2,2 0-2,0-2-3,4-2 2,0 1-4,-1-3 2,0-1 0,4-1-4,0-6-1,-4 9-3,4-9-1,-1 8-2,1-8 2,0 0-1,0 0 1,5 7 0,-5-7-1,9 0-1,-9 0 1,10-2-1,-10 2 4,14-4-4,-6 4 2,-8 0-2,13-2 4,-13 2-3,14-3-1,-5 2 4,0 0 0,2 1-1,-2 0-5,3 0 2,2 2 2,-1-1-2,-1 2 3,1 1-1,1-3-2,3 3 3,-3 0-2,1-1 3,3 1-3,-3 2 2,-2 1-1,-1-2 0,4 2-1,-4 2 0,2-2 3,-4 1-3,-1-1 0,-1 3-1,2-2 2,-3 2 4,1-1 0,-1 3-5,0-3 4,-2 3-2,-4 0 1,3-2 2,-2 2-4,-1 2 2,-4-2 6,1 0 2,-2 3-1,-1-4 7,-4-1-2,0 3 5,0-2-6,-2-2-2,-1 3 1,-4-3 0,3 1 1,-4 0-1,0-1 0,1-2 0,0 0 0,0-1 1,3-2-1,0 0-1,-3 2-5,0-5-1,4 1 2,-2 0-4,2-1-4,-2 1-9,1-2-14,0 0-2,1-2-8,1 1-15,0-1-12,-1-1-15,3-1-9,0-1-8,2 2-15,-1-2-3,3 1-23,2-3-24,-3 0-148,2-2-331,1 0 146</inkml:trace>
  <inkml:trace contextRef="#ctx0" brushRef="#br0" timeOffset="52207.1343">25286 6734 13,'4'-5'221,"-4"5"-13,0 0-13,0 0-13,4-4-16,-4 4-13,0 0-13,5-7-10,-5 7-11,11-5-10,-3 3-5,1 0-9,4 0-14,-2-2-6,2 1-8,4 2-5,3-3-6,-1 0-6,2 3-4,-2-3-4,0 2-7,0 2-1,2-2-5,-2-1-3,-4 2-9,-3 0-7,2 1-11,-3-2-10,0 1-14,-3 1-13,-8 0-11,13-1-16,-13 1-10,11 1-9,-11-1 1,10 1-20,-10-1-15,6 4-24,-6-4-137,5 5-301,-5-5 133</inkml:trace>
  <inkml:trace contextRef="#ctx0" brushRef="#br0" timeOffset="52920.8514">26043 6870 169,'-2'-12'171,"1"6"-22,1 6-5,-3-12-8,1 6-3,2 6-16,-3-11-11,3 11-8,0-11-13,0 11-6,-3-9-10,3 9 1,-3-8-8,3 8-12,-4-6 1,4 6-7,-6-4-7,6 4-9,-10-2 4,10 2-11,-18 0 7,7 1-7,-1 1-2,0 2-2,-1 1-2,-1 0-4,-1 2 5,-2 1-3,5 2-6,-1-3-1,3 1 0,1 1 2,0-1-5,0 5 3,4-3-1,0-1-5,0 2 8,2-2-2,2 2-2,-1 0-3,2-1 6,2-2-4,0 1-4,2 1 1,1-1 1,-2-4-1,3 4-4,1-1 6,-1-4 0,3 2-2,1-2 1,-1-1-2,2-2-2,0 0 3,0 1-3,2-2 2,-1-3-2,0 1-1,0-4 4,-1 2-1,2-1 1,-3 0 2,3-3-5,-4 0 3,1 3 5,2-2 4,-3 1 5,-2-2 2,1 1 10,1 0 0,-4 3 6,0-2 8,-1 1-3,-4 5 2,9-5-6,-9 5-2,8-5-5,-8 5-4,2-5-2,-2 5-5,0 0-2,0 0 0,9 0-6,-9 0 3,0 0-7,8 7 4,-3-3 1,-3 3-2,2-1-2,0 0-1,0 5 3,0-1 0,-2 2-3,2 0 4,1 3-3,0 1 0,-2 1 3,-2 1 1,0-1-1,1 2 4,-5 1-1,2-2 0,0 2 0,-2 3-1,-1-3 0,1-3 0,0 3 4,-3-1-7,-1 0 0,1-2 0,-3-1 2,1 0-7,0-2-11,2 1-12,0-3-9,-1 0-11,0-2-10,0 1-16,2-2-13,-2 0-17,0 0-5,2-1-29,1 0-19,0-3-35,-1 1-97,5-6-306,-7 6 136</inkml:trace>
  <inkml:trace contextRef="#ctx0" brushRef="#br0" timeOffset="53344.2048">26340 7279 84,'3'-2'179,"-3"2"-8,0 0-11,0 0-16,5-4-12,-5 4-9,0 0-6,0 0-5,0 0-3,10 0-7,-10 0-7,0 0-2,0 0-6,14 1 2,-14-1-10,8-1-4,-8 1 0,0 0 5,10-3-7,-10 3-3,9-5-5,-4 1 2,-5 4-3,7-8 1,-3 4-3,-1-2-4,1-1-1,1 2 0,-2-5-3,-2 1 3,2-2-7,-5 0-3,4 0-5,-2 0-6,0 0-3,0-1-1,-2 1-4,1 0-3,2 1-6,-3 3-2,2 7-2,0-16-7,0 16-2,0-11-12,0 11-11,-2-8-14,2 8-11,0 0-12,-1-8-12,1 8-14,0 0 6,0 0 1,0 0-1,0 0-1,0 0-12,0 0-6,0 0-2,0 0-13,-14 15-7,14-15-23,-2 8-25,2-8-141,-2 10-329,2-10 146</inkml:trace>
  <inkml:trace contextRef="#ctx0" brushRef="#br0" timeOffset="54057.9357">26946 6854 236,'0'0'224,"0"0"-9,0 0-5,0 0-14,0 0-12,0 0-12,0 0-14,0 0-13,0 0-13,0 0-12,0 0-15,0 0-11,0 0-11,0 0-7,0 0-9,0 0-6,0 0-8,0 0-5,0 0-8,0 0-1,0 0-4,-16 14-3,13-7-4,-2 1-2,-2 4-6,1-3 2,0 4-3,1-3-4,-2 3 0,-1 3 0,4-4-3,-3 4-2,2-1-2,0 1 1,1-2-1,0-1 1,1 2-4,0 2 2,0 0-4,1-1 3,0 1-2,2-5 0,0 4 0,0-1-2,0 1 1,0 0-1,2 1 1,2-4 2,-3-1-3,2 0 0,0 0 0,0-3 1,-1 2-1,3-2 6,-1 0-6,0-1 0,0 1 1,1-4 3,-1 2-6,0-3 6,1 2-2,0-3 3,1-1-1,-6-2 7,17 3 3,-9-4 1,2-1 2,1 0 8,-2-4-3,4 1 9,-4-1-1,4-4 0,-1 3 2,3-4-1,0 1-1,-5-4-4,3-1-2,-2 1-2,1-4-1,2-4 0,-5 5-1,0 2-3,2-10-1,-3 7-4,0 1 0,-2-8-3,0 7 0,-1-1 0,-1 0-4,-1 1-2,-2-2 1,0 3-1,-2-1 1,0 0 1,-2-1-6,2 4 8,-3 1-12,0 2 7,-2 0-5,1 2-13,-2-1-5,0 3-4,-1 0-3,-1-1 7,2 2-10,-3 1-12,0 1-3,1 3-2,-1 0-9,-1 1-12,3-1-6,-4 2-17,-1 2-9,1-1-16,1 3-9,-2 1-20,2 0-11,-1 1-14,0 0-31,-4 1-149,0 1-379,2-3 168</inkml:trace>
  <inkml:trace contextRef="#ctx0" brushRef="#br0" timeOffset="55529.9439">27501 6887 109,'0'0'146,"-3"-9"-13,3 9 5,0 0-9,-4-6-7,4 6-8,0 0-6,0 0-12,-5-7-7,5 7-6,0 0-6,-7-2 0,7 2-6,0 0-3,0 0-8,0 0-3,0 0-1,0 0-5,-9-2-10,9 2-1,0 0 1,0 0-8,0 0-2,0 0-3,0 0-8,0 0 0,0 0 0,0 0 0,0 0 1,0 0-4,0 0-3,0 0-2,0 0-4,0 0 5,0 0-3,0 0 5,0 0 1,0 0-5,21-6 7,-13 6-3,-8 0 3,22 2 1,-11-4-2,4 1-2,2 0 2,1 1-9,1-1 5,2-1 2,-2 1-4,-1-2-2,1 2-1,-2 0 2,2-2-2,-5 3-4,-2-1 3,0 0 0,-1 1-3,-3-2-1,-8 2 2,13 0 1,-13 0-6,10-1 0,-10 1 3,9 1 0,-9-1 2,0 0-1,10 2 6,-10-2 3,0 0-3,0 0 0,0 0-1,9-3-1,-9 3-5,0 0 3,0 0 4,0 0-2,0 0-3,0 0 1,0 0-4,0 0 4,-15 21-3,10-15-2,-2 1 0,3 1 0,-2 2 2,0 1 1,-3 3-3,4-3 4,-4 1-5,1 8 2,0-4 4,1 8-2,-2-2-1,-1 2 2,3-6-1,-2 8-1,-1 0-1,0-1-1,2 1 0,-1-2 1,0-1 5,-1 1-1,1-6-3,2 0 2,-1-3-2,1 2 1,0-2 0,0 0-1,2-5-2,0 1-7,0 0-8,1-1-6,-1-5-7,4 2-5,1-7-8,-4 10-5,1-6-6,3-4-7,-2 6-1,2-6-19,0 0-24,0 0-38,0 0-26,0 0-139,0 0-328,0 0 146</inkml:trace>
  <inkml:trace contextRef="#ctx0" brushRef="#br0" timeOffset="56380.2404">28294 6897 76,'0'0'180,"-5"-7"-14,5 7-17,0 0-19,-6-6-12,6 6-6,0 0-14,0 0-10,-10 0-9,10 0-4,0 0-17,-12 4 3,12-4-7,-12 2-9,6 0-3,6-2 2,-14 4-10,6-3-5,-2 2 0,0-2 1,0 1-7,10-2-12,-14-1 11,14 1-4,-14-3-1,7 0 0,7 3 5,-10-7 8,4 2-1,0 1 5,6 4-7,-5-9-3,3 3 4,2 6 0,-5-12-2,4 5-3,1 7-2,0-10-4,0 10 6,0-8 1,0 8 2,1-10 0,-1 10-4,6-8-2,-3 3-3,-3 5-3,6-9 0,-2 6-3,-4 3 2,9-5-6,-3 3 1,1 0-2,0-1 1,-7 3-3,13-2 1,-2 2 1,-1 4-3,1-4 0,-1 1-1,-1 0 2,4 0-1,-4 3-1,0 2 3,1-2-7,1 2 2,-1 3 0,-1-4 1,1 4-3,-3 1-1,2 3 4,-1-2-1,-3 1 0,4 1 0,-4 1 0,0 2 0,-2-5 1,-2 3-2,3 3 4,-6 0 0,-1-2-1,-2 1 5,0-1 1,-2 2 0,-1 0-1,-2 0 3,0 2-1,-2-2-1,-1-3-2,1 2 1,-3-2 0,-3 5-4,4-4 7,-3-2-6,2-1 3,-1-1-2,0 1 3,-1-4-6,3 1 6,4-1-4,-5 1-2,3-3 1,2 0 0,0-1 1,1 2-1,1-2-4,-1-1 1,5-1 0,4-3-4,-7 5 2,3-3-4,4-2 6,0 0-2,-2 8-2,2-8 1,0 0 3,0 0 0,13 7 1,-5-6-1,5 1-1,-3-1 1,3-1 4,5 0-4,2 0 0,-1 0 0,-1 0 0,4 0 1,-3-3-2,3 2-1,-1 1 4,0 0-3,-1-3-2,-1 3 3,3 0 1,-4 0-3,1 0 2,-2 0-1,-2 0 0,-3 0 1,-1 0 1,1 0-3,-3-2 1,-1 2 0,-8 0 5,12 2-4,-12-2 3,9-3-2,-9 3 2,0 0 0,11 0-2,-11 0 2,0 0 0,0 0 2,8-1-4,-8 1-16,0 0-7,0 0-20,0 0-17,10-1-23,-10 1-21,0 0-19,6-4-33,-6 4-168,0 0-349,0 0 154</inkml:trace>
  <inkml:trace contextRef="#ctx0" brushRef="#br0" timeOffset="57159.8227">29283 6910 40,'0'0'211,"1"-7"-10,-1 7-19,0 0-11,0 0-13,0-8-9,0 8-15,0 0-16,0 0-14,0 0-13,0 0-7,0 0-8,0 0-10,0 0-7,-28 12-6,14-2-1,0 2-3,-2-1 0,-5 6-5,2 1 4,-1 1-7,0 0 0,0-1-2,5-7-4,-5 9-1,3-1-1,1 2-6,0-8-3,3 1-2,-1 2-2,5-3-2,-4 0-1,0 0 1,6-2-4,0 0-2,-3-1-7,2-2-10,1 2-12,0-4-16,2 2-17,-2 0-10,1-4-25,1-1-24,1 2-22,4-5-46,-13 5-135,5-5-338,8 0 149</inkml:trace>
  <inkml:trace contextRef="#ctx0" brushRef="#br0" timeOffset="57500.8943">28985 6928 45,'4'-4'214,"-4"4"-14,0 0-14,0 0-18,0 0-14,0 0-18,0 0-19,0 0-9,0 0-12,0 0-10,0 0-11,11 9-6,-11-9-9,6 11-1,-5-5 0,3 4-8,2 0 1,-2-1-5,0 2-5,4 3 0,-2 0-2,1 2-3,-1-1-1,3 2-7,-1-1 1,-1 2-5,1-1-2,1 0 0,0 2-4,0-2-2,2-2 1,-3 2-3,0-1 3,1 1-6,-3 0 1,2-4-14,-3-1-16,1 0-10,-2-2-23,0 2-15,-2-3-22,5 0-24,-4 1-35,1-4-174,-4 1-346,4-2 153</inkml:trace>
  <inkml:trace contextRef="#ctx0" brushRef="#br0" timeOffset="58270.7608">29758 7013 148,'0'0'163,"0"-11"-7,0 11-10,-2-10-13,2 10-9,0 0-6,-2-10-6,2 10-11,-2-8-12,2 8-11,-7-4-6,0 1-12,7 3 2,-18-2-8,8 2-6,-4 0-3,2 2-4,2-2-5,-2 3-1,-1-1-1,-1-1-6,1 5-5,4-3-1,-5 1-1,1 2-2,-3 1 0,0 2-2,2 1 0,0 1-2,0 0 0,2 1-2,-1 2-1,3-1-4,0-1 4,4 0-5,-2 3-2,3-1-1,1-2 2,0 0-2,2-1-4,1 0 5,1 1 1,-2-1 3,4-2-6,0 1 1,1-1 3,2-2 1,0 4-3,0-6-1,0-1 5,1 1-6,0-1 4,1-4 0,0 2 0,5-2 2,-3-2-3,2 2 0,-1-4 4,-1-1-6,6-4 1,-2-2 4,0-1 3,-3 4 7,1-6-7,1 1 2,-4-4-3,2 1-2,0-8 2,0 0 0,-2 1-2,1 0-1,3-2-6,-4 1 1,-1-2-1,-1 7 0,0 0 5,0 1-4,-5-3-2,3 1-4,0 5 5,-3-2 1,1 0-2,0 1 0,0 1 0,-2 1 0,0 4 3,0 1 2,0-1 0,0 2 2,0-1-3,0 9 3,0-13-4,0 6 2,0 7-3,0-12-1,0 12-2,0-7 4,0 7 0,0-9 0,0 9 1,0 0-5,0 0-3,0-10-2,0 10-1,0 0 2,0 0-2,0 0 2,0 0-2,0 0 0,0 0 2,0 0-3,-7 28 4,7-15-1,-2-1 3,-2 3-3,1 3 2,-1 2 0,2 6 1,0-1-4,-3 1 7,4 0-1,-2 1 0,2-2 1,1 1 1,0-6 0,1 6-3,3 1 5,1-8-3,-3 5 0,2-4 5,1 5-18,-1-7-17,1-1-11,3-2-7,-3 2-12,2 0-18,-1-3-5,-1-2-15,4-2-24,-4 0-23,1-1-145,1-1-311,-2-1 139</inkml:trace>
  <inkml:trace contextRef="#ctx0" brushRef="#br0" timeOffset="58833.7326">30114 6949 162,'0'0'182,"-7"-4"-7,7 4-14,-6-4-9,6 4-5,-8-5-9,8 5-4,0 0-7,-5-5 2,5 5-1,0 0-2,-8-4-4,8 4 3,0 0-7,-5-5-5,5 5-3,0 0-5,0 0-11,0 0-10,-4-5-8,4 5-8,0 0-8,0 0-3,0 0-1,0 0-9,0 0-8,0 0-3,0 0-3,0 0-5,0 0-2,0 0-2,0 0-2,22 3-2,-10-3 1,1-1-3,6 0-5,0-1 2,1-1-1,1 3-3,-1-1-2,2-1 1,1-1-2,-4 2 2,2-3-2,0 2-2,1 2-1,-4-3-7,0 2-11,-3 0-5,2 1-15,0 0-6,-5 0-11,-1 0-17,1 0-24,-4 0-18,1 1-20,-3 2-20,-6-3-11,13 0-18,-13 0-20,8 5-158,-8-5-386,0 0 170</inkml:trace>
  <inkml:trace contextRef="#ctx0" brushRef="#br0" timeOffset="59154.8537">30154 7235 74,'-5'1'225,"5"-1"-12,0 0-7,0 0-12,-6 3-18,6-3-16,0 0-12,0 0-18,0 0-13,0 0-16,0 0-9,0 0-8,0 0-4,0 0-11,0 0-2,11 11-8,-2-8-8,-2-3 3,3 3-2,4-2-7,4 0-2,-4 1-6,2-1-3,4 0-4,-3-1-1,-1-1-3,7 1-7,-6-1 4,4-1-6,0 0-17,-6-1-16,5 0-13,-2 0-19,1 0-20,-7 0-37,2 1-19,5-2-25,-2-2-36,-6 1-138,3 1-347,-5 0 153</inkml:trace>
  <inkml:trace contextRef="#ctx0" brushRef="#br0" timeOffset="61537.9392">30974 6737 100,'0'0'180,"0"0"-13,0 0-6,0 0-22,-2-9-16,2 9-8,0 0-11,0 0-11,0 0-5,0 0-12,0 0-3,0 0-14,0 0-8,0 0-4,0 0-3,0 0-16,0 0 16,0 0-13,0 0-3,0 0-3,0 0-3,0 0 6,16 0 7,-16 0-4,11 2 0,-11-2 2,20 2-3,-9-2 8,5 1-7,0-1-6,4 0-3,3 0-1,-6 0 2,4 1-1,-1 0-9,0-1 2,0 3 1,-1-4 1,0 2-4,0 0-6,-4 0 4,-1 1 0,-1-2-5,-4 0 3,1 0-3,-2 0 2,-8 0-6,14-2 7,-14 2 1,9 5 2,-9-5 0,0 0 2,9 0 1,-9 0-2,0 0-3,0 0 4,0 0-5,8 1 0,-8-1-3,0 0 0,0 0 1,0 0-4,0 0-1,0 0-2,0 0-1,-8 15 4,5-8-5,1-1 4,-4 4-5,1-1 4,-2 5 1,2 4 0,-3-1-1,-1 0-1,0 2-1,0 3 7,0 0-3,-3 4 0,3-1 0,-1-2 0,0 1-1,3-6-1,-1 1-2,3 1 6,-1-2-1,-2 5 1,0-5-3,3 0 2,-1-1-3,0-1-7,0-6-9,1 3-4,3-4-14,0 0 1,-2-1-8,2 0-3,-1-2-16,-1 1-16,4-7-18,-3 10-16,3-10-27,-4 5-25,4-5-119,0 0-303,0 0 134</inkml:trace>
  <inkml:trace contextRef="#ctx0" brushRef="#br0" timeOffset="62236.6096">31711 6750 70,'0'0'161,"-5"-5"-3,5 5-27,0 0-8,0 0-12,0 0-12,0 0-12,0 0 1,-17 4-15,17-4-3,-11 5-5,6-2-3,5-3-3,-11 6-6,6-1-1,-1-2-5,0 3 8,0-4-16,0 5 0,-3 0 5,2-1 1,-2 2-3,0 2-5,-2 1 0,4-2-1,-2 4-6,0-2-1,-1 3 0,0 0-2,3 1-1,-2 3-4,2-4-7,0 3 1,1-2-7,1 1 3,3-1 0,2 1-1,-2-3-1,0-1 2,2 1-2,2 4-1,0-1-1,0-4-8,1-2 9,1 2-3,2-3-2,-3 1-1,3-3 6,2 3-2,-2-5-2,1 2 0,-1-2 4,2 0 0,-2-2 0,1-1 6,-7-2 3,16 2 3,-9 0 3,-7-2 3,17-4-1,-9 3-1,0-3 6,1-1 3,1 0-6,0 0 4,-1-1-2,0-2 1,1-2-2,-2-1 4,1 1-3,1-5 1,-2 1-1,-1 3-5,1-5-3,0 0 5,-2-2-12,1-2 1,-5 2 0,3 0 1,-3-1-4,1-7-1,-3 9-7,0-1 6,-3 1-6,1 3-5,-3-3-10,3 0-5,-7 2-11,3 5-6,0-6-9,0 4 6,-1 4-4,-3-4-7,0 3-8,3-1 1,-1 0 4,-1 2-2,1 0-6,0 2-4,1-1-6,-1 2 2,2 1-1,0 1 13,6 3-12,-11-5-11,1 3 0,10 2-3,-13-2 2,4 2-5,9 0 7,-18 4 4,12-1-11,1 1-9,-4-1-10,0 3-105,0-2-221,5 0 99</inkml:trace>
  <inkml:trace contextRef="#ctx0" brushRef="#br0" timeOffset="63092.1586">31952 7113 104,'2'-10'210,"-2"10"-13,0 0-14,0 0-12,0 0-16,0 0-10,0 0-19,0 0-14,0 0-9,0 0-15,0 0-10,0 0-12,0 0-5,0 0-7,0 0-7,0 0-5,0 0-3,0 0-3,0 0-2,0 0-6,0 0-3,0 0-1,0 0-4,-7 26 1,7-26-1,0 10-5,0-10-3,0 0 4,-2 10-4,2-10 0,0 9-2,0-9-1,-3 7 0,3-7-1,0 0-2,-2 8 0,2-8 1,0 0-1,0 0 5,0 0-5,0 0-1,0 0 4,0 0-1,0 0-2,0 0 1,17-14-1,-13 8 4,2-5 1,-1 3 3,-1-1 2,3-1-7,-2-2 8,-1 0 5,0 3 1,-3 1 3,3 0-1,-4-4 0,2 7-1,0-4-5,-2 9 0,0-8-3,0 8-4,0-9-2,0 9 2,0 0-6,0 0 3,-6-5-4,6 5-3,0 0-2,0 0 1,0 0-1,-13 16 1,10-11-1,-2 1 2,3 0-6,0 2 0,0 0-5,-1-1 0,3-7-4,-4 12-7,4-5-1,0-7 4,-2 10-1,2-10 0,2 9-2,-2-9 2,0 8 3,0-8 2,0 0 3,0 9 4,0-9-4,0 0 6,0 0-2,0 0 2,0 0 1,0 0 6,0 0-6,0 0 5,0 0 4,16-18 4,-16 18-3,3-8-2,-1 3-2,-2 5 1,0 0-2,0-13 1,0 13 0,2-8 0,-2 8-3,0 0-2,0-8-2,0 8-1,0 0-10,0 0 1,0 0-4,0 0-9,0 0-12,0 0-12,0 0-9,-16 15-10,14-10 0,2-5-20,-5 13-7,3-8-10,-2 1-13,4-6-11,-5 12-136,3-5-288,0 0 128</inkml:trace>
  <inkml:trace contextRef="#ctx0" brushRef="#br0" timeOffset="63867.8701">32363 6717 59,'-11'-12'218,"11"12"-14,0 0-7,0 0 6,-5-6-17,5 6-15,0 0-18,0 0-13,0 0-16,0 0-14,0 0-14,0 0-11,0 0-8,0 0-8,0 0-10,0 0-5,0 0-7,0 0-5,-9 14-2,9-14-6,-2 15-2,2-4-7,-2 1-1,0 1-2,-3 4 9,0 0-12,1 2 0,-1 0-2,3 0 0,0 1-2,-3 6-2,-1 0 3,1-1 0,-3 1 2,4-8 3,-6 6-3,1 1-2,-1-3-1,4-5-4,-1-1 2,-1 2-3,3-2 0,-4-1 2,4 1-3,-2 0-3,1-5 0,2 0 0,-1-2-2,0 1 1,1-1 3,0-2-4,1-1-1,-1 0 6,4-6-7,-4 8 0,1-3 0,3-5 5,-5 7-4,5-7 0,0 0 3,0 8-4,0-8 2,0 0-1,0 0-1,0 0 4,0 0-3,0 0 2,0 0 0,8 4-1,-8-4 0,13-3-2,-13 3 2,12-1 0,-2 1-2,1 0 7,3-2-7,-1-1-1,-4 2 0,1-1 0,3 0 0,-2 1 1,5 1 1,-3-2-2,7 2-1,-1 2-1,-6-2 2,1 0-3,3 3-1,1-3 4,-5 0-1,1 0-1,-2 4 2,1-4-3,1 2 2,-8-2-1,5 1 1,-11-1-2,14 0 3,-7 1 1,-7-1 1,11 0-4,-4 1 2,-7-1 1,0 0 1,13 0 0,-13 0-5,7 0-8,-7 0 0,0 0-6,9 0-4,-9 0-8,0 0-7,0 0-10,0 0-9,0 0-18,0 0-11,0 0-15,0 0-19,0 0 4,9 0-24,-9 0-3,0 0-17,0 0-144,0 0-325,0 0 144</inkml:trace>
  <inkml:trace contextRef="#ctx0" brushRef="#br0" timeOffset="64285.9596">32507 6996 128,'0'0'131,"0"0"4,0 0-11,-2 19-9,2-19-8,0 8-5,0-8-6,0 14 0,-2-9 6,-1 5 4,1 0-4,-3-1-12,2 4-5,2-2 2,-4 5 4,-1 1-12,-1 0 0,3-1-2,-1-4 2,0 5-16,0 3-6,-1-3-6,-1 1-3,2 0-7,-1-2-1,2 4-4,-3-2-4,1-1-6,1-1 3,0 0-4,0-1-5,1-2 1,0 1-1,0-1-1,-1-2-3,0 2-1,4-5-3,-5 2-4,4-1-8,0 1-16,-5-2-10,7-2-10,-2 1-12,2-7-5,-2 11-21,2-11-17,0 0-14,-2 10-15,2-10-12,0 0-18,0 0-141,0 0-313,0 0 139</inkml:trace>
  <inkml:trace contextRef="#ctx0" brushRef="#br0" timeOffset="64850.7348">32963 6794 141,'0'0'203,"0"0"-7,0 0-16,0 0-16,0 0-9,0 0-22,0 0-10,0 0-16,0 0-11,0 0-11,0 0-8,0 0-8,0 0-11,0 0-1,0 0-6,0 0-4,0 0-8,0 0-7,0 0-1,0 0-6,0 0 0,0 0 1,0 0-2,0 0-1,0 0 1,0 0 1,0 0-1,-19 85 2,19-85 0,0 0 0,1 41-1,-1-41 12,0 36 1,0-36 0,-1 33-4,1-33 10,-3 44-2,3-44-17,-3 44-1,3-44-5,-4 43 2,-1-17 2,5-26-4,-10 43-4,10-43 2,-12 43-2,12-43-1,-9 35 0,9-35-2,-16 33 0,16-33-3,-11 32 3,11-32 4,-16 25-8,16-25 0,-13 22 2,13-22-2,-14 23 0,14-23-8,0 0-9,-16 25-16,16-25-12,0 0-15,0 0-16,-16 22-10,16-22-17,0 0-11,0 0-16,0 0-23,-19 17-32,19-17-152,-13 1-356,5-2 158</inkml:trace>
  <inkml:trace contextRef="#ctx0" brushRef="#br0" timeOffset="79384.1261">26034 9043 98,'0'0'152,"-3"-11"-3,3 11-7,-4-8-8,4 8-5,0 0-3,-2-10-1,2 10-12,-4-7-6,4 7-3,-4-8-5,4 8-8,-2-7-2,2 7-6,0 0 0,-4-11-15,4 11 2,-7-5-11,1 2-4,6 3-11,-12-4-1,5 1-1,-5 2-8,1 1-3,-5 1-3,-4-1-2,0 2 1,0-1-1,-1 3-5,-7 4-3,-2-5 1,2 5-1,-1 0 5,1 2-4,1-1 0,0 1-6,1 2 4,1 0-6,0 0 3,3 3-4,3-3 0,2-2-1,-1 3 0,-1 5-5,-3-3 5,8-1-5,4 1 4,-1 2-4,2 0 2,1 0 1,0-1 0,-1 1-3,1 3 2,3-4-4,0 2-1,1 0 0,3-2 2,0 2-2,1-4 7,0 2-6,3-2-1,4 3 0,-2-3 4,3-3-1,-1 3-2,2-6 0,1 2 4,-1-2-6,3-1 5,2-1-1,-2-1-1,7-1-4,-4-1 2,3-3-6,0 0 5,1 0-1,1-4-2,0-3 2,6-1-1,0-2 0,-1-3 2,1-2-4,-4-1 2,5-1-1,-4-4 2,0-3 1,0 0-2,-2-1 1,2-5-3,-1 1 7,-3-2-6,11-7 1,-10 6 0,0 2 0,5-10 1,-9 9-4,1 1 0,0-3 2,0 4-2,6-16-3,-8 15 0,1-2 1,-3 2-1,0-1 3,-1 0 0,1 0-1,-1 2 2,-3 0-1,-2 1 0,0 5 2,-1-1 0,-3 5 2,-1 2-2,0 6 3,-2-2 3,-2 3-2,4 0 8,-5 0-5,2 3-1,1 7 0,-8-10 3,4 7-5,4 3 1,0 0 5,-15 3-4,7 1 1,-2 3 3,1-1 0,-4 9 2,2-1 0,1 1-2,-2 8 0,-1 4 0,4-2 2,-3 4-3,3 0 6,0 2-3,-3-2 1,5 2-1,-1 1-1,0 1-1,1-1-1,-1 1-4,0 2 2,3-1 2,-4 13 1,5-14 2,0-2-5,1 3 0,0-2 2,2-1-1,1-2 0,0 0 0,0-3-1,-2-6-2,4-2 2,-1 0-2,2-1 0,-2 0 2,3 0-3,1-5-5,0 0-14,1-2-8,1-2-12,0 1-14,1 1-8,1-4-18,0-2-29,3 2-20,3-3-21,-2-2-33,2-1-153,3-1-361,1-1 159</inkml:trace>
  <inkml:trace contextRef="#ctx0" brushRef="#br0" timeOffset="79979.5101">26620 9107 18,'0'0'184,"-4"-8"-9,4 8-7,0 0-4,0 0-9,0 0-11,-1-7-13,1 7-7,0 0-16,0 0-8,0 0-12,0 0-10,0 0-4,0 0-3,0 0 8,0 0-3,0 0-6,0 0 0,0 0-2,24 7-7,-24-7-5,11 5-2,-4-2-1,-1-1-4,1 3-5,-1-3 0,2 1-2,1-1-6,4 1 4,-2 1-6,2-1-1,4-3 0,2 2-4,-2 0-3,3-2-3,0 1-4,1 0 0,-1 0 1,1-1-4,-2 0-1,1-1-3,-2 0 1,-1-2-1,-3 5-1,-3-2-2,2 1-3,0-1 0,-1 0-2,0 2 1,0-2-8,-6 2-11,2 1-8,-1-3-9,1 2-9,-8-2-13,10 7-8,-4-6-15,0 4-14,-6-5-12,6 8-14,-3-5-18,-1 2-27,-2-5-40,3 10-111,-3-10-336,0 0 150</inkml:trace>
  <inkml:trace contextRef="#ctx0" brushRef="#br0" timeOffset="80460.7101">26574 9544 18,'0'0'224,"0"0"-7,-5 3-6,5-3-6,0 0-8,0 0-10,0 0-13,0 0-9,0 0-16,0 0-13,0 0-16,0 0-10,0 0-10,0 0-10,0 0-6,0 0 0,0 0-11,0 0-4,0 0 1,0 0 1,0 0 6,19 7-13,-11-7-2,5-3-7,-2 3-6,2 0-5,6 0-4,2-1-4,-2 0-4,3 2-5,-1-2-2,0 1-2,2-2-4,5 2 0,-8 0-5,0-3 0,1 3-3,1 0-1,-4 0 5,0-1-5,-2 0-3,-2-1 0,2 2 0,-4-1 1,1-1-2,0 1 1,-1 0 0,0-2-5,-3 3 3,-1 0-1,0-2 2,-8 2-4,12-1 0,-12 1-1,12-1-6,-12 1-1,6-1-10,-6 1-5,10-1 2,-10 1-18,0 0-5,9-1-9,-9 1-10,0 0-18,0 0-17,11-2-12,-11 2-15,0 0-14,0 0-18,10 0-16,-10 0-25,0 0-162,10-1-389,-10 1 172</inkml:trace>
  <inkml:trace contextRef="#ctx0" brushRef="#br0" timeOffset="82638.7577">28223 8736 104,'-3'-7'133,"3"7"-9,-3-7-10,3 7-1,-2-8-9,2 8 0,0 0-5,0 0-3,-2-7-11,2 7-4,0 0-4,0 0-13,0 0-8,0 0-8,0 0-1,0 0-13,0 0-3,0 0-11,0 0 20,0 0-7,0 0 9,0 0-6,-3 20 8,0-8 3,1 0-2,-1 5 9,-1 2-3,-2 5-4,1 1-2,-3 4 4,2-3-5,-1 6-1,1 0-2,-3-6-4,4 6 0,-5 1-2,2 1-5,-6 12-1,4-12 0,-2 0-2,0 11-4,3-13 0,-3 0-4,4-1 0,-2-2-2,-2 2-2,0-4 1,0 1-5,1-3 0,2 4-2,-4-7 2,4-5 0,3-3-4,-2 0 0,3-3-4,-2-2-6,1 1-10,-1-2-6,0 0-5,1-2-15,0-1-7,0-1-17,3 1-14,-4-2-9,7-3-14,-11 2-24,11-2-20,-9-2-25,9 2-117,-13-3-309,7-2 136</inkml:trace>
  <inkml:trace contextRef="#ctx0" brushRef="#br0" timeOffset="83137.3924">28365 9348 140,'-11'0'184,"11"0"-25,-10 0 0,10 0-14,0 0-10,-14 0-14,14 0-13,0 0-12,0 0-7,-9 0-12,9 0-5,0 0-9,0 0-1,0 0-4,0 0-11,0 0-5,0 0 3,0 0 1,0 0 6,0 0-1,0 0-5,0 0 1,0 0-1,0 0 1,0 0-2,13-19-7,-9 14 8,-2-2-4,2 0-2,0-3-2,0 0-8,-2 1 1,2-5-6,0 7-4,-3-4 0,2 0-3,-3 0 1,3 1 0,-3 2-3,2 0 4,-2 8-7,0-12 7,0 12-6,0-8 1,0 8-3,0 0 1,-4-9-6,4 9 3,0 0-9,0 0 8,0 0-4,-17 14 1,12-9-3,1 0 0,2 2-1,-2 0 0,3 3 3,1-10-3,-4 15-1,4-6 2,-1 0-5,1-1 0,0 0-12,0 4-10,0-12-9,0 12-6,1-8-15,-1-4-8,1 13-16,2-9-13,-3-4-16,5 8-6,-5-8-24,5 3-23,-5-3-146,6 2-332,-6-2 147</inkml:trace>
  <inkml:trace contextRef="#ctx0" brushRef="#br0" timeOffset="83582.8995">29055 8729 72,'0'0'155,"0"0"-5,0 0-19,0 0-5,0 0-14,0 0 0,0 0 1,0 0-1,0 0-12,0 0 0,0 22-9,0-12-3,-3 1-5,0 5-4,2 2 0,-1 0-9,-2 5-5,-4 2-3,2-1-6,1 0-2,-1 3-9,-1-1 0,-2 1-5,1 0-1,0 2-1,2 2-4,-5-2 4,4-2-6,-2 2-3,3 2-3,-2-2 2,1-4-7,-1-1-1,4-5-3,-2 0 1,2 0-5,-3-1 1,1-5-2,2 1-3,0 0 1,-1-5 2,3-1-2,-1 4 4,2-6-6,-3-2-6,4-4-9,-5 13-9,1-9-13,0-1-1,4-3-14,-6 6-21,6-6-6,-10 2-24,10-2-21,0 0-24,0 0-43,-14-7-115,10 4-324,4 3 144</inkml:trace>
  <inkml:trace contextRef="#ctx0" brushRef="#br0" timeOffset="84359.9384">29691 8978 26,'2'-10'187,"-2"0"-11,3 1-14,-2-3-8,2 4-6,2-2-14,-3 1-13,1-1-12,3-1-12,-2-1-9,0 3-11,-1-2-8,1 3-2,-2-1-7,0 0-3,1-1-3,0 2-11,-1 1 3,-2 7 4,0-14-2,0 9 3,0 5-9,-4-13-8,0 9 0,4 4-1,-15-7-5,4 7 0,-3 0-4,1 0-4,-1 2 1,-3 3-6,-2 1-1,2 0-2,-4 1 1,1 3-1,0-2-1,4 2-3,1 4-2,-6 1 3,5-4-1,1 4 0,-1-1-5,3 1 0,0-1 2,3 0-3,2 4 2,0-4 1,2 1-4,4-3-1,-1 2-2,5-2 4,-2 1-1,2-1 3,3 0-1,0 0 0,-1-3 0,3-1-4,2-1 2,3 0 2,1-2 1,7-3-3,-3 3 0,2-4-5,1 0 0,0-2 0,0-4-5,-1 2-1,-1-2 1,1 0 2,-1-4-4,0 0 2,-2 2-1,-5-1 2,-1 1 0,1-1 5,-2-1-5,-2 1 4,3-2-1,-5 3 1,4-1-1,-6 1 7,-1 0-2,2 3 5,-4 4 2,5-12 4,-1 6 4,-1 1-4,-3 5 3,4-9 0,-4 9 0,3-5-4,-3 5-3,6-3-1,-6 3-3,0 0 1,0 0 4,11 1-4,-11-1-2,13 5 2,-8-1 0,2 2 1,0 2-3,0 1 0,-1 1-1,-1 1 4,1-1-1,-3 4 3,-1 2-1,5 2 8,-7-2 0,2 9 2,-2-5 8,-4-1 2,-1 8-4,0-1 0,-5-2-1,5 1-2,-4 4-1,0-6 3,2 2-7,0-1-5,-3-7 2,4 2 0,-1 3-2,2-2 0,-7 2 0,7-3-5,-3-2 4,3 0-1,-1 0-2,-2-3-2,4-2 0,1 0 4,-1-1-2,0 0-3,0-1-2,1-3 1,1 3-13,2-5-11,-5 0-15,5-5-14,-4 12-16,4-12-14,0 7-12,0-7-18,0 0-23,0 0-31,0 0-178,0 0-370,0 0 163</inkml:trace>
  <inkml:trace contextRef="#ctx0" brushRef="#br0" timeOffset="85408.0386">30332 9049 25,'0'0'200,"3"-8"-17,-3 8-7,0 0-10,0 0-11,5-6-12,-5 6-15,0 0-16,0 0-11,6-4-12,-6 4-7,0 0-13,0 0-4,8 13-5,-4-7-5,-4-6-3,5 14-6,-3-3-2,2 3 6,-1-3-6,-2 5 0,0-4-4,2 8-1,-1-1-3,-2 5 1,2-6-5,-2 5-9,0-4 1,0-3-5,0 2 4,-4-1-5,4-4-2,-3 3-2,1-6 0,-1 3-1,1-4 1,-2 3-3,0-4-1,3-1 1,-3 0-2,2-1 0,-2 0 0,4-6 1,-8 10-2,3-8 1,5-2-2,-8 3-1,8-3-3,-9 0-1,9 0-4,-10-8 2,10 8-3,-8-7-1,3-3-6,3 0-1,0-2 1,2-4-1,-2 1-2,4-2 4,0 5 0,2-9 5,-1 3-2,3 0-2,0 0 4,0 1-3,-2 3 7,1 4-5,2-5 4,-1 3 1,3 3 0,-2 1 4,4-2 6,1-2 0,-1 5 2,3-3 2,-3 3 1,7-2 0,-5 1-4,0 4 4,5-1-3,-1-1-2,0 2-1,-6 1 0,3 1-1,-1 0 1,1 2-2,-3 0-2,3 1 0,-3-1-2,-2 1 0,1 2 0,0 1 0,-3-1-2,-1 2 0,2-1-1,0 4 0,-3-1 3,1 3 0,-2 2 0,0-3 0,2 3 4,-2-1 5,-1 0-3,-1 9 0,0-8 0,0 0 2,-2 5-4,0-1 2,0 2-2,3-1 0,-1-2 1,-2-3-2,0 2-1,4-3 1,-4 2 1,0-1-13,3-1 3,-1 1-1,-2-2 2,0-2 1,1-1-1,1 1-1,0-1 0,-2 0-5,0-7-5,0 10-1,0-10 5,2 7 0,-2-7 2,0 0 1,0 0 0,2 7 1,-2-7 2,0 0-7,0 0 3,0 0 0,0 0-5,4-31 4,-4 21 3,1-2-2,3-5 3,-2 2-4,2-3 1,0 2 3,0-3 0,4-6-1,-3 9-1,1-3-3,-1 4 8,4 0-1,0 1 0,0 0-4,3 2 5,-6 2-1,7-2 0,-1 1-3,-1 4 0,-2 0 3,5-1-1,1 3 1,1-1-1,-3 3-1,1 3 5,2-1-5,2-4-2,-5 4 2,3 1-4,1 3 7,0-3-2,-6 4 0,5-1 0,-1 3-2,-1-2 0,-5 3 4,3-2-4,-4 2 4,1-1-1,-3 6 2,2-3-4,-1 5-1,-1-3 2,0 3 0,-3-3 2,6 4 0,-7 2 1,3 0 0,-3 3 3,0-5-4,1 3 2,-2-1-1,2 2 3,-3 1-5,0-1 7,0-1-6,0-1 6,0 1 0,0 0 0,0-1-1,0 0-1,0-1-2,0-1-15,0 3-14,-4-7-17,4 1-24,-3 4-29,3-3-15,-2-3-22,2 0-24,-4 2-145,1-3-328,-4-1 145</inkml:trace>
  <inkml:trace contextRef="#ctx0" brushRef="#br0" timeOffset="86513.8464">26078 10178 53,'0'0'160,"-3"-5"-18,3 5-6,0 0-8,-7-7 0,7 7-10,0 0-6,-4-5-6,4 5-5,0 0-4,0 0-7,0 0-7,0 0-11,0 0-12,0 0-2,0 0-10,0 0-2,0 0 0,0 0-9,0 0-2,0 0-4,22 0-3,-9 0-3,-4 0 2,5 3-1,0-2-1,5 2 1,9-1 6,5 1 3,1 0 2,3-1 6,16 2-1,2-1-3,0 2 6,7-1-6,4 0-4,25-3 1,-3 5-3,2 1 1,-28-2-6,36 3-1,-2 0-2,-1-2-3,-2 6 0,0-3-2,5 1 2,-6 1-1,0 1-4,-3 1-1,6-4-1,0 4 0,-3-3-5,0 1-5,2 4-9,0-5-9,-2 3-18,0-1 6,3-5-9,-31 0-10,34 2 6,-5-1 0,2-3 3,-1 0 1,6-1 7,0 4 0,-2-4 5,6-3 3,-2 3 3,-7 0 2,-1-1 4,-3 2-1,-24-2 0,27-1 5,-29 0 6,1 1 5,26 0 10,-33-3-1,-1 2 11,-4 3-4,-14-3 0,-4 1-2,-1 1-2,-3-1-5,-3 0 2,-2 3-1,-8-5-2,-6 3-4,1-4 1,-3 3 0,-3-1-4,0 0 0,-2 1-3,-6-3-2,9 4 5,-5-1-6,-4-3 2,6 3 0,-6-3 0,0 0 0,0 0-10,0 0-4,4 4-6,-4-4-11,0 0-14,0 0-12,0 0-16,-23 0-16,11-1-15,0-2-26,-3 3-30,-10-6-139,-2-1-321,6 3 142</inkml:trace>
  <inkml:trace contextRef="#ctx0" brushRef="#br0" timeOffset="87301.9314">26199 10723 111,'0'0'117,"0"0"1,0 0-16,0 0 3,0 0-11,0 0 1,26 4-8,-26-4-2,19-2-3,-6 3-9,0 0-5,1 0-6,3 1-3,1 0-5,2 1 1,-1 0-4,3-1 4,7 2 2,1-1-15,2-1 2,1 0-5,0-1 2,3 1-5,3 1 7,13 0-2,-11-2-7,16 3-1,-4-2 3,4-1-2,2 0 5,5 3-2,2-5 2,24 2-5,4 4-1,-29-1-3,32 0-7,2 4-1,-6-2 1,-1 4-5,0-4-3,-1 2-1,1 0 1,1-6 3,4 3-6,3 2 0,0-2-2,-1 0-3,0-1 4,0 1-5,2-2 1,4 2-3,1-1 2,0-1-1,-2 2 3,3-3-4,-1 0-2,-1-1 6,-8-1 1,-3 2 3,0-1 4,-5-1 4,2 1-3,-2-1 9,1 3-1,-28-3-1,5 0-3,26 0 8,-33-3-2,5 3 9,-2 0-4,-2 0-2,-1 0-11,-1 0-5,-3 3 4,-4-3-1,-14 2-1,-4-2-2,1 2-3,-3-1 2,-3 2-5,-6-2 1,-3 0-1,-4 1-4,-5 0-4,0-2-3,-4 3-20,1-3 1,-8 0 2,8 1-4,-8-1-9,0 0-16,0 0-15,0 0-17,0 0-22,-25-6-31,14 2-22,-5-2-45,-2 0-129,0 0-357,-2-1 159</inkml:trace>
  <inkml:trace contextRef="#ctx0" brushRef="#br0" timeOffset="338585.0196">19899 14883 133,'-5'5'129,"0"3"-14,0-3-7,1 2-15,1-2 3,3-5-19,-8 9-6,6-4-7,-2 1-13,4-6-2,-1 11 6,1-11-12,-1 10-7,1-10-8,1 8-2,-1-8-6,0 10 3,0-10-2,1 10 1,0-5-11,1 2 2,-1 0 1,-2 3 1,-1-1-18,2 3-30,-1-3-18,1 1-10,-1-1-6,1 1-14,0-10-89,-1 16-184,2-8 82</inkml:trace>
  <inkml:trace contextRef="#ctx0" brushRef="#br0" timeOffset="340892.8992">20836 12942 67,'2'12'144,"-2"-12"-13,0 0-15,0 0-6,0 0-14,0 0-15,-2 12 4,2-12 0,0 0-4,0 9-8,0-9 3,0 0 6,0 9-14,0-9 1,1 9-1,-1-9-6,1 9-3,-1-2-10,0-7 1,0 17 3,-1-7-8,2 0-2,-1-1 3,2 2-6,-2 1 1,0 3-4,-2-3-7,2 1 6,0-1-12,0 5-2,0-5 2,2 5 0,0-2-2,-1-2-7,-1-2-1,1 1 0,-1-2-2,3 2 0,0-2 6,-1-1-10,-1 0-1,2 1-7,0-3-7,-2 0-9,0-1-19,2-1-14,-3-5-14,4 11-11,-3-6-18,-1-5-15,3 5-19,-3-5-38,0 0-87,0 0-273,0 0 121</inkml:trace>
  <inkml:trace contextRef="#ctx0" brushRef="#br0" timeOffset="359844.8643">19923 12651 31,'0'0'88,"0"0"-21,0 0 9,0 0-14,0 0-7,0-10-2,0 10-13,0 0 11,0 0-19,0 0 0,0 0-2,0 0 0,0 0 5,0 0-2,0 0-4,0 0-9,0 0 4,0 0-10,0 0 9,0 0-10,0 0 2,0 0-1,0 0-2,0 0-7,0 0-8,0 0 6,0 0 4,0 0-4,0 0 1,0 0-2,0 0 1,0 0 0,0 0 1,0 0 7,0 0-5,0 0-3,0 0-1,0 0-1,0 0 1,0 0 0,0 0-5,0 0 4,0 0 1,0 0-6,0 0 0,0 0 4,0 0 1,0 0-2,0 0-11,0 0 18,0 0-4,0 0 2,0 0-6,0 0 4,0 0 0,0 0 0,0 0-9,0 0 1,0 0 9,0 0 4,0 0-14,0 0 6,0 0-3,0 0-2,0 0 6,0 0-3,0 0 0,0 0-5,0 0 5,0 0-8,0 0-1,0 0 7,0 0 4,0 0-1,0 0-4,0 0 0,0 0 9,0 0-5,0 0 3,0 0-2,0 0 1,0 0-3,0 0-6,0 0 7,0 0 9,0 0-9,0 0 7,0 0-6,0 0-4,0 0 1,0 0 8,0 0-11,0 0 12,0 0 0,0 0 0,0 0-6,0 0 4,0 0-6,0 0 2,0 0 3,0 0-4,0 0 4,0 0 2,0 0-6,0 0 4,0 0-5,0 0-2,0 0 0,0 0 10,0 0 3,0 0-10,0 0 3,0 0-3,0 0 1,0 0 3,0 0-6,0 0 0,0 0 5,0 0 0,0 0-2,0 0 1,0 0-7,0 0 15,0 0-5,0 0-3,0 0 2,0 0-1,0 0-1,0 0-1,0 0-1,0 0-1,0 0 4,0 0 3,0 0-6,0 0-5,0 0 10,0 0-2,0 0-10,0 0 1,0 0-5,0 0-2,0 0-11,0 0-13,0 0-20,0 0-54,0 0-123,0 0 54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8:22:26.88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8833 6321 19,'0'0'55,"0"0"-6,0 0-9,-2-8 3,2 8 1,0 0-9,0 0 1,0 0-1,0 0-7,0 0-1,0 0 4,0 0-5,0 0-2,0 0-3,0 0 3,0 0-9,0 0 6,-4-7 0,4 7 4,0 0-7,0 0 2,0 0-2,0 0-5,0 0 4,0 0 1,0 0-1,0 0 0,0 0-13,0 0 6,0 0-1,0 0-2,0 0 0,0 0-6,0-9 2,0 9 6,0 0-6,0 0-1,0 0 2,0 0 2,0 0-3,0 0-2,0 0 0,0 0 2,0 0-5,0 0 1,0 0 6,0 0-1,0 0 8,0 0 7,0 0-1,0 0-5,0 0 4,0 0-3,0 0 3,0 0 10,0 0-4,0 0-9,0 0 4,0 0-10,0 0 2,0 0-6,0 0 3,0 0 6,0 0-6,0 0-6,0 0 9,0 0 5,0 0-9,0 0-6,0 0 2,0 0-4,0 0 3,0 0-11,0 0 16,0 0-3,0 0-3,0 0 3,0 0 3,0 0-15,0 0 12,0 0 0,0 0 3,0 0 1,0 0-4,0 0 3,0 0 12,0 0-8,0 0 5,0 0-4,0 0 8,0 0-8,0 0 1,0 0-7,0 0 2,0 0 5,0 0-10,0 0 3,0 0 3,0 0-4,0 0 1,0 0 1,0 0 10,0 0-13,0 0-1,0 0 0,0 0-2,0 0-3,0 0 1,0 0 3,0 0 5,0 0-6,0 0 0,0 0 3,0 0-7,0 0 5,0 0-1,0 0-1,0 0-1,0 0-3,0 0 10,0 0 4,0 0-7,0 0-2,0 0 9,0 0 1,0 0 15,0 0-18,13 16 3,-13-16 3,0 0 4,6 4 5,-6-4-8,0 0 14,9 1-4,-9-1 0,6 1-3,-6-1 6,0 0-5,12 0 2,-12 0-8,9 2 1,-9-2-3,0 0 5,12 0-5,-12 0 0,8 1-3,-8-1 3,8 2-10,-8-2 1,7 2 3,-7-2-7,6 2 9,-6-2-9,7 1 2,-7-1 7,8 5-6,-8-5-1,0 0 2,11 2-3,-11-2 2,7 0 2,-7 0-4,6 3 1,-6-3-3,0 0 1,10 0 3,-10 0 6,0 0-8,13-1-4,-13 1 9,8-2 4,-8 2-5,6-1 9,-6 1-5,9-1 0,-9 1 0,7-3-2,-7 3 1,6-4-3,-6 4 4,0 0 0,8-3-7,-8 3 2,0 0 3,0 0-5,0 0 0,9 0 1,-9 0 4,0 0-10,0 0 5,0 0-1,0 0-5,0 0 5,0 0 0,0 0-6,0 0 5,0 0 5,6 5-5,-6-5-1,0 0 0,0 0 1,0 0 1,0 0-2,0 0-2,0 0-3,0 0 3,0 0-8,0 0-4,0 0-4,0 0-10,0 0-8,0 0-3,0 0-7,0 0-8,0 0-16,0 0 3,0 0-15,0 0-4,0 0-14,0 0-120,0 0-239,0 0 106</inkml:trace>
  <inkml:trace contextRef="#ctx0" brushRef="#br0" timeOffset="769.8013">9209 6319 67,'0'0'93,"0"0"13,0 0-7,0 0-9,0 0-3,0 0-11,0 0-12,0 0-9,0 0 7,0 0-8,0 0 2,0 0-10,0 0 1,0 0-11,0 0-5,0 0-5,0 0-18,0 0 14,0 0 2,0 0-4,0 0-4,0 0-8,0 0 4,0 0-7,0 0 7,0 0-7,0 0 7,0 0 2,6 10-15,-6-10 10,5 4 2,-5-4-5,7 3 4,-7-3 1,6 2-2,-6-2 4,11 0-4,-11 0 4,12 3-4,-12-3-3,10 0-2,-10 0 0,14 0-6,-7 0 10,-7 0-1,14 0 2,-5-2-6,-2 4 3,-7-2-3,15-3-3,-7 3 0,0-2 5,-8 2-6,13 2 6,-13-2-4,11-2 5,-11 2-9,11 0 9,-11 0-3,7-1 3,-7 1 11,0 0-14,10-4 1,-10 4 12,0 0-8,7-3 4,-7 3 12,0 0-9,0 0 1,0 0 5,0 0-12,8-2 10,-8 2 1,0 0-6,0 0 2,0 0-6,0 0-6,0 0 1,0 0-7,0 0-1,0 0-2,0 0-9,0 0-11,0 0-3,0 0-8,0 0-6,0 0-10,0 0 1,0 0-13,0 0-6,0 0-6,0 0 1,0 0-7,0 0-16,0 0-59,0 0-169,0 0 75</inkml:trace>
  <inkml:trace contextRef="#ctx0" brushRef="#br0" timeOffset="1839.6631">9555 6357 25,'0'0'102,"0"0"-4,0 0-13,0 0-15,0 0-1,0 0 3,0 0-8,0 0-5,0 0-5,0 0-17,0 0-10,0 0 4,0 0 2,0 0-2,0 0-7,0 0 3,0 0 5,0 0-15,0 0-5,0 0 2,0 0-7,0 0 5,0 0 5,0 0-1,0 0-6,0 0 3,0 0-10,29 0 5,-29 0 3,12 1-13,-12-1 8,15-1 10,-8 0-15,0-2 5,1 3 1,1-1-6,-1-1 4,-1 1 11,1 0-11,0-2-3,-8 3-2,12-1 5,-5 0 2,-7 1 0,11 0-4,-11 0 10,9-2-2,-9 2-1,0 0-5,0 0 2,9-2-2,-9 2 1,0 0 3,5-3-4,-5 3 4,0 0 7,0 0 2,0 0-5,0 0-5,0 0 0,0 0 2,0 0-4,0 0 1,0 0-6,0 0 2,0 0 4,0 0-9,0 0-4,0 0-10,0 0-2,0 0-18,0 0 2,0 0-18,0 0-11,0 0-17,0 0-93,0 0-187,0 0 83</inkml:trace>
  <inkml:trace contextRef="#ctx0" brushRef="#br0" timeOffset="2714.8647">9779 6457 50,'0'0'64,"0"9"-6,0-9-3,2 5-12,-2-5 7,3 7 8,-3-7-10,1 10 1,1-5-4,-2-5-5,2 12-2,-2-6 13,0-6-12,2 14-4,0-5-4,-1-2 4,-1 2-8,1-1-4,1 1 1,-2-1-15,1 1 13,0 2 6,0-4-10,-1 2 6,0-1-6,-1 1 6,1 1-7,1 0-6,1-3-6,-2-7 7,-2 15-4,2-7 2,0-2-3,0-6 3,-1 12-2,1-12-7,-1 11 10,1-11-5,-1 9 5,1-9-7,0 9-8,0-9 5,0 0-10,0 9-12,0-9 7,0 0-3,1 11-1,-1-11-9,0 0 5,0 0-3,0 0-10,0 0-7,0 0-5,0 0-21,0 0-63,0 0-139,0 0 61</inkml:trace>
  <inkml:trace contextRef="#ctx0" brushRef="#br0" timeOffset="3479.6417">9816 7115 46,'0'0'73,"0"0"-4,0 0-1,6 5-1,-6-5-8,0 0-2,4 7 8,-4-7-12,0 0-2,0 9 0,0-9-1,0 10 6,0-10 0,-1 11-3,-1-5-9,2-6-5,-2 12-5,-1-4-3,2-2 0,1 2-1,0 2-11,-1-1 6,0-3-4,1 6-11,-2-5 18,2-7-16,2 16-1,-2-6 2,0-1-5,0 0 5,0 1-1,0-3-5,1-1 0,0 2 5,-1-8-4,1 15-2,2-10 1,-3-5-4,4 11-6,-3-6-1,-1-5-10,1 11 7,-1-11-9,2 8-4,-2-8 1,1 8-17,-1-8 0,0 7-4,0-7-17,0 0 1,0 9-4,0-9-13,0 0-71,0 0-156,-8 7 69</inkml:trace>
  <inkml:trace contextRef="#ctx0" brushRef="#br0" timeOffset="4109.5597">9841 7664 15,'0'0'83,"0"0"-2,0 0 2,0 0-11,2 13-7,-2-13-7,0 0 0,1 6 4,-1-6-8,0 0-2,-1 10 1,1-10-1,0 0-9,-2 13 1,2-13-6,0 7 0,0-7-15,2 9 5,-2-9 0,-2 10-14,1-3 20,1-7-14,-1 13 8,1-13-8,-1 12 1,1-7-6,-2 4 4,2-9-7,-1 12 3,1-5-4,0-7 3,0 13-6,0-5-1,0-8 2,0 14-3,0-7-3,0-7-3,1 14-8,1-9-6,-2-5-4,0 12-5,1-6-4,-1-6-1,1 7-10,-1-7-3,0 9-7,0-9 1,1 7-4,-1-7-9,0 0-9,0 0-67,-2 9-147,2-9 65</inkml:trace>
  <inkml:trace contextRef="#ctx0" brushRef="#br0" timeOffset="4763.6433">9858 8203 16,'0'0'98,"0"0"-14,0 0-10,0 0-7,0 0-2,0 0-4,0 0-8,0 0-7,0 0-10,0 0-5,9 0-4,-9 0 7,0 0-8,0 0 7,0 0-10,0 0 13,0 0-9,0 0-7,4 5 5,-4-5-9,0 0 1,0 0-3,0 0 5,1 7 1,-1-7-9,0 0-1,0 0 6,3 9-11,-3-9 8,0 0 0,-2 9-8,2-9 1,0 0 0,0 7 0,0-7-6,0 0 6,0 12 4,0-12-8,0 0 5,2 8-6,-2-8-2,2 5 1,-2-5-12,0 0-4,3 9 4,-3-9-1,2 6-4,-2-6-6,0 0 0,3 6-5,-3-6-7,0 0 5,4 5-5,-4-5 3,0 0-8,3 7-2,-3-7 6,0 0-6,0 0-10,0 0-48,0 9-107,0-9 47</inkml:trace>
  <inkml:trace contextRef="#ctx0" brushRef="#br0" timeOffset="5360.0131">9955 8514 75,'0'0'102,"0"0"-10,0 0-10,-8 12-17,8-12-3,-4 5 3,4-5-5,0 0-16,-2 9 0,2-9-6,-2 5 3,2-5-3,-2 8-5,2-8-14,0 0 10,0 0-6,0 13-1,0-13-7,0 0-2,0 6 2,0-6 7,0 0-7,0 9-10,0-9 3,0 0-2,-1 9 5,1-9-13,0 0 6,0 10 3,0-10 3,0 0-4,0 10 5,0-10-2,-1 10-5,1-10-4,0 0-6,0 7 5,0-7-1,1 8-5,-1-8-4,0 8-1,0-8 1,0 0-5,1 10 3,-1-10 1,2 8 1,-2-8-4,1 8-1,-1-8-7,1 9 1,-1-9-15,0 9 0,0-9-9,-1 9-15,1-9-62,0 11-133,0-11 60</inkml:trace>
  <inkml:trace contextRef="#ctx0" brushRef="#br0" timeOffset="5885.3532">10011 8941 100,'0'0'91,"0"8"-12,0-8-2,0 0-16,0 0-4,0 0-7,0 0 0,0 0-7,0 0 0,0 0-18,2 9 11,-2-9-5,0 0-6,1 7 7,-1-7-7,0 0 0,2 8 3,-2-8-10,0 8 12,0-8-7,0 0 2,0 11-9,0-11 4,0 0-5,-1 11 2,1-11-1,0 7 1,0-7-5,-1 9-4,1-9-5,-1 7 10,1-7-4,-2 10-7,2-10-4,0 0-12,-1 17-6,1-17 6,-1 10-1,1-10-11,0 9-12,0-9-5,-2 8-6,2-8-6,0 10-11,0-10-64,0 0-142,-1 7 63</inkml:trace>
  <inkml:trace contextRef="#ctx0" brushRef="#br0" timeOffset="6378.9852">10107 9145 43,'0'0'88,"0"0"0,0 0-13,0 0-4,0 0-6,0 0-10,0 0 0,0 0-18,0 10 18,0-10-15,0 0 4,0 0-6,0 0 7,4 10-13,-4-10 2,0 0-2,0 0 1,0 0-1,1 11-12,-1-11-12,0 0 12,0 12-5,0-12-4,0 0 2,0 0 1,0 13 10,0-13-15,0 12-6,0-12 13,-2 10-7,2-10 1,-3 12-7,2-4 0,1-8 0,-1 13 7,1-5-12,0-8-11,0 0-19,0 17 4,0-12-9,0-5-4,1 8-7,-1-8-7,1 8-9,-1-8-76,0 0-149,0 0 66</inkml:trace>
  <inkml:trace contextRef="#ctx0" brushRef="#br0" timeOffset="13811.4226">10059 5968 2,'0'0'94,"0"0"-1,0 0-1,0 0-10,0 0 1,0 0-6,0 0-12,0 0-6,-4-2-7,4 2 0,0 0-6,0 0-7,0 0-3,0 0-6,0 0 2,0 0-3,0 0-6,0 0-1,0 0-3,0 0-3,0 0 2,0 0-1,0 0 4,0 0-3,0 0 12,0 0-6,0 0-5,-3 18-2,3-18 3,-2 8 1,2-8-1,-2 7-2,2-7 9,-1 8-11,1-8 4,-1 11-2,1-11 6,0 11-1,0-4 2,-2 3-3,1-1-4,0 1 2,0 0 2,-1 1 4,0 2 2,-3 4 4,1-1-4,-1-1 0,1 5 3,0-2-2,-1 0 0,1 1-2,-1 0-2,1-1-4,-1 1-2,0-2-2,2 1 0,0-2 1,-1 1-3,1-3-1,0-2 3,1 0-2,1-1 1,-3-2-4,2 0-4,0 0 4,2-2-1,0-7-6,-2 12 3,2-12-2,-3 9 0,3-9 4,0 7-7,0-7 2,0 0 5,0 0 1,0 0 3,1 10 1,-1-10-3,0 0-2,0 0 7,0 0-6,0 0-2,0 0-2,12-4 2,-12 4-4,0 0 0,0 0 1,14-6-6,-14 6 4,9 0-4,-9 0-1,13 2 3,-13-2 2,14 0-1,-3-2 1,-1 2-3,1 2 2,0-1-2,3 2-1,-1-6 0,1 4 1,-1 1 4,1-4-5,-3 1 3,2 1-1,5-3 3,-4 3-1,-2-1-6,-1-1-3,0 2 3,1-3-3,-4 2 1,1-2 5,-9 3-3,12-2-5,-5 2 10,-7 0 0,10-3-2,-10 3 1,0 0-1,9-2 3,-9 2 2,0 0-6,5-3 1,-5 3-2,0 0 3,0 0-3,0 0 1,0 0-4,0 0-5,4-5-10,-4 5-8,0 0-12,0 0-7,0 0-11,0 0-13,0 0-8,0 0-21,0 0-1,0 0-24,0 0-20,-6-16-93,6 16-257,-7-5 114</inkml:trace>
  <inkml:trace contextRef="#ctx0" brushRef="#br0" timeOffset="14460.0052">10103 6246 8,'0'0'116,"0"0"-7,0 0-3,0 0-12,0 0-4,0 0-8,0 0-7,0 0-4,0 0-8,0 0-8,0 0-9,0 0-4,0 0 3,0 0-11,0 0 0,0 0-2,0 0-2,0 0-2,0 0-6,0 0-5,0 0 1,0 0 1,0 0-6,4-6 7,-4 6 0,0 0 3,0 0-2,0 0 1,13 0 1,-13 0 1,0 0-3,13 0 3,-13 0-3,9-3-6,-9 3-1,10-3 2,-3 3 5,-7 0-12,12-6 5,-5 5 0,0-1-9,-7 2 4,14-5 10,-6 2-15,-2 2-2,2-3 4,-2 2 0,-6 2-7,12-4 7,-5 1-5,-7 3 6,8-3-4,-8 3 1,8-5-8,-8 5-2,6 0-5,-6 0-4,0 0-3,0 0-12,9-4-3,-9 4-10,0 0-14,0 0-7,0 0-7,6-3-2,-6 3-14,0 0-4,0 0-83,0 0-187,0 0 83</inkml:trace>
  <inkml:trace contextRef="#ctx0" brushRef="#br0" timeOffset="15308.8012">10133 5968 5,'-10'10'87,"10"-10"-5,0 0 0,0 0-7,0 0-5,0 0-4,0 0-10,0 0-3,0 0 4,0 0-5,0 0-3,0 0-3,0 0-1,0 0-7,0 0 3,0 0-2,0 0-2,0 0-6,0 0-5,0 0-7,0 0 0,0 0 0,0 0 1,0 0 2,0 0-7,0 0 5,0 0 0,0 0 5,0 0 9,0 0-1,0 0 6,0 0-4,0 0 2,15 0 2,-15 0 6,10-3-3,-10 3 3,15-2-9,-6 1 3,0-1-10,4 0 0,-3 0-3,2-1 0,1 1-5,-2-1 1,4-1-2,-3 0 0,2 0-6,-3 0 3,2 1-7,1 0 2,-2 1-6,0-3 3,0 3-4,-3-1 3,0 1-2,-3 0-6,-6 2 0,12-3 3,-12 3 3,10-1-4,-10 1-3,8-1 2,-8 1-7,0 0 0,0 0-3,0 0 2,0 0-5,0 0-1,0 0 1,0 0-1,0 0-5,0 0-9,0 0-20,0 0 12,4 7-15,-4-7-1,0 0-3,0 0-5,0 0-8,0 0-2,0 0-20,-9 12-8,9-12-102,0 0-215,-9 5 96</inkml:trace>
  <inkml:trace contextRef="#ctx0" brushRef="#br1" timeOffset="86393.5153">16016 3335 88,'0'0'106,"0"-10"-5,0 10-8,0 0 2,2-7 2,-2 7-14,0 0-3,0 0 3,-2-9-5,2 9-5,0 0-6,0 0-5,-2-9-3,2 9-3,0 0-10,-6-8 0,6 8-3,0 0 5,-4-5-8,4 5 2,0 0-3,-6-7-12,6 7 0,-3-8-6,3 8 0,-4-9-3,4 9-1,-2-7 5,2 7-6,-8-10 0,6 5-5,2 5 2,-4-11 1,1 7-3,3 4-4,-6-9 1,2 4 3,1 0 3,3 5-3,-9-8 2,5 3-2,4 5-1,-7-5-7,7 5 5,-13-4 4,13 4-4,-12 0-7,12 0 0,-15 0 2,8 3-2,-2-2 3,0 4-3,-2 0-4,-1 1 5,3 1-2,-4-2-1,4 2-1,-4 3 3,3-2-1,-1 3 2,-2 2-9,1-2 5,1 1-3,3 0 10,-2-1-6,4 0 0,-1-1-1,3 2 0,-1-1-4,0 0 3,-1 2 2,3-4-2,1 3 2,0-1-1,0-2 3,0 2-4,0-1 3,4-1 0,0-1-3,-2 0 3,4 0-2,-2 2 3,1-1-1,1-3-4,0 3 3,1-1-1,-2 1-3,1-1 4,2 0-1,-3-1 3,-1-1 0,2 5-1,-4-2 5,2 0-1,-4 2 0,0-2-1,0 1-1,-3 1 1,1-1 2,-2 0 0,1 0-2,-2 1 1,0-1-2,-1 1 1,1-3 2,-3-2 0,2 2 1,1-1 1,-3 0-5,4-3-1,0 1 0,-1-4 5,7-1-3,-12 5 0,8-4-3,4-1-1,-9 0-5,9 0-10,-11-6 3,11 6-3,-7-5 6,7 5 0,-5-6-3,5 6 2,0-10-2,0 10 4,0 0-3,2-17 7,6 9-6,-4 0 0,5 1 8,0-2 1,0 2 1,2-1 3,-2-2 0,3 4 6,-1-1-3,0 0 0,0 1 1,0 0-1,-2 1-1,5 0-4,-5 1 2,0 0-1,2 0 3,0 3 0,-4-2-4,2 3 1,2-2-2,-6 1 3,3-1 0,2 2 2,-10 0-6,15 3-2,-5-1 7,-4 0-6,5 0 6,-2 2-3,-2 0-1,0 0-1,2 1 7,-3 0-1,2-1-8,-2 3 8,3-1 6,-5-2-2,1 4-5,0-1-3,-1-1-1,-1 2 6,1-1-11,-2 0 7,0 0 0,2 0 0,-1 2-1,2 1-2,-1 0 4,-4-5 1,2 2-3,-1 0-3,1-1 1,2-1 7,-4-5-5,4 11 2,-4-5-4,0-6-13,0 0 1,0 0-2,5 11-4,-5-11 1,0 0-3,0 0 4,0 0-7,0 0-13,6 6-26,-6-6-21,0 0-12,0 0-40,0 0-75,0 0-228,0 0 101</inkml:trace>
  <inkml:trace contextRef="#ctx0" brushRef="#br1" timeOffset="86599.6982">15943 3517 10,'0'0'66,"-4"-10"-22,4 10-15,0 0-16,0 0-15,0 0-25,0 0-29,0 0 13</inkml:trace>
  <inkml:trace contextRef="#ctx0" brushRef="#br1" timeOffset="87123.0483">16180 3623 12,'0'0'103,"4"5"-4,-2 0-5,-2-5-8,2 8-12,3-4-2,0 1-14,-3 4 0,0-4 1,2 1-7,-3 2-9,1 1 1,-2 0-14,0-2 3,2 0-2,-2 3-4,0-10 3,0 0-3,-4 18-4,4-18 1,0 8-11,0-8 4,0 8 0,0-8 3,0 0 4,0 0 0,0 0-7,0 0 2,0 0-8,0 0 1,0 0-5,0 0 0,-9-20-1,9 20 2,2-16-2,-2 8-1,4-1-2,-2 3 11,1-2-3,-1 1 2,2 0-4,0 1 5,-3 0 11,3 0-12,1 0-5,0 1 3,1 0 3,1-1-3,1 3-5,4-2-1,-3 1-3,-1 1 5,2 1 4,-1 0-5,0 0-4,0 0 4,-2 1-3,-7 1 6,11 1 3,-1-2-10,-10 1-1,8 4 2,-1-1 0,-1-1 3,-1 3-5,0-2-1,2 6 0,-1-2 3,0 1 0,-3-2-3,-1 2 2,3 4 0,0-4-4,-3 1 5,4-1-2,-2 3-5,1-2 4,-1 0-3,1 0 0,-4-2 8,3 2-12,-4-5-10,0-4-15,4 12-18,-2-7-27,0 1-30,-2-6-100,0 0-224,0 0 99</inkml:trace>
  <inkml:trace contextRef="#ctx0" brushRef="#br1" timeOffset="90439.1016">16844 3510 89,'0'0'117,"0"0"-3,0-10-7,0 10-6,0 0 0,0 0-6,-2-9 3,2 9-3,0 0 1,0 0-13,0 0 0,0-10 5,0 10-12,0 0-8,0 0-1,0 0-10,0 0-6,3-6-5,-3 6-9,0 0 0,0 0-6,0 0-1,0 0-5,0 0-2,0 0-4,0 0-4,0 0 2,0 0-5,0 0-1,0 0-4,0 0 2,0 0-5,0 0 1,0 0 2,-5 24-1,3-14 4,-2 1-4,0 1 2,1 5 1,-2 0 1,-2 0-2,1 1 1,2-1 0,-6 0 2,4 0-4,-3 1 2,2-1-1,-2 0-2,2-3-2,2-2 0,1 0-1,0-7 0,-1 3 1,4-3 0,1-5 0,-4 11 0,4-11 4,-6 5-3,6-5 5,0 0 0,-2 5 4,2-5-5,0 0 2,0 0 0,0 0-1,0 0-3,0 0 0,0 0 0,0 0 3,0 0-4,0 0-2,0 0-5,0 0 1,0 0-3,0 0 4,20 0-4,-20 0 3,6 4 6,-6-4-10,7 7 5,-4-3-2,1 0 2,-4-4-1,10 9 2,-6-6 1,2 2-2,-1 1 8,-1-2-7,4-1-1,-4 1 0,2-1 0,-1 0 2,3-1-1,0 1-2,-1-2 5,-7-1-5,14 0 4,-7 0-3,-7 0 0,19-3 5,-9 1-6,-4-1 8,3 2-4,-9 1-5,13-3 2,-6 1-2,1 1 2,-1-1 1,0 0-4,-7 2 1,13-4-4,-8 3-9,-5 1-9,11-5-9,-11 5 0,8-1-8,-8 1-8,0 0-6,8-4-4,-8 4-7,0 0 0,5-2-14,-5 2-2,0 0-1,4-5-16,-4 5-15,0 0-114,0 0-245,-2-11 109</inkml:trace>
  <inkml:trace contextRef="#ctx0" brushRef="#br1" timeOffset="90818.9361">16896 3701 87,'0'0'87,"0"0"0,-4 11-8,4-11 9,-1 9-7,-1-3 8,0 1-15,2 2 8,0 3 3,0-3-1,0 7-13,0-5 1,-2 0-9,2 7-7,0-4-4,-2 2-5,0 0-9,0 0 3,-1-1-7,1-3-9,2 2 1,-2-4-2,0 6-1,0-5 2,0-1 4,-2 0-12,4-2 0,-2 0-7,0-1-14,2-7-5,-3 10-17,3-10-5,0 8-16,0-8-4,0 0-9,-2 7-6,2-7-23,0 0-22,0 0-73,0 0-198,0 0 88</inkml:trace>
  <inkml:trace contextRef="#ctx0" brushRef="#br1" timeOffset="91459.6332">17295 3631 106,'0'0'140,"0"0"-4,0 0-14,0 0-11,0 0-9,0 0-10,0 0-10,0 0-2,0 0-6,0 0-1,-8 4 4,8-4-1,-4 9-4,-1-3 3,1 1-4,-1 2-4,-1-1 1,-1 2-4,0-1-7,0-1-4,1 3-7,1-3-6,-4 2-3,6 2-4,-1-3-3,-2 0-2,5-2-4,-2 2 0,1 0-4,3 1 0,-2-3-7,1 2 3,1-3-5,0 4-1,3-3 1,2 0 1,-2-2-3,1 2-2,3-2-3,-2 0 7,3-2-3,0 1-2,4-2 1,-1-1-2,-1 1 0,2-2 2,1-2-3,-1 0 1,-2-1 1,4 1-8,-2-1-3,1-2 4,-2-2-2,1-1 0,-3-1-5,1 2 6,-1-3 10,0 2-14,-5-1 4,4 0-1,-5 0 4,3 0-3,-3-2 0,-3 1-2,3 0 4,-4 1 4,0-1-1,-2 0 0,0 5-1,-2-4 1,-1 3-1,0-3-1,-2 3-2,-1 0-1,-1 0 2,1 0 0,-1 1-8,-1 0-8,0 1-13,3 1-5,-2-1-9,1 3-16,0-5-10,2 2-13,-2 2-12,1-1-8,7 3-13,-12-5-17,4 4-111,0-2-262,-3 2 115</inkml:trace>
  <inkml:trace contextRef="#ctx0" brushRef="#br1" timeOffset="92061.0144">17498 3231 37,'0'0'111,"0"0"-6,0 0-3,-2 8-7,2-8-5,0 0-8,-3 6-16,3-6 6,-3 6-1,3-6-10,-5 8-5,1-4 1,4-4-10,-4 10 1,-1-3-17,2 2 6,0-2-3,0 2-2,0-1-14,-1 2 3,0-2 4,1 0-4,1 3-7,-2-1 3,4-3-3,-2 2 0,2-9-6,0 15 3,2-10 1,0 3-5,0-2 6,-2-6-6,7 10-2,-3-5 6,3-2-8,-3-1 1,3 2 4,-2-1 3,4-2 3,-9-1 10,17 0-1,-7 1 0,0-5 2,0 1-1,1-1 5,-2-2-1,-2 0 3,2-1-2,0-1-7,-5 1 7,5 0-4,-4-3 3,-1 0-10,-2 2 7,1-1-8,-2 0 2,-1 0 0,1-2 1,-1 4-8,0 7 3,-5-15-3,1 8-7,2 2 4,-2 0-1,-2 0-6,1 0 3,5 5 1,-12-9-1,8 6-14,-1-1-13,5 4-6,-11-5-14,11 5 1,-8-5-31,3 3-5,5 2-23,-5-5-18,5 5-9,0 0-106,-12-5-251,12 5 112</inkml:trace>
  <inkml:trace contextRef="#ctx0" brushRef="#br1" timeOffset="92809.0691">18174 3563 58,'0'0'108,"0"0"-4,0 0-19,0 0-4,0 0-2,0 0-6,4 7-11,-4-7-1,0 0 0,0 0-4,5 2 5,-5-2-7,0 0 7,10 1 5,-10-1 1,11 2 7,-4-2-7,-7 0-6,13 0 3,-1-2-3,0 0-11,1 1 3,-1-2-4,6 2-7,-5-2-4,5 0-2,-5 1-4,-2-1-7,3 1-1,-3-1-1,0 1-6,-1 0-8,-3-1-15,0 2-3,-7 1-9,12-1-15,-12 1-10,9-3-10,-9 3-7,0 0-19,6-1-14,-6 1-12,0 0-17,0 0-92,0 0-230,0 0 101</inkml:trace>
  <inkml:trace contextRef="#ctx0" brushRef="#br1" timeOffset="93209.5467">18076 3883 59,'0'0'139,"0"0"-15,0 0-2,0 0-13,3 12-12,-3-12 2,0 0-12,0 0-9,7 4 5,-7-4-6,5 2 5,-5-2 6,7 1 1,-7-1-1,16-1-1,-6 0-10,0-2-5,8-2-8,0-2-5,-1 2-5,2 0-5,-3-3-3,5 3-7,-1-4-3,-2 2-5,1 2-4,-2-2-9,1 4 6,-2-3-3,-4 1-11,-2 2-6,2-2-9,-3 0-13,-3 4-11,0 0-3,-6 1-12,12-5-5,-12 5-7,8-2-4,-8 2-17,5-4-6,-5 4-14,0 0-12,0 0-22,0 0-95,0 0-243,0 0 108</inkml:trace>
  <inkml:trace contextRef="#ctx0" brushRef="#br1" timeOffset="95254.5041">19220 3105 144,'0'0'136,"0"0"-5,0 0-5,0 0-7,0 0 1,0 0-13,0 0 0,0 0-13,0 0-2,0 0-6,0 0-12,0 0-7,0 0-6,0 0-9,0 0-3,0 0-4,0 0-11,0 0 2,0 0-8,0 0-4,0 0 1,0 0-6,0 0-1,0 0 6,3 17 1,-3-17-4,-4 11-5,4-11 1,-4 13 4,2-4 0,-2 0-1,1-2-3,-1 3 3,3 0-5,-4-1 3,1 1-5,0 0-4,1 1 3,1 2-3,-2-3-12,2 2 3,-2 0-3,0-1 0,0 1 3,2 0-4,-1 0 3,2 1-4,-2-2 4,2 1 0,0 0-7,1-1 13,-1 0-6,1-2 4,1 3-6,-1-6 5,1 2-2,-1-8 0,0 12-2,1-7-1,-1-5 1,4 9 4,0-3 6,0-2 0,-4-4-7,11 5 9,-5-3-6,0 1-1,-6-3-1,15 1-1,-4-2 4,-1 0-2,0-1 2,1 0-5,0-1 3,1-1 1,0-1 0,1 0 2,-2-2-3,1 2 0,6-3-9,-7 1 9,1 1 3,-3 1-3,1-5-6,0 5-4,-5 2 6,2-3-4,-2 1-11,-1 2-2,2-3-11,-1 2 1,-5 4-10,6-7-7,-6 7-23,6-5-26,-6 5-23,2-5-28,-2 5-107,0 0-272,0 0 120</inkml:trace>
  <inkml:trace contextRef="#ctx0" brushRef="#br1" timeOffset="95626.9697">19219 3335 75,'0'0'166,"0"0"-21,0 0-7,0 0-12,0 0-9,0 0-11,17-10-3,-17 10-14,6-4-6,-6 4-12,6-3-1,-6 3-12,7-5-3,-7 5-2,10-4-9,-4 1 3,1 1-9,-2-3-6,5-2-1,-2 2-7,2 0 2,1 0-5,1-1-5,2-2-5,-1 3-18,-2 0-6,1 0 2,-2-2-17,2 3-12,-1-3-18,-2 3-9,-1-2-20,-3 3-18,1-1-17,-1 1-80,-5 3-217,3-8 96</inkml:trace>
  <inkml:trace contextRef="#ctx0" brushRef="#br1" timeOffset="95961.5711">19296 3088 66,'0'0'76,"10"-6"-4,-4 4-5,4-2-9,-1-2-2,2 2-4,0-1-7,-1-1-5,1 1-3,0 3-3,-1-3-5,1 2-6,-6 1-17,2-1-9,-7 3-13,12-2 1,-12 2-16,10 2-16,-10-2-45,8 4-99,-8-4 44</inkml:trace>
  <inkml:trace contextRef="#ctx0" brushRef="#br1" timeOffset="96572.0012">19858 3137 98,'0'0'130,"0"0"-13,1-7 2,-1 7-12,0 0-4,0 0-9,0 0-2,0 0-10,0 0-8,0 0-3,0 0-8,-4-9-9,4 9-4,0 0-7,0 0 0,0 0-7,0 0-5,0 0-5,0 0 5,0 0 3,-19 9-12,13-5 2,-1 1-3,0 0-7,-5 1 5,2 0-3,2 1-7,-3 1 2,2-3-4,0 1 9,1 1-10,0 1 1,0 0 4,0-2-9,0 0 5,0 4 3,1-3-4,1 1 0,-1 0 0,2-2-7,1 4 4,-1-3 2,3 3-7,-1-1 2,2 0-2,0 2 5,1 0-1,0-2-2,1 2 4,0-2 1,3 0-4,0 0-4,0 2 9,1-3 3,0 1-9,3 1 2,-1-2 1,1 1 2,2-1-2,0-2 4,3 0-6,-1-2 2,0-1 0,2-1 0,3-1 3,1-1-3,0 0 0,-2 0 0,2-1-1,-2-4-1,1 1-4,-4-2-8,4 0-5,-4 1-9,-1 2-13,-1-4-21,0 1 3,-1-1-14,1 0-15,-2 0-8,-3 0-17,3 0-95,-5-3-223,1 3 99</inkml:trace>
  <inkml:trace contextRef="#ctx0" brushRef="#br1" timeOffset="97469.7797">19204 3751 129,'0'0'141,"0"0"-17,0 0-3,0 0-15,0 0-9,0 0-12,0 0-2,0 0-10,10 8 4,-10-8-13,0 0-9,0 0-2,12 0 6,-12 0-1,12 1-9,-5-2-1,-7 1-3,19 0 0,-10 0-5,2 0-2,3 0-4,-1-3 8,7 3-5,9-1-4,-1-2 2,1 1-7,0 1-8,3-3-2,2 1 3,0 4-6,2-2 1,1-3 1,1 1-6,14-2-3,0 3 7,-1-1-6,-14 0-2,1-2 2,13 4-1,-15-2-2,1 3-2,1-5 4,0 1 0,-1 1-8,-1-2 3,-1 1 2,0 0-3,-4 3 3,-3-4 0,0 3-3,-8 0-1,-7 1-2,0 0-10,-3 2 5,-2-2 6,0-1-4,-8 2 5,0 0 1,15 2-1,-15-2 0,0 0 1,7-2-2,-7 2-2,0 0 6,0 0-6,0 0-5,0 0-6,0 0-6,0 0-13,0 0-15,0 0-13,0 0-10,0 0-27,0 0 0,0 0-13,-24-7-22,24 7-89,-10-3-239,10 3 106</inkml:trace>
  <inkml:trace contextRef="#ctx0" brushRef="#br1" timeOffset="98438.9466">19678 4010 10,'0'0'159,"0"0"-22,0 0-7,0 0-6,0 0-6,0 0-17,0 0-4,0 0-12,0 0-5,0 0-6,0 8-8,0-8-8,0 0-7,0 0-11,0 0 1,0 0-7,0 0 5,0 12 4,0-12 10,-3 12-5,2-5-3,-2 3-3,-2-1 5,0 2-10,0 5 0,-3-1-3,-1 0 0,0 3-6,-1-1-6,1 1 2,-2-3-3,1 3-4,-1-1 4,5 0-4,-2-2 1,-1 0-1,2 1-4,2-6-1,-1 0-3,0 1-8,1-3-3,1 0-5,3-4 2,-2 3-2,3-7-1,-2 7 2,2-7-2,0 0 2,-4 8 3,4-8-2,0 0 5,0 0 0,0 0-2,0 0-2,0 0 1,0 0 3,0 0-1,0 0-3,0 0 1,15-3 0,-15 3 0,0 0 3,0 0-5,17-5 2,-11 3-1,-6 2 2,18-4-3,-8 1-2,2 2 14,1 0-7,-2-2-1,2 3-4,0-3 7,2 3 1,-2-1-6,5 1-3,0-1 4,1-1 0,-5 2 5,0 0-9,0 0 2,1-1 3,-2 1-8,-1-1 3,0 1-3,-1 1-2,0-2 2,-1 1 6,-2 0 4,-8 0-7,13 0-2,-13 0-3,11 0 8,-11 0 0,9 0 5,-9 0-4,0 0 4,9-3-1,-9 3-7,0 0-3,4-7 9,-4 7-16,0 0 2,2-7-12,-2 7-3,2-7-11,-2 7-18,0 0-14,-2-10-14,2 10-11,0 0-19,0 0-104,-3-15-239,3 15 106</inkml:trace>
  <inkml:trace contextRef="#ctx0" brushRef="#br1" timeOffset="98829.5956">19762 4189 115,'0'0'108,"0"0"1,0 0-5,0 0 7,0 0-3,0 0 3,7 29-16,-7-29-5,-2 9-11,2-9 1,0 11 2,2-5-5,-2-6-6,0 14-4,0-6-13,0-1-1,0 2-5,-3 0-6,3 1-4,0 0-2,-1 1-1,1 0-8,0 1 3,-2 0-6,0-1 7,-1 5-7,2-4-6,0 0 2,1 0-8,-3 0 1,1-1-2,-1 1 2,1 0-17,-1-1 0,1-1-8,-1 1-14,0-1-9,-1-2-12,2-1-25,-2-2-20,1 4-16,0-1-16,-2 1-112,0-6-254,-3 2 112</inkml:trace>
  <inkml:trace contextRef="#ctx0" brushRef="#br1" timeOffset="99719.4449">21114 4000 25,'0'0'145,"0"0"-7,6-4-15,-6 4-11,0 0-16,0 0-4,0 0-21,0 0-2,0 0-13,0 0-6,0 0-14,0 0 9,0 0-2,3 14 2,-3-14-9,-3 11 2,3-11-3,-1 17-4,0-6-3,-3 0-5,0 2-1,-2 2-7,-1 3 3,1 0 1,0-1-8,-4 0-12,1-2-7,-2 1-13,2 0-26,0 0-28,2-3-23,-6 1-98,3-1-211,-1-4 93</inkml:trace>
  <inkml:trace contextRef="#ctx0" brushRef="#br1" timeOffset="100878.3315">22047 3325 85,'0'13'97,"0"-13"-2,0 0-6,0 0-5,-3 10 0,3-10 7,0 0 3,-1 12-4,1-12 7,-1 13-3,0-5-6,-1 3-10,1-2-6,-3 3 2,1 0-1,1 0-6,-3 2-2,0-2-11,0 2-1,-2 4 3,2-2-13,0 0-6,-1 0 0,1 0-6,-2 0-3,2 1 0,2 0-2,1-5 0,1 0-3,-2 0-5,2-1-1,-3 0-1,4 0-1,-2-1 0,2 1-6,-2-2 0,2-1-1,2 1-2,-2-1 7,0-8-4,0 13-3,1-5-5,0-3 6,3 3-7,-3-2 4,-1-6-3,4 8 2,-2-4 3,-2-4-4,8 8 2,-3-6-1,2-1 3,-7-1-6,16 4 5,-7-4-2,3-1 0,-1 0 2,1-2 2,6-1 2,-5 1-3,3-3-5,2 0 2,-1 1 0,-1-2-3,1 2-8,-1 0-1,-3-2-1,0 2-8,-3 1-1,0 0-16,-1 0-2,-1 1-7,-3-1-5,2 2-22,-2-2-21,-5 4-25,10-7-16,-10 7-124,1-6-279,-1 6 124</inkml:trace>
  <inkml:trace contextRef="#ctx0" brushRef="#br1" timeOffset="101208.7391">22106 3623 143,'0'0'155,"0"0"-20,0 0-12,0 0-14,0 0-17,0 0-2,0 0-5,15-2 4,-15 2-12,10-3-1,-10 3-6,12-4-5,-5 2-3,4-1-6,-2 0-9,2-1-4,-1 1-1,1-1-6,0 1-4,-1-1-7,-3 0-3,1 2-7,1-3-18,1 1-13,-4 2-15,1-2-12,0 0-16,-1 3-12,-1-3-16,-5 4-21,9-9-105,-6 5-229,-3 4 103</inkml:trace>
  <inkml:trace contextRef="#ctx0" brushRef="#br1" timeOffset="101558.7727">22208 3361 40,'0'0'79,"8"0"3,-8 0-11,11 0 4,-11 0-11,17-4 5,-8 2-10,1-1 0,1 1-5,1 1-11,-1-3 5,1 2-6,-1-3-8,1 2-8,1 0 0,-2-2-14,1 3-5,-1-2-14,1 1-22,-2-2-8,-2 2-12,-2-1-21,0 3-47,-6 1-126,8-4 56</inkml:trace>
  <inkml:trace contextRef="#ctx0" brushRef="#br1" timeOffset="102229.5774">22976 3400 76,'0'0'128,"0"0"0,-4-8 4,4 8 0,0 0-4,0 0-6,-1-8-4,1 8-7,0 0-1,0 0-2,-4-6-8,4 6-7,0 0-8,-6-6-9,6 6-6,-7-5-11,7 5-7,-8-3-8,8 3-5,-13-2-4,4 3-2,-2-1 2,-5 3-8,-1-2-6,-1 5 5,1-1-10,0 1-1,0-1 0,2 2-4,0 0 1,2-2 1,2 0-4,-1 3 1,3-1-4,0 2 0,-1-1-3,1 1 0,1 0 2,0-1-3,1 3 0,1-1 8,0-2-11,3 4 2,0-2-1,0 0-2,2 3 2,-2-4-3,3 3 3,3 0 3,-2-1-4,0 2 5,3-1-4,0 0-2,2 0 8,0-4-5,-1 5-2,5-2 1,-1-3 7,5 1-8,-1 3 4,1-5 1,2 0 1,1 0-2,-4-2-3,4-2 4,2 1-2,2-6 3,0 4-5,-1-4-8,-1 2 2,1-3-5,0 1-8,0 0-7,-3 0-5,-4-2-14,0 3-4,-2-2-3,-1 0-18,-3 1-7,-1-1-9,2-1-12,-2 2-9,-6 2-8,8-4-13,-3 1-95,-5 3-241,4-8 107</inkml:trace>
  <inkml:trace contextRef="#ctx0" brushRef="#br1" timeOffset="102679.5328">23510 3522 148,'0'0'204,"0"0"-23,0 0-14,0 0-17,0 0-15,0 0-15,0 0-15,0 0-6,0 0-15,0 0-6,0 0-12,0 0-3,0 0-8,0 0 1,13-2-1,-13 2 0,0 0 1,13-3-1,-13 3 0,14 0-5,-7-1-3,2-3 0,4 3-7,-1-3-7,0 2-2,1 2-1,1-5-3,0 4-5,-1-2-3,5 0 3,-5-1-5,1 3 0,-3-2-1,3 0-8,-4 1-19,2-1-6,-2-1-22,-3 4-14,-7 0-25,10-2-18,-10 2-19,6-3-27,-6 3-31,0 0-109,0 0-305,0 0 136</inkml:trace>
  <inkml:trace contextRef="#ctx0" brushRef="#br1" timeOffset="103058.8961">23537 3696 149,'0'0'232,"0"0"-16,0 0-15,0 0-17,0 0-18,0 0-19,0 0-14,0 0-16,0 0-10,0 0-10,0 0-13,0 0-10,0 0-8,0 0-4,0 0-7,0 0-4,0 0-5,15 7-6,-15-7-1,13-2-6,-2 2 4,1 0-6,1-1-4,5 0 5,-3-2-11,3 0 1,4-2-1,-2 1-5,7 0 4,-5 1-2,-2-2-3,3-1-4,-2 1-5,-1 0-9,0-1-11,-2 2-16,-5 2-13,-1-1-11,-2 1-9,-1 1-13,-2-2-10,-7 3-7,9-3-37,-9 3-29,0 0-146,0 0-329,0 0 146</inkml:trace>
  <inkml:trace contextRef="#ctx0" brushRef="#br1" timeOffset="107849.3904">24857 3438 44,'0'0'113,"0"0"-2,0 0-9,0 0-14,0 0 0,0 0-7,0 0-9,0 0-6,0 0-6,0 0-4,0 0-11,0 0 2,0 0-10,0 0 1,0 0-4,0 0-2,-28 5 2,21-3-4,0 0-6,7-2-4,-17 3 3,8-2 4,0 0-4,0 1-1,2-2 5,7 0-2,-20-2-2,10 1-3,2 0-2,8 1 0,-14-5 1,7 2-7,2-2 6,-3 1-8,3 1-2,5 3-2,-5-12 9,4 7-11,1 5 3,-3-12 2,3 12-4,1-12-2,-1 12 0,5-10-5,-2 5 8,-3 5-1,5-10-3,-1 7 5,-4 3 1,6-6-3,-6 6 2,7-7-5,-4 4-2,-3 3 2,7-4 2,-7 4 1,0 0-2,10-3-5,-10 3 2,0 0 2,9 0 6,-9 0-5,10 1-2,-10-1-1,12 3 0,-7-1-4,-5-2-1,10 6-1,-5-1 9,0-3-8,2 3 7,-4 0 1,3 4 16,-1-1-5,-3 2-2,1 0 2,-2 2 3,-1 0 0,-1-1 5,-3 1-4,1 1-3,0 1 5,-3 1-4,0 2-1,-4-1 5,1-3-5,0 2-1,-2-1 2,0 0-4,1-1 5,-3-2-8,2 1 2,-3 1-4,-2-2 1,0-3-1,2 5-2,-2-3 5,1-2-5,-3 2-4,7-5-4,-6 4 1,3-1-8,-1 0 1,2-4 5,-4 1-15,4-2 9,2 1-11,-3-2 2,2 2 0,2-1-2,0 0 1,2-3 2,1 1 1,7-1 3,-14 0 8,7 1-10,7-1 11,-10 0-5,10 0 1,0 0 4,-10-2-6,10 2 5,-5-6 3,5 6-7,0 0 1,0 0 2,0 0 0,10-18 0,-4 10-2,1 1 2,0 0 1,2 0-5,0 0 4,-1 2 2,1-1 7,-1 0 2,2 1 9,-3 0-5,2 2 0,0-1 0,-4-1 0,2 4-8,-7 1 3,10-3-3,-10 3-5,0 0 3,13 3 3,-13-3-2,7 6 5,-3-2-1,0 1-1,0 1-5,1 3 10,-1-1-4,1-3-10,0 3 9,2 4 2,1-4-1,0 0 3,-1 1-4,2-3 5,-1 3-2,0 1-10,4-4-10,-2 4-8,4-3-21,2 2-10,-1-1 1,-4-3-22,3-1-6,-1-1-17,1 0-12,-3 2-81,1-3-206,-2-1 91</inkml:trace>
  <inkml:trace contextRef="#ctx0" brushRef="#br1" timeOffset="108569.6601">25082 3695 95,'0'0'107,"0"0"-11,0 0-9,0 0-14,0 0-6,11 5-2,-11-5-5,0 0 0,0 0-6,0 0 0,0 0 0,-1 9-2,1-9 3,0 0-5,0 0-2,0 0-8,-1 9-4,1-9 0,0 0-1,0 0-7,-5 9-1,5-9-5,0 0 0,0 0 0,0 0-5,0 0 1,-4 5-2,4-5-3,0 0-3,0 0 6,0 0-10,0 0 4,0 0 0,-4 6-3,4-6 1,0 0-4,0 0-1,0 0 2,0 0 9,0 0 12,0 0 4,0 0 4,0 0-5,0 0 0,0 0-9,0 0 3,0 0 2,8-21-4,-8 21 0,5-9-2,-5 9 8,3-8 22,-3 8-6,3-7 6,-3 7-3,3-6 2,-3 6 2,2-6-6,-2 6 0,0 0-5,0 0 0,1-7-2,-1 7-6,0 0-5,0 0-5,0 0-3,0 0-3,0 0-5,0 0-2,0 0 2,0 0-5,0 0-1,0 0 0,0 0-1,0 0 0,0 0-1,0 0-1,0 0-3,0 0 8,0 0-13,0 0-14,0 0-9,0 0-8,0 0-11,0 0-7,0 0-8,-10 19-21,10-19-12,-1 7-21,1-7-17,0 0-19,-5 6-114,5-6-290,0 0 128</inkml:trace>
  <inkml:trace contextRef="#ctx0" brushRef="#br1" timeOffset="109475.0759">25472 3404 85,'0'0'156,"0"0"-18,0 0-8,0 0-12,0 0-6,0 0-7,0 0-3,0 0-10,0 0-15,0 0-10,0 0-7,0 0-7,0 0-5,0 0-6,0 0 0,0 0 0,-15 19-5,7-10-5,1-2-5,-1 1 0,2 4-3,-3-3-1,1 0-7,2 2 1,0-1-3,-2 1 0,2-3-5,0 2-4,1-3 3,1 2-15,2-2-7,1 1 5,1-8 0,-3 10 2,3-10 0,1 12-4,-1-12 3,3 7 0,-3-7 0,4 5 11,1-1-11,-5-4 6,9 1-5,-9-1 0,10 2 2,-10-2 4,13-2-7,-13 2 1,11 0-3,-4 2-1,-7-2 12,10 0-6,-10 0-5,10 1 4,-10-1 6,10 1-3,-10-1-2,11 3 4,-5-2-2,-1 0 4,-5-1-10,13 3 8,-7-2-3,2 2 6,-1 0 4,1-2-3,0 0 0,1 2 4,-2 0-6,4-1 5,-5 0-6,2 2 3,1 2 0,1-3 4,-1 0-7,-1 1 11,-1-2-3,0 3 5,-1-1-9,-1 0 3,1 0-4,0 1 3,-6-5 1,9 6 0,-7-2-6,-2-4 0,5 6 5,-1-1-2,-4-5 1,4 8 6,-4-8 10,0 11-3,0-11 2,-5 10 3,5-10-3,-4 12-1,-1-4-2,-1-1 1,0-2-6,-1 0 6,-2 3-7,2-2 0,-2 1-2,-1-2-1,1 3 6,0-2-9,-1 0 4,1 0 0,-1-1-1,0-1-1,1 3 1,1-4 1,-2 1 1,-3-1-7,5 0-10,-3 0-3,2 0-5,-1-3-5,1 0-10,0 0-12,9 0-12,0 0-17,-18 0-18,10 0-24,8 0-14,-11-6-105,1 0-251,2-3 111</inkml:trace>
  <inkml:trace contextRef="#ctx0" brushRef="#br1" timeOffset="110044.9779">25455 3456 15,'0'0'139,"0"0"-3,0 0-12,0 0-12,0 0-11,0 0-10,0 0-7,0 0-14,0 0-6,0 0-2,0 0-5,0 0-14,0 0 5,0 0 4,0 0 0,0 0-3,0 0 2,0 0 0,10 0-3,-10 0 2,0 0 8,12 3-9,-12-3-2,14-3-9,-7 1 2,2-1-2,5 1-5,-2-2-2,2 1-4,-1-1-4,0 0-3,0 0-2,3-1-2,-1 3-2,-3 0-3,0-2-2,0 3-4,-3-2-18,0 3-22,-9 0-13,10-1-19,-10 1-14,10 1-15,-10-1-14,8 3-25,-8-3-98,0 0-250,0 0 111</inkml:trace>
  <inkml:trace contextRef="#ctx0" brushRef="#br1" timeOffset="110799.8792">25892 3463 17,'0'0'165,"0"0"-10,0 0-14,0 0-15,0 0-12,0 0-24,0 0-6,0 0-5,0 0-10,0 0-11,0 0-5,0 0 3,0 0-5,0 0-9,6 4-5,-6-4 2,0 0 1,0 0-1,13 1 1,-13-1-4,10 0 1,-10 0-6,13 0-3,-4 0-2,1 0-1,1 3-2,1-6-4,0 3 0,-1 3-6,2-3-3,-1 0 5,1 0-3,-1 2-5,6-2 2,-8 0-1,2 2 1,-1-1-2,-1 0 2,-2 0 0,1-1-7,-1 2-7,-8-2 5,13 2-9,-6-2 8,-7 0-5,12 3 5,-12-3 4,7 0-8,-7 0 2,9 3 2,-9-3-2,8 0-1,-8 0 0,0 0 3,8 3-5,-8-3 4,5 2 0,-5-2-4,0 0 3,5 3-2,-5-3 1,0 0-1,2 9 2,-2-9 1,0 0 2,0 7 3,0-7-7,-5 8-1,1-2 2,2-1 0,-1 1 2,-3 2-4,1 0 2,-1 2 3,-1-2-2,-1 1 5,3 0-1,-1 1-2,-2 0 1,2-2-1,-1 2-4,1 1 2,1 0 1,-1-1 5,-2 1 0,1-1 0,1 1-5,0 1-3,1-2 4,-1-2-11,1 1 8,3-2-10,-2 1-2,3-2-2,-2 2-13,-1-3 0,4-5-1,-1 9 2,1-9-3,-1 7-14,1-7-14,0 0 4,0 0-4,0 8-1,0-8-24,0 0-16,0 0-78,0 0-195,0 0 87</inkml:trace>
  <inkml:trace contextRef="#ctx0" brushRef="#br1" timeOffset="112415.6529">26563 3568 63,'0'0'143,"5"-5"-24,-5 5-14,0 0-9,0 0-13,0 0-8,0 0-3,0 0-9,0 0-4,0 0-4,0 0 6,4 17-2,-4-17-3,1 9-5,2-6-4,-3-3-4,2 13-3,-1-8-5,1 3-5,-2-1 0,0 3 1,1-1-5,-1 2 3,0-5-6,0 3-2,-1 1 0,-2-1-3,1 2-1,-1-1-3,1 0 5,-1 2 1,2-5-4,-2 0-3,-1 3 2,0-2-3,0-1-5,1-1 1,-2 2-3,0 0 9,2-2-3,-1 0-1,4-6-5,-8 8 1,4-4-4,4-4-3,-10 3-4,10-3 2,-9 2-5,9-2 3,0 0 0,-10-6 4,10 6-10,-4-9 2,4 9-1,-5-9-1,5 3-15,0 6 10,0-16-4,2 6 6,0 0-1,2 0 11,0 1-9,0-3 10,2 3-1,0-2 7,2 2 3,-3-3 6,3 5-4,-2-3 8,2 2 2,1-1 0,-2 2-5,1-1-2,1-1-2,1 4 5,-2-2-4,-2 2-2,4-2 2,-2 2-5,-3 0 1,1 2 3,-3-1-7,-3 4 3,8-5-7,-8 5-2,8-3 11,-8 3-1,0 0-14,10 0 7,-10 0-4,9 3 1,-9-3 5,7 5 7,-1-1-13,-3-1 1,-3-3 2,8 9 1,-4-4-2,2 3 1,-1 1 0,1-1 4,-3 0-3,3 2 1,0 1-2,-2-4 2,1 5-2,-1-3 9,1 2-6,-1-1 6,0-1-3,-1 1-3,2 0 2,-2 1 2,-1-1 2,1-1-6,0 1 2,-2 0-3,3 0 2,-3-6-5,0 4-3,1-2-6,-1 1-1,-1-7-6,-1 9-3,1-9 6,0 0 5,1 10 4,-1-10-4,0 0 5,0 0 0,0 0 1,-4 7-3,4-7-1,0 0 1,0 0-4,0 0-7,-6-20 3,6 20-7,1-17 3,0 10-3,-1-3-4,0 0 9,3 1-5,-1 0 8,0-2 9,0 2-8,1 1 18,0 1 2,0-3 5,0 1 1,0 0-4,1 1-3,0-1 1,1 1 3,-1-1 1,4 2 0,-2 0 6,1 0-4,0 0-3,3 0-2,-1-1-1,0 2-1,3-2 1,-1 1 0,0 3 5,1-1-12,-1 0 5,1 2 7,0 1-8,-2-2 6,-2 3-6,3-1 5,-11 2 6,14 2 0,-5-2-4,-1 1 0,0 0 1,1 2-2,2-1 0,-5 1-1,3 2 3,-1 0-2,-3-1 4,-1 2 2,0 0-1,-2-1 1,2 3 0,0-1-1,-3 0-2,4-2-4,-4 4 4,2-1-1,-2-1-3,1 3 3,-1-1-5,-1 1 2,0-3-2,0-7 4,-3 15-3,2-7-1,0 1-1,-1 0-13,-1-4-6,0 5-9,-1-1-11,-1 1-19,1-2-14,-2 1-21,0 0-15,-1-4-14,-2 3-113,-1-2-248,-1 1 110</inkml:trace>
  <inkml:trace contextRef="#ctx0" brushRef="#br1" timeOffset="115588.837">15681 5242 150,'0'0'148,"0"0"-14,0 0-10,0 0-17,0 0-3,0 0-15,0 0-3,0 0-8,4-8-9,-4 8-4,0 0-9,3-9-2,-3 9-7,2-8-8,-2 8-1,4-11-5,-2 5-1,-2 6 7,2-10-5,-1 4-3,1-1 0,0 0-12,-2 7 5,0-16-3,2 10-8,-2-1 2,0 7 0,-2-14-3,2 14-3,0-13-3,-2 8 6,2 5-5,-5-12 3,5 12 4,-2-8-8,2 8 6,-2-7-1,2 7-2,0 0-5,-9-7 2,9 7 2,-7 0-6,7 0 2,0 0-2,-15 3-5,8 1 10,-3 1-5,2 0-2,-1 0 0,-3 2 3,1 1-6,2 1 4,-2-2 2,0 1-2,-2 4 0,1-4 2,-1 3-6,1 1 11,1 1-8,2 1-3,-2-2 0,6-1-2,-6 3 12,3 2-10,0-2-4,0 2 6,1 1 0,1-1 2,0-1 6,2 2-7,1 0-9,1 1 10,2-1-1,-2-5-4,2 6 5,2-1 7,0-3-8,1 3 1,1-2 1,4 2 1,-2-3-4,-2-2 6,5 3-2,-4-5-2,6-1 11,0 3-13,-2-5 4,5 3-3,1-2 0,1-1-2,1-3-1,0 0 3,1-3 1,0 2 2,2-3-5,-1-3 1,0 2 0,-2 0-4,2-3 2,-5 1 1,3-1 4,-2-2 0,0-1-3,-1 2-2,1-4-1,-3-2 2,3 2-6,-3-3 1,1 0 3,-4 2 1,2-2 4,-2 0 3,2 0-8,-4 0 7,2-1 4,-2 2 3,-3 1 3,2-2-3,-2 2 8,0 3 11,0-1 9,-1-2-4,-3 5 1,0 5 4,4-11-1,-2 6 1,-2 5-4,0 0 1,2-10-3,-2 10-11,0 0 1,0 0-3,2-8-4,-2 8-1,0 0-7,0 0 1,0 0-4,0 0-1,0 0-1,0 0 0,0 0-2,0 0-1,0 0 4,0 0-2,8 20-1,-6-15 0,0 3 2,-2-8-3,2 16 3,-1-9-3,1 3 1,-2-2-1,4 4 2,-4-3 0,4-1-2,-4 4 3,2-2-5,1-2 8,1 1-4,-2-2 1,-2-1-3,4 0-2,0 0-1,-2 0-3,2-1 5,-4-5-1,5 9 1,-1-4 0,-4-5-9,7 5 14,-7-5-7,7 2-1,-7-2 0,13 2 4,-9-2-3,-4 0 2,10 0-1,-10 0 3,9-4 0,-9 4-4,11-7 2,-9 4 2,-2 3-1,7-9-1,-4 4-4,1-2-2,-4-1-8,0 8 0,2-16 1,-2 6 2,0 10-3,-2-17 5,-2 5-4,1 3-1,-2-6-2,-1 5 2,-1 2 7,0-6 2,-4 6-4,4 1-1,1 1 4,-1 0-5,-3-2 5,2 4 1,-1-1-1,-1 1 4,4-1-1,-1 2 5,1-1 1,-1 1 4,7 3 8,-12-5 6,6 4 1,6 1 0,-7-4-4,7 4 0,0 0-3,-9-5-4,9 5 3,0 0-6,-3-4-5,3 4 2,0 0-1,0 0 5,0 0-7,0 0 0,0 0 1,19-9-1,-11 8 1,4-4-2,-1 3 0,5-6 2,2 7-5,2-2-5,3-1-2,3-2 0,-7 1-2,3 2-5,-2-1-7,2-1-2,-3 2 0,0-1-4,-5 3 4,-1 0-6,-1 0 11,-1-3-4,-4 3 6,-7 1 0,12-1 7,-12 1-7,8 0 4,-8 0 3,0 0 7,0 0-8,0 0 7,0 0 0,0 0 1,0 0-9,0 0 11,0 0 1,0 0-2,-22 8 2,22-8 0,-13 3-3,6-3 3,7 0-1,-12 3 1,12-3-1,-8 4-2,3 2-6,5-6 11,-4 4-6,4-4 3,-6 5-2,6-5-5,-4 9 12,4-9-5,0 6 3,0-6 0,0 0-3,2 14 5,1-9-7,0 2 7,3 1 5,-2-1-7,1-1 0,-1 0-5,1-1 6,2 2-1,-2 2 4,1-2-3,3 1 0,-1-1-5,-2-1 9,0 2 0,1-2-9,-1 1 1,2-2 7,-2 2-3,-1 0-2,-1-1 6,3 0-5,-5-1-1,3 1 0,1 0 2,-3-1 0,1 0-1,-2 1 0,-2-6-4,4 8 6,-1-3 2,-3-5-2,0 8 10,0-8-7,-3 12 0,-1-8 4,4-4-8,-8 10 6,3-5-1,-2 0-3,0 2-1,1-4-2,1 3-1,-6-1-9,4-2 0,-2 0-5,0 3-20,2-3-9,-2 0 9,-2 1-12,4-1-6,7-3-10,-11 0-4,11 0-16,-11 1-15,11-1-31,-10 0-73,10 0-217,-10-4 96</inkml:trace>
  <inkml:trace contextRef="#ctx0" brushRef="#br1" timeOffset="116261.1891">16615 5165 35,'0'0'115,"0"0"-5,0 0-7,0 0-11,0 0 9,0 0-12,0 0-5,0 0-11,0 0-6,6 21 5,-6-21 8,2 13-3,0-4-7,0 0 1,-2 2-13,2 0 0,-4 6 4,0-2-5,0 5 12,1-1-16,-6 5 1,3-2-10,0-3-7,-3 6 1,3-6-3,-4 5-4,6-5-6,-2-2-2,1 0 2,-1 0-1,2-2-5,-1-1 2,-1-2-3,4-2-7,-2 0-7,-2-1 1,4-1-5,-3-3-6,3-5 0,-1 11-5,1-11-5,-1 8 4,1-8-3,0 0 5,-1 7-2,1-7 2,0 0 3,0 0-8,0 0 8,0 0 2,0 0-5,0 0 0,0 0 2,0 0 4,0 0-2,0 0 1,0 0-3,0 0 7,0 0-6,2-26-2,-2 26 3,0 0 1,8-3-3,-8 3 0,9-2 0,-9 2 4,13 0 9,-6-2-12,-7 2 0,13 0 6,-4 0-1,-9 0-2,18 0 2,-9 2 6,3-4-15,-3 2-4,-1-1-3,1 1-5,1-2 4,1 0 0,-5 1-5,-6 1 1,16-4-6,-9 3-8,-7 1-7,16-4 3,-16 4-3,13-3 0,-13 3 6,11-5-7,-11 5-14,6-6-4,-4 3-9,-2 3-11,4-6-85,-4 6-182,0 0 81</inkml:trace>
  <inkml:trace contextRef="#ctx0" brushRef="#br1" timeOffset="116708.6734">16701 5409 61,'18'17'119,"-18"-17"-9,2 9-3,-2-9-3,0 8 0,0-8-1,0 12-4,0-5-9,2 1-2,-2-8-8,0 16 1,0-6-3,-2 2-4,2-2-4,-2 4-1,0-4-11,0 7-8,-1-2 2,-2-3-5,1 4 1,2-3-6,-5 1-8,3 2 2,4-3-9,-2 2-1,0 1 0,2-1-1,0-2-2,-1-2-6,1 0 0,1 0-3,1 2-8,-2-1-1,2 0-16,-2 0-8,4 0-5,-2-1-19,0 0 5,1-1-21,-1 1-14,0-2-8,3-1-7,-5-2-24,0-6-16,3 9-91,-3-9-238,0 0 105</inkml:trace>
  <inkml:trace contextRef="#ctx0" brushRef="#br1" timeOffset="117339.4512">17042 5370 1,'0'0'126,"0"0"-9,5 19-6,-5-19-15,0 0-3,-7 8-10,7-8-5,-2 10 2,2-10-8,-4 10-8,3-3 0,-1 0-8,0 1 6,-2 2-8,1-1 8,1 0-17,-2 3-3,0 0-8,2-2 1,-2 2 4,0 0-7,2 3-2,0-4 0,0-1 0,-1 2-7,3-2-3,-4 1-4,4-2 2,2 1-1,-2 0 0,2-1-3,-2 0-7,3-1 0,-1-2-6,0 0-8,0 0 5,-2-6-5,7 8-1,-4-4 6,-3-4-4,8 4 3,-8-4 6,11 2-1,-11-2-8,11-1 16,-4-3-15,-2 2 4,4-4 4,-1 1-8,2-1 11,-2-2-11,-1 1 2,0 1 4,2-5-4,-4 4 3,1-2 7,0 1-5,-3-2-5,-1 0 7,3-1 0,-4 3 19,2-2 5,-5 0 2,1 2-1,-5-2-8,2 3-2,1-1 7,-3-1-3,2 1-5,-3 1 0,0 0 0,-2 0-1,5 2-1,-5 0-4,2-2-1,0 4 0,2 0-1,-1-3-5,6 6 1,-9-7-6,0 4-13,9 3 2,-13-1-7,4 2-1,9-1-12,-14 2-10,14-2-17,-13 3 1,9 0-16,-2 2-11,0-1-6,1 0-25,5-4-116,-11 6-249,6-3 110</inkml:trace>
  <inkml:trace contextRef="#ctx0" brushRef="#br1" timeOffset="117919.6366">17209 5036 16,'0'0'175,"0"0"-12,0 0-6,0 0-18,0 0-11,-6-4-12,6 4-6,0 0-10,0 0-8,0 0-2,0 0-8,-17 10-14,17-10-4,-4 4-5,4-4-9,-5 8 6,-1-4-12,3 1-3,3-5-2,-9 12-2,5-5-2,-1 1 0,3 2-6,-3-1-1,1 1-5,-1 2 0,3-2 2,-1 2-6,1 0-6,1-3 0,1 3-1,0-2 0,1 2 1,1-3-5,-1 3 5,3-2-5,2 0-4,-2 0 1,2-3-8,-1 1-9,3-1-3,0 0 5,3-4-8,-4 1-4,2 0-1,-2-1 3,1-2 0,3 0 11,-1-1-4,1-1 0,-2 0 4,0-3 8,2-3 2,-2 2-4,0 0-4,-2-2-2,0 0 10,1-1-3,-3 0 3,0-1 0,-1-1 8,-4-1-9,2 1 6,0-1 7,-6 1-1,4-1-6,-4-1 8,1 3 1,-4 0-1,2-1-1,-3 3-5,-1-1 1,0 2-1,0-1-5,0 2 6,0 0-12,2-1 0,0 3-14,-1 0-11,-2-1-12,3 3-19,7 1-5,-14-1-4,6 0-18,8 1-17,-14 1-13,4 0-24,0 0-86,1 2-243,0-1 108</inkml:trace>
  <inkml:trace contextRef="#ctx0" brushRef="#br1" timeOffset="118878.4578">17946 5506 12,'0'0'167,"0"0"-10,0 0-11,0 0-10,0 0-10,0 0-15,0 0-12,0 0-12,0 0-11,0 0-4,0 0-14,0 0-4,0 0-4,0 0-9,0 0 0,0 0-9,0 0 5,0 0-9,0 0-1,0 0-4,14-10 0,-14 10-6,13 0 8,-4-1-9,3 1 8,-2-1-12,1-2-1,7 2 4,0-2-3,-2 2 0,3-1 0,-3 0-2,3 2 0,-8-3-6,3 3-13,-1 0 0,-1 0-16,-2 3-4,-1-3 0,-2 2-12,-7-2-21,12 0-5,-12 0-15,10 3-9,-10-3-13,7 2-103,-7-2-222,0 0 98</inkml:trace>
  <inkml:trace contextRef="#ctx0" brushRef="#br1" timeOffset="119209.4567">18013 5756 37,'0'0'134,"2"7"-9,-2-7-10,0 0-13,7 4-4,-7-4 11,9 0-9,-9 0 3,9 0-8,-9 0-7,20-1-9,-10-2-6,4 1-3,-1-1-9,5 0-3,-1-2-8,0 1-4,3-1-3,-2 2-8,-4 1-2,-2-3-1,-1 2-7,3-1-16,-7 1-7,-1 3-12,-6 0-5,12-2-18,-12 2-15,8-2-23,-8 2-20,5-4-33,-5 4-98,0 0-240,0 0 106</inkml:trace>
  <inkml:trace contextRef="#ctx0" brushRef="#br1" timeOffset="120659.501">19250 5189 22,'0'0'136,"0"0"-8,0 0-6,0 0-13,0 0-14,0 0-5,0 0-10,0 0-8,0 0 2,0 0-6,0 0-8,8 7 9,-8-7-15,1 9 14,-1-9-2,1 12-4,-1-6-3,0 3-2,2 1 2,-5 0-7,2 4-4,1-4 1,-3 5-8,0-2-1,2 5-5,0-1-1,-4-1-5,1 1-4,0 0-1,1-2 0,1 2-2,-3 0-3,1-7 1,1 0-5,1-1 1,-1 1-3,2-1-3,-2-1-1,2-3 5,1-5-3,-3 12-3,2-7-1,1-5 0,-4 9 5,4-9-6,-6 5-2,6-5 2,-4 7 2,4-7-3,0 0 4,-5 5 0,5-5 0,0 0 2,0 0-6,0 0-1,0 0-7,0 0-4,-13-12 0,13 12 1,0-14-6,0 3-5,3 1 3,-2-6-4,2-1 2,1-2-5,1 0 1,-1 1-2,-1-1 4,2 2 0,-1 1-7,0-4 8,1 2-1,-2 1 1,1 2 0,-2-2 6,1 2 1,2 3-3,-4 1 4,3 2 1,0-2 3,1 1-1,-1 1 5,0 1 8,-2-1-4,2 3 5,2 0-4,-1 0 10,2-1-5,-1 0 6,2 4-7,-2-1 7,1-1-10,-1 2 4,-1 0-2,3 1-4,1 0 4,-9 2-3,14-3-5,-3-1 1,-3 4 5,-8 0-3,15 0-3,-3 2 5,1 1-4,-3-1 2,1 0-5,1 1 7,1-1-7,-3 0 4,2 2 1,-4 2-4,1-1 2,-1 2 5,-2-2-6,-2 2-1,-1 1 1,-3 1 1,-2 3 4,-5 2-1,-1-1 6,-1 3-3,-5-3 2,1 0-2,-2 1 7,0 1-6,2-1 0,-1-1-4,1 0 0,2-5 0,2 1 3,0-2-1,2 1-9,0-3 10,1-3 2,1 2-1,0 2-4,1-2 1,4-4-1,-7 7-1,7-7-8,-5 3 12,5-3-1,0 0 2,-7 3-3,7-3 2,0 0-4,0 0 5,0 0-6,0 0-2,0 0-6,0 0 8,0 0-3,0 0 1,15-17 1,-15 17-3,12-3 0,-2-1-1,2 3 5,-1-3-6,-2 1 5,3 1-3,1-1 0,-3 0-1,2 2 2,0 0 3,1 1-2,-3-2 1,-1 2-2,2 3-6,0 1 7,-1-1-1,-3-1-2,2 3 1,1 2 3,-4-2-2,4 2 1,-5-1 2,-1 1-1,0-1-3,0 2 3,0 2-1,-1 0-1,0-1 3,-3 1-2,0 2 3,-1-2-1,-4 1-1,-1-2 6,-1 1 0,2 1-3,-3-2-1,-1 0-2,0-1 3,0 0 2,-1 1 4,0 0-7,-2-3-4,1-1 8,0 4-1,0-6 0,0 0-3,-1 1 3,2-2-1,-2 0 2,1-2-5,-2 0 3,3 0-3,-1 0-2,-1-3-4,0 0-8,-2-2-13,3 2-7,-2-1-4,-1-3-5,2 3-23,0-1 12,1-1-5,2 3-1,-2-2-5,3 0 5,3 1-9,-1 1 9,-1-1-17,7 4-8,-6-8-14,6 8-109,-4-7-223,4 7 98</inkml:trace>
  <inkml:trace contextRef="#ctx0" brushRef="#br1" timeOffset="121238.5417">19808 5211 157,'1'-8'161,"-1"8"-11,0 0-14,0 0-8,0 0-7,0 0-17,0 0-11,0 0-5,0 0-6,0 0-16,0 0-1,0 0-4,0 0-10,0 0-2,0 0-10,0 0 4,0 0 7,0 0-9,-12 22 1,12-22 3,-3 7-4,3-7 2,-2 10-5,-1-5 2,2 2-3,-2-1-4,0 5-5,1 1 2,-3-4 0,2 5-5,-2-2-1,1 3-4,-2 2-3,3-6-1,-2 6 2,0-4-5,3 0 2,1 2-1,-2-4-2,0 4-3,2-3 0,0 1 0,-1-1-1,1 1-1,1 3 2,0-6 7,0 1-8,3 0-2,-2 0 0,2-1 1,-1 0-5,2-1 0,1-1 0,0-2 7,0 0-3,0-2-1,2 1-4,3-1-1,-1-3-5,1 2-4,3-2-6,-3-2-2,2 1-7,2-3 9,-3 1-9,2-1-2,-1-1-10,-1-2 1,3 4-8,-4-4-5,2 1-5,-3 0-14,1-1-3,-2 2-6,1-2-8,-4-1-21,0 0-13,-1 2-28,-2 2-83,-2 4-248,3-13 111</inkml:trace>
  <inkml:trace contextRef="#ctx0" brushRef="#br1" timeOffset="121549.5884">19806 5393 57,'0'0'126,"0"0"-14,0 0-1,0 0-30,15-13 17,-9 11-8,0-3-5,4 0-8,-3 0 1,2 1-11,4-1-3,-5 0-12,3 2-2,2-2-2,-2 0-11,0 1-8,0 0 7,-2 0-3,1 2-4,1-3-13,-4 4-16,-2-2-10,3 1-19,0-2-11,-8 4-24,10-4-25,-6 0-102,-4 4-207,4-8 92</inkml:trace>
  <inkml:trace contextRef="#ctx0" brushRef="#br1" timeOffset="121875.2689">19829 5187 61,'0'0'171,"0"0"-16,0 0-11,0 0-17,0 0-14,0 0-12,0 0-9,0 0-10,0 0-4,0 0-7,0 0 2,24-3-8,-24 3-5,14 0-12,-3-2 3,0-1-9,0 2 0,1 0-8,-2-2-5,3 1 1,-1 0-2,-1-1-5,3 2-9,-1-3-14,0 2-9,2-1-10,-3 1-20,1-1-7,0 0-17,0-1-16,-3 0-32,1 4-117,-3-3-247,-3 0 109</inkml:trace>
  <inkml:trace contextRef="#ctx0" brushRef="#br1" timeOffset="122848.4901">19050 5777 63,'0'0'162,"0"0"-13,0 0-15,0 0-18,0 0-8,0 0-18,0 0-6,0 0-7,0 0-7,0 0-2,14 1-6,-6-1-7,5 0-2,0 0-6,4 0-1,-2-1-3,4 1-5,1 1-10,1-1 2,0 1-6,2-1-4,5 0-3,3 0 6,-2 0-5,3 3 6,3-6-3,1 2 1,3 0-1,12-2-5,-11-1 1,12 1-4,0 1-3,-1-1 2,1-3 0,0 3-5,-2 2 1,-9-3-3,8-3-4,-11 4 6,0 1-1,-2 0-2,0-3-2,-3 3 2,2-1 1,-8 1 4,-7 1-4,0 1 2,-7 0-4,-1 0-4,-3-2 0,-2 2 3,-7 0-5,13-1 1,-13 1-2,9 3-1,-9-3-10,0 0-9,0 0-27,0 0-5,0 0-23,0 0-3,-19 14-19,19-14-18,-6 3-103,2 0-239,4-3 107</inkml:trace>
  <inkml:trace contextRef="#ctx0" brushRef="#br1" timeOffset="123537.4664">19477 6019 140,'0'0'217,"0"0"-17,0 0-14,0 0-12,-13-12-18,13 12-16,0 0-15,0 0-14,0 0-12,0 0-13,0 0-6,0 0-7,0 0-9,0 0-6,0 0 0,0 0-3,0 0-8,4 28 7,-4-22-14,0-6-3,0 15-1,0-4-3,0 0-3,0 0-1,0 0-3,0 2-1,0-1 2,-1 8-5,1-8-1,-3 2-2,1 1-2,1-2 1,-1 0-4,-2 2 0,1-2 0,0-2-2,0 1-2,-1 0 1,1-2 0,0 0 1,0-1-3,1 0 0,-2 0-2,2-2 2,-1 0-3,3-7-1,-4 12-1,3-7 1,1-5-2,-5 8-3,5-8-3,-2 6-4,2-6-3,-3 8-3,3-8-2,0 0 1,1 9-2,-1-9 2,0 0 1,0 0 5,9 6-2,-9-6-1,13-1 4,-13 1 1,19-3-2,-6 1 1,-1 2 2,0-2 0,1-1-4,1 1 1,-1-1-3,-1-1 2,1 1 4,1-1-9,-1 2 2,-1-2-4,2 0 7,2-1-8,1 2-3,-2-3 8,-1 3-14,-2 0 0,0-2-3,0 1-1,-3 1 1,2 1-2,-3 1-3,0-1 5,-2-1-4,-6 3 0,13-6-7,-9 5-4,-4 1-3,8-4-14,-8 4-7,7-1-4,-7 1-16,8-5-9,-8 5-20,4-6-118,-4 6-256,4-8 114</inkml:trace>
  <inkml:trace contextRef="#ctx0" brushRef="#br1" timeOffset="123909.5869">19648 6171 67,'0'0'127,"0"0"-3,23 10-10,-23-10-3,0 0-4,0 0-1,3 8 4,-3-8-10,0 7-7,0-7 1,1 11 0,-1-11-8,0 13-8,0-6-6,2 2-6,-4 1-2,4-3-2,-4 3-6,2 0 0,0 0-2,-2 2-3,2-1-6,-2 0-6,1 1-3,0 0-5,-2 4-2,1 0-4,-1-3 1,1 2-1,-3 2-3,1 0-6,2-1-12,0-3-13,1-1-13,-2 0-10,2 0-13,-1-1-15,0 0-28,1-1 1,-3-1-22,2-1-19,1-2-141,-1 0-290,2-6 128</inkml:trace>
  <inkml:trace contextRef="#ctx0" brushRef="#br1" timeOffset="124613.5964">21141 5719 6,'0'0'173,"0"0"-12,0 0-18,0 0-13,0 0-20,7 2-8,-7-2-9,0 0-9,0 0-10,0 8 1,0-8-11,0 9-4,0-9-6,-1 11 5,1-11-11,0 17-8,-1-6 4,-3-4-9,2 5 0,-1-3-4,2 3 0,-3 0-5,0 4-7,-1-4 1,-1 2-16,-2 1-13,3-3-20,-2-2-12,1 2-15,-2-3-19,1 3-28,0 1-132,-2-4-254,2 0 112</inkml:trace>
  <inkml:trace contextRef="#ctx0" brushRef="#br1" timeOffset="126065.4454">22424 5104 53,'0'0'118,"0"0"7,0 0-5,0 0-10,0 0-9,0 0-3,0 0-5,0 0-16,0 0 2,0 0-11,0 0-3,0 0-15,0 0 5,0 0-14,0 0 1,0 0-8,0 0-5,0 0 5,0 0 1,0 0-1,0 0 8,0 0-4,-2 27-3,1-17-5,-1-1 2,-2 3-4,1 0-2,0 5 3,0-5-4,-1 5 0,-2 1-3,1-4-8,-2 5 3,2 1 0,1-1 7,-2-2-8,2 1-5,-1 0 0,-3-1-3,2 0 5,1-2-3,0 1-2,1-3 0,0-2-12,-1-1-2,1 0-11,0-4 3,0 0-1,2 0-1,-1 0 3,3-6-11,-5 8 9,5-8 3,-4 5 0,4-5-3,0 0 5,0 0-2,0 0 5,0 0-4,-9-15-1,9 5 6,-1-1-6,2-6-2,1 0 0,0-1 3,0-2 2,-1 2-10,3-2 15,-1 2-15,1 1 8,0-1 2,1-1 4,0 2 6,-1 2-2,1 2 3,2-1 13,-1-1 0,2 2-5,-3 1 2,6-1 1,-2 0-3,2 0 3,1 1 3,0-1-4,2 2-1,-3-2 4,3 4-2,0-2 3,1 2-5,0 0-2,-1-1 0,-1 5-6,-4-1 3,2 0 0,-2 1-3,-3 3 0,1-1 0,2 2 3,-9 1-10,10 0 0,-10 0-1,12 1 6,-9 4-5,4 0 2,-3 0 2,-1 1 1,1 3 2,-1 0 1,-3 1-5,1 1 17,-1 0-12,-1-1 5,-2 3-3,1-1 2,-1-1-4,-2 1 4,-3 5-1,1-3-3,0 0 4,-2 0-11,-1-1 6,2-3 3,-1 1-6,-1-3 1,1 1-5,2 0-4,-2-2-1,-1-2-2,2 2-6,0 0 0,1-4-2,3 1-2,4-4 2,-11 3-3,8 0-5,3-3 4,0 0 4,-9 1-3,9-1 10,0 0-5,0 0 1,0 0 2,0 0-2,0 0 12,0 0-8,0 0 2,0 0-2,0 0 6,0 0-13,14-13 14,-6 11-1,0-1 1,1-1-7,2 3 9,-1-2-1,3 1-1,-1 2 0,1-1 1,-1 1-8,0 1 13,0-1-12,-1 2 6,1 2 0,-1 0 1,1 1-3,-5 2 4,2-1 1,-1 4 3,0-1-3,-2 1 2,1 0-3,-4 2 4,1 4-7,0 0 14,-1-5-8,-3 2-1,0 2-4,0 1 13,-2-4-7,0 0 3,-2 4 1,0-6-6,-1 1 14,-1 1-3,-2-3 9,-1 0-8,-1-1-5,-2 0-3,1 4 4,-3-2 0,2-5 4,1 1-2,-3-2-8,-3 2 6,-1-3-12,0 0 8,2-1-3,-1 0 0,-1-4-9,-1-1-2,6 0-19,-5-1-9,6 1-4,-2-2-3,1 1-10,2 1 0,-1-2-7,1-2-1,2 2-4,1-2-8,0 2-6,0-2-68,2 1-163,-2 0 72</inkml:trace>
  <inkml:trace contextRef="#ctx0" brushRef="#br1" timeOffset="126649.4291">23017 5153 47,'0'0'223,"-12"-1"-23,12 1-16,-6-3-13,6 3-14,0 0-16,0 0-14,0 0-12,-14 3-12,14-3-12,0 0-11,0 0-9,-5 5-5,5-5-10,-4 5-1,4-5-5,-3 11-1,1-5-4,2-6 0,-4 15-9,-1-8 1,2 5 2,-1 0 2,2 0-4,-2-2-1,-1 7 1,-3 0-8,2 0 0,1 0-6,1-5 1,-1 6-8,0-2 1,-1 1-3,5 0 3,-1-2-2,-1 1 0,1-4 0,0 0-5,2 0-1,-1-1-3,0 0 3,1 1 0,0-2-1,-1 1 0,2-3-5,-1 4 1,4-4 1,-3-1-1,2 0 0,0 2 2,1-1-5,-1-3 3,2 2-1,1-2-2,-1 0-5,3-1-1,1 0-4,0-2 1,4 0-9,-2-1-5,1-2-6,3 1 0,2-3-8,0-1 4,1 1-13,0-3 3,-1 1-6,-2 2-4,2-5-17,-2 3 2,2-2-13,-7 0-11,-1 2-15,1-2 7,-1 0-18,-2 1-14,-2 1-122,0-2-272,-2 1 121</inkml:trace>
  <inkml:trace contextRef="#ctx0" brushRef="#br1" timeOffset="126969.5826">23040 5399 51,'0'0'187,"0"0"-8,0 0-9,0 0-14,0 0-17,0 0-15,0 0-10,0 0-14,0 0-6,11-14-12,-3 11-3,-3-1-9,4 1-8,1-2-5,2 2-8,-1-1-3,2 2-5,0-3-4,-2 2-2,5 0-6,-4-1-9,1 2-14,0-3-11,0 0-11,0 0-16,-2 3-20,0-2-12,-2-2-5,0 1-27,0 0-12,-4 1-31,1 0-86,-6 4-243,3-8 108</inkml:trace>
  <inkml:trace contextRef="#ctx0" brushRef="#br1" timeOffset="127284.2013">22969 5154 84,'0'0'137,"0"0"-15,0 0 3,0 0-11,0 0-15,17-5-1,-17 5-16,14-4-2,-6 3-8,3 0-13,1-1 0,-1 2-8,1-2-4,2-1 5,5 1-23,-1-3 1,1 3-5,-1-1-5,2 0-17,0 1 2,-1-1-13,-1 1-9,1-1-17,-6 2-11,-1 0-22,1 1-1,-3 0-19,-1-2-92,-9 2-191,14 0 84</inkml:trace>
  <inkml:trace contextRef="#ctx0" brushRef="#br1" timeOffset="127749.6094">23716 5249 153,'0'0'201,"0"0"-10,-10 7-9,10-7-6,0 0-15,0 0-5,0 0-13,0 0-16,0 0-7,0 0-16,0 0-8,0 0-14,0 0-6,0 0-9,0 0-5,0 0-8,0 0-6,0 0-3,0 0-3,19-4-8,-19 4-1,15-5-7,-3 4 2,0 0-4,0-1 1,2 1-6,3-2-3,0-2 1,-4 3-1,6 2-4,-3-3 2,-1 2-9,2 1-2,-3-3-15,-3 3-12,1 0-10,-2 0-15,-2 0-22,-8 0-10,12 0-26,-12 0-15,11 0-25,-11 0-19,3 4-126,-3-4-314,0 0 139</inkml:trace>
  <inkml:trace contextRef="#ctx0" brushRef="#br1" timeOffset="128138.9796">23740 5542 70,'0'0'212,"0"0"-4,-5 5-12,5-5-7,0 0-15,0 0-19,0 0-14,0 0-15,0 0-12,0 0-12,0 0-7,0 0-14,0 0-3,0 0-11,0 0-6,0 0-5,22-1-5,-22 1-5,15-3-4,-5 2-3,3-2-5,0 2-3,-1-3-3,1 2-4,4-2 2,-4 1-5,4-2-4,-4 2-1,5-1-2,0-1-6,-4 1-5,-1 1-13,-2 1-7,1-1-9,-4 2-9,-1 0-11,-7 1-12,16-2-13,-11 0-17,-5 2-9,9-6-33,-9 6-27,6-2-142,-6 2-323,5-9 143</inkml:trace>
  <inkml:trace contextRef="#ctx0" brushRef="#br1" timeOffset="139659.3733">24863 5063 57,'0'0'109,"0"0"-8,0 0-8,0 0-11,0 0 8,0 0-13,0 0 5,0 0-8,0 0-3,0 0 2,0 0-5,0 0-4,0 0 6,0 0-8,0 0-5,0 0-3,0 0 2,0 0-1,0 0-8,0 0 0,-4-7-3,4 7-9,0 0-3,0 0 2,0 0 1,0 0-11,0 0 2,0 0 3,0 0-15,9-10 6,-9 10-3,10-5-6,-2 1-1,0 1 7,4 1-9,-1-1-1,3-1-2,4-1 1,-1 1-3,2 1 2,-2 1 4,3-2-6,-2 2-2,0-1-2,-2 0 5,-2 2-3,-1-1 0,0 2-4,-2 0 3,1 0 0,-2 0-3,-1 2 0,1-2 0,-3 1 6,1 2-5,-8-3-1,9 4 0,-2 0-3,-3 1 7,-2 0-7,0 2 9,-2-7 5,-3 18 0,-1-8-2,-2 1 4,-3 3-2,-4 1 1,-4 4 9,3-6-6,-1 1 1,0-1-7,2 0 4,-1-3-7,1 3 1,0-3 9,3-1-5,0-1-2,0 0 2,2-3-4,0 4-4,3-6-8,0 1-2,0 1-3,5-5-3,-8 6 2,8-6 2,-5 3 0,5-3 2,0 0 4,0 0-6,0 0 8,-5 4-5,5-4 2,0 0 0,0 0 1,0 0-7,0 0 8,0 0 1,0 0-1,0 0 2,29-5-2,-22 3-4,-7 2 5,16-1 3,-7 1 1,-1 1-7,0-1 5,3 0-2,1 2 3,-2-1-5,1 0 3,0 0-7,3 1 10,-4 2-1,1-1 0,1 0 4,-2 0-4,-1 1-3,2 0 1,-2-1 6,1 2-10,-3 0 4,-1 0-2,1 0 2,-1 0 2,-1-1-1,-2 3-1,3-2-7,-3 2 20,-1 3-7,-2 0 7,-1-3 0,1 5 4,-4-2 3,-2 1 1,0-1 1,-3 5-2,-2-1 1,0 1 4,-3-2-8,-4 6 5,2-6-8,-1-2 7,0 1-1,-1 2-3,0-4-1,3 0-1,-3 0-2,1 1-7,1-6 16,0 3-8,4-3-2,0 2 0,0-3-1,0-3 1,-1-1-1,0 2 2,1-2-4,-1-2 1,1 2-1,1-3-1,-2-2-2,2-1-9,-1 1-4,-1-5-5,3 2-13,-4-4-9,8 3-2,-3-1 0,2 0 3,0 2-17,3 0 5,-1 2-13,1-2-9,1 3-10,3 5-23,-4-8-21,4 8-110,0 0-253,0 0 112</inkml:trace>
  <inkml:trace contextRef="#ctx0" brushRef="#br1" timeOffset="140288.1902">25509 5399 78,'0'0'181,"0"0"-15,0 0-9,0 0-14,0 0-17,0 0-11,0 0-14,0 0-11,0 0-10,0 0-9,0 0-8,0 0-9,0 0-7,0 0-4,0 0-4,0 0-2,0 0-4,8 10-2,-8-10-3,0 0-2,0 0 0,-1 10-8,1-10 1,0 0 0,0 0 3,0 0-7,0 0 4,0 0-4,0 0 6,0 0-4,0 0 2,0 0-6,0 0 0,0 0 0,0 0-6,0 0 2,0 0 5,0 0-1,0-24 0,1 17-6,-1 7 4,0-13-5,2 8 5,-2 5 1,2-12 1,-2 12 5,2-12-2,-2 12 6,1-6-2,-1 6-2,0 0-3,0 0-2,0 0-5,-1-8 1,1 8-6,0 0 2,0 0 1,0 0-3,0 0-1,0 0 0,0 0 2,-13 17-8,13-17-5,-4 12-6,1-7-5,3-5-11,-1 12-1,-1-8-9,2-4-15,-3 10-5,3-10-9,-1 9-7,1-9-15,0 0-22,1 10-21,-1-10-113,4 6-266,-4-6 117</inkml:trace>
  <inkml:trace contextRef="#ctx0" brushRef="#br1" timeOffset="141063.5971">25981 5129 92,'0'0'162,"0"0"-11,0 0-13,0 0-11,0 0-7,0 0-12,0 0-9,-9-1-11,9 1-12,0 0-5,0 0-3,-11 4-11,11-4-2,0 0 2,-9 6-5,9-6 3,-9 6-11,3-2 7,1 1-8,-1-1 1,0 4-5,0 0-4,-2-2-3,0 4-1,3 0-6,0 0 5,-3-2-1,2 3-9,1 1-4,1-1 2,1-1-5,1 2 1,2 0-4,-1-1 3,1 0 0,1 5-1,0-3-3,0-3 2,1 3 0,0-1-4,2 0 1,0-2 0,1 1 0,0 1-2,2-4 0,-2 3-2,1-2-2,-1 0-1,3-2 0,-2 0 2,1 0 0,0-2 6,0 2-6,0-3-1,-1 0 0,0-2 1,0 2 0,3-1-2,-2-1-6,-7-2 9,12 1-4,-12-1 3,18-2-3,-10 1 3,3-3-3,0-1-2,-1-2 6,1-1-6,0 2 5,0-5 0,-1 4-1,2-7-1,-1-3-7,1 3 11,-2 0-7,-2-3 2,-1 1 8,0 2-6,-1-3 0,-2 1 2,-1 5-1,-1-1 5,1-4-2,-3 5 8,0-1-5,-3 0-3,1 3-2,-2-1 3,0 0 0,-1 2-1,-2 2 1,0-1 1,2 5-4,-2-4 0,1 1-5,-1 3 2,7 2-4,-15-5-8,9 3 1,6 2-2,-14-4-14,7 3 0,7 1-15,-9-3-4,9 3-7,0 0-4,-11 1-13,11-1-4,0 0-8,-12 0-21,12 0-1,0 0-16,-7 3-25,7-3-84,-7 4-247,7-4 109</inkml:trace>
  <inkml:trace contextRef="#ctx0" brushRef="#br1" timeOffset="141773.7898">26673 5075 97,'0'0'144,"0"0"-5,0 0-12,-10-3-18,10 3-10,0 0-6,0 0-18,0 0 1,-11 3-16,11-3 6,0 0-6,-8 4-6,8-4-3,-8 6 0,3-2 0,-2-1 0,-1 5 1,-2-2-7,1-1-5,0 3 5,2-2-7,-2 4 0,1-2-3,-1 2 3,1-1-2,-2 1-6,0 2 1,-3 0-7,7 0 1,-2 3-2,2-4-3,-2 2 2,0 2-3,2 1-8,1 0 4,1 1 1,-2 0-3,2-1 0,0 1-1,3 0-4,1-3 3,-1 3-3,2-3-4,-1 2 0,1-3-3,3-2 2,1 1-3,-1-1-4,1-2-4,0 0-2,3 0-1,-1-2 4,1-2-4,2 2 0,3-4 0,-1 1 0,-1-1 5,4-2 1,-3-1-1,2-1-1,-1-1 0,-2-1 6,5 0-7,-5 1 10,7-2-7,-5-1-7,-2 0-5,1 0 1,0 0-2,-1-3 0,-4 2 1,2-4 3,-1 3-9,-2-3 9,-2 1 0,0 0 5,-1 3 3,-1-3-5,-2 2-2,0 7 4,-2-10 4,2 10-2,-7-10 0,3 5 3,4 5-3,-11-7 3,3 4 2,-2-2-7,0 5 4,-2-2-2,2 4 4,-3-4-6,4 5-11,-4-2-2,3 2-10,0 0-13,1 1-22,0-2 1,2 1-14,-2 2-17,0 0-112,0 0-224,2-1 100</inkml:trace>
  <inkml:trace contextRef="#ctx0" brushRef="#br1" timeOffset="143177.0041">27023 5179 112,'0'0'144,"0"0"-12,0 0-2,0 0-14,0 0-9,0 0-21,0 0-11,0 0-5,10 3-4,-10-3-14,0 0 0,2 5-2,-2-5-2,3 9-6,0-4 0,-3-5-3,5 15-3,-3-3-5,1-2-1,-1 1 1,2 0-7,-1 3-1,-2 3 1,2-4 2,-2 3-4,1-2-6,1 2 5,-2-3-11,-1-3 5,2 2-1,-2 0-2,1 0 0,-2-4-10,3 1 9,-2-9 3,-1 12-6,0-5 1,1-7 0,-2 11-6,2-11 8,-2 7-5,2-7 9,0 0-4,-2 7 7,2-7-2,0 0-7,0 0 11,0 0-11,0 0-1,0 0 7,-12-18-5,10 10-5,1-2 1,0-6-4,2 4 2,-1-1-4,3 3 2,-2-1-1,2 0 2,-1-5-7,2 3 5,0 1 2,-2 2 2,2 0 6,0 1 5,1 2-1,-2 1 2,1 1-2,-1-1 1,2-1-1,-1 4-2,0-2-3,3 2 0,-1-1-2,-6 4 2,10-6-3,-4 5-1,-6 1-1,16-1-2,-9-1-6,2 2 8,-9 0-1,15 3-2,-7-2 7,-1 0-8,1 1-2,2 2 4,-1-1-8,0 2-3,0 2 11,-1 1-5,1 1 3,0 1-1,2-3-1,0 6 3,-2-4 3,0 1-2,1 3 4,-1-3-6,1 3-2,-1 2 6,-1-1-3,-2-5 1,1 0-2,-2 2-6,0-3 3,-1 1 1,-2-1 0,1 1-2,-2-2-4,2-2-4,-2 3 0,-1-8 5,0 9-9,0-9-3,0 10-4,0-10 4,0 0 1,-4 7 7,4-7-1,-4 5 3,4-5 1,0 0 0,0 0 5,-11-1 1,11 1-3,0 0 0,-14-9 11,10 5-4,0-2 4,4 6-5,-6-11 3,6 2-3,-2-1-1,2 2 3,0 8-6,0-14 5,3 3-4,-2-2-1,3 3 1,0-1 4,-1 0 15,-1-1-10,2 1-2,1 2-3,0-1 7,0 2-3,2 0 3,-3 1 0,3 0-4,1 0-3,-2-1 1,2 2 0,2-1 1,-4 0-5,3 3 1,-2-1 9,-2 3-9,-5 2 4,14-4-3,-8 0-3,1 3-6,-7 1 6,14-2-1,-8 2 9,2 3-8,-8-3 0,13 5-1,-6-2-1,1 4-2,-1-3 2,0-1 6,-1 6-1,1-4-4,1 3 4,2 2-4,-3-1 1,1 0 2,0 1 0,2 1-2,-4-1 4,2 1-1,2 1-1,-2-1 1,0-1 1,-2 0-5,1 0 1,0 0-1,1 5 6,-4-4-2,1 0 0,-1 0-10,0-2-1,-1 1-7,1 0 1,-4 0-11,0 2 5,0-5-17,0 4 2,-1-3-2,-5 2-14,2-1-6,-2-1-33,0-1 2,-2-1-14,0 0-27,-2 0-100,3-1-248,-2-1 110</inkml:trace>
  <inkml:trace contextRef="#ctx0" brushRef="#br0" timeOffset="161158.6877">758 4163 43,'0'0'52,"0"0"-9,0 0-1,0 0 6,0 0-11,0 0 4,0 0-1,0 0-6,0 0 5,0 0-7,0 0-2,0 0 1,0 0 6,0 0-7,0 0-10,0 0 6,0 0 2,0 0-1,0 0-4,0 0-3,0 0 5,0 0 0,0 0-7,0 0-1,0 0 11,0 0 8,0 0-13,0 0 2,0 0 2,0 0-5,0 0 2,0 0-8,0 0-3,0 0-3,0 0 5,0 0-7,0 0-9,0 0 14,0 0-14,0 0-3,0 0 12,0 0-5,0 0-7,0 0 1,0 0 4,0 0 2,0 0 3,0 0 0,0 0-6,0 0 13,0 0 1,0 0 2,0 0-4,0 0 3,0 0-1,0 0 4,0 0 2,0 0 6,8 82-5,-8-82 6,0 0-6,0 0 6,-2 33 1,2-33-10,0 0 0,0 0 1,-8 33-8,8-33 11,0 0-2,0 0-4,-7 28-7,7-28 7,0 0-7,0 0 2,0 0 0,-10 29 0,10-29-8,0 0 11,0 0-15,0 0 8,0 0-6,0 0-2,0 0-10,0 0-3,0 0-3,0 0-4,0 0 1,0 0-13,0 0-2,0 0-14,0 0-12,0 0-7,0 0-9,0 0-15,0 0-10,0 0-60,0 0-175,0 0 78</inkml:trace>
  <inkml:trace contextRef="#ctx0" brushRef="#br0" timeOffset="161788.6276">808 4539 69,'0'0'84,"0"0"4,8 24-11,-8-24 2,0 8-3,0-8 4,0 0-9,0 0-6,0 0-12,0 0 1,0 0-3,0 0-10,0 0 5,0 0 5,-10 62-11,10-62-1,0 0-8,0 0-12,0 0 1,-4 35 0,4-35 2,0 0 9,0 0-13,0 0-3,0 0-11,0 37 10,0-37 6,0 0-4,0 0-10,0 0 0,0 0-11,0 0-7,-2 33-5,2-33-5,0 0-8,0 0-12,6 15-7,-6-15-9,0 0-4,0 0 1,0 0-18,0 0 0,0 0-53,0 0-143,0 0 63</inkml:trace>
  <inkml:trace contextRef="#ctx0" brushRef="#br0" timeOffset="162470.8442">898 4960 16,'4'6'77,"-4"-6"1,0 0-14,0 0 7,0 8-11,0-8 6,2 7 0,-2-7-1,0 10-11,0-10-4,3 11-1,-2-7-6,-1-4-6,3 11 6,-3-4-1,0-7-2,0 13-12,0-13-1,-2 16-2,1-8 1,1-8 2,-1 14-7,1-14 2,-3 15-9,6-6-3,-3-9 5,-3 11-9,3-11 0,-2 16-21,2-16-6,0 13-9,0-13-11,0 11-10,0-11-3,2 8-4,-2-8-18,0 9-61,0-9-148,0 0 66</inkml:trace>
  <inkml:trace contextRef="#ctx0" brushRef="#br0" timeOffset="163124.0715">888 5479 16,'0'0'81,"0"0"-4,0 0-6,0 0 7,0 0-13,16 8-8,-16-8 2,0 0-13,7 8 0,-7-8-1,4 6-1,-4-6-9,0 0 1,6 12-1,-6-12-7,2 10 7,-2-10 1,4 11-13,-2-3 20,-2-8 1,2 12-6,-2-12-6,0 17 2,0-17-3,0 15 1,0-15-9,0 14 1,-2-7 3,2-7-6,-2 13-8,2-13-2,0 9 3,0-9 0,-3 12-5,3-12 5,-1 10 3,1-10-12,-2 12-1,2-12-9,0 0-8,-1 12-9,1-12 1,-3 10-2,3-10-7,0 0-6,-2 14-5,2-14 0,-2 8-9,2-8-4,-2 12-1,2-12-8,-3 7-1,2-2-7,1-5-58,-3 7-140,3-7 62</inkml:trace>
  <inkml:trace contextRef="#ctx0" brushRef="#br0" timeOffset="163594.5492">921 5868 36,'0'0'113,"0"0"-1,0 0-12,-1 15-20,1-15 10,0 0-6,0 0-10,3 8-9,-3-8-3,0 0-10,0 12-3,0-12-1,0 10-12,0-10 0,1 11 2,-1-11-8,3 12 1,-3-12-2,-4 15 4,3-5-8,1-10-5,-2 17 6,-1-11-14,3-6 4,-2 15-1,0-5-7,2-10 6,-2 15 1,0-6 1,0-1-5,2-8 1,-3 20-12,3-20-12,-2 17-4,2-17-19,0 13-8,0-13-14,0 9-4,0-9-11,0 0-13,-2 13-84,2-13-181,0 0 81</inkml:trace>
  <inkml:trace contextRef="#ctx0" brushRef="#br0" timeOffset="164029.5543">940 6282 3,'0'0'101,"0"13"-15,0-13 1,0 0-10,0 0 0,0 0-11,0 11-10,0-11-4,0 0-13,4 11 6,-4-11-8,4 7 0,-4-7-6,5 5-4,-5-5 2,0 0-12,6 10 8,-6-10 1,0 0-12,3 11 11,-3-11-12,3 6 2,-3-6 2,0 0-8,0 0 2,0 0 1,4 10-9,-4-10 4,0 0-18,0 0 8,0 0-11,0 0-5,0 0-13,0 0 2,0 0-14,0 0-8,2 9-11,-2-9-67,0 0-140,0 0 63</inkml:trace>
  <inkml:trace contextRef="#ctx0" brushRef="#br0" timeOffset="165779.4234">742 4093 107,'0'0'118,"0"0"-10,0 0-1,0 0-2,0 0 4,0 0 0,0 0-10,0 0-7,0 0-7,0 0-4,0 0-2,0 0-7,0 0-8,0 0-5,0 0-6,0 0-9,0 0-6,0 0 4,0 0-9,0 0-2,0 0 3,0 0-8,0 0 5,0 0-8,0 0 4,0 0 1,0 0-7,0 0-3,0 0 3,0 0-2,-22-34-2,22 34 2,0 0-7,0 0 4,0 0-7,0 0 3,0 0-4,0 0-4,0 0 1,0 0-2,0 0 2,0 0-2,0 0-5,0 0-5,0 0 5,0 0-4,0 0 2,0 0-2,0 0 3,0 0-1,0 0-2,0 0 2,0 0 3,0 0 0,-23 79 2,23-79 1,-2 28 4,2-28-2,-8 31 0,8-31 2,-13 32 3,13-32-3,-10 33 5,10-33 0,-17 31-5,17-31 1,-11 27-4,11-27-2,0 0 4,-13 30-1,13-30 0,0 0 1,-11 24 0,11-24-1,0 0 0,0 0-2,0 0 2,0 0 0,-11 29 0,11-29-5,0 0 4,0 0 0,0 0 3,0 0-2,0 0 6,0 0-3,0 0 2,0 0 0,0 0-6,0 0 3,0 0-2,0 0 4,0 0-3,0 0-2,0 0 0,0 0-12,0 0-1,0 0-14,0 0 7,0 0-2,0 0 10,0 0-8,0 0-4,0 0-1,0 0 8,0 0 1,0 0 0,0 0 3,36-85 1,-36 85-1,13-27-2,-13 27 6,16-31 4,-16 31-3,15-33 1,-15 33 2,16-31 2,-16 31 0,13-30 2,-13 30-6,12-28 13,-12 28 0,0 0 2,11-32 1,-11 32 14,0 0-1,0 0 5,9-27 4,-9 27-5,0 0 2,0 0-3,0 0 0,0 0-3,0 0-2,0 0 0,0 0-1,0 0-4,10-27-2,-10 27-3,0 0-3,0 0-1,0 0-2,0 0 1,0 0-7,0 0-1,0 0 4,0 0-1,0 0-5,0 0-6,0 0-2,0 0 5,0 0-7,0 0 4,0 0-1,0 0 2,0 0 0,0 0 1,0 0 7,0 0-6,0 0-1,35 16-1,-33-10-2,2 1 4,3 0-2,-1 1 13,0 1 22,1-1-4,-1 3-4,3-1 3,-2-1-12,0 2 6,2 2-4,2 0 0,-4-4-3,2 6 3,-1-5-4,0 3 1,0-2-1,-3-1 2,4-2-5,-2 2-1,2 2-2,-1-4 2,-1 2 0,2-2 1,-2-1-5,0 2 0,-1-1 0,2-1-6,1 0 1,-3 1-6,2 1-4,-2-5 3,1 4 3,-1-3-2,0 0-3,-3 0-1,4-2-6,-7-3 9,5 9-11,-1-7 5,-4-2 0,0 0 5,0 11 2,0-11 2,-7 11-4,-2-6 7,4 2-5,-4-3 10,-2 1-9,0 1 7,-4 1-3,-2-2 2,-1 0 0,-1 0 0,0 2 3,19-7-2,0 0 8,-59 11-7,59-11 2,-37 10 2,37-10-10,-34 3 6,34-3 1,0 0-8,-42 4-5,42-4-1,0 0-1,-37 3 1,37-3-2,0 0-2,0 0-1,-42-4-15,42 4-5,0 0-10,0 0-11,0 0-7,0 0-18,-30-13-11,30 13-24,0 0-19,0 0-100,0 0-258,0 0 114</inkml:trace>
  <inkml:trace contextRef="#ctx0" brushRef="#br0" timeOffset="167069.1988">1247 3621 136,'0'0'165,"0"0"-19,0 0-11,0 0-16,0 0-11,0 0-14,0 0-12,0 0-5,0 0-10,0 0-14,0 0 6,0 0-14,0 17-6,0-17-4,-2 17-6,2-8 2,-1 4 13,1-1-5,0 7 3,0 5 2,0 0-8,-3-3 0,3 2-5,-2 2-1,2-1-8,0-3 1,0-2-5,0 1 3,2-3-3,0 1 1,-1 0-5,0-1-3,-1 0 0,3-1 0,-3-6 0,2 2-7,-2-4 0,0 0-6,2-1-7,0 0-1,-2-7-21,0 9-13,0-9-14,2 8-3,-2-8-14,0 0-6,0 0-10,0 0-32,0 0-98,0 0-240,0 0 107</inkml:trace>
  <inkml:trace contextRef="#ctx0" brushRef="#br0" timeOffset="167719.0478">1526 3592 59,'0'0'124,"0"0"2,0 0-2,0 0-9,0 0-5,0 0-5,0 0-12,-10 17 2,10-17-10,-5 8-7,5-8-5,-2 9 0,0-4-1,0 2-10,-2 1-3,0 2-2,0 0-4,-1 2 1,1 2-7,-1-2-2,-1 5 0,-2-1 0,2 2-9,1-2 4,-1 2-7,1-1 0,-2 0-6,3 0-5,-1 2 3,4-1-10,-2 1 5,1-1-1,2-1-4,-2 1-2,4-3-2,-2 1-1,2-4-3,1 0-4,-1-3-4,2 3 1,0-3 2,4 0-7,-1-1 4,-1-2 0,4-1-1,1 0-1,-1-4-1,-10-1 4,23 0-3,-5-2-3,-4-2-2,-1 1 2,3-4-7,1 0 4,-1-1 2,0-2-2,-1 0-2,-2 2 8,2-5-3,-7 4 6,1 0-2,0 1 6,-4-2 1,-2 5 5,1-7 1,-4 7 4,0 5 10,1-13 4,-1 13-4,-3-9-7,3 9 0,-7-7-2,7 7-4,-16-5 2,5 3 1,11 2-8,-23 4 1,10-1-1,-5 1 1,7-1-5,-1-1-3,-1 1 2,2-1 1,-3 1-4,6-1-5,-1 2-3,9-4-2,-18 6-4,8-3-7,3 0-5,7-3-11,-11 5-16,11-5-20,0 0-12,-9 6-15,9-6-2,-4 7-21,2-3-19,2-4-103,0 0-265,-10 9 117</inkml:trace>
  <inkml:trace contextRef="#ctx0" brushRef="#br0" timeOffset="169336.8599">2021 3580 85,'0'0'116,"-14"-14"-11,14 14-9,0 0-9,0 0-9,-13 0-14,13 0-3,0 0-7,-16 4-4,10-1-13,-1-1 2,-2 3-1,0-2-9,0 1-3,2-2-2,-1 5 0,-2-2-1,3 0-11,1 1 3,-3-1-7,4 1 1,-1-2 1,3 2-3,-3 0-1,6-6-4,-8 11 4,4 0 2,1-5-12,-1 5 9,4-11 1,-5 17 2,4-9 2,1-8-8,-1 15-5,1-15 0,3 16 11,-1-8-9,-2-8 0,8 14 2,-3-8-2,2-2 2,2 1-1,0 1 7,-1-3-10,6 0 2,-4-1 6,3 1-11,0 0 11,-2 0-1,2 1-4,-3 0 6,2 0-15,-2 1 13,-1 1 2,-2-3 0,1 2 0,0 2 2,-8-7-6,7 13 7,-5-5-2,-2 1 6,2 1 0,-2-10-3,-5 20 6,1-11-3,0 0 0,-1 2 2,1-6 8,-3 2-7,3 1-3,-3-1-7,1-2 11,1-2-1,3 2-4,-6-2 7,8-3-10,-13 6-5,7-4 6,6-2 5,-14 0 4,14 0 1,0 0-6,-14-5-3,14 5-9,-13-11-2,9 5-3,-1-1-11,5 7 2,-5-16 4,5 16 6,-4-11 0,4 11-1,-1-12 0,1 12 6,-3-12 8,3 12-3,0 0-5,4-14-6,-4 14 8,6-10-3,-3 5-3,-3 5 6,11-9-1,-3 5-3,-2-1 4,1 0-7,3-1 3,3 3-5,-3 0 11,4-1 4,-5 2 0,3 0-9,2 2 3,-3-3 1,-11 3-9,22 0 0,-14 3 3,-8-3-1,20 4 1,-13-1 3,-7-3-6,16 7 3,-10 1 3,0-4-6,-1 1 7,-5-5-2,7 15 4,-2-8-8,-1 0 9,-4-7-4,5 12 1,-2-2-7,-3-10 7,1 14-6,-1-14 8,3 10-2,-3-10-9,1 9 0,-1-9 0,0 0 8,0 11-15,0-11 12,0 0 1,0 0 3,0 0-6,0 0 4,0 0 1,0 0 8,0 0-5,0 0-2,0 0 2,0 0-13,0 0 18,0 0-9,0 0 2,-18-21-8,18 21 6,-2-11 2,2 11-4,0-13 6,0 13 2,5-17-3,-2 11-1,1-2 2,0 0-1,-4 8-2,11-13 0,-5 7 0,-6 6-2,10-11-4,-5 9 2,-5 2 3,9-7-2,-9 7-1,10-6 0,-10 6 1,0 0 0,11-1-8,-11 1 5,0 0-1,12 6 11,-12-6-14,12 8 5,-7-1 3,-1-1-5,-4-6 5,8 12-10,0-4 9,-4-1 3,1 0-3,0 1 6,1 0 0,-4 0-10,-2-8-11,12 11-6,-8-5 4,-4-6-9,6 12 13,-1-9 4,-5-3-19,5 8 0,-5-8 6,0 0 2,6 8 2,-6-8 5,0 0 16,0 0-4,0 0-1,0 0 7,0 0 9,0 0-3,0 0-1,0 0-3,0 0 2,3-25 10,-3 25-1,0-15-1,8 5-1,-8 10-3,4-19 8,-1 11 5,-3 8 5,4-13 3,-4 13-4,8-14-3,-8 14-4,9-11 1,-5 6-7,1 0 4,-5 5-4,10-8 0,-10 8-6,9-5 6,-3 1-9,-6 4-2,11-2-3,-11 2-1,15-3 3,-15 3-3,0 0 8,18 4-14,-11 0 6,-7-4-8,14 6 2,-8-2-6,-6-4 2,12 10-9,-5-3 5,-2 2-1,1-2-8,-3 3-6,-3-10-1,6 15-1,-2-6-8,-1-3-12,-3-6-2,5 16-13,-3-8-14,-2-8-6,4 11-20,-4-11-17,4 13-67,-4-13-203,0 0 91</inkml:trace>
  <inkml:trace contextRef="#ctx0" brushRef="#br0" timeOffset="170117.1796">2793 3645 109,'0'0'129,"0"0"-20,0 0-15,0 0 6,0 0-16,0 0-6,0 0-7,-8 4-7,8-4-4,0 0-5,-10 6-9,10-6-6,-10 5-15,3-3 10,0 2 0,-2 0-9,0 0 2,-2-1-10,4-1 10,-3 0-8,3-2-2,7 0 2,-19 1-5,13-2-6,6 1 3,-13-2-12,5-1-1,8 3 6,-11-9-10,8 6 4,-2-1 1,5 4-7,-5-10 2,5 10 11,-1-8 3,1 8-12,0-10 4,0 10 4,6-9-13,-6 9 5,6-9 0,0 5 14,0 0-8,4 0-1,-3 1-6,3 0 9,4-1 5,-4 4-8,2-3-1,0 3-4,-1 0 5,0 0 3,-2 3-2,0-2-1,1 5 6,0-1-7,-1 0-1,-1 2 0,1 1 1,-3 0 5,0 3-8,-1 1-2,-1-3 1,-1 8 13,0-5-5,-2 5-2,-1-2 13,-4 3-4,2 1-1,-1-1-5,-3 0 2,1 0-5,-1-3 11,1 3-4,-2-4-3,-1 1 0,0-1 1,2-4 3,-3-2-3,4 3 1,-3-1-4,1-3 4,-2 0-4,1-2 2,2 4 4,-1-5 0,1 0 7,1 2 6,0-2 2,5-4 12,-7 5 3,7-5-2,-5 5 2,5-5-1,0 0-4,-6 1-4,6-1 0,0 0-4,0 0-2,0 0-8,0 0-7,0 0 2,0 0-2,0 0 0,0 0-1,0 0-5,0 0 1,33-8 2,-22 6-4,1-2 2,2 2 1,-1 0-1,-2-2-6,6 0-3,-3-1 1,-1 1-3,3-3 1,1 3-2,-3 0-2,0-1-6,3-1-10,-7 2 0,4-2 1,-4 2-10,2 0-4,-6 1-2,2 2-2,-8 1 0,10-4 7,-10 4-6,8-4-3,-8 4-12,0 0 0,5-2-16,-5 2-18,0 0-15,0 0-113,6-6-236,-6 6 105</inkml:trace>
  <inkml:trace contextRef="#ctx0" brushRef="#br0" timeOffset="170629.6122">3066 3673 14,'0'0'177,"-2"-6"-17,2 6-8,0 0-5,0 0-15,0 0-12,0 0-14,0 0-7,0 0-21,0 0-13,0 0 1,0 0-7,0 0-7,0 0-5,0 0-12,0 0 4,0 0-2,-9 20-12,6-16 3,3-4-2,-6 15 2,3-5-3,1-1-8,-1 0-2,1 2-2,0-2-4,-2 1 0,2 1 0,2-1-2,-3 0 0,3 0 2,-1-2 2,1-8-2,0 17-2,1-10-2,1-1-3,-2-6 3,2 13 5,-1-6-4,3-2-1,-4-5-1,7 7-3,-2-2-2,-5-5 3,10 4-2,-10-4-3,12 1 6,-12-1-1,17-5 2,-10 2-4,3-1 4,0-2 4,-3 1-4,0-4 1,2 1-1,-1 0 1,0-1 2,-2-2 6,0 3-10,0-2 2,0 2 2,-2-3-3,-3-1-3,0 3 6,-1 0-7,0 9 1,-4-18-2,2 11 1,-6-1 4,3-1-7,-1 1 3,-3 3 0,-3-2-5,3 3 7,-2 0-9,-1 1 3,1 0-2,-2 2-5,3-2-8,3 0-11,7 3 6,-16-1-30,16 1-10,-13 0-7,13 0-22,-14 0-5,14 0-9,-10 0-7,10 0-96,-10 1-227,10-1 101</inkml:trace>
  <inkml:trace contextRef="#ctx0" brushRef="#br0" timeOffset="171099.7178">3207 3289 6,'0'0'131,"0"0"-13,0 0-6,0 0-18,0 0-18,0 0 3,0 0-10,0 0-14,0 0 0,0 0-4,0 0-8,0 0 0,-9 23 0,6-16 1,2 1 2,0 3-4,1-1-1,0 1-13,0 0 1,0 0 0,1 0-9,0 0-2,1-1 2,0 0 0,0 0-6,4-1 3,-2 0-3,-1-1-2,4 1-1,-1-2 0,1-2 1,-4 0-5,5 1 1,0-3-3,-3-1-3,3 1 3,-8-3 2,14 1-2,-8 1 12,-6-2 5,15-2-3,-7 1 18,-1-3 4,-7 4 7,15-7-8,-9-1-2,1 1 10,-2-2 0,-1 1-4,1-2-7,-2 1 10,-1 2-4,-2-3-5,-2 2-4,2 8 1,-5-16-8,2 11 0,-3 1-6,-1-3-9,2 3-2,-3 1-14,-3 0-25,-1 0-22,-6 3-25,1 3-24,0-1-8,0 3-24,-1 0-28,-4 0-93,7 0-274,-2 2 122</inkml:trace>
  <inkml:trace contextRef="#ctx0" brushRef="#br0" timeOffset="172788.5435">3296 6319 124,'0'0'143,"0"0"-6,0 0-7,0 0-8,0 0-8,0 0-3,0 0-5,0 0-6,0 0 1,0 0 4,0 0-8,0 0-9,0 0-7,0 0-5,0 0-15,0 0 0,0 0-3,0 0-7,0 0-1,0 0-2,0 0-3,0 0-5,-18-12-6,18 12-2,-9-7-5,1 4-4,-3-3-12,1-1 0,-3 1-2,4 1-1,-2 0-7,-4-2-3,0-3 0,4 5-10,-2-1-5,-2-5 5,1 2 0,2 4 3,-3-4-5,3 3 2,-3-3 2,5 4 1,-3-2 2,3 2-3,0 0 4,0 2 1,-1-3 1,6 3 3,-1 0 3,-2 0-2,8 3 3,-9-4-4,9 4 0,-5-5-3,5 5-2,-5-4 1,5 4 0,0 0-9,0 0 2,0 0 5,0 0-6,0 0 6,0 0 1,0 0 4,0 0-2,0 0 0,14-8 1,-14 8 1,19-1 3,-9 0-2,2-2 0,-1 3-5,1-2 6,1-1-8,-3 1 4,4 0 1,-3 2 1,1-3-4,1 3-1,-2 3 0,2-3 6,-2 2-3,0 1-6,-2-2 7,2 2-1,-1 2 0,2 2 1,-2-2 0,0 2 1,2-2 0,-2 1 1,2 1-2,-2 0 4,-1 0-2,2 1 0,1-2 1,-2 2 0,3-3 1,-4 2 0,1-2 3,1 0-1,-2-1 0,2 1 0,-1 0-6,-1-2 2,-3 0-1,2-2-1,-1 2-3,1-2 1,-2 2 3,-6-3 3,11 2-1,-11-2-10,11 4 5,-7-2 5,-4-2-1,6 2-4,-6-2-4,0 0 13,8 3-4,-8-3-4,0 0 4,8 1-2,-8-1 2,0 0 5,0 0-11,0 0 8,5 4 2,-5-4-3,0 0 3,0 0 5,0 0 3,0 0-1,0 0 2,0 0-4,0 0-5,0 0 0,0 0 5,0 0-8,0 0 0,-27 0 5,21 2 1,-3 3-3,1-3 0,-1 3-3,-2 0-2,-1 1-4,0-1 4,0 1-8,-2 4 13,1-3-2,0 4 1,-5-1 5,3 0-11,1 0 3,0 2 6,0 0-3,1-1-1,1 2-1,0-1 2,1 1-3,-1-1 2,2-3-1,2 2-1,0-2 5,-1 1 0,3 0-7,-1-2 6,4 2-7,-3-2 3,-1-1 2,2-2 4,1 2-4,0-5 0,4-2-2,-5 9 3,5-9 2,-3 6-1,3-6 8,0 0-1,0 0-3,0 0 4,0 0-2,0 0 3,0 0-8,-8-17 5,8 17-2,0-17-4,0 7 4,-2-1 3,2-1-4,-1-5 0,-2 4 6,1 1 4,-2-3 5,-1 3 3,1 0 3,-4-2 1,1-3 2,2 7-3,-1-2-2,1 1-2,-5 1 0,4 0-3,-1 0-1,0 0-4,1 2 1,-1-1 0,1 2-5,2 1-1,-1 0-2,1 0-6,0 0-1,0 0-16,0 0-5,4 6-10,-4-9-2,4 9-11,-1-11-1,1 11-2,0-9-7,0 9-5,0 0-13,3-9-12,-3 9-8,0 0-11,5-6-6,-5 6-17,0 0-10,0 0-113,0 0-269,10 1 119</inkml:trace>
  <inkml:trace contextRef="#ctx0" brushRef="#br0" timeOffset="173879.2327">1043 6522 114,'0'0'121,"0"0"-13,0 0 5,0 0-12,0 0-2,0 0-10,0 0-7,0 0-8,0 0 4,0 0-3,-7-7-7,7 7-3,0 0-1,0 0-9,0 0 5,0 0-6,0 0 0,0 0-1,0 0-4,0 0-5,0 0 0,0 0-2,-4-5-4,4 5-4,0 0-5,0 0 0,0 0-5,0 0-6,0 0-1,0 0-3,0 0-2,0 0-2,0 0-1,0 0-3,0 0-8,0 0 9,0 0-5,0 0-1,0 0-2,0 0-3,0 0 0,0 0 1,0 0-2,0 0 4,13 17-1,-6-15 2,-7-2-2,9 0 6,-2 0-5,4 3 3,-1-1-2,2 0 0,0-2 1,-1 1 1,5 2-5,2-2 4,2 0 1,-4 1 0,2 0-4,2 1-7,0-2-2,-1 2-15,-2-1 6,-1 2-10,-3 0-10,1-2 3,-3 1 8,1 0-2,-3 1 6,1-1-8,0-1-2,-2 2 14,-8-4-3,12 5-6,-12-5 12,6 3-5,-6-3 2,0 0 5,10 5 0,-10-5-4,0 0 6,0 0-7,8 4 4,-8-4-3,0 0 9,0 0 7,0 0-20,0 0 2,0 0-12,0 0-23,0 0-8,0 0-5,0 0-9,0 0-86,0 0-178,0 0 78</inkml:trace>
  <inkml:trace contextRef="#ctx0" brushRef="#br0" timeOffset="174481.4081">1553 6540 121,'0'0'163,"0"0"-11,0 0-15,0 0-8,0 0-4,0 0-23,0 0 0,0 0-10,0 0-9,0 0-7,0 0-10,0 0-4,0 0-12,0 0-7,0 0 2,0 0 2,0 0-9,23-8-4,-23 8 1,13 0-2,-3 0-10,-10 0-5,15 0 2,-3 0 0,-2 0-1,2 0 1,2 0-6,-1 0-1,5 0 0,-5 0 1,6 0-8,-7-3 1,2 3 2,-1 0-3,2 0-4,-2 0-5,0 0 9,1 0-5,-2-1-2,-1 1-2,1-1 4,-12 1 1,9-2 0,1 4-4,-10-2 0,7 0 4,-7 0 5,0 0-4,8 1-2,-8-1 0,0 0 2,0 0 2,0 0-3,0 0 4,0 0-5,10 1-6,-10-1 8,0 0 2,0 0-6,0 0-16,0 0-14,0 0-5,0 0-19,0 0-8,0 0-17,0 0-17,0 0-5,0 0 3,7 3-5,-7-3-16,0 0-76,0 0-210,0 0 93</inkml:trace>
  <inkml:trace contextRef="#ctx0" brushRef="#br0" timeOffset="174999.145">2080 6525 50,'0'0'96,"10"4"-14,-10-4 8,5 3 0,-5-3-11,8 2 5,-8-2-5,11 0-6,-11 0-12,12 3-2,-5-3-4,-7 0-4,16 2-5,-9-2-5,-7 0-15,16 0 12,-16 0-12,18 0 10,-8-2-14,-10 2-4,23-1 8,-10 1-8,0-2-1,-2 2-6,3-2 7,0-1-9,7 1 3,-4-1-6,-1 2-4,4-2 8,-7 3-4,1 0 0,-4-3-3,-10 3 4,19 0 0,-19 0-3,16 0-5,-16 0 4,15 0-7,-15 0 7,10 3-5,-10-3 5,0 0 5,13 0 0,-13 0-2,0 0 3,0 0 1,0 0 10,0 0-2,0 0 0,12 0-5,-12 0 4,0 0-6,0 0-3,0 0-7,0 0-12,0 0-22,0 0-20,0 0-23,0 0-19,0 0-29,0 0-64,0 0-201,0 0 89</inkml:trace>
  <inkml:trace contextRef="#ctx0" brushRef="#br0" timeOffset="175618.9417">2826 6472 124,'0'0'123,"0"0"-9,0 0-2,19 2-4,-19-2-11,9 2 1,-2-2-13,-7 0-6,15 1-5,-15-1-5,19 1-8,-8 0-10,-11-1 1,25 0-4,-16-1-11,2 0 5,-11 1-10,22-1-2,-14 2-5,-8-1 0,18-3-4,-8 1 1,-10 2 0,15-3-8,-7 2 2,-8 1-5,13-1 4,-13 1-8,12-3 3,-12 3-2,9-4 1,-9 4-2,12-4 0,-12 4-1,15-4-7,-6 2 6,1-2-13,-10 4 8,14-1-3,-5-2-4,-9 3 9,18-2-1,-18 2 1,14-2 1,-14 2-3,10-1-2,-10 1 4,0 0-4,0 0 3,16 0-3,-16 0 2,0 0 2,0 0-7,12-2 0,-12 2 2,0 0 0,0 0-4,0 0-3,0 0 8,13 0-2,-13 0 7,0 0-3,0 0 0,11 3 8,-11-3 4,0 0-22,0 0 6,0 0-15,0 0-1,14 1-3,-14-1-4,0 0-12,0 0 7,0 0-8,0 0 4,0 0 3,0 0 1,0 0-15,0 0 9,0 0 2,0 0 8,11 6-12,-11-6 11,0 0-2,0 0 9,0 0 1,0 0 3,0 0-10,0 0 3,0 0-9,0 0-8,0 0-20,0 0-75,0 0-149,0 0 65</inkml:trace>
  <inkml:trace contextRef="#ctx0" brushRef="#br0" timeOffset="176469.4515">1178 6868 48,'0'0'175,"0"0"-11,0 0-11,0 0-19,0 0-12,0 0-14,0 0-12,0 0-12,0 0-11,0 0 7,0 0-14,0 0-10,0 0 1,-8 22-9,6-15-2,2-7-12,-4 17 4,4-7-8,-4 2-3,2-2 6,-1 6 7,-3 1-7,0 0 3,0 0-7,-1 1 1,1 0-4,0 0-18,-1-1-2,0-1 0,0 1-2,3-2 0,-1 2 3,1-3 1,0-2-8,0 0-3,0 0 6,2-4-1,0 4-2,2-3 1,-2 1 3,0-3-15,1 0-3,-3-2-8,4-5-4,-2 13-15,2-13-17,0 9-11,0-9-10,2 10-11,-2-10-14,0 0-9,0 7-103,0-7-232,0 0 104</inkml:trace>
  <inkml:trace contextRef="#ctx0" brushRef="#br0" timeOffset="177074.6384">1441 6919 86,'0'0'139,"0"0"-10,0 0-12,0 0-17,0 0 14,0 0-25,0 0 6,0 0-16,0 0-5,0 0 10,-9 21-10,9-21-3,-2 12-8,0-8-3,-3 3-4,1 0 3,3 0 5,-2 2-8,-5 1-1,5 1-7,0-1-1,-2 2-3,1 4-6,0-7-2,-1 4-2,0-2-8,2 1-1,-1 4-4,0-5-2,2 1-2,1-1 6,0 1-7,-2-1-2,1-1-1,2 2 0,0-1 0,2-3-10,0 2 6,-2-3-3,2 0-3,1 0 7,1-1-15,-2 2 6,2-4-5,4 3-3,-5-2-3,3 0-2,-1-1 1,1-1 3,-2-1-4,-4-2 3,14 4 2,-8-4 1,-6 0 3,15-1-2,-8 1 2,-7 0 3,16-6-3,-6 0 0,-5 1 6,4-4-6,-5 2 0,0-3 2,-2 3 0,6-1 5,-6 1-3,-2 0-4,2-1 6,-2-2 2,0 10-3,-2-13 1,0 7 2,2 6 0,-8-12 3,6 9-7,2 3 1,-11-6 1,5 3-3,6 3-1,-13 0 5,3 1-3,-1 1-4,1 4-2,0-3 1,0-1-3,-1 3-5,0 0-7,2 0-8,0 1-13,2 0-1,-2 0-3,1 2-9,0-2-19,2 0-4,3-2-12,-1 0-6,0 3-4,4-7-6,-2 10-7,2-10-86,-4 9-211,4-9 94</inkml:trace>
  <inkml:trace contextRef="#ctx0" brushRef="#br0" timeOffset="178299.1133">1787 6936 156,'0'0'147,"0"0"-19,0 0-13,0 0-10,0 0-13,0 0-15,0 0 8,0 0-4,0 0 2,0 0-6,-10 17 13,6-12-3,0 2-7,1 2 3,-3 1-9,-3 5-1,2 1-3,0 0-5,-1-1-4,-1 2-9,0-1-5,1 3-2,0-2-6,-3 8-4,4-6-2,1 0-6,1-2-3,3 0 0,2-2-8,-1-2-6,2 0-4,1-1 0,0 0-6,5-2-7,-3-1-6,4 2-2,-2-3-9,4-2-4,-2 1 5,1-3 2,2-1 3,0 0-8,2-3 7,0 0-2,1-2-8,0 0-2,0 0-1,1-5-8,3 0-8,-5 2 2,1-4 8,-1 0-11,-3 1 8,4-2 5,-6 1 13,1-1-2,0 1 1,-4-1 10,3 0 16,-3 2 11,0 1 16,-1 3 4,-1-3 9,-1 3 6,-2 4 3,6-10-3,-6 10 2,3-5-6,-3 5 2,0 0-11,1-9-2,-1 9-3,0 0-6,0 0-2,0 0-5,3-5-4,-3 5-3,0 0 3,0 0-9,0 0-2,0 0 5,0 0-2,0 0 0,0 0-1,14 11-2,-14-11 3,6 8-2,-3-2 2,-1-1-1,2-1-1,-1 2-2,0 2 0,0-4-1,3 1 6,-1 0 1,0-1-10,2 1-10,-3 1-4,3-3-1,-2 0 0,2 0 3,-7-3-3,13 2 3,-7-2-2,-6 0-2,12 0-4,-12 0 1,11-2 4,-7-1-2,5 0 2,-9 3-7,9-10 4,-5 5 1,1-3-2,1-1 7,-3 1-5,-1-3-4,1 0 4,-6-2-1,2 3 5,-3-2 0,-2 0 2,3 3 28,-2-1 2,-2 0 1,1 1-2,-4 2 4,0 0 8,0 3 2,-4 0 6,3 0-6,-3 1-3,3-1 8,0 2-4,0 0-9,4 0 7,7 2-10,-11-1-5,11 1-8,-10-1-4,10 1-7,0 0 1,0 0 3,0 0-4,0 0 3,0 0-7,0 0-1,0 0-11,0 0-4,28-2-5,-14 2-8,-2-1-11,2-1-11,4-1-17,-1 1 0,1 0 5,-1-1-8,-4 1-1,6-4 5,-6 4 4,1-3-1,1 1 13,3-3 6,-3 2 0,-2 2 2,-1-1 9,-2 0 7,-1 2 11,0-2 6,-9 4 3,12-4 10,-12 4 11,8-4 12,-8 4 5,9-4 8,-9 4 7,0 0 3,0 0 0,0 0 4,9-3-1,-9 3-8,0 0 8,0 0-6,0 0-5,0 0 1,0 0-10,0 0-7,0 0 9,0 0-6,0 0-8,0 0-9,0 0-1,0 0 10,0 0-12,0 0 5,0 0-5,0 0 2,0 18 2,1-12-2,-1-6-1,0 8-4,0-8 7,3 9-1,-3-9-4,1 12 5,-1-4-3,1-2 0,-1-6 2,2 13-2,-1-5 4,1-1 1,1 0-2,0 2 3,-1-1-3,1-3 5,1 2-2,0 1-3,2 1-2,-1-2 4,1 0-1,-2-1-1,0 0 3,3 1-5,-1-1 2,0 2-1,1 0 2,-4-5-6,0 4 15,4-1-1,-3-2-16,-1 3 16,1-2-11,-4-5-3,4 8 1,-4-8 2,2 9 0,-2-9-8,-2 11-7,2-11-13,0 0-9,-8 13-3,8-13-14,-10 7 2,3-4-5,1 1-15,0-1-5,-1-1-8,-2 1-62,0-3-159,9 0 70</inkml:trace>
  <inkml:trace contextRef="#ctx0" brushRef="#br0" timeOffset="179108.8681">2650 6958 111,'1'7'135,"-1"-7"-5,0 0-8,0 0-12,0 0-4,-5 14-10,2-7-5,3-7-18,-6 8-6,2-6 1,-2 4-9,-2-3-3,-1 3-4,0-1-5,0-1-7,0 1-1,0-2-10,2 0 4,-3 0-7,2-2 1,-3 1-6,1-2-5,10 0 3,-12-4-1,5 2-6,7 2 6,-13-6-8,10 1 2,-1-2-6,-1 3 2,5 4 1,0-9-4,0 9 1,0-9 1,0 9-6,0 0-3,2-14 2,2 10 4,-1-2-6,-3 6-11,9-6 16,-2 3 0,-7 3 0,13-5-4,-7 5-1,-6 0-1,14-1 3,-7 1 3,4 1-1,-3 2-6,0-1 7,1 3-2,-5 0-3,4 0-1,-1 1 3,-2 4-5,0 0 6,0 2 0,-1 0-10,1-1 15,-1 2-14,0 4 13,-2 0-5,1 1 3,-1-2 3,-2 1 5,2 0-4,-1 1 3,-1-1 11,-1 0-9,-1 0-2,0 0-2,-1 0 1,1-4-1,-2 4 1,-1-5 0,-4 2 0,1 0 1,2-3-10,-1-2 8,-1 1-1,2-2 3,-1 1-6,0-4 0,0 2-4,3-2 6,-3-1-3,7-4 2,-9 5-5,3-2-8,6-3-7,-12 2-3,12-2-4,0 0 2,-15-7-1,8 4-4,2-1-1,1-1-11,4 5 1,-4-10 4,1 3 8,3 7-4,-2-13 6,2 7 5,0 6 1,0-11 0,0 11 0,3-9 4,0 2 0,-3 7 12,6-7-1,-2 2 8,-4 5-11,9-7 14,-2 4-12,-7 3 4,11-4 3,-11 4-3,13 2 1,-13-2 4,11 0-6,-4 2 4,-1 1-8,2 0 6,-1 2-1,0-1 2,1 0-2,-1 2 3,2-2-16,-1 3-1,-2-1 2,3 1 4,-1-2-8,-3 1-5,3 0 1,0 0-8,-2-3 0,0 0-20,-1 0-9,4-2-7,-9-1-29,10 3-90,-10-3-196,11 0 87</inkml:trace>
  <inkml:trace contextRef="#ctx0" brushRef="#br0" timeOffset="179769.6806">2867 7005 89,'0'0'158,"0"0"-14,0 0-17,0 0-6,0 0-14,0 0-17,0 0 10,0 0-12,0 0-1,0 0-12,0 0-3,-1 17-1,1-17-7,0 0-2,-8 16-4,5-8 3,0 2-5,-3-2-4,1 5-5,-2-4 0,2 4-7,1-2 0,-1 2-1,-1 1-3,1 3-2,-1-1-4,1-1-3,1-3-2,2 1-4,-1-3-4,0 1-2,3 1 1,0-2-4,0 2 5,0-1-6,3-1 0,-2-1-1,1 0 2,0-2-7,0 0 2,1-2 1,0 3-5,1-3-2,2 1 1,-4-1-4,4 0 0,-2-1 4,-4-4-2,9 6-3,-6-1-1,4-3 7,-7-2-4,7 2-3,-7-2-4,9 0-1,-9 0-3,12-4 5,-7 1-8,-5 3 9,11-8-4,-5 3-2,1-1 4,-1-4 2,1 0 2,-2 2 3,3-1-2,-2-3 6,-2 2 7,-2 0-8,0-3 4,-2 2-1,0-2 0,-2 2-2,0 1-4,-1-1 4,1 1-2,-4 1 1,0 0 2,0 2-5,1-2 1,-2 2-14,-1 0 6,1 0-7,-1 1-2,1-1-10,-3 5-8,4-2-7,-1-1-3,0 2-1,0-1-6,0 1-3,1 1 6,-3-1-13,0-1 1,9 4-3,-11-5-3,4 4-1,7 1-10,-14-2 5,14 2-4,-9 2 3,9-2-8,-9 5-5,9-5-72,-7 8-170,7-8 75</inkml:trace>
  <inkml:trace contextRef="#ctx0" brushRef="#br0" timeOffset="180418.7825">3030 6767 120,'0'0'137,"0"0"3,0 0-10,0 0-13,0 0-1,0 0-12,0 0-10,0 0-9,0 0-11,0 0-1,0 0-14,0 0-2,0 0-9,0 0-3,0 0 6,0 0-5,0 0 4,-15 14-11,15-14-5,-2 7-5,2-7 0,-4 10-5,3-3 10,-1 3-13,2-1-1,-1 1-11,0-2 7,-1 3-2,1-1-3,2-3 4,1 2-7,-2 2 6,1-1-5,0-3-3,2-1 2,-2 3 0,2-3-3,-1 0-13,2-1 6,1-1-1,0-1-1,0 1 2,2-1-8,-7-3 1,8 3-5,-8-3 3,12 0 4,-12 0 4,12-3-4,-6 2 2,0-3-2,0 0 2,-6 4-1,9-8 6,-6 1 5,3-2 3,-3 5 1,1-5 4,-1 2-6,-2 2 1,-1 5 1,2-15 7,-2 10-1,0 5-1,0-14-2,0 14 2,-3-11-6,3 11-2,-4-9-7,-1 4-3,5 5-2,-7-7-10,4 3-3,3 4 2,-8-3-16,8 3-13,-12-5-2,12 5-7,-11-2-7,11 2 0,-12-2-6,12 2-6,-12-1-12,12 1-9,-11 0-18,11 0-77,-10 1-204,10-1 90</inkml:trace>
  <inkml:trace contextRef="#ctx0" brushRef="#br1" timeOffset="202826.9903">16456 7013 23,'0'0'137,"0"0"-9,0 0-4,0 0-5,0 0-7,0 0-8,0 0-1,0 0-10,0 0-1,0 0-3,0 0-6,0 0-7,0 0-1,0 0-5,0 0-9,0 0-2,0 0-3,0 0-8,0 0-3,0 0-5,-36 3-6,25 1-5,-5 1-1,-4 3-1,0-2-2,-10 5-3,1-1-1,-2 2-4,-1 1 0,-3-2-2,0-1-2,-1 1 0,-10 6 2,12-7-7,0 0 0,2 1-2,1-1 6,4 0-4,1-3-5,5 1 3,3-2 0,5 0-3,-1-1 1,5-1 0,0-1-2,3 0 0,6-3-1,-10 2-4,6 3 6,4-5-6,0 0 3,-7 4-4,7-4 5,0 0-3,0 0 7,0 0-7,11 9 2,-11-9-1,12 3-1,-4-3 3,-8 0-1,14 0 1,-7 2-1,0-2 4,1 1-5,-8-1 1,17-1 1,-11 2 4,5-2-4,1 1-2,-2-2 1,-1 1-1,5 1 3,-3-1-3,3 1-1,-1-1 1,8 1 1,-4 0-3,2-2 4,1 4 0,-2-4-3,4 2 1,-1 0-6,5 2 1,-4-2 2,-1 0 2,0 1-6,-2 3 0,0-3 2,-2 2-1,-3-2 14,-1 0-15,-1 2 2,-1 1-2,0-2 5,-2 1-2,-4 0-3,3 1 5,-5-2-2,-3-2-3,6 8 2,-1-4 1,-5-4 13,-3 12-2,3-12 0,-6 10-1,1-3 3,-3 1-4,-1-2 5,-1 2-4,0-3-2,1 4 2,-1-1 0,-3-1-3,-1 1 1,-3 2 1,1-1 2,-2 1-6,2 0 2,-5 0 2,0 1 0,0-1-5,-4-1 6,-4 3-1,7-3-2,-1 0 3,-4-2 0,2 2-1,-2 1 1,5-3-4,2-1 6,-5 3-4,5-2 3,-7 0-4,9-4 6,-5 2-2,6 2 4,-4-4 4,3 1 4,1-1 0,0 1 3,4-1-5,-1 0 4,3-1-5,1 2 3,-2-3-5,5 3-2,-3-1-1,2 0-3,1-2 1,7-1-6,-8 4 0,8-4 1,-5 7-1,5-7 0,0 6-2,0-6-5,0 0-3,13 9 0,-4-4-1,5-1-6,-1-2-2,6 3-1,1-3-4,-2-2-4,2 3-4,3-1-5,-4 0 2,2-2 0,2 0-9,-4 3 8,4-3 1,4-5 3,-4 4-7,-4 1 10,2-4-8,8 2 10,0 0 2,3-2 0,-1-1 6,1 0 6,-3 1 11,0 1 7,0-2 6,0 1 4,-1-1 6,-9 1 3,0-1 9,-1 2 2,-5-1-4,-2 3 3,-1 0 0,-2-2-1,-1 2 2,-7 1 0,12-3 2,-12 3-8,10-1-1,-10 1-5,0 0 2,7 0-4,-7 0-5,0 0 4,7-3-10,-7 3 0,0 0-5,0 0-11,0 0-9,7-2-1,-7 2-8,0 0-7,0 0-10,0 0-6,0 0-11,0 0-6,0 0-8,7 9-13,-7-9-18,0 0-17,0 0-17,0 0-127,0 0-283,0 0 126</inkml:trace>
  <inkml:trace contextRef="#ctx0" brushRef="#br1" timeOffset="203304.6215">16858 7207 183,'0'0'202,"0"0"-18,0 0-13,0 0-16,0 0-17,0 0-19,0 0-10,0 0-13,0 0-10,0 0-9,0 0-10,0 0-7,0 0-6,0 0-6,0 0-1,0 0-5,0 0-5,0 31 5,-3-20-3,3 0 3,-2 1-4,-2-1-4,2 5-2,-1 1-3,0 0-3,-2 1-4,0 0 0,1-1 1,1 8-4,-3-7 1,2 2-2,-1-3 0,1 1-3,2-1-2,-4 1-1,4-2-3,0-2 0,0-2-4,4 4-1,-4-4-9,1-2-7,1 2-14,-1-3-5,1-1-13,0 0-4,0-8-15,0 14-4,0-7-21,0-7-13,0 8-12,0-8-11,0 0-11,1 7-117,-1-7-272,0 0 120</inkml:trace>
  <inkml:trace contextRef="#ctx0" brushRef="#br1" timeOffset="203659.5138">16847 7128 3,'0'0'208,"4"-6"-6,-4 6-10,0 0-17,0 0-10,0 0-17,0 0-13,0-9-10,0 9-14,0 0-13,0 0-10,0 0-9,7-5-4,-7 5-13,7-2 1,-7 2-12,13-3-5,-4 0-1,1 1-5,2-2-4,-1 1-5,-1 0 0,1 1-4,0 1-5,3 0-5,-1-2 1,-1 1 0,1 0-6,1 2-7,-1-3-11,5 3-14,-5 0-7,1 0-4,-1 0-7,-3 0-19,3 3-9,-4-3-15,2 2-8,-2 1-14,-2-1-17,-1 0-7,1 1-134,-7-3-282,7 5 124</inkml:trace>
  <inkml:trace contextRef="#ctx0" brushRef="#br1" timeOffset="203937.5519">16818 7428 50,'0'0'155,"16"4"-13,-16-4-6,15-4-7,-2 1-4,-1 2-23,1-2-4,-1 2-8,-1-2-11,0 1-5,1 0-7,0 0-10,-2-1-3,3 1-5,-4-1-8,3 3-16,-2-1-11,2-1-15,-1 0-21,0-1-23,-2 2-23,3-1-29,-1 0-112,-2-2-227,0 1 100</inkml:trace>
  <inkml:trace contextRef="#ctx0" brushRef="#br1" timeOffset="204446.3173">17328 7410 85,'0'0'180,"0"0"-9,0 0-13,0 0-17,0 0-12,0 0-14,0 0-12,0 0-15,0 0 0,0 0-17,0 0-4,0 0-6,0 0-8,0 0-9,0 0 3,4 13-6,-4-13-5,4 6-5,-4-6 0,2 10-4,1-3 5,-1 1 7,1-1-8,-2 4 1,3 0-1,-4 1-3,0 0-1,2 1-3,-2 3-3,0 4-3,-2-1-2,4 1 4,-2 0-4,-2-2-2,2 0 0,-2-1-1,0 1 0,1-2-4,0 2 4,1-3-4,-2-4 0,0 1-1,2-1 9,0-2-14,-3 2-7,3-1-9,-1-2-9,0-1-18,1-7-11,0 10-22,0-10-13,0 9-13,0-9-17,2 6-8,-2-6-17,0 0-102,0 0-262,0 0 115</inkml:trace>
  <inkml:trace contextRef="#ctx0" brushRef="#br1" timeOffset="204859.5331">17625 7457 28,'0'0'127,"0"0"-6,0 0-1,0 0-5,7 9-11,-7-9-1,0 0 0,0 9 10,0-9-6,1 8-5,-1-8-4,0 0 14,-2 16-29,0-12-5,2-4-8,-2 14 0,0-7-8,-2 2-5,2 2-3,0-2-7,-2 1 0,1 2-7,2 2-3,-3-3-3,3 2-3,-3 3 0,4 0-5,0-4-1,0-1-2,-2-1-5,4 1-1,-2 0-12,0 0-7,0-2-5,4 0-11,-2 1-5,0-3-7,-1 0-17,0 1-9,0-3-10,-1-5-10,6 9-11,-4-3-12,-2-6-6,6 7-18,-6-7-123,2 7-265,-2-7 119</inkml:trace>
  <inkml:trace contextRef="#ctx0" brushRef="#br1" timeOffset="205238.7051">17380 7622 149,'0'0'143,"0"0"-1,0 0-12,0 0-5,0 0-4,0 0-9,0 0-6,22 7-6,-13-5-12,-2-2-5,4 1-13,1-2-3,0 1-11,0 0-5,0-3-7,0 0 0,6 1-7,-2 2-5,-2-2-12,-3-2-9,3 1-16,-1 0-12,0 3-28,-1-4-23,1 0-29,1 0-27,-4 1-106,-2-2-248,1-1 110</inkml:trace>
  <inkml:trace contextRef="#ctx0" brushRef="#br1" timeOffset="207538.1038">15593 6575 131,'0'0'126,"0"0"-4,0 0-18,0 0 0,0 0-7,0 0 1,0 0-8,0 0 0,0 0-6,0 0-1,0 0-3,0 0-14,0 0 4,0 0-5,0 0-5,0 0-6,0 0-11,0 0 0,0 0 1,0 0-6,0 0-4,0 0-3,0 0-3,0 0-7,0 0-1,0 0-1,0 0 5,28-9-11,-20 8-1,3-1 0,1 0 1,1-1-4,0 2 2,5-2 0,1 0-6,-2 3 5,-1-2-5,2 2 2,2-3-2,-1 3-4,0 0 0,2 0 5,2 0 0,4 0-6,2 0-4,2 0 2,1 3 2,1-3 3,1 1-1,-1 2 2,3 1-3,-2-2 0,2 0 4,2 0-2,1 2-4,12 1 0,-15-5-1,2 6 1,2-2 5,12-4 0,-12 1-6,-1-1 0,14 5 7,-18-4 2,3 0-11,0-1 2,2 2 5,-1 1 2,-1-2-3,0 0-7,1 1 6,-5 0 5,-3-1-3,0 3-2,-3-3-1,-7 1 11,-1 0-11,-3 1 5,0 0-7,-1-2 2,-5 1 1,0-1 4,3 2-8,-5-3 3,-2 3 0,2-2 2,-3 0 1,-6-1-5,11 2 1,-11-2 4,9 3-2,-9-3 3,8 1 9,-8-1 2,0 0 0,10 0 0,-10 0 3,0 0-2,0 0-6,0 0 7,9-4-6,-9 4 7,0 0-6,0 0 2,6-4-4,-6 4 0,0 0 1,0 0-3,0 0-2,2-6 0,-2 6 4,0 0-5,0 0 1,0 0-4,0 0-1,0 0 2,-7-15-1,7 15 5,-5-6-5,5 6 1,-5-10-4,-1 8 0,1-3-2,-2 0 1,7 5 5,-13-11-2,5 7-2,-2-1 0,4-2-3,-3 1 3,0-3-3,-3 2 3,1 0-1,0 2 0,-1-2-1,-1-3 0,0 3-4,3 0 6,-2 2-2,2 0 2,-1 0 1,-1 1 0,6 1 1,-1 0 0,0-1-3,7 4 5,-13-3-3,8 1 3,5 2-2,-7-3 2,7 3-10,0 0 7,0 0-3,-6-4 2,6 4-4,0 0 5,0 0 0,0 0 0,0 0-5,0 0 5,23 7-2,-12-5-1,0 1 4,3 1-4,3 2 1,2-2 2,-6 1-7,3 2 0,1-2-1,3 0-7,-3 1-4,1 0-6,1 0 5,-3 0-6,4 0-2,-3 0-1,-2-1-4,4 3 6,-8-1-5,6-1 1,-6-2 6,0 0 3,-1-1 2,-1 1 1,-3-1 1,1-1-3,1 1 7,-3-1 4,-5-2 4,9 4 0,-9-4 1,12 1 12,-12-1-5,0 0 17,7 3 7,-7-3 5,0 0-5,8 0-1,-8 0 6,0 0 0,0 0-2,0 0-4,0 0 6,0 0-12,0 0 0,0 0-1,0 0-5,0 0 0,0 0-4,0 0 0,0 0 2,-28-5-5,28 5 0,-21 4-2,10-1 0,0 2 4,-3-1-8,3 1 3,0-2 0,-2 3-3,3-1 3,-3 1 1,2-1 3,0 2-8,-1 0-1,3 0 5,-2-1-3,1 1-1,0 0 3,1 1 4,2-2-5,-2 0 0,5 0 1,-3 2 0,2-3-3,0 3 3,1-3-3,4-5 1,-7 6 1,7-6-6,-4 6 0,4-6 1,0 0 9,-5 5-2,5-5 0,0 0 2,0 0-1,0 0-3,0 0 4,0 0-5,-14-9 5,14 9-4,-8-10-2,6 3 1,-3-2 0,3 1 14,-2-2 4,-1-1-2,3-1 4,-5 2 2,4-3 1,0 1-1,0 3 4,-3-1-1,1 0-2,2 0-1,1-1-2,-2 5-6,1-3 2,3 9 1,-4-10-5,4 10-3,-4-7-15,4 7-17,-2-7-11,2 7-25,0 0-26,-2-10-19,2 10-16,0 0-10,0 0-9,8-6-9,-8 6-142,9-3-314,-9 3 139</inkml:trace>
  <inkml:trace contextRef="#ctx0" brushRef="#br1" timeOffset="208226.4397">17594 6660 61,'0'0'182,"0"0"-9,0 0-7,0 0-19,0 0-12,0 0-12,0 0-10,3 5-6,-3-5-14,0 0-6,0 0-7,0 0-3,12 0-9,-12 0-5,8 0-3,-8 0 1,14 2-2,-8-2-6,-6 0-2,20 0-8,-7 0-2,1-2-6,3 2-2,-3 0 0,3 0-6,-2 0-1,-2 0-3,5-3-5,-6 3-4,1-2-7,1 2-9,-2-2-17,-1 2-12,0-2-14,-4 2-17,2-1-9,0-1-27,-9 2-31,13-4-20,-9 3-127,-4 1-298,6-8 131</inkml:trace>
  <inkml:trace contextRef="#ctx0" brushRef="#br1" timeOffset="208569.617">17768 6561 157,'0'0'178,"0"0"-16,0 0-12,0 0-17,0 0-18,0 0-11,0 0-10,0 0-11,0 0-6,0 0-9,0 0-6,0 0-9,0 0-9,0 0 0,0 0-4,-2 21-2,2-21-7,2 10 2,0-2-2,-2 1 0,0-1 4,0 1-7,0 1-3,0 2 4,0-2-8,4 4 0,-3-2-2,-1-1-3,1 2 2,1-1-3,-4 3-2,4-1-13,-1-4-14,0 1-18,-1 2-8,0-1-21,2-1-25,0 0-19,-2-3-22,3 1-124,-3-1-271,0-8 120</inkml:trace>
  <inkml:trace contextRef="#ctx0" brushRef="#br1" timeOffset="209389.3053">18069 6609 121,'0'0'171,"0"0"-13,0 0-19,0 0-10,4-5-16,-4 5-12,0 0-12,0 0-5,0 0-1,0 0-5,7 15-8,-7-15-1,1 12-2,-1-5-2,0-7 0,-2 17-1,1-7-7,-1 0-4,0 1-5,1-1-6,-2 3-2,0-4-5,3 2-3,-2 0 1,1-2-7,1-1-1,0 3-3,0-11-7,1 13-8,1-8-5,-2-5-12,0 9-5,0-9 0,7 7-10,-1-6-2,-6-1-4,12 0-16,-12 0-2,20-7-6,-11 2 8,0 0 0,1-2 13,-1 0-1,1 1 3,-3-3 15,1 4 16,-3-1 9,0 0 12,-1 1 8,0 0 12,0 0 12,-4 5 10,6-7 0,-6 7-2,4-5 2,-4 5-5,0 0-11,3-6-3,-3 6-8,0 0-6,4-4-3,-4 4-3,0 0-2,0 0-2,0 0-3,0 0 0,11 10-1,-7-6-2,-4-4-3,7 11 2,-3-9-3,0 5-1,0-4-2,2 6 3,-1-4-2,0 0 3,3 3-4,0-4 2,-2-1-3,0 2 2,2 1 0,-2-5-3,2 2 2,0-1 0,-2 1-1,2-2 1,-8-1-3,16 3 2,-7-3-2,2-4 0,-3 0 2,4 2-3,-2-2 2,-1-3 2,3 1-3,-5-2 2,1-3-2,2 1 0,-3 1-5,0-6 1,-1 6 1,1-1-3,-3 0 3,-3-1 5,3 0-5,-4 4 4,3-1 1,-3 8-5,-3-14 4,0 10-3,3 4 0,-5-12 1,-1 8-1,6 4-1,-8-9-2,2 7-3,-1-1 8,7 3-8,-12-4 5,12 4-3,-10 0 0,10 0 0,-12 0-2,12 0 0,-11 2-5,4 0 0,7-2 1,-10 5 4,3-3 0,7-2-4,-8 8 0,3-5 1,1 3 3,1 0-1,-1 0 4,2 0-4,-2 1 3,0 2 0,3 1-3,0-3 6,-3 3-5,4 0 4,0 2 1,0-2-3,2 1 0,1-3 1,-1 4 4,3-1-2,-1 0 1,1 0-1,0-1 2,1 1-2,0 1 3,2-3-5,-1-2-4,1 4-6,1-6-9,0 6-6,2-5-12,-2 2-7,4-3-24,-3 2-16,3-7-27,0 2-24,-2-1-23,1-1-126,-12 0-310,24-3 138</inkml:trace>
  <inkml:trace contextRef="#ctx0" brushRef="#br1" timeOffset="210338.4463">18547 7524 141,'0'0'154,"0"0"-5,0 0-10,0 0-9,0 0-3,0 0-15,0 0-9,0 0-7,0 0-9,0 0-10,0 0-4,0 0 1,0 0-4,0 0-5,0 0 1,0 0-5,0 0-2,0 0-2,1 7-5,-1-7-2,0 0-10,0 0 5,11 1-2,-11-1 1,11-1-4,-11 1-1,15 0-6,-3 0-3,-1-2-6,2 2 2,6 2-6,-8-4 4,9 2-8,0 0-1,-3-1 0,2 2-4,3-1 0,-4-1-5,3 1-5,-2 1-5,0-3-2,0 3-4,-5-1-2,-2 1 1,-1-1-21,-4 2-2,2-2-5,-9 0 3,11-2-1,-11 2 0,6 3 2,-6-3-13,0 0-3,0 0-8,0 0-10,5 4-20,-5-4-10,0 0-9,0 0-18,0 0-122,0 0-268,-22 7 119</inkml:trace>
  <inkml:trace contextRef="#ctx0" brushRef="#br1" timeOffset="210818.8943">18533 7781 110,'0'0'159,"0"0"-11,0 0-2,0 0-6,0 0-3,0 8-10,0-8 0,0 0-7,0 0-4,0 0-7,0 0-8,0 0-4,13 0 0,-13 0-2,6 1 1,-6-1-5,13 3-7,-7-3-7,1 2-3,-7-2-7,20 0-5,-8 0-4,-1 0-3,4 0-3,2-2-4,-3 2 0,5-3-9,-2 3-1,4-1-6,-4 0 6,4-1-11,0 0-6,-1 0-2,-1 1 0,1 1-5,-3 0 0,2-3 1,-2 3-5,-2-3-1,-2 3-3,1 0 0,-3-2-8,2 2-2,-4 0-4,-1 0-4,-8 0-2,12 0-2,-12 0-6,9 0-2,-9 0-2,0 0-3,9 0-4,-9 0 0,0 0-13,0 0-8,0 0-14,0 0-19,0 0-21,8-2-22,-8 2-36,0 0-179,0 0-373,0 0 165</inkml:trace>
  <inkml:trace contextRef="#ctx0" brushRef="#br1" timeOffset="212979.3157">19774 7199 92,'0'0'158,"0"0"-16,0 0-11,0 0-7,0 0-17,0 0-11,0 0-14,0 0-7,0 0-10,0 0-5,0 0-9,-11 8 5,11-8-4,-1 10 1,-1-5-4,-1 5 1,-1-1-3,0 3 5,1 0-1,-2 5-6,-1 0 4,1-3-5,0 4 3,0-2-3,-1 3 0,-1 0 0,1-1 0,1 2-4,1-1-4,-4 0-3,2 5-4,-3 1 2,2-2-6,2-3-3,-2-1 0,2 4-1,-1-5-2,3 0-2,-3 0 0,3-7-5,-1 6 2,1-8-3,1 3-2,1-2 2,-1 0-3,0-1-5,0-4-14,2-5-10,0 12-10,0-12-10,0 0-8,-2 10-6,2-10-6,0 0-14,0 0-20,0 0-25,0 0-29,0 0-122,0 0-295,0 0 131</inkml:trace>
  <inkml:trace contextRef="#ctx0" brushRef="#br1" timeOffset="213634.4517">20113 7171 112,'0'0'157,"0"0"-4,0 0-3,0 0-2,0 0-7,0 0-5,0 0-7,0 0-12,-12 24-9,8-17 2,1-2-9,-2 6-7,-1-2-10,-2 2-8,3-1-5,0-1-9,-1 1-4,0 1-4,0-2-7,0 3-5,1 0-3,-1-1-2,3 0 1,-5 3-2,3 2-3,0-5 0,0 7 1,-1-2-5,-1 3-5,-2 0 3,3-1-1,-1 1-4,-2 5-3,0-4-4,4-3 0,1 2 1,-1 7-4,0-2 0,4-6-1,-3 1 2,3 0-3,2-2 2,0 0-2,4-2-3,-1-4-6,1 2-1,0-3-2,2-1-3,0-3 4,2 0 0,0-1-5,0-1 3,4-3-3,-1-1-5,-1-2 3,2-1 2,1-2 0,-3-1-5,0 0 3,4-3-1,-2-3 1,-4 4 0,3-7 4,-4 5-1,0-4 1,2 1-3,-6 2 4,-2-1 1,2 2-2,-4-2-1,2 2 4,-4 3-5,2 7 5,-5-14 12,1 6-11,0 4-2,-2-1 0,-2 1 0,2 0 2,-3 2-3,-2-2 3,0 1-3,1 3-2,-1 2 5,-2-1-5,2 3 2,-1-2 2,2 4 0,-4 0-1,1 2 1,4 1-2,-3-2 7,3 1-3,-3 4 0,4-2-5,-1 2 1,3 0-8,-3 1-12,4-2-8,-1-1-12,1 0-12,1 0-16,3-1-12,-3 0-18,4-4-22,0-5-26,0 15-156,-1-10-330,1-5 146</inkml:trace>
  <inkml:trace contextRef="#ctx0" brushRef="#br1" timeOffset="214938.0899">20708 7189 70,'0'0'224,"-4"-5"-13,4 5-10,0 0-13,0 0-11,-5-5-13,5 5-12,0 0-14,-5-4-10,5 4-12,0 0-12,0 0-10,0 0-9,-13 0-9,13 0-11,0 0-8,-10 4-3,4 0-9,1 1-2,-1 2-3,0 0-8,-2 3-2,2 0 0,-4 7-3,0 0-3,1-3-5,-1 5 5,-1 3-7,3-4 1,0-1 0,0 3-3,-1 3-3,3-5-1,3 7-1,1-7 2,0-2-7,3 2-2,0-3-6,-1 0-2,4 3-4,0-6-3,0 0-2,1-3 2,1 3-1,2-4-6,0-2-1,1 2 2,-2-3 3,5-1 0,-3 1 0,1-3-1,3-1 2,-2 1-3,4-2-2,2-2 0,-3 1 0,2-3 2,1 0-5,-2-4-8,-3 3 2,2-6 3,2 2 1,-2-2 4,0 1 1,-4 1 0,2-3 4,-2 2 7,0 2 8,-4 0 12,3-1 13,-2 2 17,-4 1 3,3 0 3,-4 1 4,2 0 3,-4 5-2,4-7 2,-4 7-6,5-5-3,-5 5-7,4-6-4,-4 6-4,0 0-5,5-4-5,-5 4-2,0 0-3,0 0-4,0 0 1,0 0-2,0 0-1,6 12 0,-3-5-4,-2-1 4,2 1-5,-2 0 1,3 3 0,-2-1 1,0 1-4,0 0 4,2 2 0,0 4-3,-2-8-1,2 2 0,0-1-4,1-1-4,-1-1-11,1-2 0,-2 2-5,2-2 0,0-1-1,-1 1 3,1-3-1,2 1-3,-7-3 0,12 4-2,-6-2 0,3-2-3,-9 0 5,14-2 1,-6-2-8,1-1 3,-1-2 2,-2 0-7,1 0 8,-4-3-2,4 0-2,-2-1 1,-3 1 3,1 0 2,-3 1 1,-1-3 6,-2 2 0,0-1 14,0 0 8,-6 1-9,1 0 4,-2 1 3,-3-1 3,-1-2 7,-3 3 5,2 2-2,-1 1 9,0-1-5,-2 2-1,3-2 1,1 4 6,4-2 3,-3 2-3,7 0-4,-1 0-3,7 3-4,-10-4-4,10 4-5,0 0-5,-8-3 1,8 3-4,0 0 3,0 0-4,0 0-2,23-5-6,-10 5-6,1-2-8,5 1-10,2 1-7,2-2-10,-2 1-5,9-1-14,-2-2 0,1-1-4,-2 5-10,1-3 7,-1-1 5,-5 0-1,1 3 9,-4-2 4,-1 1 2,-3 0 10,0-2 1,-4 2 10,1-1 12,-4 2 16,0-2 13,-8 3 7,11-4 13,-7 1-3,-4 3 7,7-5-3,-7 5 3,2-5-2,-2 5 4,0 0 0,0 0-4,0-9 2,0 9-6,0 0-4,0 0-2,0 0-3,-9-8 0,9 8-2,0 0-3,0 0-4,-16 4 1,16-4-2,-11 4 2,9 1-9,2-5 7,-9 11-6,4-6 1,1 0 3,1 3 1,-1 1-4,2-4 1,1 2-1,-2 1-2,3-8 3,-4 15 0,5-10 3,-1-5-2,2 14-5,0-4 1,2-1 0,0-3 1,-1 2 6,2 0-2,1 0-2,0 1 2,1 0-2,-1-6 1,3 4 4,-2 1-5,0-1 2,2 0-3,0-1-3,-1 0 4,-2-3 0,3 4 3,-3-3-1,2-1 0,-1 1-5,-4-1 3,3 2-3,0-2 0,-4 2 0,-2-5 2,6 6 0,-6-6 2,0 8-6,0-8-1,0 0-3,-10 14-9,6-8-3,-2-2-5,0 1-1,0 0-1,-4-1-1,1 0 5,-1 0-12,3-1 2,-5-2-13,5 2-3,7-3-15,-17 0-22,11 0-20,6 0-38,-17-4-76,11 0-237,6 4 106</inkml:trace>
  <inkml:trace contextRef="#ctx0" brushRef="#br1" timeOffset="215739.5269">21914 7345 70,'0'0'196,"0"0"-20,0 0-13,0 0-16,0 0-16,0 0-12,0 0-12,0 0-10,0 0-8,0 0-9,0 0-9,0 0-8,-29 8-4,18-5-8,0 1-6,2-2-3,-1-1-5,1 2-2,1-2-3,-1-1-4,9 0-2,-16 1 1,9-1-4,7 0-3,-13-4 3,7 2-4,6 2-2,-9-9-2,5 5 1,4 4-8,-5-10 4,4 3 2,1-3-3,0 10-5,1-15 0,0 4-2,2 6 2,-1-3 0,2 2 2,0 1-3,3-5 4,0 4-3,-3 0 1,1 1 3,0 0-2,0 1-2,-5 4-2,13-4 3,-6 3 0,-7 1-2,10 0 0,-10 0-4,12 4-1,-5-1 2,-1 2-2,0 0 0,1 3 3,-1 1 0,1 2-2,-3 0 1,2 4 2,-1 0 0,0 3-2,-1-1 0,0 2-1,0-4 3,0 5-1,-3-1-1,-1 2-1,0-2 1,-1 6-3,-3-8 2,0 3 2,-1-1 0,0-2 0,-4 2 3,2-5 2,-3 1-2,0-1 2,0 0-3,1 0 4,-5-3 4,5-3-3,-1 1 3,-1-1 7,1-1-4,-1-1 0,-2-1 0,3-2-2,-2 0 4,3-3-4,-1 2-1,1-2-2,-1-3 0,1 1 2,1 0-5,1 0 0,0-2-9,2-3-2,1-2-4,-1 1-7,1 2-1,2-2-2,-2 1 4,4 7 3,0-12-2,0 12 0,0-11 0,4 5 4,-4 6-2,5-8 0,0 3 1,-1 1-2,1-1 4,-5 5 0,11-7 1,-4 7 4,-1-3-1,-6 3 1,13 0 5,-13 0-1,15 4-5,-8-1 1,-1 0 1,2-1 0,-1 3 4,0-2-5,1 3 5,0 1-3,0-1 0,-2 4 3,2-4-3,1 3-3,-3-2-12,3 0-9,-1 0-9,2 1-2,-2-3-9,-2 0-4,3 3-10,1-3-10,-1 0-16,2-2 0,0 0-25,-1-1-14,4 1-139,-14-3-285,21-1 126</inkml:trace>
  <inkml:trace contextRef="#ctx0" brushRef="#br1" timeOffset="216338.7386">22306 7313 47,'0'0'177,"0"0"-4,0 0-11,0 0-13,0 0-16,0 0-9,-18 16-1,13-11-9,1-1-13,1 3-7,-1-3-10,-1 1-8,-2 1 5,4 2-15,-3-2-4,1 1-4,1 1-4,-1-1-6,-1 4 4,0-1 0,0 0 1,0 0-5,1-1-3,-3 6 0,4-3-3,-2 4-4,2-4-2,0-1-5,0-1 0,0 4-3,1 2-3,2-3-2,-2 1-1,2-1-5,0 3-1,1-4 3,1 0-2,0-1-4,2-2 1,-1 3-6,3-2 3,-2-1-3,2-1 1,-1-1 0,0-2 0,2 3-1,1-4 2,-1 1-6,0-2 4,1-1-2,2 1 0,-1-2-3,0-1 4,-8 0-2,18-2-4,-8-1 5,0-3-2,2 0-6,-1 0-2,0-2 4,1-4-1,1 0-1,-4-2 3,-3 3-5,1 0 4,-3-2 0,1-4-2,-1 3 1,-4-1 3,1 1-1,-4-1 1,1 1-3,-3 5 3,0-2-3,-1-1 7,-2 3-3,-1 1 2,2-1-4,-2 2-1,-1 1-3,1-1 4,0 2-13,-1 1-6,2 1-4,1 2-9,0-2-8,7 3-15,-15-3-8,10 1-16,5 2-1,-15-2-16,15 2-9,-11 0-18,11 0-12,-10-2-16,10 2-137,0 0-310,-13-1 137</inkml:trace>
  <inkml:trace contextRef="#ctx0" brushRef="#br1" timeOffset="216973.1329">22647 6852 130,'0'0'208,"-3"-6"-13,3 6-12,0 0-15,0 0-9,-8-2-14,8 2-12,0 0-10,0 0-13,-9-3-11,9 3-9,0 0-9,0 0-10,-13 1-7,13-1-8,0 0-8,0 0-3,-10 4-5,5 0-3,5-4-3,-8 11-6,6-7-3,-2 1 0,0 3-4,0-2-4,0 2-1,-2 2 1,2 1-3,0-2-1,0 2 0,1-1-3,-1 3 1,2-4-3,1 5 2,0 2-2,0 0 0,1 1 0,1-3-2,4 1 3,-2 2-4,0-2 0,1-2-1,0 2 3,1 0-3,2 2 2,-2-5-1,0-1-1,0 0 0,1 1 0,2-4 1,0-1-4,-1 1 0,1 1 1,-2-5 5,1 1-6,-2-3 0,1 0 1,-6-2 3,14 3-2,-7-3 0,3-4-1,-4 1 3,3-1-3,0 0 3,0-4-2,5-2 12,-6 0-13,1 0 0,2-2-2,-2-3 0,0 2 0,-1 3 0,-4-2 0,1 1 2,-1 0-1,-2-2 5,1 1-6,-2-1 3,-2 2-2,1 0 5,0-1-1,-1 3 4,-2-3 8,-1 1-3,0-1 1,0 4-4,-2-4-2,2 4-1,-1-1 4,-1 2-9,-1 0-6,0 3-17,-1-2-15,0 1-6,2 3-4,-2 0-14,-1-1-11,9 3-10,-14 0-6,4 0-17,10 0-14,-14 1-15,8 0-10,-2 1-32,-2 4-96,-1-4-292,0 3 130</inkml:trace>
  <inkml:trace contextRef="#ctx0" brushRef="#br1" timeOffset="219519.5016">23100 7589 81,'0'0'159,"0"0"-11,0 0-6,0 0-7,0 0-17,0 0-3,0 0-19,0 0-3,0 0-13,0 0-4,0 0-15,0 0-4,0 0-6,0 0-6,0 0-2,0 0-4,0 0-3,0 0-2,0 0-7,0 0-1,0 0-4,0 0 6,0 0 2,0 0 4,20 1 0,-13 0-2,-7-1 5,16 0-5,-4 0 5,-1 1-3,5-1 0,2 2-3,3-1 1,1 0-2,6 2-2,-2-6-1,1 1-3,3 3 0,-2-1-1,2-1-3,-1-1-3,-2-1-6,4 1 5,-2-2-4,-1 0 1,-6 3-3,6-2-2,-8 1-2,1-1 1,-2 1 1,-6-1-1,0 3-1,-1-2 2,-1 0 0,-5 1-4,1-1 3,-7 2 0,12-2-2,-12 2-2,8-3-6,-8 3-4,6-4-10,-6 4-11,0 0-13,3-6-20,-3 6-11,0 0-22,0 0-22,0 0-19,0 0-34,-18-11-111,13 7-302,-4 0 134</inkml:trace>
  <inkml:trace contextRef="#ctx0" brushRef="#br1" timeOffset="219938.4756">23518 7325 87,'0'0'170,"-9"-4"-9,9 4-7,0 0-12,0 0-12,0 0-10,0 0-10,0 0-9,0 0-14,0 0-6,0 0-10,0 0-5,0 0-12,0 0-5,0 0-2,-12 10 3,12-10 1,-1 9-4,1-9-5,-3 12-4,3-2-4,-2-1 0,1 2-3,-1 1-1,2 0-5,-1 4-2,-2-5 0,2 6-1,0 1-4,-2 1-1,2-2 2,0 1-2,1 1 0,-3 10-4,3-10 2,0 0 1,-1 1-5,2 4 0,-3-5-1,2-1-8,-3 0-4,2-1-10,0 0-9,-1 0-9,0-2-9,-1-4-14,2 1-8,-3-1-17,1 0 0,2-2-10,-4 0-17,3-4-20,-2 2-134,0-2-282,4-5 125</inkml:trace>
  <inkml:trace contextRef="#ctx0" brushRef="#br1" timeOffset="221897.0319">24534 7158 99,'0'0'161,"0"0"-10,0 0-12,0 0-5,0 0-21,0-9-13,0 9-11,0 0-6,0 0-12,0 0-7,0 0-3,0 0 5,0 0-8,0 0-6,-9 26-7,6-18-1,0-1-1,0 5 2,0 0-6,-1 2-2,-1 3 5,0 0 0,0 0-7,1 0-3,-2 2-2,1 0-3,-4 4-1,0 2-7,2-7 0,1 2-1,-2-3-1,2 2-2,1-3 1,-4 2-4,1-1 2,3 0-3,0-2 2,0-2-6,0-3 3,-3 0-1,4 0-1,0-1-1,1 2 0,0-5 0,0 0-3,1 0 0,-1-1-1,3-5 3,-5 9-1,5-9 4,-2 6-7,2-6 4,0 0-3,-2 7 0,2-7 5,0 0-2,0 0 7,0 0-9,0 0 0,0 0-3,0 0 4,0 0 0,7 6-2,-7-6-4,0 0 6,16-3-2,-7-1 2,3 3-6,-2-4 2,2 3-1,2-1 1,-2 0 4,6 0-6,-1 2-1,3-2 4,1 0 0,-3 1-1,2-1-1,-1 1 2,-1-2-9,1 4-8,-1-3 0,1 3 0,-5 0-5,4 0 1,-5 0-3,-1-1 1,-1 1-6,-1 0 3,-1-1-5,-9 1 0,12-2-8,-12 2 4,10 2-5,-10-2 2,0 0-6,9-3 3,-9 3-16,0 0-14,6-3-19,-6 3-10,0 0-21,0 0-107,0 0-246,-2-13 109</inkml:trace>
  <inkml:trace contextRef="#ctx0" brushRef="#br1" timeOffset="222267.3907">24636 7429 131,'0'0'121,"0"0"-7,0 0-13,-5 20-9,5-20-5,-2 9 7,1-2-6,1-7-3,-4 13-10,2-4 0,0 0-7,0-1-5,-1 4-8,1-4-3,-1 7-2,1-6-6,0 3-2,0 1-1,-3 3-3,2-3-5,1-1-7,2 6 2,-4-1-6,3-2 5,-1-2-7,1 3 1,0-2-5,1-1-1,-2-1-4,4 0-1,-4-2-9,2-1-8,-1 1-14,1-2-12,0-8-22,0 9-7,0-9-21,1 12-15,-1-12-21,2 4-93,-2-4-228,0 0 101</inkml:trace>
  <inkml:trace contextRef="#ctx0" brushRef="#br1" timeOffset="222845.5679">24982 7362 103,'0'0'178,"0"0"-10,0 0-19,0 0-15,0 0-14,0 0-10,0 0-13,0 0-9,0 0-5,0 0-7,-15 15-4,11-11-11,0 1 3,0 4-7,-1-1-1,0 1-8,0-1-6,-1 1 0,0 3-8,1 0 0,0 0-3,1 1-4,2-1-1,-2 1-5,-1 3 0,2-4-4,3 0 2,-2 1-6,1-2 3,1 1-3,0 0 1,1 1-3,0-2 2,2-1-2,-1 0-5,3 2 9,-2-2-9,2-2 4,0 1-4,-1-3 0,1 0 1,2-3 0,3 2-1,-4-3-2,3 2 2,4-4 1,-4 0-2,1-1 1,3-2-1,-3 1 2,5-6-3,-5 3 16,-1-2-16,4 1-3,-3-2 2,1-2 0,0-2-1,-1-1 1,-1-1 0,0-1 0,0-2-3,-2 3 0,-2-2 3,-3 3-1,2-4-4,-3 0 1,-1 2 0,-1 3 8,0 0-1,-2-2 2,-2 5-1,3-2-1,-5 0-3,1 1 4,-2 2-4,-1 0-1,1 1 5,1-1-7,-3 2-3,2 1-6,-1-1-11,2-1-11,-1 4-12,8 3-10,-11-5-17,11 5-9,-9-3-11,9 3-19,-10-2-4,10 2-3,0 0-16,-15 2-104,8 1-255,7-3 113</inkml:trace>
  <inkml:trace contextRef="#ctx0" brushRef="#br1" timeOffset="225039.796">25748 7257 146,'0'0'135,"0"0"-14,-3-12 0,3 12-7,0 0-8,0 0-8,0 0-11,0 0-10,0 0-4,0 0-3,0 0-6,0 0-7,0 0-11,0 0 0,0 0-1,0 0-10,0 0-2,-24 11-1,20-7-4,-1-1 4,-3 4 4,-1 0-8,1 1-5,-1 2 2,0-2 6,-1 2-8,1 5 3,-1-3-2,-3 2 2,3 0-2,0 1-1,1 2-2,1-2-3,-1-1-1,4 6 0,-2-4-3,2 1-2,-1 0 2,2-2 0,3 2-4,-3 2-1,3-4-5,2-1 4,2-1 4,-1-1-1,2 4-7,2-8 2,-1 3-5,2-1-1,0 1-4,2-3-2,0-2-8,3 1 3,0-2-4,6-2-6,-5 1-11,4-3-2,1-1 2,3 0 0,-2-3-4,0 1 2,1-5-5,-2-1 2,0 2 3,0-5 0,-2 3-12,-1-2 16,-2 2 2,1-3-2,-5 4 13,-2-3 5,0 1 11,-2 0 3,1 1 13,-3 1 6,-1-1-2,0 2 4,-2 6 11,2-13 3,-1 9 6,-1 4 2,2-12 5,-2 12 3,1-7-4,-1 7-5,0 0 0,0 0-12,0-8-7,0 8 0,0 0-5,0 0 0,0 0-4,0 0-3,0 0-3,0 0 2,0 0-4,0 0 3,9 17-2,-5-11-3,-2 0 0,2 5 1,-1-2-5,1 0 2,-2 0 2,1 1 6,1 0-8,-1-2 1,2 2 1,-1 1 1,1-4-7,-2 3 1,-1-2-8,2-1 1,0 1-2,-1-2 3,2 1-6,-3-2 4,-2-5-5,5 8-4,-2-4 5,-3-4-4,6 4 4,-6-4-5,0 0 2,14-2 3,-14 2-2,0 0 6,12-10-3,-9 6 7,-1-4-5,1-1-2,-2 0 1,2-2 6,-2 0-4,0 1 6,0-3 12,-2 1 7,1 0-2,-2 0-2,-1 1-1,-1-1 2,-2 1-6,0 1 11,1-3-6,-3 3-1,-1 2-4,0-1 1,-2 1-1,0-4-1,1 5 1,-2 2 0,3-2-1,0 0-1,-1 3-2,5-1 0,-1 1 1,0 0-3,6 4-1,-7-5-1,7 5-1,-8-4-4,8 4-6,0 0 1,0 0 1,0 0-3,0 0 6,0 0 3,0 0-6,0 0 6,0 0-3,38 5 2,-23-4 0,2 2 1,3 0-7,1-2-2,1 2-4,0-2-8,6 0 2,1-1-3,1-1-10,-1 1 0,-1-3-5,0 3 5,-6 0-3,-1-2 5,1 0 3,-4 1 5,-5-2 3,1 2 2,-4-2 6,1 1 19,-4 1 11,-7 1 14,12-4-3,-7 1 3,-5 3-5,6-5 1,-6 5 1,5-7-2,-5 7-3,0 0-4,-2-9-1,2 9 1,-7-8-5,7 8 1,0 0 0,-9-5-4,6 1 2,3 4-8,-8-3 3,8 3-2,-9-3-3,9 3-2,0 0 4,-12 3-6,7 1 1,5-4 3,-8 7-2,4-2-1,4-5 1,-4 10-3,4-10 2,-1 11-2,-1-5 2,2-6 0,2 15-2,0-8 4,-1 0-2,-1-7-3,4 12 0,1-3 2,2-1 0,-2 1 2,-1 2-4,1-6 5,0 2 3,2 3-4,-1-3-2,-1 1 4,2-1-5,0 0-1,2 3 1,-2-4 4,1 2-1,-1-1-2,0-2 1,-2 2 2,2-2-4,-2 1-1,-1 1 2,2-3 1,-2 3-5,-2 0 4,1 0-1,-2-1 3,0 1 1,-1-7-3,2 12 3,-2-5-2,0-7-1,-3 10 0,-1-4 2,-1 0-6,0-3 1,-1 1-9,-2 2-3,-1-2-3,0 0-3,-2 1-2,-1-2-15,-4 2-13,3-2-14,-2-1-29,-2 0-12,-4 0-20,1-2-128,2 3-276,-1-3 122</inkml:trace>
  <inkml:trace contextRef="#ctx0" brushRef="#br1" timeOffset="226155.6439">27000 7117 42,'0'0'168,"0"0"-10,0 0-16,0 0-15,0 0-14,0 0-11,0 0-12,0 0-10,0 0-7,0 0-5,-13 17-10,9-5-1,-1 0-6,-1 3 3,-2 2-4,2 3-1,-1-3-3,-4 8 3,1-3-6,-1 0-2,-1 3-2,3-7-5,0 6 0,1-6-6,-1 1-1,1-2-3,-1 1-5,1 1 4,0-3-5,0-1 0,2-1 2,-1-3-6,4-2-3,-3 0-2,3-2 5,0-2 0,3-5-3,-5 10-5,2-4 3,3-6-1,-2 6 0,2-6 3,-5 8 1,5-8 0,0 0-1,0 0-2,0 0-2,0 0-1,0 0 0,0 0-6,0 0-3,0 0 4,0 0 1,18-17-1,-13 13-3,2 0 2,1 2 0,1-1-3,0-1 4,4 3-2,-2-2-1,2 0 5,0 2-4,0 0 2,2 1-1,-2 0 1,6 0 0,1-3 0,-1 3 0,2 0 2,-2-2-7,0 4 5,3-2 3,-1 0-4,-1 3-1,1-3 3,0 1-4,-1-1 3,0 1 2,-1-1 0,-7 2-3,1 0 1,1-2-2,-2 2-3,1-2-8,-3-2-3,-1 4-9,1-2-6,-10 0-3,13 0-11,-5 0-8,-8 0-4,11-3-15,-11 3-5,11-4-6,-5 3-21,-6 1-6,7-7-28,-3 4-78,-4 3-232,6-7 103</inkml:trace>
  <inkml:trace contextRef="#ctx0" brushRef="#br1" timeOffset="226526.3351">27239 7338 169,'0'0'190,"0"0"-16,0 0-17,0 0-15,0 0-14,0 0-21,0 0-5,0 0-18,0 0-4,0 0-10,0 0-3,0 0-15,-3 19 2,3-19-8,0 14 7,0-8 3,0 3-1,0 1 0,-1 2-3,0 1 6,-3 2-5,1 2-5,2 1-3,0-5 1,-2 2-6,0 0-5,2 3-1,0-1-1,-4-1-4,2 4-5,0-3 1,-1 1-2,-1-3 1,1 1-5,1 0-2,-1 0 6,3-4-7,-3 0-5,2-1-18,-1-1-12,1-1-13,0-2-13,1 1-14,1-8-23,0 9-4,0-9-20,0 0-12,1 7-19,-1-7-35,0 0-101,0 0-294,0 0 130</inkml:trace>
  <inkml:trace contextRef="#ctx0" brushRef="#br1" timeOffset="227129.7073">27622 7268 141,'0'0'134,"0"0"-2,0 0-17,0 0-11,0 0-12,0 0-8,0 0 0,0 0 6,0 0-6,0 0 2,0 0-10,-14 17-5,10-12 4,-1 0-1,1 0-6,-1 3 5,-1 0-13,-3 1-6,1-1 0,2 1-7,-2 2-4,1-1-4,-1 4 1,0 1-7,2-4-4,2 1-2,-2 0-4,3 0 0,-1-1-3,3 5-1,-2-4-2,3 0 3,-1 0-11,1 2 0,3-3 4,-3 1-2,2-1-2,1 0-4,-1-2 3,2 0 1,1-1-2,0 1-3,-1-1 5,4-1-6,-3-4 2,4 1 1,-3-1-3,1 1 2,0-4-2,5 3 6,-5-3-4,4 0 4,0-5-2,-2 3-3,1-2 2,0 0 0,-2-2-1,1-2-2,0 1-2,1 0 3,-3-1-1,0-1-4,2-6 6,-4 6-5,-1-2 5,0-1-2,0 1-2,-3-4-3,-1 2 2,0-4 3,0 5-7,0-4 3,-1 4-1,-2-1 5,1-3-7,-1 5 4,-1-5-4,0 4-1,0 2 3,-2 2-5,3 0-6,-3-1-7,3 0-6,-3 4-11,2-1-10,0 0-4,4 6-3,-8-5-14,8 5-18,-8-6-13,8 6-4,-8-3-10,8 3-11,-11-3-119,11 3-264,-12 3 117</inkml:trace>
  <inkml:trace contextRef="#ctx0" brushRef="#br1" timeOffset="227879.5949">27898 6779 151,'0'0'154,"0"0"-9,0 0-21,0 0-8,-5-5-15,5 5-2,0 0-10,0 0-13,0 0-8,-8-2-9,8 2-11,0 0 1,0 0-4,0 0-6,-16 9-6,12-4-4,0 0 2,-4 2-9,1 0 0,2 0 1,-3 1 0,1 1 0,-1 2-5,1-1-4,1 1 1,-2 6 2,3-3-6,0 0 3,1 0-1,0 2 2,4-4-4,-1 3-5,1-1-2,1-2 6,1-2-5,0 2 0,2-3-5,2-1 5,2 1 1,-3-1 2,3-4-6,2 0 6,-2 2-7,3-3 2,1-2-4,-1-1 3,-1 1-4,4-3 1,-2 0-4,2-1 2,-3 0-2,1-2 3,-1-2 2,0 3-1,-5-3-5,5-1 4,-4-2 3,-1 1-2,0-1 1,-4 0 9,4-2-1,-3 2-2,-1-2-3,0 2 9,-1-1-3,-2 1-2,-1 0 1,0 0 4,-1 0-2,0 1-3,-2 1-5,2 2 6,-3-1-4,-1 0 3,2 4-14,-4-4-1,3 4-12,-3-2-7,2 3-7,7 2-7,-15-3-23,10 1-9,5 2-18,-15-2-15,15 2-16,-13-1-88,6 0-226,7 1 101</inkml:trace>
  <inkml:trace contextRef="#ctx0" brushRef="#br1" timeOffset="234879.1998">18613 8701 104,'0'0'125,"0"0"-8,0 0-10,0 0 0,0 0-17,-9 1-7,9-1-3,0 0-7,0 0-16,0 0 3,0 0-6,0 0-9,0 0-1,0 0-8,0 0-2,0 0-4,0 0-3,0 0-6,0 0-3,0 0-1,0 0 4,0 0-3,0 0 0,0 0 4,0 0 6,0 0-7,0 0 5,0 0-6,25 3 8,-25-3-9,20-4 6,-7 3-1,0-1-7,5 1-6,0-1 7,1 0-5,1-2-2,-3 2-3,1 1 1,-6 0-1,2 1-5,-1-2-2,0 1 1,-2 1-12,-2 0-7,-2 1-3,-7-1-5,15 0-12,-8 0 5,-7 0-6,10 0-4,-10 0-10,9 0 4,-9 0-16,0 0-7,0 0-3,11 0-35,-11 0-69,0 0-191,0 0 85</inkml:trace>
  <inkml:trace contextRef="#ctx0" brushRef="#br1" timeOffset="235329.2091">18722 8958 73,'0'0'180,"0"0"-6,0 0-7,0 0-16,0 0-12,0 0-14,0 0-12,0 0-11,5 3-10,-5-3-12,0 0-4,0 0-11,0 0-9,0 0-5,0 0-1,0 0-9,9 3-3,-9-3 3,0 0-3,15-1-1,-15 1-7,16-2-1,-4 2-4,1-2-2,5-1-2,0-1-1,1 1-5,2 1 1,-2-1-1,3 1-8,-3-1-7,-1 1-15,-3 0-10,-4 0-15,0 1-8,-2 1-21,-2-2-8,-7 2-13,13 0-11,-13 0-10,9-1-17,-9 1-103,0 0-251,0 0 111</inkml:trace>
  <inkml:trace contextRef="#ctx0" brushRef="#br1" timeOffset="244192.9682">20001 8355 135,'0'0'197,"0"0"-19,0 0-9,0 0-8,0 0-13,0 0-12,0 0-11,0 0-15,0 0-8,0 0-8,0 0-16,0 0-2,0 0-16,-5-6-2,5 6-12,0 0-4,0 0-7,0 0-6,0 0 11,0 0-3,-8 32 5,3-17 1,0 2-5,-3 2 1,1 5-6,-3 2-1,-1 0-1,-3-1-3,3 2-2,-2-3-2,0 2-1,2 2-5,0-2-1,-1-4-2,1 0 0,4-4 2,-2-3-6,1 2 1,3-7 0,0 3-6,2-3 5,-2-2-4,3 3 1,-1-6 1,2 1-4,1-6 1,-5 10-2,5-10 1,-3 5-4,3-5 1,0 0 3,-2 8 0,2-8-4,0 0-1,-4 5 4,4-5 0,0 0-4,0 0 3,0 0-6,0 0 1,0 0-5,0 0-1,0 0 0,0 0-2,0 0 0,0 0 5,9 6-1,-9-6-1,11 0-3,-2 1 2,1-1-1,2 1 1,2 2 0,-1-2 2,6-1-3,0 2-5,-1-1 0,1-2 3,2 1-1,-1-1-1,2 0-1,-3 1-4,4-1 1,4-2-12,-6 0-1,-1 1 1,0-1-5,3-1-1,-3 1-5,-1 0 1,-2 0-5,-4 2 0,1 0 0,-2 0-3,-2 0 1,-1 0 6,1 1 1,-10 0-1,13-3 8,-13 3-3,7-2 7,-7 2-6,0 0 1,0 0-2,8-1-16,-8 1-15,0 0-11,0 0-15,0 0-19,0 0-91,0 0-217,0 0 96</inkml:trace>
  <inkml:trace contextRef="#ctx0" brushRef="#br1" timeOffset="244629.0635">20103 8642 178,'0'0'177,"0"0"-5,0 0-13,0 0-12,0 0-9,0 0-15,0 0-10,0 0-14,0 0-6,0 0-6,0 0 3,-7 14 0,4-9-8,3-5-5,-4 13-7,0-5-5,2 3-4,0 1 1,-1-1-1,0-1-5,2 3-6,-3 2-5,0 1-5,2 2-2,-1-1-4,1 2-3,-1-3-1,3 1-4,-3 2-2,3 1-3,-1-3-1,1 2-2,0-2-2,-1-1-2,-1 0-1,2-2-9,0-2-5,0 0-2,0 1-1,0-1-9,2-3-4,-4 2-4,2-2-4,-2-2-5,2-7-11,0 13-13,0-13-9,-1 7-11,1-7-8,-1 11-22,1-11-20,0 0-26,-3 5-153,3-5-329,0 0 145</inkml:trace>
  <inkml:trace contextRef="#ctx0" brushRef="#br1" timeOffset="245303.5972">20598 8531 34,'0'0'222,"0"0"-11,-13-10-12,13 10-24,0 0-11,0 0-9,-18 5-9,12-2-19,1 4-12,-3-3-9,0 3-12,1-1-6,0 2-7,0 1-5,0-1-11,1 2-8,-2-3-2,2 1-8,1 2-6,2-3-3,0-2-2,1 2-3,1 0-10,1-7-2,-2 13-10,2-7-8,0-6-8,4 9-2,-3-4-1,-1-5-8,7 7-7,-4-3-2,-3-4-3,9 6 0,-3-2 5,-2-1 1,-4-3 2,11 5 4,-6-1-1,2-2 2,0 1-2,0-1 6,-2 2-2,-5-4 3,11 6 0,-3-3 4,-2 2 0,1-1 0,-1-2-2,3 1 2,0-1 2,0 2 1,0 0-3,0-2 4,-3 0 1,1 1 0,3 1-4,-4-1-2,1-1 4,-1 3 2,1-3-4,-1 3 1,-1-2 2,0-1-1,0 3-2,-5-5 7,7 7-5,-3-2 0,-1 1-2,0 0 7,-2 0-7,2 2 2,-3-8 6,1 14-2,-2-4 2,-1-2-1,1 0 3,0 1-5,-2 1 5,-2-4-2,1 5 2,0-5 2,-1 5-1,0-6 4,0 1 1,-4 1-2,2-1-3,-1 1 4,0 1 0,-2-4-1,1 1-3,0 0 1,-1 0-1,0 0-2,1-5 1,-3 3-1,2 1-5,1-2-4,-2 0-9,-1-1-17,2 0-11,0-1-14,1 1-23,9-1-33,-16-1-27,16 1-139,-11-2-302,6-2 134</inkml:trace>
  <inkml:trace contextRef="#ctx0" brushRef="#br1" timeOffset="245677.2746">20573 8511 122,'0'0'204,"0"0"-12,0 0-16,0 0-20,0 0-12,0 0-15,0 0-16,0 0-10,0 0-7,0 0-11,0 0-4,0 0-7,0 0-5,0 0-6,20 5-8,-20-5 0,16 3-9,-5-3-2,1 2-7,1-2-3,1 1 0,-4-2-4,2-1-4,2 2-4,-1 0-1,-1-1-2,0-2-3,-2 2-7,2 2-12,-3-1-14,-2-1-15,-7 1-8,17 0-21,-11 1-15,-6-1-13,11-1-20,-11 1-19,10 1-37,-10-1-92,0 0-276,6 3 123</inkml:trace>
  <inkml:trace contextRef="#ctx0" brushRef="#br1" timeOffset="246200.1597">20953 8857 154,'0'0'209,"0"0"-7,0 0-19,0 0-20,0 0-15,0 0-17,0 0-14,0 0-10,0 0-12,0 0-10,0 0-10,-5 5-6,5-5-9,0 0-3,0 12-8,0-12-3,1 9-3,-1-9-5,-1 7-5,1-7 2,-1 13-5,-3-10-3,4-3-4,-4 12-2,1-8 2,3-4-5,-3 8-3,3-8-2,-5 6 0,5-6 2,0 0-3,-3 6 0,3-6 3,0 0-6,0 0-1,0 0 2,0 0-3,0 0 2,0 0-2,0 0-1,-6-20 1,6 20 2,-3-12 0,2 6 9,1 6 7,-3-15-2,1 9 3,2 6-1,-3-11 3,3 11-5,-1-11-1,1 11 1,-3-8-3,3 8 2,-1-9-3,1 9-5,0 0 1,0 0-7,-1-9 2,1 9 2,0 0-6,0 0-5,0 0 5,0 0-7,0 0-4,0 0-7,5-4-3,-5 4-16,0 0-15,9-3-11,-9 3-22,0 0-14,0 0-27,11 3-17,-11-3-24,0 0-174,0 0-362,13-3 160</inkml:trace>
  <inkml:trace contextRef="#ctx0" brushRef="#br1" timeOffset="247523.0592">21584 8489 72,'0'0'141,"0"0"-5,0 0-6,0 0-15,0 0-6,0 0-13,0 0-6,0 0-8,0 0-3,0 0-7,0 0-3,0 0-7,0 0-6,-20-4-2,20 4-4,0 0 3,0 0-4,-13 6-7,13-6 1,-8 4-7,4 0 4,4-4 1,-8 7 4,1-5-1,2 5 1,-3 0-2,0-1-2,-1 3 0,0-1-2,-4 4-7,0 1 0,1-2-4,0 2 0,0 0-8,-2 2 3,1-1-1,1 2-4,3 0 0,-2 1-6,0-1 1,3 0-2,2 3 0,0-4 0,-1-1-2,2 3-1,1-2 0,3-1-2,2-2 16,-1 0-17,2-1 1,0 0-4,4 6 3,-2-6 0,1-2-5,1 3 6,1-3-1,3 1 0,-1-3-4,0 1-2,3-1-3,-2 1-3,0-2-2,2 1 1,-2-2-2,0 0-1,2-2 2,-3 1 1,1 1 0,3-3 3,-4-1 0,1 0-2,-1-1 0,1-1 1,-2-2 0,3 3 1,-3-5 0,0 1 7,-2 1-9,1-5 6,1 1-2,-3 2 1,-1-2-1,1 0 3,-1-2 0,0 1 2,-2-1-1,1-2 0,-2 4 6,1-3 5,-2 10-1,-2-13-3,1 7 5,1 6-3,-5-11 0,1 6-3,4 5-2,-8-9 1,5 6 0,3 3-2,-12-4-3,12 4 2,-14-1-3,14 1 0,-10 1 1,10-1 1,-11 1-3,11-1 6,-11 3-6,11-3 2,-9 2-3,9-2-3,-9 5-10,4-2-12,5-3-7,-8 4-8,8-4-8,-6 3-18,6-3-14,-5 3-9,5-3-12,0 0-22,0 0-16,0 0-123,-5 6-285,5-6 126</inkml:trace>
  <inkml:trace contextRef="#ctx0" brushRef="#br1" timeOffset="248482.4243">22195 8545 57,'0'0'164,"-2"-5"-7,2 5-15,0 0-15,-4-9-10,4 9-6,-3-5-4,3 5-5,0 0-4,-1-12-10,1 12-7,-4-8-6,3 1-5,1 7-5,-3-9-1,2 1 2,1 8 2,-6-11-3,3 8-3,1-5-7,-4 1 0,1 3-6,1-6-5,-2 7-5,0-1-5,-1 0-1,-3 2-8,-3 0-2,0 2-4,-4 2 1,-1 0-3,0 2 0,-3 3-1,2 0-3,-1 0 1,-1-4-3,5 6-2,-2-2-4,2 1 4,0 2-6,4-3 1,3-3-4,1 3-8,0 0 5,1 2-2,3-4 3,-1 4-3,0 0-1,4-3-3,0 2-5,1-8 2,0 15-4,1-6 1,3-1-7,1 2-5,0-3-2,2 3-1,0-2 1,1-1 2,2 1-3,4-1 5,-1 1 0,-2-2-9,6-2 3,0 4-8,2-3-6,-1 0 2,1 2 6,2-5-2,-2-1 8,-2 3-4,-2-3 11,2 3-4,1-2 9,-6 1 0,1-2 2,-1 3-7,0-2 16,0 1-9,-1-1 8,-2 2-4,-1 1 9,3 0-8,-6-2 5,1 1 0,1 0 5,-2 3-1,-1-2 0,1 1 1,-1-1 1,1 2 2,-1 1-4,-2-2 0,2 2 5,-2-1 0,1-2-3,-2 1-1,-1-6-3,3 14 5,-3-14-1,-1 9 5,-2-3-1,3-6-1,-4 11 6,2-6-1,2-5 4,-10 10-7,3-6 0,2 1-2,-2-1 6,-4 0-3,1 0-1,-3 0-6,2 0 8,-2-2 0,-4 1 0,3-3 0,0 1 2,0 0-4,-4-1 5,0 0 3,0-2 5,5 0-3,0 1 5,0-4-1,0 1 1,3-1 9,1 1-5,-1 0 2,3-3-4,-1 0-2,3 0-2,0-1 0,3 0-5,2 0 3,0 8-5,2-19 1,3 11 0,0-4-2,2 0-6,3-3 5,3 3-3,1-5-3,2 5 0,4-5 0,1 0 1,-5 5-3,6-5 0,-5 7-4,-1 0-1,2-1-5,-3 1 1,-1 0-6,-4 4-1,3 0 2,-3-2-2,-1 3-9,0-1 1,-4 2-4,-1-2-3,1 4-1,-5 2-9,8-5-2,-3 1-12,-5 4-11,6-3-9,-6 3-16,0 0-11,0 0-106,0 0-224,0 0 99</inkml:trace>
  <inkml:trace contextRef="#ctx0" brushRef="#br1" timeOffset="249956.4215">22815 8556 140,'0'0'158,"0"0"-6,0 0-14,-13 2-3,13-2-10,0 0-8,0 0-15,-8 2-7,8-2-6,0 0-9,0 0-9,-6 3-6,6-3-12,0 0 3,-5 9-6,1-5 5,4-4-11,-2 12-1,-4-6 1,3 6-9,-1-3 3,0 1-1,-1 7-5,-1-2 4,-1 3-5,-2 4 1,3-2-7,-2-1 0,2 5 0,-2-2-8,-1 3 3,0-1-2,3-1-4,1-6 1,1 1-1,-1 0-4,1 1 3,0-4-2,0 2-3,2-5-3,-1-1-8,2 1-2,-1-3-5,1-1-3,1-1-8,0-7-6,0 10 1,0-10 3,1 8 7,-1-8-2,0 0 1,0 0-2,0 0 5,0 0-1,17-18 1,-13 8 3,1 0-3,-2-3 2,0-3-8,0-3-2,1 0 0,-3 1 2,2-3-4,0 4 6,0-10-4,0 8 2,-1 1 1,1-2 7,1 2-3,-2 2 5,2-2-2,0 0 5,3 3 9,-2-1 2,1 5 8,1-3-2,0 3 6,-1 1 4,0-1-1,-2 2 1,1 1-3,1-1 2,0 4-4,-4-1 4,4 2-4,-6 4 2,6-9-7,-2 5 1,-4 4-2,6-6 0,-6 6-4,4-3-1,-4 3-2,0 0 4,9-4-5,-9 4 4,0 0-4,0 0 4,13 7 3,-9-5-1,0 2 0,2 3 7,-1 0-9,1 2 2,1 0-2,2 2 0,1 0 1,0 4 3,1-1 0,0 0 0,2 1 0,-1 0-1,-1 2 0,3-1-2,-3-1 0,2 0 0,5 4-1,-4-4 1,0-1 1,-1 1-2,-1-3 8,3 0-8,-3 1-4,1-2 3,-3-4 2,4 5-2,-6-4-3,1-2 0,1 1 1,-1 1 0,-4-3-2,2-1 0,-1 0 6,-1 0-3,-1-1-1,-4-3 4,6 4-3,-6-4 3,7 0-4,-7 0 3,0 0 1,0 0 0,9-7-3,-9 7 3,3-11-2,-3 6-2,0 5 2,3-16 8,-2 7-2,-1-3 2,2 2 5,-1-3-4,2-2-4,-2-3 2,0 0-4,0 0 0,2-1-3,1 0 1,1-1 0,-1 3-3,-1 0 4,1-2-2,1 0 0,1 4-3,-3-1 0,-1 0 1,3 4-1,-1 2 3,-2 0-3,-1 0-1,2 2 0,-3 8-2,1-12-6,1 4-5,-2 8 3,1-7-7,-1 7-8,1-8-3,-1 8-13,0 0-2,0 0-16,0-9-10,0 9-18,0 0-20,0 0-16,0 0-15,0 0-138,-8-7-298,8 7 131</inkml:trace>
  <inkml:trace contextRef="#ctx0" brushRef="#br1" timeOffset="251289.5057">24155 8162 112,'0'0'138,"0"0"-3,0 0-12,0 0-5,0 0-16,-11 0-1,11 0-13,0 0 0,0 0-12,-9 3-6,9-3-11,-5 5-5,5-5-5,-7 7-3,1-3-6,2 0-1,4-4-7,-10 12-1,5-3 0,-3 0-1,1 2-1,-1-2 1,0 4-7,-1 2-1,-2-2-3,0 2 1,1 1-4,1-1-3,3 2-3,-1 1 6,0 1-6,1 0 5,-2 3-10,4-3-2,0-2 3,2 5 2,-1 2-1,3-5 0,1-1-4,-1 1 3,2 0-1,1 7-2,1-3-1,0-3 1,1 3-2,-1-2 4,2-1-2,-2-2 0,4 8 1,-2-3 1,-2-3-4,1-3 0,3 0-2,-2-1 7,1 0-4,2-1 2,2 0-3,-1 1 3,4-4-3,1 2 0,1-2 1,2 1 1,-1-2-5,-2-1 3,4 0 0,-2-3-3,2 3-2,-1-5-4,-2 4-9,2-2-3,-6-2-3,2 0-5,-3 0-11,0 0 3,0-1-1,-3 2-1,1-5-11,2 5-3,-2-4 0,-2 2-3,-1-2-7,1 0-2,0 0-6,-7-2-11,14 2-5,-5-4-92,-9 2-192,13-3 84</inkml:trace>
  <inkml:trace contextRef="#ctx0" brushRef="#br1" timeOffset="253898.608">24457 8768 76,'-12'-3'143,"12"3"-13,0 0-6,0 0-9,0 0-7,0 0-12,-10 0-1,10 0-6,0 0-15,0 0-7,0 0-1,0 0-2,0 0-14,0 0-2,0 0-9,-9 0-2,9 0-6,0 0-5,0 0 6,0 0-4,0 0-9,0 0 3,0 0 0,0 0-3,0 0 2,0 0-3,0 0 1,0 0 3,0 0-5,18 9 3,-18-9-1,9 2-6,-9-2 2,8 1-2,-8-1 6,10 1-5,-10-1 0,14 2-6,-6-1-1,-2-1 1,-6 0 3,15 1-3,-6 0-4,2 1-2,3 1 0,-3-2 3,-1 1 1,6-1 0,3 1-5,-1 0-3,3-1 3,-1-2 7,9 1-4,1 0-7,-1 0 8,3-2-5,5-1 3,-1 0-5,1 0 1,2 0-1,14-1 3,-16 2 6,3-1-7,-1 0 0,-2 1-1,1-1 2,-1-1-3,2 3 4,-2 0 1,0-2-6,-4 3 3,3 0-3,-6 0 3,0 0-2,-3 0 4,2 2-2,-7-1-2,-2 1-1,-2-1 5,4 2-6,0 0 7,6-3-4,-8 0 3,1 2-1,0-2 1,2 0-1,4-2 5,1 2-4,-1-3-1,1 3 0,-6-2-3,7 1 2,-2 0-4,-6-1 5,0 2 2,1-3-3,0 3 3,-4 0-6,2 0 3,-2-2-2,-4 4 1,0-2 3,0 0-4,-2 0-1,-1 0 0,-2 0 3,-1 0 0,-8 0-7,11 3 3,-11-3 0,8 1 2,-8-1 1,0 0-1,8 1 6,-8-1-5,0 0-1,5 2 4,-5-2-4,0 0 2,0 0-3,0 0 4,0 0 1,0 0-5,9 0 3,-9 0 4,0 0-1,0 0 1,0 0 1,0 0-4,0 0 3,0 0 6,0 0 0,0 0 6,0 0-3,0 0 6,0 0-1,0 0-1,0 0-4,0 0 2,0 0-3,0 0 5,0 0-3,0 0-4,0 0-1,-35-2 0,28 2-4,7 0 2,-15-1-3,5 0 3,0-2-2,0 3 3,-2-3-2,2 1 1,1-1-2,-4 0 2,2 1-2,-2-2 1,0 1 0,3-2 2,-3 1 0,0-1 3,1 2-1,0-1 2,2 0 1,-1-2-4,-1 2 1,3 0-1,-1 0 1,2-1 5,2 2 0,-1-1 5,7 4-4,-10-6 2,5 3 0,5 3-1,-9-5 1,9 5-1,-6-2-3,6 2 1,0 0-2,-9-4-6,9 4 3,0 0-3,0 0-2,-5-4 1,5 4-2,0 0 1,0 0-5,0 0-5,0 0 5,0 0-4,0 0 0,23 9-4,-17-7-1,3 1-4,4 0-3,-2-1 0,3 1-1,-1 1-3,0-1-2,6-1-4,-1 3 3,0-3-3,4 1 2,-2 0-2,7 3-1,-5-3-4,-2 1-3,7 1 4,-8-2-5,3 0 0,-2 1-9,-1 0 0,1-1 7,-1 0 4,-6-2 1,0 0 1,-1 2-1,-3 0 10,2-1-5,-4 0 8,-7-2-5,11 2 8,-7 1 0,-4-3 6,9 0 10,-9 0 8,0 0-2,0 0 8,6 3 0,-6-3 2,0 0-1,0 0 5,0 0-1,0 0-2,0 0-5,0 0 1,-25-5-1,25 5-1,-12-3 0,4 1 1,8 2 2,-13-2-3,6 0 1,7 2-6,-12 0 1,12 0 3,-13-1-4,13 1 3,-15-1-2,6 1 3,-3 1 3,1 3 0,-1-1 0,-1 0 5,-3 2-4,3-1 4,-6 3 2,-2 0 6,3 1-3,-2 1 0,-4 0-5,-1 2-2,6-2 0,1-1-3,2-1 0,-1 1-2,5-1-5,-4-3 2,6 3 1,1-3-1,-3 2-4,5-3 5,-2 3-4,2-4 2,2 2-4,5-4 2,-8 4 4,8-4-4,-6 4 7,6-4 7,-5 3 9,5-3 1,0 0 3,0 0-4,0 0-4,0 0-3,-9-11 2,9 11-6,0-12-3,0 12-1,1-15-2,1 8 0,-2-3 1,0 0-4,1 3 1,-1-3-1,0 10 2,-3-17 0,2 7-2,0 1 2,-2 1 0,2 2 0,1 6 1,-6-12-4,3 4 1,-1 3-2,0 0 0,4 5-1,-5-12 0,3 8 4,2 4-7,-4-10 0,4 10-6,-4-8-5,4 8-6,0 0-5,-3-11-8,3 11-7,0-7-5,0 7-4,0 0-1,6-12-11,-6 12-9,3-7-7,-3 7-13,4-3-10,-4 3-25,7-4-15,-7 4-18,0 0-141,5-4-319,-5 4 141</inkml:trace>
  <inkml:trace contextRef="#ctx0" brushRef="#br1" timeOffset="254927.0363">26338 8272 78,'0'0'138,"0"0"-7,0 0-14,0 0-22,0 0 3,0 0-7,0 0-7,0 0-5,0 0-4,0 0-9,0 0-1,0 0-8,0 0-5,0 0-9,23 6-3,-23-6-3,10 8 0,-5-4 6,2 3-2,2-1-5,2 2-5,1-1 0,4 3 0,1 2-1,4 3 1,2 0-7,2-2-2,-1 3 0,2 0-1,-2 1-8,1 0 4,0-1-3,-3 5-1,-1-3 2,2 2-9,0-1 3,-2 3-2,-2 1 0,-1-2-2,0 2 2,-2 2-4,0 0 6,-5 0-2,-1-1-3,-2 1-3,-3-1 5,-4 1-6,1-5 7,-4 5-4,0-6 5,-1 1-4,-3 4-2,1-4 3,-5 3 3,2-3-9,-4 3 4,-2-1-4,4-4 1,-3-4-15,-3 8-3,3-7-2,-3-1 0,4 0-13,-4-1-6,2 0-14,-1 0-8,1-1-17,0-4-26,2-3-20,-3 4-103,4-6-247,0-1 110</inkml:trace>
  <inkml:trace contextRef="#ctx0" brushRef="#br1" timeOffset="261553.5615">16451 9743 4,'0'0'121,"2"-6"-7,-2 6-7,0 0-2,0 0 4,0 0-1,0 0-2,1-6 6,-1 6 0,0 0-2,0 0-5,0 0-8,0 0-1,0 0-8,0 0-4,0 0-6,0 0-5,0 0-9,0 0-8,0 0-3,0 0-6,-17 0-6,17 0-3,-17 7-3,1 0-4,-1 1-7,-4-1 0,-4 2-5,1 4 1,-5-2-5,10-1-2,-6 1-6,-1 1 2,-4 0-6,5-1-4,1 1-5,-5 0 0,11-4-2,0-1 0,-2 0 3,4 3 1,0-4-1,2 0 0,4 1-2,-1-2 3,1 2-2,1-1 2,1-4-1,1 3-1,2-3 0,0 3-2,-1-1-1,6-4 2,-5 8-1,5-8 2,-6 5-2,6-5 3,-2 7 0,2-7 2,0 0 0,0 0-2,0 0-1,0 0 0,6 9 2,-6-9-2,9 2 2,-9-2 2,14-1 2,-5 2 1,2-2 1,3 0-8,3 0 6,1-2 0,0 0-3,5 1-1,-3 0-4,7-3 3,0 3-3,-1 0-1,3 1-1,-2-2-2,-6 3 6,0 0-1,1 0 3,-2 0-2,3 0-3,-4 0 1,2 3 5,-5-3-2,-3 1 0,1 1 3,-3 2-3,0-3-2,-1 1 2,-4 1-2,0-2-2,-6-1 1,9 6 7,-9-6-3,5 2 2,-5-2-2,0 0-2,3 7 6,-3-7-1,0 0 5,-12 14 7,8-10-5,-7 2 3,-1 1 2,1 1 1,-7 0 4,3 1-3,-2 1 2,-2-1-6,-6 4 1,6-2 7,0-1-3,-4 1-2,-2 0-1,-2 0-3,2 4 5,0-5-3,-1 0-2,-1 1 3,2-1-3,0 1 4,5-2 1,0-2-4,2 0-2,-3 0-1,2 0-1,2 0 1,0-1 1,5 1-3,-1-2 2,2-2 1,2 1 2,0-2-7,0 3 3,0-2-1,4 0-2,5-3-2,-9 5 3,9-5-4,-8 4 9,3-2-8,5-2 2,0 0 3,-5 5-10,5-5 3,0 0 0,0 0-1,2 11 4,-2-11-5,0 0 3,12 7 2,-7-5-2,3 0 1,4 0 3,1-2 1,0 3-5,1-1-4,4 0-1,0-1 2,5-1-7,6-3-3,2 3 1,-1-2-5,1-1 2,1 1 0,-1-1 2,0-2-5,-1 1 3,3-1 1,-1 0 4,-1 0 3,2-1-2,-1-5 1,0 3 1,-3 2 1,0-1 4,-2 0-5,-6 4 6,-4 0 1,-3-2-2,-1 3-2,1 0 7,-8-1 1,1 2-1,-7 1 2,9-4 6,-2 4 0,-7 0-2,0 0-1,9-3-3,-9 3-1,0 0 0,0 0 3,6-3-7,-6 3 0,0 0-2,0 0-4,0 0-13,0 0-7,0 0-10,0 0-14,0 0-10,0 0-18,-17 14-3,17-14-21,-7 5-14,7-5-124,-7 6-259,7-6 115</inkml:trace>
  <inkml:trace contextRef="#ctx0" brushRef="#br1" timeOffset="261983.0686">16822 9918 184,'0'0'200,"0"0"-14,0 0-17,0 0-13,0 0-19,0 0-17,0-8-10,0 8-10,0 0-15,0 0-11,0 0-5,0 0-4,0 0-9,0 0-5,0 0-8,12 19-3,-10-9 1,-2-3-2,0 0-1,4 2-6,-4 5 2,1 0-6,-2 3-2,2 2 2,-1-2-4,0 1-4,0 0-5,-1 7 2,2-6 0,0 0-2,-1 0-2,-1 1-2,2-2 1,2 0-3,-1 1 2,2-1-2,0 0-4,-1-1-14,1-2 1,-1-3-6,0 0-3,-2 0-7,0-3-11,1 0-10,-2-2-5,2 0-18,-2-7-6,0 12-10,0-12-9,4 7-14,-4-7-23,0 0-126,0 0-276,0 0 122</inkml:trace>
  <inkml:trace contextRef="#ctx0" brushRef="#br1" timeOffset="262289.5611">16844 9815 81,'11'-1'110,"-11"1"-12,13-1-9,-2-1-1,-1 0-14,6 1-1,-3-1-10,4 0-7,0 1-2,1-1-6,1 0-13,-2 2 11,4-3-9,-4 1-6,2 1-9,-3 1-8,-1-2-14,-1 2-6,-3-2-25,-1 2 11,-2 0-14,-8 0-16,11 2-12,-11-2-74,5 2-148,-5-2 66</inkml:trace>
  <inkml:trace contextRef="#ctx0" brushRef="#br1" timeOffset="262558.9785">16892 10101 47,'0'0'176,"0"0"-16,0 0-14,0 0-19,0 0-12,0 0-14,0 0-9,0 0-9,0 0-7,0 0-8,22-8-8,-12 8-11,1-1-9,1 1-18,2 0-12,-2-1-16,8 1-9,-2 0-12,0-2-23,2 2-12,-2-2-19,3 1-108,-8-1-204,3 1 90</inkml:trace>
  <inkml:trace contextRef="#ctx0" brushRef="#br1" timeOffset="263140.6017">17307 10138 67,'0'0'193,"0"0"-14,-9-6-14,9 6-15,0 0-13,0 0-13,0 0-20,0 0-9,0 0-11,0 0-9,0 0-5,0 0-7,0 0-7,0 0-8,0 0-3,0 0-7,13 17-2,-13-17 0,5 9-3,-1-3-7,0 3-7,-2 0 3,0 2-5,2-2 3,-2 3-5,1-1-1,-2 1-4,2 4 0,-3-4 1,4 0-2,0 4-1,0 0 0,0-5 1,-1 1-2,1 0-1,-2-1 1,2 0-2,0 1 1,-1-1 1,4-1 0,-1 1-4,1-3 0,-1 2-3,2-1 5,-3-2 0,3 0 0,-1-1-3,-1 1-3,0-4 4,2 0-3,-3 1-4,4-2 8,-2 0-7,1 0 5,-8-2-6,13 1 3,-4-2-2,-9 1 7,14-7-3,-7 1-1,0-1 7,0-2 5,-1 0 5,-4-3 5,5-5 1,-2-2 0,-3 1 1,6 0-1,-4 0 5,-2-8-1,0 6-2,1 0-4,-1-4-1,-2 5 2,1 2-3,-1-3 1,0 4 1,1-1 0,-1 0-4,2 5-1,-4 3-3,4-1-1,-1-2-3,0 5-14,1 0-14,-2 7-16,7-13-13,-5 8-8,1-1-16,2 1-12,1 2-5,-6 3-15,13-6-16,-6 2-15,-1 2-18,-6 2-111,9-5-286,-9 5 126</inkml:trace>
  <inkml:trace contextRef="#ctx0" brushRef="#br1" timeOffset="264409.6628">15209 8707 28,'0'0'135,"0"0"-19,0 0 0,0 0-10,0 0-5,-9 15-9,9-15 2,0 14 4,-2-7-11,-2 4-7,0-2-2,2 4-8,0-1-4,0-1-9,0 5 0,-1 0-7,1 0-2,0 1 10,0 3 1,4 3-14,-2-3 0,0 5 1,0 4-13,2-4 4,0 3-3,-2 3-1,0 1-2,0-3-6,0 2 1,1 1-4,1 0-3,0-1-1,-2 0 0,4 2-1,-4-2-4,0-1 0,0 2-2,-4-1 5,6-2-6,-4-1-5,-2 1 2,1-1 1,1-4 3,-2 3-7,-1-1 4,0-7-2,1 1-3,-1-2-1,1 1 6,2-2-5,0-1-6,2-5 1,-2 2 2,0-2-5,1 0-9,1-1-5,-2 0-4,2-3-7,0-7 3,0 12-10,0-12-1,0 7-8,0-7 0,2 7-14,-2-7 2,0 0-9,0 0-11,0 0-14,0 0-15,0 0-131,0 0-256,0 0 114</inkml:trace>
  <inkml:trace contextRef="#ctx0" brushRef="#br1" timeOffset="265453.17">15213 8726 115,'0'0'175,"0"0"-10,-13-9-15,13 9-1,0 0-8,-6-3-11,6 3-8,0 0-10,-8-4-5,8 4-8,0 0-7,0 0-4,0 0-7,0 0-6,-7-6-8,7 6-5,0 0-10,0 0-4,0 0-6,0 0-6,0 0-7,0 0 0,0 0-6,0 0-2,-12 8-4,12-8 2,-3 12-4,-2-2-1,-1-1 1,3 4-1,-3 3 2,1 0-2,-4 2-2,2 1-2,-4 5 2,2 1 2,-2-2-2,0-1-2,4 3 0,-6-1-1,6-7 0,0 0 0,-3 0-2,4-4-2,2-1 0,-3 0 0,1 0 4,-2-5-6,6 3 5,-3-3-5,3-2-1,0 0 5,2-5-3,-2 9 5,2-9 0,-2 5 2,2-5 1,0 0-6,0 0 1,0 0 0,0 0-2,0 0-1,4-34-5,-4 23-3,2-3-9,3-4-2,1 3-5,0-6-7,-2 3 5,0-1 2,1 2 2,1 0 0,-3-2 4,1 3-2,3 1 0,-3 0 10,1 1-4,-1 3 1,-1 0-1,3-2 1,-1 5 3,-2-3-3,1 1 4,0-1 0,-1 3 3,3-2 0,-2 1 0,-2 2-1,4-1-1,-2-1 1,-2 4 3,3 0 5,-5 5-7,4-9 3,-4 9-1,4-6 2,-4 6-3,5-4-1,-5 4-2,0 0-2,7-3-1,-7 3 4,0 0 2,0 0 0,0 0-3,0 0-1,11 12 3,-9-8 3,0 1 4,-2-5 7,5 11-4,-3 0 3,0-4-3,-2 4 7,5 1-2,-5-3 1,1 3-3,1-2 0,0 2 0,2 1-5,-2 2 2,3 1 1,-1-4 2,0 4-2,4-1-2,-2-3 0,-1 3-1,1-4 2,1 4 2,0-5-3,0 3 0,-1-3-6,1 1 5,2 0-2,0-2 0,-4 0 1,3-1-1,2-1 1,-1 0-1,-3 0-2,3-2-2,-1 2-3,2-1-5,-3 0-1,0-4-5,0 1-3,-1 1 0,-6-4-1,9 6-3,-5-4-2,-4-2-2,6 6 4,-6-6 3,2 4 1,-2-4 2,0 0 2,0 0 3,0 0 3,-12 15 1,3-10 0,1-1 4,-9 4 0,4-4 1,-5 3-5,1-3 6,-2 3 2,-3 0-1,4-3-1,-2 1 2,1 1 2,2 0-2,-2-3-1,6 0 2,-3 0-4,3 1-3,1-4-2,1 2-7,1-2-13,2 2-4,8-2-12,-15-2-10,15 2-19,-9-2-31,4-3-19,5 5-13,0 0-139,-4-8-295,4 8 131</inkml:trace>
  <inkml:trace contextRef="#ctx0" brushRef="#br1" timeOffset="265949.5766">15584 9114 113,'0'0'182,"0"0"-14,0 0-4,-5-8-14,5 8-12,0 0-10,0 0-15,0 0-9,0 0-13,0 0-12,0 0-3,0 0-10,0 0-6,0 0-8,0 0-5,0 0-3,0 0-5,23 0-2,-23 0-3,15 1-2,-3 0-2,1-1-5,1 0-1,3-1-4,2 2-1,-1-1-4,0 0-14,0-1 10,0 0-6,0 1 6,2 0 0,-2-4-8,-4 3-21,-3 1-7,2 0-6,-1-1-1,-2 0-20,-1 1-4,-1-2-12,0-1-7,-1 2-22,-7 1-19,9-6-138,-9 6-275,0 0 121</inkml:trace>
  <inkml:trace contextRef="#ctx0" brushRef="#br1" timeOffset="266306.8257">15740 8901 78,'0'0'155,"0"0"-12,0 0-20,0 0-7,0 0-16,0 0-8,0 0-10,0 0-10,0 0-6,0 0-7,0 0-2,10 24-7,-9-17-2,3 1-8,0 1 2,0 1-5,1 1-3,0 0 6,-1 2-2,-1-1-2,3 6-3,-4-3-8,1 2 5,1-2 1,-4 1 0,2 4-5,-2-1 0,5-2-5,-5 0-4,0 0 4,0 1-3,0 0-1,0-7-7,-3 4-16,3 0-9,0-2-15,-2-2-9,2 0-13,0-2-19,0 1-16,2-1-11,-2-2-27,0-7-91,-2 10-233,2-10 104</inkml:trace>
  <inkml:trace contextRef="#ctx0" brushRef="#br1" timeOffset="267181.1274">15981 8983 8,'0'0'154,"0"0"-20,0 0-12,0 0-3,0 0-10,0 0 2,0 0-9,14 11-1,-11-6-17,-3-5-5,4 11-8,-2-4-4,2 2 0,-4 1-7,0 0 0,3 0-6,0-1-11,-1 1-2,0 1-8,0-3 0,0-1 3,0 3-7,1-2-4,-1-3-1,2 0-5,0 1 0,-4-6-1,8 8-2,-3-7-5,-5-1-3,8 4-4,-3-2 0,-5-2-4,11 1-1,-11-1-2,13-4 0,-13 4-2,9-4 1,-2-1 0,-2 0-2,-1 0 3,-1 0 6,1 0-7,-4 5 5,6-10-6,-1 3 5,-3 3 2,3-3 3,-5 7 7,5-8-1,-5 8 1,2-7 1,-2 7 1,6-5-4,-6 5-3,2-5 0,-2 5-3,0 0-1,7-4-1,-7 4-1,0 0 5,10-1-4,-10 1-2,0 0 3,13 4 0,-9-3 0,-4-1-1,12 5 2,-8-3 1,3 1-2,2-1 1,-3 0-3,2-1 0,0 1 2,3-2-3,-3 0 8,4 0-3,0 0-2,-1 0-2,-2 0-2,5-2 0,-3 1 0,0-1-5,0 0 3,1-2-1,-1 1 2,0 0 0,0-2-2,-2 1 0,1 1 3,-2-4 3,1 4-3,0-4-2,-4 2 2,4-2 2,-3-2 1,-1 1 1,2 1 0,-1-3-4,-3 1 2,1-1 2,-4 0-3,5 1-4,-4 1 4,0 0 1,-1 8-1,2-13 0,-2 8-3,0 5-2,0-12 9,0 12-3,-3-9-6,3 9 1,-4-8 5,4 8-2,-6-5-1,6 5 1,-9-2-5,9 2 7,-10 0-1,10 0-3,-11 3-2,5-2-4,-2 3 6,2 0-1,-3 3 4,-2-2-4,2 1 3,2 0-4,-1 3 3,1-1 1,-3 1 5,6-2-4,-1 3-1,-3-1 1,5 2 0,1-4-1,-3 4 2,5-3 0,0 4 0,0-7-2,0 6 3,2-2-1,3 0-2,-2 1 2,1-4 7,5 0-9,-2 1 2,4 0-2,0 1 4,0-3-5,3 2 2,1-2 1,4 0 6,-1 2-4,2-2 0,-2 1-2,4-3 2,-6 1-3,2-1 0,0 0 5,0-1-4,-1-1-6,-3 1-7,2 0-6,4-4-2,-3 2-6,-4 0-5,2-3-10,-3 1-4,1 0-9,0-1-4,-2 1-5,-1-4-13,-1 2-9,-1 2-5,-1-3-18,-1 2-95,-6 3-221,2-9 98</inkml:trace>
  <inkml:trace contextRef="#ctx0" brushRef="#br1" timeOffset="268264.8964">18501 10290 2,'0'0'168,"0"0"-9,0 0-3,0 0-12,0 0 0,0 0-14,0 0-10,0 0-7,0 0-5,0 0-10,-5 4-13,5-4-1,0 0-2,0 0-11,0 0-5,0 0-10,0 0-2,0 0-5,0 0-4,0 0-5,0 0 0,0 0-1,0 0-1,0 0-4,0 0-5,0 0-1,0 0-1,20 5 5,-12-7-3,5 2-1,1-3-4,5 3 1,1 0-1,2-4-2,6 2 0,-1-1-5,-7 0 2,2 2-4,-1-2-2,0 0-1,0 1-1,-1 1-1,1 0-1,-5 1 0,2-1-5,-6-1-8,2 2-12,-4 2-9,-1-2-10,0 1-11,-1-1-7,-8 0-12,11 1-5,-11-1-7,10 2-9,-10-2-20,8 3 0,-8-3-19,6 3-7,-6-3-133,0 0-287,0 0 127</inkml:trace>
  <inkml:trace contextRef="#ctx0" brushRef="#br1" timeOffset="268669.5459">18686 10553 7,'16'-9'213,"-16"9"-7,0 0-16,9-1-8,-9 1-16,0 0-16,0 0-12,0 0-11,0 0-11,8-4-12,-8 4-2,0 0-1,9 0-7,-9 0-6,12-3-9,-3 3-9,1-1-7,-1 0-5,5 2-9,-2-2 0,0 0-6,6-1-2,0 0 0,-1 1-10,2-2-5,1 2-4,-2 1-13,1-3-4,1 1-13,0 0-1,-1-1-16,0-1-10,-1-1-6,-5 4-10,1-1-9,-1-1-6,-2 1-4,0-2-2,-4 4-14,0-3-5,0 1-11,-7 2-10,0 0-9,11-2-19,-11 2-108,0 0-266,0 0 117</inkml:trace>
  <inkml:trace contextRef="#ctx0" brushRef="#br1" timeOffset="270618.7688">20145 9961 39,'0'0'144,"0"0"-10,0 0-1,0 0-13,0 0-5,0 0-9,0 0-2,0 0-16,0 0-3,-2 8-7,2-8-1,0 0-5,-6 8-9,6-8 3,-6 8-12,4-4 3,2-4-4,-5 12-6,1-2 7,0-2 2,-2 1-8,1 3-3,1 0-4,-1-1 1,-1 5 0,1-1 2,1 2 1,1 3-5,-2-2 1,0 6-1,-2 0 0,3 0-11,0-6 3,-2 7-6,1 0-2,1-5-3,-1-1-1,1 0-2,0 1 0,0-2-1,-2 0-3,2-3-1,-1 2-4,1-5-14,2 1-8,0-3-7,0 0-6,1-1-12,-1-1-7,1-1-13,-3-1-7,4-6-14,-3 9-11,3-9-20,-3 9-17,3-9-18,0 0-128,-6 3-294,6-3 130</inkml:trace>
  <inkml:trace contextRef="#ctx0" brushRef="#br1" timeOffset="271309.0943">20494 10011 157,'0'0'189,"0"0"-15,0 0-11,0 0-15,0 0-9,0 0-16,-25 0-11,25 0-8,-10 4-11,3-1-6,2 0-10,-1 2-10,6-5-5,-11 5-6,6-2-6,-1 5 10,-2-1-4,2 1 0,-1 0-10,1-1-2,0 6-1,-4 1-1,2-2 1,0 4-2,-2-1-5,2 1-2,1 4-6,-4 1 1,3-3-6,0 0-1,3 1-2,-2-2-5,1 2 0,3 0 0,2-2-1,-1 1-2,2-2-3,0 0 1,3-1 0,0-2-3,3 1-1,-1-2 2,2-2-1,-1 1-1,1-1 1,1 1-3,1-3 1,0 0-1,0-1 0,0 2-1,0-3 2,3-1-9,-2 2-3,-1-3 0,2 1 1,0-3 3,-1 0-2,3-3-1,-4 2 5,2-3-2,0 1 0,0-3 2,-1 0-1,-1-1 0,0 0 0,-1-2 0,-1 0 1,0 0 2,-1-1-2,-1-1-2,-2-2 1,-1 2 2,1-3-2,-2 3-2,2-1 4,-3-2-3,-2 3 2,1-2-1,-3 2-1,2 0 2,-2 1-3,-3-1-1,2 5 1,-1-1 1,0 0-1,-1 4-2,7 1-2,-18-3 3,8 6-2,0-2 1,-3 2 2,3 3 0,-2-1 2,-3 3-1,5-2-2,0 1-1,1 0-12,0 0-3,2 1-15,-2-1-13,4-2-2,1 2-14,2-1-5,-2 0-14,4-6-15,-3 11-21,2-7-14,1-4-149,0 0-304,0 0 135</inkml:trace>
  <inkml:trace contextRef="#ctx0" brushRef="#br1" timeOffset="272077.1792">21196 10009 177,'-4'-5'180,"4"5"-7,0 0-10,-6-10-12,6 10-7,-4-4-12,4 4-4,0 0-8,-5-5-8,5 5-7,0 0-12,-8-5-8,8 5-9,0 0-6,-8-4-9,8 4-2,0 0-7,-7-1-6,7 1-9,0 0-2,0 0-2,-19 5-1,12-3-7,-3 4 0,0-1-5,-1 1-2,1 2-1,-2 3-2,-1-1-1,1-2-1,3 0-3,-2 5 0,1-3 0,2-1-3,0 1-3,2 0-1,-2 0-5,3 2-3,1-3-2,2 2-5,0-2-4,2 0-6,0-9 1,2 14 2,2-6 5,-2-4-6,3 2 8,3-1 1,-2 0-3,1-1 2,2-1-3,-2 0 3,3-1 1,1 2-6,-1-2 3,0 1-1,-1-1 1,0-1 3,1 3-2,-3-1 7,-1-1-3,2 0-2,-1 0 5,1 0-3,1 2 4,-2-1 2,0 1-4,-1-1 0,0 0 2,1 1 2,-3 1-6,2 0 6,-2-1-1,1 2 0,-2 1 6,1-3-8,1 4 1,-1 1 0,-2-1 4,1-4-1,-2 4 8,-1-8-2,-1 14-4,1-14 6,-3 14 1,1-6 1,-2-1 1,-2-1 5,-1 1 2,2-3 8,-4 1-8,1 2 0,1-4 2,-2 2 1,0-1-3,-3 1 2,3-2-4,-1-1 3,-1 0-3,0 1 1,-1-2-4,1 1 2,0-2-4,-2 2 0,2-2-2,-1 0-1,1 2-3,-1-2 0,1 0-9,0 0-7,4 0-16,7 0-4,-16 0-20,10 0-12,6 0-20,-9 0-22,9 0-21,0 0-21,-10-2-133,10 2-305,0 0 135</inkml:trace>
  <inkml:trace contextRef="#ctx0" brushRef="#br1" timeOffset="272399.5752">21353 10200 145,'4'5'158,"-4"-5"2,2 6-12,-2-6-11,0 10-7,0-10-15,2 13 1,-4-5-14,2 0-8,0-8-11,0 14-8,3-6-4,-3 2-9,0 0-7,1-1-1,0-1-8,1-2-6,-2-6-12,1 17-14,2-11-17,-3 1-13,0-7-22,1 10-24,-1-10-17,1 10-25,-1-10-21,0 7-110,0-7-254,0 0 113</inkml:trace>
  <inkml:trace contextRef="#ctx0" brushRef="#br1" timeOffset="272600.537">21327 10101 24,'6'-2'136,"-6"2"-12,0 0-23,5-6-25,-5 6-12,0 0-23,10-1-24,-10 1-22,0 0-25,15 2-62,-15-2-98,7 4 43</inkml:trace>
  <inkml:trace contextRef="#ctx0" brushRef="#br1" timeOffset="273153.5421">21603 10225 78,'-1'11'147,"1"-11"-13,0 9-9,0-9-13,0 13-10,-1-6-11,1-7-4,-1 13-12,1-3-4,0-4-10,-3 4-4,3-10-4,0 16-5,-1-6-6,1-3-5,-3 1-1,3 0-2,0-8-3,-2 13-5,2-7-6,0-6-1,-3 10 3,3-10-4,-2 7-7,2-7 3,0 0 3,-3 5-11,3-5-3,0 0-7,0 0-7,0 0 6,0 0-9,0 0 5,0 0-5,-6-22 6,6 12 0,1 1-1,-1-1 9,0-1 0,0 1 8,1-1 12,0 1-1,1 1 4,-1-1 2,2 3 2,-3 7 7,3-11-1,0 6-2,0-1-6,-3 6-1,7-10-3,-3 4-2,0 2-2,1-1-4,1-1 0,3 3 1,0 1-6,-1-1 2,1-1 2,2 0-6,-3 2 3,-1 0-6,-7 2 1,16 0 2,-16 0-4,14 0 3,-7 3-4,0 0 2,-2 0-1,2 2 0,-2-2-3,0 3 3,0 0-1,-1 0 1,0 0-2,-2 1 0,3 2-3,-2 0 3,-2-2 3,2 3 1,-1-1-7,2 1-11,-1 0-5,-2-2-12,1 0-16,-2-1-2,2 0-7,-1 3-18,0-3-7,1 1 10,0-3-35,-2-5-127,0 13-250,1-9 111</inkml:trace>
  <inkml:trace contextRef="#ctx0" brushRef="#br1" timeOffset="273922.2154">22195 10234 56,'0'0'188,"0"0"-12,0 0-17,-10-12-9,10 12-14,0 0-6,0 0-10,-9-1-7,9 1-11,0 0-10,-10-2-11,10 2-5,0 0-12,-13 0-1,13 0-10,-13-2-3,13 2-4,-11-3-4,4 0-3,7 3-2,-12-6-5,8 3 1,-1-2-7,1-2-2,4 7-5,-5-9-1,1 4-1,4 5-5,-8-11 2,8 11-6,0-10 5,0 10-2,-2-8-4,2 8-2,1-11 0,-1 11 2,3-7-4,-3 7 2,6-4-4,-6 4 3,9-7-1,-9 7 1,10 0-2,-10 0-2,13 0-2,-13 0 2,14 2-1,-6 0 2,-2 1-2,1 0 2,0 1-4,1 0 2,-1 2-2,2 1 3,-1 0 1,0 1-4,0 1 0,-1-1 3,-1 1 0,-1 3-2,1-3-1,-2 2 3,-1 1 0,1-1 0,-3 0-3,0 3 0,-1 1 3,0-1 3,0-2-3,-2 1 3,-2-1-2,1-1-2,-1 3 1,-2-3 2,1-1-3,-1-1 5,-1 1-1,0-1-4,0-1 2,-2 0-2,2 1 2,-2-1 0,0-2-1,1-1 4,0 1-3,-2-2-3,1 1 4,-1-1 0,-1-1-2,4 1 1,0-3 0,1 3 0,6-4 0,-12 1 1,7 1-2,5-2 3,0 0-1,-11 1-2,11-1-1,-6 4 0,6-4 1,0 0-1,0 0-1,0 0 2,0 0-1,0 0-3,0 0 4,0 0 0,20 6 2,-10-7-2,1 1 3,-1-3-3,4 2-5,-2-3-2,1 2-8,-1 0 6,1-2-8,1 0 1,-1 2-3,-1-1-5,1 0 1,-2 0-2,1 0 2,1 0 4,-1 1-1,-3-1 3,0 1-7,0-1 3,-2 1-2,1 2-2,-8 0 2,10-5-2,-5 4-3,-5 1-9,10-3-8,-10 3-3,7-2-11,-7 2-11,0 0-14,0 0-8,0 0-16,10-1-109,-10 1-234,0 0 104</inkml:trace>
  <inkml:trace contextRef="#ctx0" brushRef="#br1" timeOffset="274526.7566">22609 10235 30,'0'0'149,"-6"6"-9,1-3-12,5-3-11,-9 10-14,5-5 0,-1 1-11,-2 1-8,0 2-3,2-1-1,-2 0-3,2 2-10,0-1-5,-1 1-4,2 1 4,-1-1-8,2-2-6,-1 3-5,2-1-7,-1 0 2,0 2-5,2-4-4,1 1 0,1 2-3,-1-2-3,0 0-3,0-2 0,3 3-1,-3-3-1,3 1-4,-2-3-2,2 0-3,-1 2 1,1-1 1,1 0-2,-1-1-2,4 0 6,-2 1-5,-5-6 0,9 5-2,-4-2 3,-5-3-5,13 3 3,-6-3-1,1 0 2,-8 0-5,17-4 2,-11 1 1,3 0-2,-3 0-2,3-4 6,-1 2-5,-2 1 1,0-5 0,1 1 3,-2 3 9,0-3-16,-2 2 3,-1-4 0,1 2-5,0-2 3,-2 1-1,-1-1 4,1 0-1,-1 1-2,-1-3 0,-2 4-6,2-1 4,0 2 1,-2-3-3,-1 2-3,0-2-11,-1 4-7,3 1 1,-4-3 0,2 4-10,0-1-10,-1-2-16,-1 2-1,1 1-6,-1-1 0,6 5-6,-11-7 21,4 4-16,7 3 5,-13-4 0,7 4 0,6 0-9,-12 1-16,12-1-101,-11 2-203,11-2 91</inkml:trace>
  <inkml:trace contextRef="#ctx0" brushRef="#br1" timeOffset="275168.3253">22702 9855 112,'0'0'188,"0"0"-14,0 0-17,-9-1-13,9 1-18,0 0-12,0 0-9,0 0-13,-12 5-7,12-5-15,-4 5-3,4-5-4,-5 7-9,2-2-6,1 1-7,2-6 1,-3 14-5,-1-6 1,3-2-2,0 1 2,1 2-1,0 4-1,-1-2-5,2-1 0,-1 1-2,-1 0 2,3 1-8,-1-2-1,2 0-4,-1 2 1,2-2-2,0 1 0,0-2-3,1 1-8,0 0 8,4 0-2,-1 0 1,-1-3-2,2 0-3,1 0 1,0-2 0,-1 0-6,3-3 5,-2 1-3,2 0 2,-2-2-2,2-2-1,-1 1 1,1-3 2,-2 2-2,3-4 0,-4-1-7,0-1 6,2 0 2,-2 0 1,1-6 1,-1 3-2,-5 0-2,2-6 4,-3 6-5,0-4 15,-1-1 7,-3-2 0,1 5 0,-1-1-6,-3 0 0,0 1-3,0 2-3,-6-2-1,2 4 2,-1-2-2,-1 4-1,0-2-3,-2 3-2,0-2-2,0 3 0,-1 0-16,0 1-3,1 2-14,-1-1-7,1 2-10,-1 2-7,0-1-15,0 2-15,0 0-11,3-1-24,-2 1-18,2 1-32,-2-3-118,1 3-308,1-2 137</inkml:trace>
  <inkml:trace contextRef="#ctx0" brushRef="#br1" timeOffset="276689.1206">23293 10393 36,'-4'-2'175,"4"2"-7,-9-2-7,9 2-8,-9-4-12,9 4-8,-9-3-4,9 3-6,-8-3-5,8 3-6,-6-3-9,6 3-9,0 0-6,0 0-9,-8-2-12,8 2-5,0 0-9,0 0-5,0 0-3,0 0-8,0 0-4,0 0-4,0 0 1,0 0-2,0 0 0,0 0-5,0 0 1,0 0-2,0 0 3,30 2-3,-21-3-3,2 0-1,3-1 2,3 2-6,1 0 0,0-3 4,1 3-4,-1-2-2,1 1-2,0 0-1,-2 2-2,2-2 2,0 1-3,-1 0 1,1 0-2,-6 1 2,1-1-2,-3 1-4,1-1-1,-1 2-5,0-2 0,-3 3 1,-1-3 2,-7 0 1,13 0-1,-8 3 2,-5-3 2,10 0-1,-10 0 1,0 0 3,0 0-4,9 0 2,-9 0-4,0 0 2,0 0 1,0 0-2,0 0 3,0 0-5,0 0 2,-14-14-2,5 11 4,3 0 0,6 3-6,-18-6 2,8 4-1,-3 0 1,0 0 2,1-1-2,1 3-2,-3-2 1,2 1-2,-5-1-1,0 0-1,3 1 0,-5 0-1,2 0 0,2 2-2,2-2 0,-6 2 1,2 0 0,2-1-1,3 3 3,-2-2 1,3 0-1,0 2 0,-1-3 1,4 3 2,2-3-2,6 0 3,-13 2-4,13-2-2,-9 2-2,9-2 0,-6 2 0,6-2 1,0 0-1,-4 5 0,4-5 0,0 0 2,0 0-1,0 0 0,15 7 1,-15-7-1,19 1 1,-7-1-2,0 0 4,5-1-5,2 1 5,2-3-4,-2 2-6,1-1 5,2 2-4,-3-1-2,0 1 7,-2-1-7,-3 1 8,-1 0-6,1 1 2,-1 0 4,-1-1-1,-3 0-2,0 0-6,-9 0-4,14 3 0,-8 0 1,-6-3 2,10 0 1,-10 0-3,6 3 4,-6-3-1,0 0-1,9 1-1,-9-1-2,0 0 6,0 0-7,9 0-2,-9 0 0,0 0-5,0 0-6,0 0-3,4-10-1,-4 10-6,0 0-8,4-5-8,-4 5-12,0 0-15,2-7-26,-2 7-73,0 0-203,0 0 90</inkml:trace>
  <inkml:trace contextRef="#ctx0" brushRef="#br1" timeOffset="277560.8216">24327 10174 5,'0'0'173,"0"0"-25,0 0-11,0 0-12,0 0-18,0 0-1,0 0-1,0 0-15,0 0-2,0 0-13,-30-3-5,30 3-4,-11 0-9,11 0-2,-13 0-10,3-1-1,2 0-5,-2-3-8,2 3 3,-1-2-3,0-3-4,3 0-4,-3 1 0,3 0 1,0 1 0,0-3 0,2 1-4,-2-1-5,2 2 0,4 5 4,-5-11 2,4 4 2,1 7-5,-3-10-4,3 10 1,1-10-3,-1 10-3,4-9-1,-1 4 1,-3 5-4,12-6 1,-1 2-4,-2-1 5,-1 4-2,3-1-3,2 2 1,-2 0-3,2 0 4,-2 2-5,1 3 1,-1-4 2,2 3 2,-3-1-13,-1 0-1,1 2 5,-2 1 4,0 1 0,-2 1-3,0 1 2,-2 1 0,0 1-1,-2 0-1,0 0 5,-2 4-9,-1-1 6,-3 0 0,0 4 1,-2-1 3,-1-2-4,1 0-2,-2 1 4,1-1 3,-4-1-1,4-1 2,-4 0-3,3-2 1,0-1 8,-2-2 0,0 0 8,-1 0 0,2-1 0,-2-2 3,1 4 2,-1-5-3,-1 2 2,3-1-5,0 0-3,-3-3 0,5 0 1,0-1-2,-1 2-1,8-3 1,-11 2 2,11-2 8,-9 4-4,9-4-2,-8 2 0,8-2-2,0 0-3,0 0-3,0 0 8,0 0-7,0 0-3,0 0-1,0 0 0,0 0 1,0 0-1,35-2 0,-22 0-3,4-1 0,0-1-1,0 2 1,2-1 3,-1 1-9,1-1-4,0-2 0,3 3-2,-2-1-6,0 0-1,0 1-5,2-1 5,-4 0 0,1 0 11,0 0-10,-6 3 1,3-3 3,-3 2 0,-3 0 0,3 1 3,-3-2 0,-3 1 2,-7 1 9,14-3 10,-14 3 3,6-1 5,-6 1 4,9-2-3,-9 2-1,0 0-2,9-2-2,-9 2-1,0 0-4,0 0-4,0 0-5,0 0-17,0 0-8,9-1-17,-9 1-13,0 0-12,0 0-24,0 0-18,0 0-18,0 0-16,0 0-21,0 0-110,0 0-293,0 0 130</inkml:trace>
  <inkml:trace contextRef="#ctx0" brushRef="#br1" timeOffset="278329.2155">24868 10031 157,'0'0'190,"0"0"-11,-7-3-16,7 3-8,0 0-16,-11-2-11,11 2-12,0 0-7,0 0-16,-8-2-11,8 2-8,0 0-10,0 0-5,0 0-7,0 0-4,-11 4-5,11-4-8,-7 9-2,1-4-4,-1-2 2,-2 4-1,2-1 1,0 2-7,-2-2 0,1 1-5,2 0-1,-2 0 4,-1 1-4,3 0-4,1 1 0,0-2 3,-1 0-4,2 4-2,0-3-3,0 2 1,0-1 0,1 0-1,3 2-1,-2-1 1,2 1-2,0 0 1,0 1-3,1-2 2,0 2-4,1 0 3,0-2 1,-1 1-3,2-1-1,1 2 2,1-3-1,1 2 2,-1-2 0,1 0 1,0-1-4,0 1 0,2 0 0,-2-1 1,2-2 0,0 1 6,2-2-9,-2 0 3,1 0-1,-1 2 3,1-5-3,-1 1-1,-1 0 0,1-2 2,3 2-1,-5-1-2,-6-2 1,17 0 2,-10 0-1,2 0 1,-9 0-1,19-2 1,-10-2 0,-1 1 1,1-2-2,0 0 3,0 0-2,0 0 3,0 0 1,-1-4 6,-2 1-1,3-1 9,-3 3 5,1-5 6,-1 3 6,0-1-6,-1-1 3,-1 0-6,-1 1 5,-2 1-2,2-4-3,-1 3-5,1-3-2,-2-2 1,0 3-4,-2 1-3,0-1-1,1-1-2,-3 1-1,2 0 1,-2-1-3,1 0 2,-2 2-5,1 0-1,1 1-2,-3-1 1,1 0-2,1 1-3,0 4 2,-1-2-5,-3 2-1,2 1 0,-2 1-2,0-1-5,-2-2-6,-2 6-5,2-3-2,0 3-7,-4 0-13,13 0-13,-20 2-10,10-1-6,-1-1-17,1 3-14,0 0-21,2 1-9,0-2-21,1 1-23,-2 1-126,2-2-329,7-2 146</inkml:trace>
  <inkml:trace contextRef="#ctx0" brushRef="#br1" timeOffset="281146.983">25694 10310 53,'0'0'161,"0"0"-19,0 0-6,0 0-17,0 0-11,0 0-14,0 0-7,0 0-13,0 0-7,0 0-8,0 0-5,0 0-9,0 0 2,0 0-3,0 0-5,0 0-8,0 0-3,7 13-4,-7-13 3,6 3 1,-6-3-3,6 5 4,-1-1-2,-5-4-5,13 5 2,-4-5-7,1 4 7,4-1-7,-2-1 4,7 1 1,-1-2-4,5 0-3,-2 0 2,7-2 1,-8 2-5,3-1 0,-2-1-1,1 1-2,-3-2-3,2 2 8,-3 0-7,-4 0-1,-1 0-2,-2 1-1,-1-2-2,-2 1 0,-8 0 0,13 1 1,-8 0 3,-5-1-6,0 0 2,11 0-1,-11 0 4,0 0-2,9 1 5,-9-1-1,0 0-2,0 0-2,0 0 5,0 0-8,0 0 9,0 0-6,0 0 1,-29 2-2,29-2 1,-16 0 1,9-2-6,-5 2 7,1 0-10,0-1-1,-1 0 1,-1 0-1,-1-2 3,1 3-3,0-2 2,-4-2 0,-1 1-2,1 1 4,-1 2-1,3-3 3,0 1-2,0 1 0,1 0 1,2 0-1,-2-1 6,1 0-4,1 0 6,0 1-5,1 2 4,0-2-3,-1 0 2,12 1 0,-18 0-3,11 1 0,7-1 1,-13 0-3,13 0 4,-8 1-3,8-1-1,0 0-1,-10 2 2,10-2-3,0 0 1,0 0-1,0 0 5,0 0-1,0 0 0,19 9 3,-7-8-5,3 0-6,2-1 5,2 3-5,2-5-3,0 2 0,7 0 3,2-1-11,-9 0 6,9-3-10,-1 3 6,-6 1-1,5 0 3,-9-3-3,2 3 7,-2 2 2,-4-4-3,3 2-1,-5 0 6,1 0-4,-6 0 4,3 0-4,-11 0 8,15 0-3,-15 0 1,11 0 0,-11 0 10,7 0 0,-7 0 6,0 0-4,0 0 4,9-2-8,-9 2 6,0 0 2,0 0-5,0 0-2,0 0-1,0 0-5,0 0-5,0 0-6,0 0-7,0 0-5,0 0-6,0 0-26,-16-12-9,16 12-22,0 0-17,-9-4-121,9 4-244,-10-4 108</inkml:trace>
  <inkml:trace contextRef="#ctx0" brushRef="#br1" timeOffset="283639.1468">26926 9881 142,'0'0'153,"-6"-3"-14,6 3-8,0 0-21,0 0-8,0 0-12,0 0-20,0 0 11,-17 9-11,14-3-7,3-6-4,-5 11-2,4-4-3,-3 4-9,1 1-1,-1 0-5,2 1 1,-2 5-3,2-1 3,-1 0-6,0 3 1,0-2-9,-1 2-1,0 4 0,-1 1 4,0 1-7,0 0-3,0-1-1,-1-1 2,0 0-5,3-4-1,-4-5 0,3 4 2,0-5-4,0 3-2,0-5-1,3-2 1,-3 1-3,2-3 0,-1-1 6,-1 1-7,2-3-2,-1 2 1,3-7-1,-4 8-2,4-8 11,-2 6-6,2-6-1,-3 7 0,3-7 2,0 0 3,0 0 2,0 0 0,0 0 6,0 0-2,0 0 0,0 0 1,0 0-6,0 0-2,9 3 0,-9-3-1,0 0 0,18-2-1,-18 2-5,17 0 5,-6 0-2,1 0 3,3 2-4,0-2-3,1 0-2,0 0 2,5 0-1,-3 2 1,2-4 0,-1 2-1,1 0-2,-3 0-2,5 0-3,-4 0-6,0 0-4,-5 2 5,1-1-4,-1-2-7,-2 2-4,-1-1-6,-1 0 3,-9 0-5,15-3 4,-8 3-5,-7 0 2,9 0 0,-9 0-8,10 0 2,-10 0-15,0 0-12,8 0-14,-8 0-17,0 0-26,0 0-107,0 0-248,-3-12 110</inkml:trace>
  <inkml:trace contextRef="#ctx0" brushRef="#br1" timeOffset="283998.9628">27074 10194 76,'0'0'148,"0"0"-18,0 0-9,0 0-10,0 0-8,0 0-10,0 0-3,0 0-4,-1 13 2,1-13 1,-2 12 2,1-6-12,1-6-8,0 16-2,0-6 3,0 0-4,-1 2-6,-1 0-5,1 2-1,-4 1-8,3-3-4,0 5-1,-2-3-3,-1 3-3,1-2-2,-1 0-6,1-2 2,2 2-6,-2 0-4,3-2-1,0-3 0,-1 1-5,2 1-15,0-1-11,-1 0-11,0-4-19,2 4-16,-1-5-18,1 3-12,-1-9-23,2 10-17,-2-10-37,1 9-82,-1-9-266,5 3 118</inkml:trace>
  <inkml:trace contextRef="#ctx0" brushRef="#br1" timeOffset="284520.3311">27377 10154 4,'0'0'175,"0"0"-16,0 0-12,-8-3-14,8 3-11,0 0-14,0 0-8,0 0-9,-13 13-13,12-8 0,-3 2-12,3 0 2,-2 3-11,2-1-1,-2 3-1,1-2 1,1 2-5,-1 1 0,0-2-2,-2 3-10,3 0-3,2-3-5,-1 1-3,0-1-4,0-2 0,-1 3 0,2-2-5,0-1-3,2 1 1,-1 0-3,2-3-2,0 3 7,0-5-8,0 1 2,0-1-3,1 0 5,1-2-5,0 1-2,0-1 2,-3 2 0,-3-5 0,9 3 6,-2-1 0,-7-2-4,0 0-1,13-3 2,-13 3 0,11-5 0,-3 0 0,-1-2-4,0 0 1,-2-1-2,2 1 2,0-4 2,-2 0 0,-1 1 0,0-2-3,-2 1 1,1-2 1,-1 1 8,-2-4 1,-1 4 8,0-1-13,-2 3-3,2-1 1,-3-1-2,-1 3-2,0-1 2,0 1-2,-4-1-4,2 2 3,1 0-6,0 3-8,-3-2-6,1-1-9,-1 2-6,3 0-7,-2 3-5,2-3-2,1 1-11,5 5-8,-9-8-6,2 7-8,7 1 5,-6-7-20,6 7-1,-7-2-23,7 2-20,0 0-126,0 0-280,0 0 125</inkml:trace>
  <inkml:trace contextRef="#ctx0" brushRef="#br1" timeOffset="285869.5354">27985 10014 85,'-7'-4'132,"-1"-4"2,0 0-7,-2 4-3,-3-4-13,4 4-10,-3-1-8,0 0-7,-1 1-12,-1 1-4,1 1-11,0 3-5,-1 0-6,3 3 2,-2-1-10,0 1-7,-1 2 0,3 1-2,2-2-5,0 2-2,2-2-5,1 2 2,1 2-6,0-1-4,2 0 0,1 2 4,2 1-6,2 0 1,-1 1-4,3-1 3,1 1-5,-1 1 5,1-1 0,2-2-3,0 1 0,1-1-1,2 3-4,3 0 3,-5-3 4,3 2-6,2-1 5,-1-1-6,0 3-5,-3-4 5,0 3-5,0-2 5,1 2-2,-1 0 2,-1 0-1,0-2 3,-2 2 0,-1-3 3,0 1-6,1 1 1,-1 0-2,-2-2-2,1 0 0,-3 0 6,2 0 2,-2-3-3,-1 1 3,0-7-6,2 12-2,-2-12 9,-3 12-4,3-12 1,-4 7-2,4-7 6,-7 6-2,7-6-4,-9 2 1,9-2-3,0 0 7,-16-5-4,16 5 0,-10-8-4,5 3 3,0-4 5,0 2-4,-1-3-3,3 0 2,-4-2 1,5 3-2,-2-1 6,1-2 2,3 1 3,-1 2-1,1 0-4,0 9 3,5-16 1,0 8-5,-1 2 0,5-1-2,-1 0 4,0 2-4,4-2 1,-3 3-2,2 1 0,-3-1 3,3 1-1,-4 1-5,5 2 3,-5 0-2,-7 0 0,16 4-8,-9-2 11,1 1-6,-2 1 1,4 1 3,-2 0-1,0 2 2,-3-2-3,3 0-2,1 2 2,-5-2 5,2 2-10,-2 1 6,1-2 5,0 2-8,-1-1 0,0 0 3,1 1-3,-3-1 4,0-1-2,0 2 3,-2-8-2,2 13 1,0-8 0,-2-5-3,0 12 2,0-12 2,1 10-4,-1-3-1,0-7 7,2 8-5,-2-8-4,1 6 3,-1-6 2,0 0-1,1 8 8,-1-8-2,0 0 2,0 0-6,0 0 7,0 0-6,0 0 0,0 0-1,0 0-1,0 0-2,0 0 0,0 0-2,0 0 6,-5-25-6,5 25 5,4-10 2,-1 2-3,-1 2 3,2-1 0,-4 7 5,6-11-3,-2 2 3,-1 2-2,2-1-2,-1 2 9,1-2-6,2-1-4,0-1 1,0 2 3,0 2-1,2-2 0,-2 1-4,2 0 3,-1 0-2,0 0-5,-2 2 4,-1 0-3,4 0-3,-1 1 4,-1 1 2,-7 3-1,12-5-2,-5 5 1,-7 0 0,12 0-4,-12 0 0,13 2 2,-4 1-5,-4 0 8,-5-3-5,9 9-4,-5-5 7,0 2-6,1 1 4,-2-2 1,0 2-6,1 2 3,0-1-8,-2 1-4,1-2-9,-2 0 4,2 3-1,-2-3 4,-1 0 1,0-7-3,-1 11 1,1-11-10,0 12 3,0-12-3,1 7 1,-1-7 4,0 0-3,0 10 11,0-10-3,0 0 11,0 0-5,0 0 2,0 0 2,0 0 7,0 0-2,0 0 7,0 0 1,-12-19 3,12 19 8,-3-13-2,3 13 1,1-9-1,-1 9-4,4-11 0,-2 5-4,2 0 4,1 0-3,-1 1-1,5-3-2,-4 4 1,3-1 2,-2 0 0,4 0-4,-2 0 7,1 0-6,2 1 3,0 4 0,-1-5-2,1 3 1,-3-1 3,2 2-4,-1 1 1,-9 0-2,14 1-3,-8 1 4,0 1-2,1-1 1,-7-2 0,9 7-6,-5-3 4,1 2-2,-2-1 5,0 0-7,-3-5-3,3 13-16,-1-4 4,-1-2-13,-1-7-7,0 12-15,-1-4-3,1-8-16,-3 14-3,3-8-23,-2 1-95,2-7-209,-2 9 92</inkml:trace>
  <inkml:trace contextRef="#ctx0" brushRef="#br1" timeOffset="286509.516">28795 9960 61,'0'0'148,"-10"17"-17,10-17-4,-1 12-3,1-2-5,0 1-9,-1-1-10,-1 2-15,2 1 0,-1 3-6,0 4-10,1 0-7,0-1 3,0 1-6,-3 0-7,-1 5-16,0-6 10,2-1-6,-1 1-7,1-1-4,-1 0-3,1-2-2,-1-5-1,2 1-4,-1 0-2,0-3 2,1 1-1,-1-3 0,2 0-6,0-7-2,-2 11-4,0-5-1,2-6 2,-2 6-7,2-6 3,0 0 0,-1 9 7,1-9 2,0 0-7,0 0 1,-2 8 0,2-8 3,0 0-1,0 0 2,0 0 2,0 0-4,0 0 1,0 0-1,0 0 2,0 0-3,0 0-3,0 0 2,0 0-6,0 0 3,17-3 2,-17 3-2,0 0 4,13 0 3,-13 0-4,13-2-6,-13 2-2,11-2 3,0 1-2,1 2-1,1-1-10,0 0-10,-2 0-11,4 0 2,-2-1-3,1 1 2,3 1 1,1-1 3,-4 0-3,-1 2 8,-2-2-2,3 0 4,-1 2 2,-4-4 0,4 2 3,-3 0 3,0-2-4,0 1-2,-2 1 9,-8 0-3,13-4 3,-6 4 1,-7 0 2,0 0 0,10-3 1,-10 3-13,0 0-13,7-3-4,-7 3-14,0 0-12,4-5-6,-4 5-19,0 0-111,0 0-215,0 0 95</inkml:trace>
  <inkml:trace contextRef="#ctx0" brushRef="#br1" timeOffset="286950.4035">28959 10176 36,'0'0'130,"0"0"-1,0 0-11,0 0 3,0 0-11,0 0-4,0 0-9,6 22-6,-6-22 3,1 10-1,1-2 1,-2-2-4,1 5-3,-1-2-9,-1 0 1,-1 4-2,1-3 0,-3 8-6,2-6-11,-2-1-4,1 4-1,1 2-3,-2-2-6,0-3-4,0 3-4,2-3-3,-2 5-3,0 0-5,1-3-4,1 1 4,1-3-6,-1 0-2,0 0-2,0 0 0,-1-2 0,3 0-3,0-3-2,0 2-10,0-9-13,-4 12-7,4-5-4,0-7-12,-1 11-8,1-11-14,0 9-6,0-9-11,0 0-14,-2 7-1,2-7-22,0 0-19,0 0-11,-1 8-113,1-8-275,0 0 122</inkml:trace>
  <inkml:trace contextRef="#ctx0" brushRef="#br1" timeOffset="287528.5636">29316 10199 10,'0'0'181,"0"0"-12,0 0-14,0 0-14,-3-6-13,3 6-17,0 0-3,0 0-2,0 0 1,-14 9-11,14-9-7,-8 9-1,3-4-9,0 1-5,-1 0-11,0 3 1,2-3-9,-1 4-2,1 1-3,-1 0-6,-1 4 0,2-1-4,2 0-5,-2 1-1,1-1-7,2-4 0,-3 5 2,3 2-7,1-2-1,-2-2-4,2 2 2,3 2-3,0-5 0,-3 0-6,3 0 0,1 0 1,-1-2-1,2 0 4,1-2-8,-2 0 2,0-2 1,1-1-1,-1 0-1,0-1-3,1 1 2,1-3 2,-6-2-1,10 3 0,-10-3-3,15 0 4,-7-2-4,1 0 2,0-2-2,1 0-4,0-3-3,-1 2 0,-1-2 0,2-3-6,-2 0 3,4-4-2,-3-1 1,-3 2-2,2-2-4,-3-1-2,1-1 3,-2 0-1,-1 1 1,-1-1-5,-2 0 6,-2 2-2,-2 1 1,1 2 0,-1-3 2,-2 1-2,0 1 2,-1 0 0,1 3 4,-3-2-1,4 3-2,-4 0 1,1 0-1,0 1-12,0-1-10,1 2-7,-1 0-7,0 1-6,1 1-13,-2 1-18,5-2-9,-4 3-13,8 3-17,-11-6-22,6 4-94,5 2-256,-10-4 113</inkml:trace>
  <inkml:trace contextRef="#ctx0" brushRef="#br1" timeOffset="288179.175">29475 9561 36,'-4'-4'172,"4"4"-12,0 0-19,0 0-9,-9-2-13,9 2-7,0 0-11,0 0-5,-14 3-13,14-3-9,0 0-9,-9 6-6,7-2-2,2-4-2,-8 10-8,5-7 1,0 4-7,-1-1-2,1 2-9,-2 0 6,2 3-9,-2-1 2,-1-2-2,4 6-6,-1-4 3,0 0-4,2 2-4,1-3 0,-1 3-2,2-2-2,0 0 4,2 4-7,0-6 2,0 4-4,2-3 5,0-1-3,1 2-1,1-1 4,0-2-4,0 0-2,2 0 4,-1-1-2,3 1 1,0-5 3,-4 4-6,2-4 2,3 0 1,-5-1 0,1-1 2,-8 0 0,19-4 6,-14 3 8,6-5-4,-2 4 1,-2-5-4,1 2 7,-4-2 17,4 0-15,-4 1-4,0-5-2,-1 1 7,-1 2 0,0-4 2,-1 0-8,-1-1-1,0 2-1,-3 1-2,1-2 2,2 3-6,-4 0-2,-1 0-1,1 1-2,-1 2-1,3-1-2,-3 0-4,5 7-5,-8-10-5,5 5-6,-1 0-9,4 5-8,-7-7-16,7 7-16,-11-3-4,11 3-17,-9 0-16,9 0-12,0 0-14,-14 3-16,14-3-32,-9 5-92,3-3-289,1 1 128</inkml:trace>
  <inkml:trace contextRef="#ctx0" brushRef="#br1" timeOffset="290712.9144">30057 10311 45,'0'0'135,"0"0"-2,-11 0-17,11 0 1,0 0-12,-10-2-5,10 2 1,0 0-13,0 0-4,0 0-10,0 0-12,0 0-4,0 0-12,0 0-4,-8 0 0,8 0-11,0 0-1,0 0-3,0 0-4,0 0-4,0 0-1,0 0 1,0 0 0,0 0-2,0 0-11,0 0 4,0 0-3,0 0 1,0 0 11,0 0 0,18 11 5,-18-11-2,14 2-2,-1 0 2,0 0-2,6-2-8,0-2 3,0 4-3,2-2-6,-2 0 3,0 0 0,1 0 4,-3 0 0,2 2-2,-4-2-1,-1 0-2,-1 0 0,1 3-4,-3-3 3,0 0-4,2 1 3,-1-1-1,-1 0-1,-2 0-4,-3 0 4,-6 0 0,12 0-1,-12 0 2,11 1 7,-11-1 5,0 0 6,9-1 2,-9 1 6,0 0-2,0 0-1,0 0-1,9 0-6,-9 0-2,0 0-5,0 0 3,0 0-5,0 0-7,0 0-1,0 0 0,-32-4-1,21 4-3,0 0-11,-2 2 2,0-2-5,-1 1 4,-2 0-2,-2-1 0,3 1-2,1 1 6,1-4-3,-4 4 4,6-4-3,-3 4 7,1-4 0,0 1-5,1 0 2,-1 1 3,0-1-2,0 1 5,3 0-6,-3 0 1,2 0-1,1 0 1,-1 0 4,11 0-6,-12-2 5,12 2 2,-13 0-2,13 0 2,0 0-5,-12 0 5,12 0-4,0 0 1,0 0-3,-7-2 0,7 2 5,0 0-8,0 0 12,0 0-4,0 0 6,0 0-4,32 0-1,-18 0-2,5 0-2,-2 0 5,4-2-4,-1 1 4,0 0 1,0-1-7,1 2 7,-1-2-2,2 2-3,-4 2 2,2-2-1,-2-2 5,0 6-5,0-3-4,1 0 1,-6-1-1,7 2 0,-7-2-5,1 0 2,-2 2 6,0-2-6,-4 0 0,5 2 5,-7-1 2,-6-1-3,16 0 2,-9 0 2,-7 0 4,9-1 1,-9 1 0,10 1 5,-10-1 7,0 0-7,0 0-6,8-3 5,-8 3-9,0 0 8,0 0-2,0 0-2,0 0-7,3-6-14,-3 6-13,0 0-17,0 0-17,0 0-21,0 0-17,0 0-29,0 0-115,0 0-265,0 0 118</inkml:trace>
  <inkml:trace contextRef="#ctx0" brushRef="#br1" timeOffset="293449.2434">31586 9933 112,'0'0'123,"0"0"-2,0 0-11,0 0-10,0 0-10,0 0-2,0 0-8,-3-8-6,3 8-2,0 0-9,0 0-4,0 0-3,-9-3-8,9 3-2,0 0 1,-13 0 2,13 0-8,-14 3-2,14-3-5,-13 4 8,3-2-5,4-1 0,-7 3-3,4-3-1,-1 1-1,0 1-3,1-1 1,-3 4-6,1-3-2,-3 2 5,5 1-7,-4-1 4,1 2-4,1-1 0,-5 3-4,5-1-4,0 2 1,-3-1 3,1 1-3,2 0-2,2-1-2,-2 0 3,1 4-4,-1-1-6,5-2 3,-1 0-7,-2 2 5,2 2 0,1-2-2,-3 0 4,4 5-6,2-2 1,-1 1 1,2 0 2,2 0-1,0 2 1,0-3 0,2 2 3,2-1-5,-1-2 0,6 3 2,-4-2 3,1-5-3,1 1 2,3 3 4,0-3-11,3 1 4,-1-4 4,-1 0-1,7-2 6,0 1-10,2 0-1,7 0 2,1-2-1,-6-3 6,0 1-4,5-3 1,-4 1 0,-1-4-5,-2 2 7,1-1-5,-3 0 1,-1-3 0,-2 1-2,-5-2 6,1 0-4,1 0-2,-1 1 3,-5-1 14,2-2-9,-4 0-3,1 2 4,-3-2-1,2 1 10,-6-3-7,2 1 2,-2 0 2,0-2-1,-5 2-9,0-1 1,0 2 5,1-1-5,-3 2 0,-1-1-1,2 1 1,-1 0-2,-3 2 1,1 0-3,0 0 1,-1 2 2,2 2-3,-4 0 0,3-2 2,0 3-6,-1 0 3,-1 0-2,2 4 2,-1-2 0,1 0 0,-3 3 2,3-3-1,0 2-14,-2 0 14,6 1-5,-4-1-1,-1 1-14,6 2 2,-1-3-27,-3 0-3,2 1-10,3 0-18,-1 2-7,2-5-12,4-2-17,-10 10-3,8-8-15,2-2-126,-7 8-275,7-8 122</inkml:trace>
  <inkml:trace contextRef="#ctx0" brushRef="#br1" timeOffset="294409.3057">32116 10052 111,'0'0'119,"0"0"-6,-5-4-9,5 4-7,0 0-10,0 0-10,0 0-5,-8-3 1,8 3-9,0 0 8,0 0-6,-14 3 2,14-3-8,-13 2 2,7 1-5,6-3-3,-15 2-3,9 0 0,-4 1-5,1 2 0,2-1-6,-3-1-3,0 1 5,-1 4-6,3-3-7,-2 2 0,1 0-2,1-1-3,1 2 0,-3 0-2,4-1 0,-1 3-5,1-3-5,-2 2 3,4 1-3,-1 0-1,1-1 0,2 2 4,0-1-5,-1 1-1,2 1 1,0-1-3,-2 0 3,7 0-3,-3 0 3,2 1-7,1-2 13,2 2 4,1-3-3,-2 4 3,6 0-8,-4-2 13,2-1-15,3 1-4,1-1 4,1 0 3,-4-3-5,5 3-1,-5-5-2,5 4 1,-1-4-1,-2 1 1,-2-2-1,2-2 4,1 1-3,1-1 2,-1-2-9,1 0 4,2 0 1,-2 0-2,-1 0 2,5-5 1,-5 5 0,1-4-1,4 1 5,-2-4-3,-3 3-1,-3 0 2,2 0 3,-3-3 1,2 1 3,-1 0-3,0-2 4,-1 1 0,-1-2 1,-2 1 7,3-1-2,-2 0-2,-2 0 1,-1-1-2,0 0-1,-1 0-2,-1-1 3,0 0-4,-2-2-1,2-2-1,-4 5 0,2-4-4,0 2 6,-4 0 1,3 0 1,-3 0-2,2 0 4,-2 0 2,0 2-1,0-2-3,0 1 1,2 0-5,-2 0-1,-1 2-2,3-2 4,-3 4-6,-2-3 0,3 5-1,-3-2-1,3 2 1,-1 0-4,5 5 5,-11-8-5,4 4 1,-2 0-2,3 2 0,-6-2 0,3 2-1,-1 2 0,-2-2 2,1 2-4,-1 0 1,1-1-9,0 1-8,-3 0 1,5-2 1,-1 2-4,-4 0-8,2 0-3,-1 0-11,0 3-4,2-1-10,-1 0-12,1 1-8,-1-2-7,4 1-9,-3 1-20,4-2-13,7-1-18,-14 2-20,9 2-122,-3-3-307,8-1 136</inkml:trace>
  <inkml:trace contextRef="#ctx0" brushRef="#br1" timeOffset="296300.4078">18773 11400 94,'0'0'136,"0"0"5,0 0-14,0 0-1,-14 1-2,14-1-6,0 0-6,0 0-2,0 0-6,0 0-10,0 0-4,0 0-6,0 0-6,0 0 0,0 0-7,0 0-5,0 0-7,0 0-7,0 0-2,0 0-5,0 0-4,0 0-6,0 0-9,0 0 1,0 0-5,0 0-2,0 0 0,0 0-4,0 0 3,0 0-4,0 0-1,17 9 0,-11-7 3,0 0 1,6-2-6,-1-2-3,2 2-2,5-1 1,0 1 0,1-1 4,1-4-5,0 5 0,-1-4-1,1 3 0,-2-2-3,1 0 2,-3 2 2,-2-2-5,-3 0-6,2 1-7,-4 2-6,1-2 1,-3 2-12,-7 0-4,14 0-12,-14 0-1,10-1-11,-10 1-3,8 1-8,-8-1-1,0 0-12,10 2-5,-10-2-11,0 0-2,0 0-15,0 0-16,0 0-90,0 0-238,0 0 105</inkml:trace>
  <inkml:trace contextRef="#ctx0" brushRef="#br1" timeOffset="296830.3388">18750 11780 161,'0'0'201,"0"0"-11,0 0-9,0 0-14,0 0-17,0 0-15,0 0-15,0 0-9,0 0-14,0 0-9,0 0-8,0 0-9,0 0-7,0 0-7,0 0-5,0 0-6,0 0-5,13 0-1,-13 0 4,15-3-13,-3 3-1,-2 0-7,4-2 0,0 0-5,4 1-1,0 0 4,2 1-1,1-3-5,-1 0-2,2 1-2,0-1 2,-1 1-5,0-2 0,2 0-8,-4 1-2,-2-2-11,0 2-2,-4 1-10,1 0 0,-2 1-1,-2 1-10,-1-1-2,-1 0-7,-8 1 1,10-2 0,-10 2 7,0 0 2,10 0 1,-10 0 0,0 0-5,0 0-6,0 0-9,0 0-10,0 0-15,0 0-1,0 0-9,0 0-18,0 0-117,0 0-240,0 0 106</inkml:trace>
  <inkml:trace contextRef="#ctx0" brushRef="#br1" timeOffset="301358.6626">19844 11506 39,'-10'0'140,"10"0"-5,0 0-11,0 0-10,0 0-5,0 0-10,-7 4-12,7-4-6,0 0-4,0 0-12,0 0-8,0 0 0,0 0-13,0 0 3,0 0-8,0 0-8,0 0 0,0 0-7,0 0 1,0 0-5,0 0-1,0 0 0,0 0-2,0 0 0,0 0 0,0 0 1,0 0 1,0 0 5,23 4 0,-23-4 5,17 0-2,-4 0-6,1 0-3,4 0-1,3-3-3,-1 6-11,1-6 11,9 1 0,-2-2 1,0 5-6,-10 0-4,10-3-6,-8 2-4,1-1-1,-2 1-8,-1 1-1,-7 1-10,5 0 2,-4-2-4,1 2 4,-1 1-23,-2-3 30,-4 0-6,2 1-7,-8-1 11,10 4 9,-10-4-3,9 2 3,-9-2-6,0 0 11,0 0 5,9 0 3,-9 0-3,0 0-4,0 0-3,0 0 4,0 0-6,0 0-8,0 0-8,0 0-13,0 0-6,0 0-18,-6-19-16,6 19-24,0 0-85,-3-10-201,3 10 89</inkml:trace>
  <inkml:trace contextRef="#ctx0" brushRef="#br1" timeOffset="302359.0701">20874 11206 58,'0'0'120,"-6"5"-16,6-5 1,-6 7-13,6-7-11,-2 8-7,-1-3-1,3-5-3,-5 12 3,1-7-14,0 4-2,2 0 7,-3 2-2,0 1 9,2-1-4,-3 4-5,-1 0 1,-1 2-11,1 1-1,-2 0-7,1 0-3,-2 0-5,0 5 1,1-5-8,-2 7-2,0-4-1,0 2 1,2-8-6,2 1-2,0-1-3,0-4-4,-1 3 1,2-3 0,1 0-1,1-3-6,0 2-1,2-3-9,1 0-8,-2-1-5,3-6-13,-6 8-7,6-8-10,-3 5-4,3-5 4,0 0-14,-2 7-20,2-7-27,0 0-117,0 0-243,0 0 107</inkml:trace>
  <inkml:trace contextRef="#ctx0" brushRef="#br1" timeOffset="303461.336">21216 11305 81,'-5'-11'147,"5"11"-7,0 0-11,0 0-10,-10-2-4,10 2-19,0 0-3,-12 1-10,12-1 0,0 0-15,-11 3-3,11-3-3,-11 5-6,5-2-5,0-1 2,1 3 1,0-1-1,-2 2-9,1 1-3,-2 0-4,-1 2 2,1 1-3,0 0 1,1-1-1,0 0-10,-3 5 2,1 0-1,-1 1-2,2-1-6,1 2 2,0 2-4,1 1-1,0-1-1,1-2-3,0 1 2,2 0 0,2-2-3,1 2 1,1-5 1,2-1-4,-1 0-3,2 1-1,3-3 1,-2 0-4,4-1 2,-4-5-1,6 2-3,-2-4-3,2 2-1,1-3 2,1-3-6,1 1-4,1-2 0,3-3-2,-6 1-1,4-4 0,-3 1-1,0-3 1,-3 4-1,-2-2 1,2-3 1,-4 3 1,1-1-5,-1-5 6,-4 5 7,-1 0-3,0 0 3,-2-1-1,-2 0 1,1 2 0,-3-1-6,-3 1 7,3-1 3,-3 2-5,2-1 0,-2 2 6,-2 0 3,2 1-3,0 0-2,0-2-4,1 4 1,1-2 2,1 1 3,1 2 0,4 4-3,-2-11-5,2 11 5,0-8-3,0 8 6,6-9-3,-1 5 3,0 0-2,6 2-1,0-1 3,0 0 2,3-1-2,-1 2 0,5-1-3,0 1-2,0-1 5,1 0-5,-1 1 1,2 0-4,-3 1-9,-3 0 2,3 0-8,-4 1 9,-1 0-9,1 0 7,-3 2 6,2 1-8,-5-2 8,1 2-5,-2 1 8,-1-2-16,-5-2 15,9 9-3,-6-3 4,-2 0 6,0 1-1,-1-7 3,2 13 1,-4-5 3,2-1 2,0-7 6,-2 15-6,2-8 8,1 3-5,-1-3 5,0-7-1,0 16-1,0-7-1,0-2-14,0 2 12,0 0-7,-1 0 6,1 1-2,1 0 2,-1 0-6,0 0 5,0-1-9,0 1 14,0 0-4,0-1-1,0 1 5,1-3-10,1 1 6,-1-1-1,0 3-5,2-3 2,1-2-1,-2 1-3,1 0 5,1 0-2,1-1 0,0 0 0,-1 1 2,2-2-6,-1-1 4,2-1 4,-7-2-5,14 3 0,-7-2 3,-7-1 1,17-1 0,-7-2 0,-1 1-1,1-4-2,0 0 4,1 1 2,0-3 4,-2 1-5,0-1 8,2-5 2,-2 0-5,-1-2 0,0 6 4,-2-7-1,-1 0-5,0-1-1,-2 3 3,-2-3-4,-1 0-1,-1 5-2,0-4 5,-4 2-12,1 3-2,-3-2 4,1 2-5,-2 1-2,-1-1 4,-2 0-2,2 1 0,-1 4-6,-2 0 2,2 0-4,0 1 2,-2 1 2,2 0-3,2 1-7,-2-1-8,10 4-13,-15-1-7,10 0-18,5 1-2,-13 1-8,13-1-5,-8 5-18,8-5 1,-6 5-16,6-5-111,-7 8-240,7-8 107</inkml:trace>
  <inkml:trace contextRef="#ctx0" brushRef="#br1" timeOffset="303972.3209">21975 11555 8,'0'0'166,"0"0"-15,0 0-16,0 0-21,0 0-7,0 0-14,0 0-9,0 0-5,0 0-16,-5 9-7,5-9-1,0 0-9,0 0-1,0 0-2,0 0-2,4 11-7,-4-11 1,0 0-17,0 0 11,0 0 0,0 0 1,0 0 3,0 0 4,0 0 3,0 0-6,0 0-4,0 0 3,0 0-4,0 0-6,0 0-4,0 0 1,0 0 2,-8-21-2,7 14-1,-3 0-4,2-3-1,-1 2 0,1-3 1,-1 2 6,2 1 3,1 8 7,-4-11 0,3 6-1,1 5-1,-4-7-4,4 7-2,-2-10-8,2 10 3,0 0-6,-2-7-12,2 7 5,0 0 7,0 0-8,0 0 0,0 0 3,0 0-5,0 0-1,0 0-5,0 0-1,0 0-7,0 0 0,15 17-4,-11-12-4,-1 1-8,2-1-26,-3 0-2,3 0-16,-2 0 1,0 2-6,-1-2-17,1 2-17,-1-2-40,-2-5-81,2 12-251,0-6 111</inkml:trace>
  <inkml:trace contextRef="#ctx0" brushRef="#br1" timeOffset="304652.2971">22255 11359 40,'0'0'173,"0"0"-16,0 0-14,0 0-20,0 0-4,5-5-13,-5 5-11,0 0-10,0 0-10,0 0-9,10 0-4,-10 0-9,0 0-6,15 3-1,-5-4-8,0 4-7,0-2 1,-1-1-2,4 1-8,-3 2 0,3 1 1,-2-2-9,0 1 4,-1 0-1,-1 2-16,0 0 11,0 2-1,-4-3-8,0 2 2,-1 1 1,-2-2 11,1 5-6,-3 0 0,-1-2 2,-2 3 5,-1-1 5,-2 4-1,-3 0 6,1-5-2,-3 5 0,-1-3-4,2 1-2,1-2-4,-1-3 1,2 3 0,-2 0-7,1-2 6,-2-2 0,2 1 4,0 1 0,-2-2 5,4 1-5,-4-2-4,3-1 2,1 0-2,2 1-6,0-1 5,5-4-6,-10 8 3,6-4-4,4-4-1,-5 9-1,2-5 0,3-4 0,-2 12 2,2-12-4,0 8-2,0-8 3,2 9-1,-2-9 0,8 6 0,-4-4-1,3 0 1,2-1 2,2-1-3,1 0-2,0 0 1,3-1 2,-1-3-3,4 3 2,-1-3 2,1 0-2,-2 2 1,2-2-4,-1 1-1,-3 1-2,2-4-3,-4 5-3,0-3 3,-1 3-10,-1-1-3,-2 1-3,-2-1-2,-6 2-7,13-2-1,-13 2-1,8-1-8,-8 1-5,7-4-6,-7 4-15,0 0-6,10-3-15,-10 3-12,0 0-23,7-5-127,-7 5-270,0 0 120</inkml:trace>
  <inkml:trace contextRef="#ctx0" brushRef="#br1" timeOffset="305222.3868">22797 11326 162,'0'0'154,"0"0"-10,0 0-8,0 0-17,0 0-18,0 0 6,0 0-11,0 0-12,0 0-5,-13 12-9,13-12-2,-3 6-2,3-6 0,-3 11-5,2-6 0,1-5-5,-4 10-7,2-2-1,-1 0 3,-1 2-7,2-1 0,0 2-1,-2 0-1,1-1-8,-1 1 0,0 5-2,0-4-4,0-1-1,4-1-3,-3 3-5,1-1-2,-1-1 3,2 2-3,0-4-4,-2 2 0,3-2 0,0 2 0,-1-4-3,1-7-1,2 13 0,0-4-1,-2-2-5,1-1 6,-1-6-3,2 10 3,0-5-4,-2-5-3,4 9 3,0-4-3,2-1 3,1-1-13,-1 1 13,1-1-2,0-1 1,5-2-1,0 0 1,0 0-3,5-2-5,-4 0-1,8 0-5,-2-3-6,0 2-9,1-1-6,1-1-3,-3-1-3,0 1-5,0-1-11,-1 0 1,1 1-1,-5 1-3,-1 0-2,-2 0-2,-1 0 1,-2 2-17,1-2 0,-3 0-17,-1 0-9,-4 4-38,5-9-72,-1 3-229,-3 0 102</inkml:trace>
  <inkml:trace contextRef="#ctx0" brushRef="#br1" timeOffset="305589.1092">22976 11376 84,'0'0'129,"0"0"-7,0 0 3,-8 11-5,8-11-2,0 7-11,0-7-6,0 0 3,-1 13-2,-3-8 2,4-5-6,-1 16 1,0-7-7,-1 1 7,-3 1-8,0 4 1,1-3-9,-2 5-5,-3-2-4,1 0-10,2 3-7,1-1-3,-2 1-10,1 1 0,1-2-4,-2 2-5,2 1-2,-2-2-4,2 0-7,2-2-11,0 2-6,1 2-22,-1-2-11,2-1-24,-2 3-17,1-3-17,1-1-20,-1 1-21,1 0-21,0-5-157,-1-3-330,2 2 146</inkml:trace>
  <inkml:trace contextRef="#ctx0" brushRef="#br1" timeOffset="306856.4431">23349 11348 86,'0'0'173,"1"-6"-8,-1 6-9,0 0-11,0 0-3,0 0-13,0 0-5,0 0-6,0 0-6,-9-7-5,9 7-4,0 0-2,0 0-11,0 0-4,0 0-11,0 0-8,-4-7-12,4 7-4,0 0-8,0 0-3,0 0-3,0 0 0,0 0-11,0 0-3,-3 20 3,0-12-8,-1 1 0,1 4 0,-3-1 1,1-2-1,0 7-4,0-1-1,-3 1 0,2 0-1,0 1-3,0-3 2,3 2-4,-5-1 2,4 1 1,0-5-2,-1-2 0,1 3-1,0-2-2,-1-2 0,0 0 1,3-1-3,1-2 2,-2 1-1,3-7 1,-4 7 1,4-7 2,-4 5-2,4-5 3,0 0-3,0 0-2,0 0 0,0 0-2,-11-12 0,11 12-5,-4-14-2,4 2 3,0 0-8,2-5-6,0 1 0,-2-2-2,2 0 4,1 1 4,-2 0 1,0 6 8,2-4-12,0 3 4,-1 0 5,-1 3 3,2-1 0,0 1-1,-1-2 2,-1 5 0,2 0 3,-1-1-1,-2 7 1,5-13-3,-3 8-2,2 1 1,-4 4 0,6-12 1,-3 8-2,-3 4 2,5-6-2,0 2 1,-5 4 1,7-8-1,-7 8-1,9-4 2,-9 4 0,7-3-2,-7 3-2,11 2 3,-11-2 1,12 5 2,-4-3-2,-1 1 2,-1 2-2,2 2 2,3 6-1,-3-5-2,0 2 4,2 2 0,-1-2-2,3 1 1,-5 0 1,7 3 0,-3 1 1,2-2-1,-1-1-2,0 2 1,2 0 5,-3-4-5,1 4-3,2-4 5,-3 2-3,-1-2 4,1-3-2,-4 1 0,1-3-2,2 1-4,-1 1-1,-1-2-1,-1 1 2,-3-4 1,3 1 1,-7-3-1,6 5 2,-2-1 0,-4-4 4,0 0-1,0 0 1,0 0 0,13-8-1,-13 8-1,2-9-1,1 1 0,-1-1-1,-2 0 3,2-4-2,0-2 1,1-3 0,1 3 3,-2-2-4,0 0 1,1 2-3,1-2-2,-1 2 3,-1-1 1,0-1 0,-1 5 2,1 0-5,4-3 1,-3 2-4,-1 3-3,-1-1-4,4 2 4,-1 1-6,-3 2-3,2-1-11,-3 7-11,4-11-7,-3 7-10,-1 4-12,0-10-3,0 10-14,0 0-9,1-8-13,-1 8-23,0 0-21,0 0-116,0 0-288,0 0 128</inkml:trace>
  <inkml:trace contextRef="#ctx0" brushRef="#br1" timeOffset="307768.107">24532 11529 50,'0'0'124,"0"0"-17,-6 3 9,6-3-10,0 0-10,0 0-5,0 0 2,0 0-1,0 0-10,0 0-4,0 0 1,0 0 0,0 0-4,-4 5-7,4-5 1,0 0 1,0 0-3,-6 3-5,6-3-3,0 0-7,-7 7-5,7-7-4,0 0-5,0 0-3,0 0-11,4 8 5,-4-8 0,0 0-7,0 0 1,3 11-4,-3-11 0,7 5 7,-3-1-2,-4-4 0,12 0-3,0 2-3,0-1 4,2-2-6,5 1-2,-1 0 1,4 0-3,-3-2-1,3 2 3,-1-3-5,1 3 1,-1-4 0,0 3-9,-4 0-4,1-1-9,-1 0-11,-5 2-7,-2-1-15,-3 2 2,-7-1-22,14-1 6,-14 1-13,8-1 5,-8 1-8,0 0-16,5 5-21,-5-5-20,0 0-112,0 0-264,-18 6 117</inkml:trace>
  <inkml:trace contextRef="#ctx0" brushRef="#br1" timeOffset="308247.7398">24434 11865 45,'0'0'200,"0"0"-16,0 0-10,0 0-14,0 0-11,0 0-16,0 0-14,0 0-12,0 0-10,0 0-4,0 0-14,0 0-2,0 0-8,24-4-4,-17 5-3,-7-1-11,19 0-2,-12 1-3,4 1-5,-4-1-9,5 0 1,1 0-6,1 0 0,-2 1-2,9-1-2,-2-1-3,1 0-3,9 0 2,-8 0-5,7 0-3,-7-1 2,6-2-4,1 4 1,0-1-4,0 2 3,-8-4-8,1 4-1,-1-2-3,-1 0-1,-2 0-2,-3 1 5,-2-1-8,-2 3-1,-3-1-3,0-2 3,-7 0-3,10 1 3,-10-1-3,8 5 2,-8-5-2,6 4-11,-6-4-12,0 0-2,0 0-6,4 4-18,-4-4-6,0 0-15,0 0-19,0 0-26,0 0-139,0 0-287,0 0 127</inkml:trace>
  <inkml:trace contextRef="#ctx0" brushRef="#br1" timeOffset="310005.2297">25906 11250 20,'0'0'156,"0"0"-14,0 0-13,0 0-13,0 0-13,0 0-6,0 0-10,0 0-7,0 0-7,0 0-9,0 0-2,0 0-3,0 0-6,-12 18-8,12-18 1,-1 10-4,0-4-1,1-6-9,-3 13 12,3-4-5,-2 3 5,0 0 1,-1 2-3,-2 3-6,0 0-2,1-1 1,-3 12-5,3-8 4,-3 6-9,-1-2-1,2 1 3,-3-2-3,1 3-4,0-8-3,2-1 0,0 3-5,-1-2-1,1-2-3,1 0-6,1-6-5,1 2-4,1-2-8,-1-3-7,2-1-8,1-6-2,-1 12-7,-1-7-1,2-5-2,0 0-4,-2 9 1,2-9-13,0 0-21,0 0-15,0 0-11,0 0-25,0 0-75,-14-3-223,14 3 99</inkml:trace>
  <inkml:trace contextRef="#ctx0" brushRef="#br1" timeOffset="311147.2766">26251 11350 180,'0'0'179,"0"0"-17,0 0-11,0 0-14,0 0-6,0 0-15,0 0-6,0 0-15,0 0-14,0 0-5,0 0-17,0 0-5,-13-8-3,13 8-1,0 0-12,0 0-3,0 0-2,-13 9-5,10-4 4,3-5-7,-12 12 4,7-4-2,-1 2 3,0 0-6,-1-1 4,-1 3-2,0 3-2,-1 0 0,2 1-6,-2 3-2,1-1 3,1 0 0,0-3-6,0 2-2,1 0-1,3-1 2,-1-1-3,1-3 2,2 1-2,1-1-2,0 0-2,1-2 0,2 0 5,1-1-2,1-2-3,-1 0 0,2-3-2,0 0 0,1 1 1,0-4-3,5 0 5,-1 2-6,1-6-2,1 3-2,3-4 0,2 0-3,-2-3-2,0-2 2,0 0 0,0-2-1,-3-3 1,0 0 3,-3 2-2,2-3 2,-4 1 1,-1 0-1,-2 2 6,-1-4-3,-2 4-3,1 0 4,-6 0-2,2-1 1,0 2-3,-4 1 0,-1 1 4,1-2-4,-1 2 2,-4 1 0,2 1-4,-1-1 6,-1-2-1,1 4 1,1-1-3,2 1-1,-3 1 3,4 1 2,0 0-3,5 4-2,-7-7 1,7 7 1,-4-6-4,4 6 3,0 0-1,0 0-1,0 0-3,8-14 3,-1 11 4,0 2-6,3-2 5,1 3 0,-1-2-2,3 0 1,-3 2 1,4 0 1,3-1-2,-4 1 1,0 1 0,5-2 1,-5 2-3,5-1 0,-1 0 5,-4 2-4,0-2 5,1 1-7,-3 0-1,0 2 0,0-1 0,-1 0-2,-3-1 3,0 0-1,0 2 0,-7-3-2,10 5 2,-6-2 1,-4-3 1,8 6-4,-7-2 6,-1-4-3,5 8 4,-5-8 1,2 10 5,-2-5 6,0-5-1,0 12 2,0-12-1,-2 12-5,1-6 4,1-6 1,-2 13 3,2-5-4,-2 0-2,2-8-1,-2 16 3,1-8-2,-1 1-2,0 1 3,0-3-2,1 2-3,0 0 2,-2 2-2,2-1 7,0-1 0,-1 1 10,1 3-10,-3-2 1,2-2-2,-2 4 4,3-1-3,-2 0-2,2-3-1,1 2-1,-1-1-1,-1-1 1,4 0 2,-2 2-1,1-4-2,3 2 3,-3-4-2,-1-5-1,9 8-1,-5-4 1,2-1-2,1-1 4,1-2-5,1 0 1,2 0 2,0 0-1,-1-2 5,1-2-9,0 0 3,2 0 1,-2-3-4,-1 1 2,2-1-1,2-5 3,-2 1-1,-2 0-4,0-3 2,-2-1 0,1 0 1,-3-2-2,2 0 0,-3-1 2,-1 3 2,-2-1-4,-2-2 3,0 6-3,-2-5-2,-1 3 2,-2-1 0,-3 5-3,2-1 4,1 1-3,-3 1 1,0-2-7,-2 4-8,1-3-9,0 3-8,0 0-6,0 0-21,2 1-10,-2 1-14,0 1-5,1 1-16,2-1-20,-1 1-16,0 0-133,-2-1-294,1 4 130</inkml:trace>
  <inkml:trace contextRef="#ctx0" brushRef="#br1" timeOffset="312053.5261">27272 11460 5,'0'0'165,"-9"15"-18,9-15-15,-8 8-7,4-3-21,1 0-5,3-5-11,-8 8-5,6-3-8,2-5-17,-7 8-2,6-3-2,1-5-4,-5 7-2,5-7 1,-6 5-4,6-5-4,-3 5-3,3-5 2,0 0 5,0 0 7,-5 4 1,5-4 0,0 0-1,0 0-11,0 0-3,0 0-1,0 0-4,-13-8 3,13 8-4,-5-6 1,5 6-2,-5-9-3,5 9 0,-5-11-5,2 7-2,3 4 0,-4-9 0,4 9-1,-5-8 1,5 8-5,-3-7-1,3 7 2,0 0-5,-2-6-2,2 6-1,0 0-2,0 0 2,0 0-3,0 0-1,0 0-1,-1-8-1,1 8 1,0 0-2,0 0 4,0 0-7,0 0 1,0 0 0,0 0 1,0 0-5,0 0 4,0 0-9,0 0 5,0 0-2,0 0-1,0 0-1,0 0-2,0 0-7,0 0-2,0 0-5,0 0-13,5 23-7,-4-17-16,-1-6-19,-1 12-11,2-6-20,-1-6-12,5 12-42,-5-12-92,1 7-276,1-2 122</inkml:trace>
  <inkml:trace contextRef="#ctx0" brushRef="#br1" timeOffset="312745.0966">27424 11397 27,'0'0'173,"0"0"-19,0 0-17,-9-10-6,9 10-14,0 0-12,0 0-14,0 0-20,15-2 7,-15 2-8,16 0-6,-6-2-7,4 4 1,-2-2-9,3 1-5,-4 0 5,3 2-10,-1-3-3,-1 4-2,0 0-4,-3 1-6,0-1-1,3 1-1,-6-1-8,1 2-1,-2-1-1,-2 1 6,1 0 1,-2 2 2,-2 3 3,-2-1 2,0-1 5,-3 2-4,1-2 2,-1 1-4,-2 1-5,1-1 6,-3 2 4,0 2-7,-1-1-5,0 3 1,-2-6-3,1 2 1,-2 1 0,4-3-3,1 0-2,-2-1 1,1 1 2,0 0-7,-1-1 3,4-3-5,-1 0-1,2-1 4,0-1-2,5-4-1,-9 6-1,9-6 2,-5 7-4,5-7 3,0 0-4,-4 2 2,4-2-1,0 0 13,0 0-15,0 0-3,0 0 2,0 0 4,0 0-4,20 4 0,-13-4 3,3-1-5,3 0 1,-2-1 3,3 1-2,-1 0 1,0 1 0,6-5 3,-2 4-3,2-3-2,0 3-2,-1-1-6,1-2 1,0 1-4,-1 0-2,0-1 3,1 3-2,-3 0 1,-1 0 0,-2-1 2,-2 0 2,2-1 5,-1 3-8,-5-1 4,2 1-3,-9 0 3,13-3-1,-13 3-2,9-1 1,-9 1-2,9-3 6,-9 3-7,0 0-11,0 0-12,0 0-11,7-1-10,-7 1-4,0 0-20,0 0-11,0 0-12,0 0-20,0 0-123,0 0-265,0 0 119</inkml:trace>
  <inkml:trace contextRef="#ctx0" brushRef="#br1" timeOffset="313319.0536">28165 11333 166,'0'0'181,"0"0"-19,0 0-13,0 0-16,0 0-12,0 0-13,0 0-9,0 0-12,0 0-4,0 0-15,0 0-2,0 0-4,0 0-4,0 0 0,0 28 0,0-21 0,-1 3-4,1-10 2,-1 16-2,-1-5-5,-2-1 2,1 4 3,-2 1-5,-1 1-3,1 0-3,1 0-3,1 1-7,-4-3 0,4 3-4,-3-2 1,1 2-6,1 0-4,0-2 1,1 2-3,0-5-1,-2 3 1,3-1-4,-1-3-1,-1 6 1,3-7-2,0 2 0,1-2 1,-2 2-8,5-4 5,-2-2-8,0 1 3,2-1 1,2 0-3,0-2 1,-1 1 3,2-1-3,1-1-2,2-1 0,3-2 1,-1 2 5,1-2-5,0-2-3,2 0-4,4-1-2,-6-1-3,7 0-2,0 0-6,-1-3-8,1 1-1,-6 2-3,3-3-3,1 5-1,-4-3-3,2 0 1,-5 1 8,0 1-9,1 0-6,-1 0-1,-5 1 1,1 0 2,-6 2-8,9-5-6,-9 5-4,8-2-10,-8 2-18,4-5-18,-4 5-18,4-5-140,-4 5-282,0 0 125</inkml:trace>
  <inkml:trace contextRef="#ctx0" brushRef="#br1" timeOffset="313783.1355">28285 11497 46,'0'0'172,"0"0"-16,0 0-13,0 0-13,0 0-14,0 0-12,0 0-10,-2 7 1,2-7 0,0 0-7,0 10-7,0-10-12,0 0-6,0 12-3,0-12-1,-2 12 0,1-2-1,1 0 2,0 0 0,0 2-8,0 0-3,0 0-4,0 5-3,-1-5-6,-3 6 0,2 0-1,0 0-4,-2 0-2,2 2-4,-3-3 0,1 2 0,0 0-1,-1 1-8,0-1 2,-2-1-3,4 0 1,-1-1-10,-1-2-8,1-2-12,-2 1-9,2-2-8,-1 0-18,-1-2-11,1-1-20,0 0-18,0-2-20,1 0-31,0-3-137,-2 0-308,1 1 137</inkml:trace>
  <inkml:trace contextRef="#ctx0" brushRef="#br1" timeOffset="314948.6785">29072 11267 124,'0'0'188,"0"0"-5,0 0-13,0-7-12,0 7-6,0 0-8,0 0-13,0 0-7,0 0-13,0 0-12,0 0-10,0 0-10,0 0-11,0 0-9,0 0-1,0 0-5,0 0 0,0 0-6,-15 17 5,11-11 1,-1 3-4,1 3 6,-6 2-4,1 3 6,-1 0-6,-4 7 1,1-1-4,-1 3-3,-1 0-2,-2-2-7,3 1-1,-4 3-7,3-5-3,-2 1-3,7-7 0,-2 0-4,5 0-3,-1-3 4,2-2-4,1-2 1,-1-1-3,2 1-2,0-1-1,1-5-6,3-4-1,-3 9-6,3-9 10,-3 7-8,3-7 4,0 0 1,0 0-1,0 0-3,0 0 2,0 0-1,0 0 3,0 0-3,5-24-1,-4 14-1,0-2 1,1 0-5,-2 0-4,0-6-4,4 1-5,2-1-7,0 0 4,3-7 2,-4 7 5,7 3-2,1-7 2,3 1 3,-6 4-2,2 3 1,1-1 3,-2 3 0,2-2 1,-5 5 1,1 0 1,0 1 6,-2 2 6,-1 2 1,-2-1-3,-1 0 0,-3 5 2,8-6-3,-8 6-4,6-5 0,-6 5 2,0 0-2,4-4-2,-4 4 7,0 0-6,0 0-4,15 7 6,-10-5 0,3 2 9,-2 0-12,3 4 3,2-1-3,0 2 0,2 0 2,2 3 0,0-2 0,-1 2 0,1 2-1,5 4 3,-5-4-1,2 1 0,-6-1 1,5 1 2,-5-1-2,1 1-3,-2 2 2,0-1 2,0-2 1,0-1-2,-3-2 2,1-2-3,-1 1 2,2-3 1,-2 2 0,2-2-3,-1 1 1,-1-5 3,-1 0-1,0 0 1,-6-3 0,13 0-1,-13 0-2,16-6 3,-10 0 0,4-2 2,-4 0 5,3-7 7,-3 1-4,0-3 1,1 0 0,-1-7-4,-2 4 6,3-4-3,-4 4-3,1 2-3,-2-2-1,1 1 0,0-2-2,0 3-1,-1-2 2,0 4-4,1 1 1,-1 1 0,-1 4-8,2-3-7,0 2-2,2 1-11,-3 1-8,1 2-13,0 3-7,0 0-18,1-3-9,1 2-5,-5 5-9,9-8-21,-4 5-9,2 1-26,-2-2-15,-5 4-152,11-1-342,-11 1 151</inkml:trace>
  <inkml:trace contextRef="#ctx0" brushRef="#br1" timeOffset="315848.665">30525 10894 124,'-9'-4'163,"9"4"-12,-7-3-11,2 1-4,5 2-9,-8-5-14,8 5-5,-12-3-14,12 3-8,-9 0-14,9 0-1,-12 3-8,6-1-2,-1 3 4,-1 1-2,-1 0-3,-3 2-3,1 4-7,-5 0-3,3 1-10,-3 3-1,3-1-1,-8 6 2,4 0-4,-2-3-1,3 4-1,1-1-6,-1 0 1,3 2 1,-5 1-5,4-2-4,3 0 3,-2 3 2,4-2-2,0 1-4,2 0 0,0 3 2,3-2 2,0 2-7,1 2 5,1 4-2,0-4-2,0 3 1,2-1 3,0 3-1,4-3-5,-4 2-1,4-2 0,1 0 2,-1 1-1,3 0-3,0-2 0,-2 2-2,3-3 0,1 2 0,2-3 1,-2 0-5,3-2 3,2-1-2,-1-1 0,-2-7 0,2 7 0,-4-7 1,5-3-7,-3 3-16,3-2 4,-1-3-10,0 2-8,3-4-12,0-2-11,2 1-21,-2-2-18,2-2-18,4-4-29,1-4-15,6 0-157,-2-2-336,-1-3 150</inkml:trace>
  <inkml:trace contextRef="#ctx0" brushRef="#br1" timeOffset="316639.402">31109 10935 20,'0'0'123,"7"13"11,-7-13-17,0 7-19,0-7 4,2 12-13,-2-4 8,0-1-5,0-7-14,4 15 8,-4-6 4,2 3-7,-1 0-3,-1 2-5,2 2-6,-2 0-4,0 1-10,2 0-2,-2-2-1,0 2-4,0 2-3,0 0 0,-2 1-4,2 6 1,0-1-2,0 1 1,0-2-4,-2 3 0,2 0-6,-3 0-1,3 1-1,-2 1-4,0-3 0,0 3-1,-1 0-7,2-1 2,0 1-2,-1-1-4,2 1 2,0-2-2,2-1 0,-1 0-1,-1-3-3,-1-2 1,2-3-2,0 1-1,-1-2 1,1-1-3,1-3 4,-2-2-6,0 1 3,0-1 2,2-1-3,-2 0-5,0-1 5,0-1-7,2-1-2,-2-7-2,2 11-3,-2-6-8,0-5-9,0 7-8,0-7 11,0 0-5,2 10-4,-2-10 1,0 0-17,0 0-9,0 0-14,0 0-7,0 0-21,0 0-5,0 0-17,0 0-20,0 0-105,0 0-265,-2-28 119</inkml:trace>
  <inkml:trace contextRef="#ctx0" brushRef="#br1" timeOffset="317106.7288">30789 11621 95,'0'0'183,"0"0"-21,0 0-15,0 0-12,0 0-13,0 0-11,0 0-3,0 0-6,0 0 2,17 17-11,-10-12-9,-1-1-9,2 4-5,0 1-4,-1 0-7,6 2 1,1 1-11,-4 2-5,3-2-2,0 1-5,-3 0-5,4-1-1,0 3-1,0-1-6,5 3 3,-5-2-8,-1-4 1,3 1-7,-3 2 1,-1-3 1,1 0-1,1 0-9,-3-1 7,0-1-3,-3-1 2,3 0-7,-3-1 0,-1-2 0,2 1-5,-4-2-7,1 0-7,-2 0 1,1 0 1,-5-4-4,7 4 3,-7-4-11,5 2 12,-5-2-1,0 0-14,0 0-11,4 5-5,-4-5 4,0 0-21,0 0-11,0 0-12,0 0-11,0 0-24,0 0-11,0 0-102,-25-7-251,25 7 111</inkml:trace>
  <inkml:trace contextRef="#ctx0" brushRef="#br1" timeOffset="317513.6375">31385 11614 19,'0'0'118,"0"0"-9,0 0-6,0 0 1,0 0-7,0 0-6,0 0-3,0 0 5,-6 23-3,2-16 3,-4 1-4,4 2 5,-5 4-8,3-4-2,-4 3-1,-3 3-2,-1-1-7,1 2-4,-6 3-6,4-5-4,1 0-6,-3 3-3,1-2-12,2-1 0,0 0-5,1 1 0,0-4-6,1 3-3,2-1-1,-2-2 3,5 0-5,-3 0-10,3-2-11,-3-1-5,6 2-13,-1-4-9,1 0 4,4-1-34,-2 0-4,2-6-32,-4 9-16,4-9-15,0 6-10,0-6-124,0 0-278,0 0 123</inkml:trace>
  <inkml:trace contextRef="#ctx0" brushRef="#br1" timeOffset="318278.5293">31670 10805 42,'3'6'112,"-3"-6"-7,2 6-8,-2-6-16,5 7 14,0-5-8,-5-2-10,6 10 2,0-4 1,-1 0 1,5 0-8,-2 1-12,1 0 1,3 3-2,1 1 0,3-1-9,-3 2 0,3 1-8,-3 0-3,0 3 2,8 3-4,-5 1-2,-5-3-10,2 6 2,1 0-4,-1 2-4,-3-2-3,-2 2 0,-1 1 2,0 0-1,2 1 4,-4 1-4,-1 2-1,0-3-1,-1-1 0,-1 3 0,-2-3-4,0 5 3,-3 0 0,-1 1 2,0-2 1,0 3-2,-1 1 5,-2 0 5,2-2-6,1 2 1,-3-1-1,1 0-5,0 0 17,0-2-4,1 1 0,-1-3-8,2 0-2,-1-3-2,-4 1 2,4-3-3,-1-5-2,-1 0 2,0 0-3,0-3 3,-1 1-4,1-2-4,-1-5 2,0 1-1,1 3 0,-1-3-2,0 0 0,0-2-2,-1 0-9,2-1-6,-2-3-7,-2 1-13,4-1-9,-3 1-9,0-5-10,3 2 1,1-1-22,6-2-19,-14-5-21,14 5-25,-9-7-125,0 2-292,4-1 130</inkml:trace>
  <inkml:trace contextRef="#ctx0" brushRef="#br1" timeOffset="333989.3005">2855 12772 71,'0'0'74,"0"0"-6,0 0-17,0 0 6,0 0-5,0 0-5,0 0-11,0 0 6,0 0-8,0 0-4,0 0 2,0 0 0,0 0-2,0 0 0,3 7-4,-3-7-1,0 0 1,0 0-2,0 0-1,0 0-4,0 0-1,0 0 0,0 0 1,0 0 4,0 0-7,0 0 3,0 0-1,0 0-1,3 5-1,-3-5 4,0 0-9,0 0 6,0 0-1,5 5 4,-5-5 5,0 0 6,0 0 0,0 0-3,9 2-11,-9-2 3,0 0-4,0 0 5,0 0-5,9 1 5,-9-1-3,0 0-7,0 0 3,0 0-2,9 1 2,-9-1 1,0 0-6,0 0 6,10-1-6,-10 1 3,0 0 0,9 3-4,-9-3-4,6 1 5,-6-1-7,8 1 4,-8-1 0,11 2 3,-11-2-2,9 1-6,-9-1 9,12 0 2,-12 0-5,11 1-5,-11-1-1,12 0 3,-12 0-2,11 0 5,-4 3-2,-7-3 3,10 0-5,-4 1 7,-6-1-6,15 0-2,-8 0-1,-7 0 3,13 0-1,-4-1-5,-9 1 2,12 0 3,-5 1-5,-7-1 6,15-1-4,-6 1 4,-9 0-4,15 0 2,-4-3-5,-11 3 8,15 0-7,-9 0 2,-6 0-2,13 0 5,-13 0-4,12 0 4,-12 0-6,9 0 4,-9 0-5,10 0 5,-10 0-1,9 3 2,-9-3-5,10 0 4,-10 0-1,8 0-2,-8 0 3,10 1 0,-10-1 0,10 1 1,-10-1 6,8 0 3,-8 0-9,9 0-4,-9 0 2,14 2 5,-14-2-7,10-2 6,-4 1 0,-6 1-1,12-1 0,-12 1-6,0 0 7,14 0 0,-9-3 8,-5 3-7,0 0 1,15 0 2,-15 0-7,8 0 3,-8 0 0,9-1 4,-9 1-6,0 0 1,11 0-1,-11 0 1,0 0-1,0 0 0,11 0-2,-11 0 4,0 0 1,7 1 1,-7-1-1,0 0-2,12 0 0,-12 0-2,8 0 2,-8 0 0,0 0 1,10 0 1,-10 0-1,9 0 1,-9 0-5,0 0 4,11-1-2,-11 1 1,0 0-3,12-1 0,-12 1-1,7-2 12,-7 2-9,0 0-6,0 0 7,13 0 0,-13 0-6,0 0 5,9 0-1,-9 0-2,0 0 2,10 0-5,-10 0 2,0 0 4,9 0-4,-9 0 5,0 0-1,11 0-1,-11 0-4,10-1 1,-10 1 7,9 0-5,-9 0 0,10-1 0,-10 1-3,10 1 2,-10-1-2,10 1 5,-10-1-2,11 2-1,-11-2 1,11 1 1,-11-1 1,12 1-2,-5-1-1,-7 0 0,13 0-4,-7 3 6,-6-3-2,13 0 2,-4 0 6,-1 0-4,-8 0-2,14 0 0,-3 1 1,-2-1 0,2 0-5,-3 0 1,-8 0 3,15 0-2,-8 1-1,-7-1 1,14 0-2,-6 0 3,-2 2-2,-6-2-1,13 1-3,-13-1 4,10 2-6,-10-2 5,9 2-6,-3-1 4,-6-1 2,12 4-3,-7-4 0,-5 0-6,12 3 1,-12-3 1,12 0 3,-12 0 1,13 0-3,-5 0 7,0 0 4,-1 1-10,-7-1 0,15 0 4,-7 0-2,-8 0 3,14 1-4,-2-1 2,-5 2-5,3-2-4,-4 1-2,-6-1 0,13 1 7,-7 0-7,-6-1 7,12 2 3,-4-2 0,-8 0-2,11 3 0,-11-3 2,10 0-5,-10 0 10,11 1-6,-11-1 4,9 0 7,-9 0-6,11 1 0,-11-1 1,0 0-2,16-1 0,-16 1 0,14 0 2,-14 0 2,17 0 1,-17 0-5,14-1 1,-3 1 4,-4 0 1,3 0-3,-10 0 0,17 0-5,-7 0 7,-1-3-5,1 6 0,0-6-4,0 3 9,1 0-5,-1 0 6,-10 0-5,15-2 4,-5 1 0,1 1-1,-11 0-2,15-1 3,-7 0-1,-8 1-1,14 0 9,-14 0-6,11-2-5,-4 1 9,-7 1-4,0 0 6,15-1 2,-15 1 8,0 0-2,9 0 3,-9 0-5,0 0 1,8-3-2,-8 3 5,0 0-9,0 0 1,0 0-3,11 0 2,-11 0-6,0 0 1,8-2 3,-8 2 1,7 0 2,-7 0-7,9 0 1,-9 0-3,14 0 2,-6-3 4,-1 1-10,1 1 5,-8 1-1,14-1 4,-6 0-3,1 1-5,-9 0 3,14-2 3,-14 2-5,13 0 4,-7 2-4,-6-2 5,11-3-3,-11 3 1,13 0 2,-6-1-3,-7 1-3,12 0 3,-12 0 1,12 0 0,-12 0-2,14 0 2,-7 0-2,-7 0 3,15 0 1,-7-3 2,2 3 2,0 0 0,-2-1-6,2 1 1,3-1 4,-6-1-4,4 1 1,0 1 7,-2-1-7,0-1 2,2 2-3,0 0 1,-3-1-6,-8 1 4,19 0 1,-12 0-2,4 0-1,-1-1-1,0-1-3,-10 2 11,14 0-3,-8 2-3,-6-2-1,15 0 0,-15 0 1,10-2 0,-10 2-5,7 2 6,-7-2-6,0 0 3,11-2 7,-11 2-7,10 2 1,-10-2 2,0 0-3,9 0-1,-9 0 5,7 0 0,-7 0-4,8 1 3,-8-1 2,0 0-2,15 0-4,-15 0 6,12 0-3,-12 0-5,0 0 3,18 0 1,-18 0-4,14 1 12,-14-1-9,18 0 1,-9 0-4,-2 0 2,2 2 2,-9-2-2,13 0 3,-4 0 7,0 0-2,-9 0-1,14 1 3,-7-1-4,1 1 8,-8-1-6,13 2-4,-13-2 4,12 0-2,-12 0 4,12 1 9,-12-1 0,15-1-3,-8 1 5,-7 0 1,13 0 0,-5-2-1,-8 2-3,14 0-3,-7-1 0,-7 1-4,15-1 8,-15 1-6,11 0-4,-11 0-2,11 0 0,-11 0 2,12 1 0,-6-1-1,-6 0 0,11 0-2,-11 0-1,0 0-2,10 0 4,-10 0-1,0 0-2,14-1 1,-14 1-2,11 0 4,-3 1 1,-8-1 2,11-1 3,-3 2-3,-8-1-2,14-1 0,-6-1 0,-8 2 0,15 0 5,-6-1-6,1 0 3,-1 1-2,0-2-2,-9 2 0,18 0-3,-8 0 3,-2 0 0,-8 0 0,15 0 0,-7-2-3,-8 2 2,13 0-1,-13 0-1,11 0-1,-11 0 2,12 2-1,-12-2 0,11 0 1,-11 0-3,9-2 1,-9 2 2,10 0-2,-10 0 0,0 0 0,13 0 1,-13 0-1,8 0 0,-8 0 2,10 2-2,-10-2 0,7 0 0,-7 0-2,9 0 2,-9 0 2,0 0-3,12 2 2,-12-2 1,7 1-1,-7-1 1,0 0-1,0 0-1,12 0-1,-12 0 0,8 0 1,-8 0 1,8 1 0,-8-1-1,0 0 3,10-1 0,-10 1-1,8-1-2,-8 1 0,0 0 0,12 0-5,-12 0 4,0 0-1,13-2 2,-13 2-3,0 0 11,12 0-9,-12 0 0,0 0-1,10 0 4,-10 0-5,9 0 5,-9 0-2,9 0 1,-9 0-2,0 0-1,13 0 2,-13 0 0,9 0 3,-9 0 2,11-2 1,-11 2 1,10 0-3,-10 0 5,12 0-2,-12 0-5,12 0 4,-12 0-2,11 0 1,-11 0-1,8-3-4,-8 3 5,12-1-5,-12 1 0,9-1 4,-2-1 2,-7 2-4,10-1 4,-10 1-1,9-1 0,-9 1 8,10-1 2,-10 1 3,10-2 1,-10 2-2,0 0-3,12-3 3,-12 3-6,6-1 3,-6 1-3,0 0 2,0 0-3,10-3-1,-10 3 4,0 0-8,9-1 2,-9 1 3,0 0-6,9-1 0,-9 1-3,0 0 2,8-1-2,-8 1 1,0 0-1,11-3-1,-11 3 1,0 0 2,8 0-3,-8 0 1,9-1 3,-9 1-2,0 0-5,10-1 3,-10 1 0,0 0 4,10-1-3,-10 1-2,9-1 3,-9 1-3,0 0 2,14 0 0,-14 0-1,11 0 1,-11 0 1,7-3 2,-7 3-5,0 0 0,14 0 0,-14 0 1,9 3-3,-9-3 3,0 0 0,11 0-1,-11 0 0,0 0 2,10-3-2,-10 3 3,0 0-2,9 0 0,-9 0 3,0 0-2,9 0 2,-9 0-4,0 0 1,0 0-4,0 0 8,0 0-3,11 0-1,-11 0 2,0 0 1,0 0-3,9 0-1,-9 0 3,0 0-3,0 0 3,0 0-4,0 0 2,0 0 0,9 0-1,-9 0-1,0 0 2,0 0 0,0 0-3,0 0 5,0 0-1,0 0-3,0 0 2,0 0 3,0 0-2,0 0-2,0 0 1,0 0-1,0 0-1,0 0-1,0 0 2,0 0 4,0 0 1,0 0 2,0 0 4,0 0 1,0 0 1,0 0 6,0 0 2,0 0 1,0 0 1,0 0-2,0 0 0,0 0 0,0 0-1,0 0-4,0 0 0,0 0-3,0 0 0,0 0 1,0 0-2,0 0-4,0 0 2,0 0-2,0 0 4,0 0-5,-24-6 0,24 6-1,-9-1 0,9 1 2,0 0-5,-12-4 1,12 4 2,-9-1-1,9 1 0,-9-4-3,9 4-2,-11-3 1,11 3 2,-8-2 0,8 2-3,-10-2 4,10 2-3,-13-1 1,13 1 0,-10-1 3,10 1 2,-14-2-4,14 2 0,-12-2 2,7 0 4,5 2-2,-12-1 3,12 1-5,-11-1-1,11 1 2,-9-1 2,9 1-1,0 0 4,-10-4-3,10 4 1,0 0 1,-10-2 0,10 2-4,0 0 0,-10-1-1,10 1 1,0 0 2,-8-2 0,8 2-3,0 0 1,0 0-1,0 0 1,0 0-3,-9-1 0,9 1 0,0 0 4,0 0 3,0 0-5,0 0 1,0 0 3,0 0 0,0 0 2,0 0-4,0 0 9,0 0-8,0 0 0,-4-6-3,4 6-1,0 0 0,0 0 2,0 0-6,0 0 4,0 0-1,0 0-4,0 0 1,0 0 0,0 0-1,0 0 1,0 0-1,0 0 0,0 0-2,0 0 9,0 0-9,0 0 3,0 0 1,24 1 1,-24-1-2,11 1-1,-11-1-2,7 2 2,-7-2-3,13 0 5,-6 2-1,-7-2-4,10 1 4,-10-1-1,12 2 2,-12-2 2,11 0-4,-5 1 2,-6-1-2,13 0 0,-13 0 3,9 2-1,-9-2-1,10 2 0,-10-2-3,9 3-5,-9-3 1,10 1 1,-10-1 0,7 3 0,-7-3 3,6 2-2,-6-2 1,8 2-1,-8-2 3,9 2-5,-9-2-1,9 2 1,-9-2-1,6 5 3,-6-5 1,8 1-1,-8-1-1,0 0 0,7 3-1,-7-3-1,8 1 1,-8-1-3,8 2 1,-8-2 1,0 0 0,9 3 0,-9-3 0,0 0 4,7 2 0,-7-2-3,0 0 4,0 0 0,8 3 3,-8-3 1,0 0 0,0 0 0,0 0-3,0 0 3,0 0 1,0 0 5,0 0-2,6 1 0,-6-1 3,0 0-1,0 0 3,0 0-4,0 0 8,0 0-8,0 0 2,0 0-5,0 0-2,0 0 1,0 0-1,0 0-1,0 0 0,0 0 1,0 0 0,0 0 0,0 0-1,0 0 1,0 0 1,0 0 1,0 0 1,0 0 0,0 0-4,0 0 3,0 0-5,0 0 2,0 0 1,0 0 2,-20 6-2,20-6-1,0 0-1,-12 2 3,12-2-1,-9 3 2,9-3-4,-12 2 1,5 0-1,7-2-1,-10 2 2,4 3 0,-1-3-2,0 1 0,2-1 0,-4 3 4,1 2-2,0-4 2,1 2-2,-1 0 3,0 2-6,-3-2 2,11-5 1,-12 7 5,4-2-5,1 0-2,7-5 0,-12 9 3,9-5-2,3-4 4,-13 8-1,13-8 0,-8 6-2,8-6 0,-8 8 2,8-8 0,-9 5-1,5-2 1,4-3-1,-7 3 1,7-3 0,-6 5 0,6-5 0,0 0-3,0 0 2,0 0 2,-8 7-1,8-7 2,0 0 0,0 0 1,-7 2 2,7-2 2,0 0-3,0 0 2,0 0-1,0 0-1,0 0 0,0 0 0,0 0-1,0 0 3,-7-12-3,7 12 0,0 0-4,0-10 8,0 10 1,0 0-1,0-11 0,0 11-1,0 0-3,0-9 0,0 9 0,0 0 3,-1-9-5,1 9 2,0 0-1,1-10 0,-1 10-1,0 0 1,0-12 0,0 12-1,0-9 2,0 9-2,0-10 0,0 10-1,0-9-1,0 9 2,-1-13 2,1 13-4,0-12 2,-2 7-2,2 5 0,-2-12 1,2 12-2,0-11 0,0 11 3,0-11-1,0 11 1,-1-9 3,1 9-5,-2-8 3,2 8-3,0 0 0,-4-7-3,4 7 3,0 0 2,-1-9-1,1 9-4,0 0 2,0 0 0,-2-7 3,2 7-7,0 0 0,0 0 6,0 0-2,0 0-1,0 0-1,0 0 0,0 0-3,0 0-1,0 0-6,-2-9-4,2 9-3,0 0-2,0 0 4,0 0-3,0 0-1,11-4 0,-11 4-2,0 0-2,9 0-1,-9 0 0,0 0-1,12 0-4,-12 0-6,11 0-3,-11 0 1,0 0 5,10 0 1,-10 0 3,11 0 4,-11 0 4,8-2-3,-8 2-1,0 0-3,0 0-1,0 0-6,0 0-1,0 0-13,0 0-16,16 2-27,-16-2-30,0 0-46,0 0-155,0 0-351,0 0 156</inkml:trace>
  <inkml:trace contextRef="#ctx0" brushRef="#br1" timeOffset="337979.0716">4020 11978 88,'0'0'89,"0"0"0,0 0-9,0 0-6,0 0 7,0 0-16,-9 20-8,9-20-1,0 0 1,-3 6-8,3-6 5,0 0-2,-4 6 5,4-6 8,-1 8-10,1-8-2,-4 11 8,0-1 1,-1-1-3,1 2-2,-2 5-2,0-2-1,-2 4 1,-2 1-5,-2 2 0,2 3-5,-1 0-8,3-6-3,0-1-2,-1 0 2,3 1-5,-2-1-1,2 0-5,0-5-3,-1 5-2,2-3 2,0-2-5,1-2-5,0-1-7,1-2 9,1-2-1,2-5-5,-5 8 8,5-8-5,-4 5 1,4-5 5,0 0-1,0 0 10,-3 8 4,3-8 7,0 0-6,0 0-1,-2 6 2,2-6-6,0 0 3,0 0-6,0 0-3,0 0-1,0 0-8,0 0 1,0 0-3,0 0-1,0 0 0,0 0-2,0 0-3,0 0 4,0 0-1,22-5-5,-22 5 5,18-2-3,-4-1-1,2-1-1,-3 3-4,0-3-4,6-2-1,1 2 3,-2-1-1,3 3-7,-2-2-2,1 0 2,1 2-6,-1-1-1,7 0-1,-8 1-1,-1 0-16,-1 1 10,-3 1-5,-3 0-5,2 0 0,-2 0-9,0 1-7,0-1 12,-1 2-7,-3-1-4,-7-1 7,11 4-2,-11-4 7,12 0 1,-12 0-4,8 3 13,-8-3 1,6 0-2,-6 0 6,0 0 2,0 0-10,10 0 0,-10 0-23,0 0-9,0 0-22,0 0-96,0 0-201,0 0 89</inkml:trace>
  <inkml:trace contextRef="#ctx0" brushRef="#br1" timeOffset="338446.4505">4118 12132 90,'0'0'128,"0"0"-6,0 0-7,0 0-16,0 0-12,0 0 0,0 0-10,0 0 7,0 0-2,0 0-12,0 0 0,0 0-6,0 0 7,0 0-5,-1 28 1,1-28-8,1 10-9,0-3-1,-1-7 4,0 12-8,1-1 4,-1-2-9,2 3-3,-2-1 0,1 1-5,-1 0-1,1 5-5,1 1 3,-1 1-7,-1-2 2,2 3-4,0-1-4,2 0-3,-2 1 3,2-2-6,0 0 5,-2 1-3,0-4-5,0 5-1,-1-4-8,2-4-10,0 2 3,-1-3-10,1 1-7,-1-3-4,0 0 3,1 0-2,0-3-16,1 0-1,-2-1-8,-2-5-15,4 7-16,-4-7-2,3 6 0,-3-6-12,0 0-31,0 0-74,0 0-220,0 0 97</inkml:trace>
  <inkml:trace contextRef="#ctx0" brushRef="#br1" timeOffset="339478.6018">4426 12119 126,'0'0'146,"0"0"0,0 0-8,0 0-15,0 0-12,0 0-12,0 0-8,0 0-13,0 0-7,0 0-11,0 0-1,0 0-9,0 0 0,0 0 1,0 0 2,0 0-10,-8 22-1,3-16 5,0 5-10,1-1 0,0 0-5,0 1-5,1 0-2,-1 0-1,-1-1-3,2 1-8,1-1 1,0-1 3,2 1-4,-1-4-3,1 5 0,1-5 5,-1-6-5,2 13-2,-1-9-2,-1-4-6,4 11 1,-1-7-1,-3-4-3,6 4-4,-6-4 9,7 2-3,-7-2 0,9 0 1,-9 0 6,13-2-11,-13 2 2,10-3 5,-3 2-2,-2-3-5,-5 4-3,14-2 7,-9 2 1,-5 0 0,9-2-4,-9 2-2,11-3 2,-11 3 2,12 0 3,-12 0 4,12 5-3,-6-5-2,-6 0-6,13 2 3,-7-1 4,-6-1 1,14 4 1,-6-1-8,1-1 2,-2 1 3,1 0 0,0-1 0,-1 3-3,2-3 1,0 3-1,0 0-4,-1-1 12,-1-1-10,2 1 0,-2-1 0,1 4 2,-2-2-2,0 2-2,1-2 7,-3 0 0,-1 0-2,1 2-3,0-2 3,-2 2 0,1 0 4,-3-7 5,1 12 7,-1-5 3,0-7-2,-4 14 9,2-8-4,-3-1 2,1 1 1,-2 2-2,-1 0 3,2 0-12,0-3 3,-4 0 5,4-1 0,-3-2-6,1 3 9,-1-3-9,-1 1 1,-1-1-3,-2 1-2,2-2-2,0 0-8,-3-1-5,4 2-14,-1-2-13,-2 0-9,3 0-14,9 0-6,-15 0-19,15 0-9,-11-2-27,4 1-27,7 1-111,-11-5-275,6 4 122</inkml:trace>
  <inkml:trace contextRef="#ctx0" brushRef="#br1" timeOffset="339878.6007">4421 12066 45,'0'0'146,"0"0"-17,0 0-14,0 0-1,0 0-13,0 0-22,0 0 1,0 0-11,0 0 0,9 16-3,-9-16-6,10 1-8,-1-1 5,-9 0-13,19-1-1,-6-1-7,0 0-1,-2 0-10,3 1 3,-1-2 6,5-1-9,-7 2-2,2 0-9,-1-1-6,-2 2-3,3 0-6,-6 1-8,-7 0-2,14 1-5,-7 0-6,-7-1-8,10 3-7,-4-1-8,-6-2-13,6 6-13,-3-2-25,-3-4-89,0 9-199,0-9 88</inkml:trace>
  <inkml:trace contextRef="#ctx0" brushRef="#br1" timeOffset="340319.4717">4840 12371 21,'0'0'170,"0"0"-13,0 0-13,0 0-14,0 0-13,0 0-7,0 0-10,0 0-3,0 0-10,0 0-5,0 0-9,0 0-4,0 0-2,0 0-5,0 0-2,0 0-2,0 0-1,0 0 1,0 0-2,-18-15-10,18 15-5,-6-8-5,-1 6-3,7 2-2,-6-9-2,2 5-4,4 4-2,-8-11-6,4 7 0,1-2 0,3 6-4,-5-7-2,5 7-3,-4-8-12,4 8-3,-4-7-10,4 7 0,-1-7-16,1 7 0,0 0-7,0 0 1,0 0-1,0-10-7,0 10 0,0 0-11,0 0-11,0 0-9,0 0 2,0 0-17,0 0-9,0 0-29,0 0-68,20 11-215,-20-11 95</inkml:trace>
  <inkml:trace contextRef="#ctx0" brushRef="#br1" timeOffset="341063.1871">5134 12055 159,'0'0'155,"0"0"-2,0 0-10,0 0-18,0 0-9,-8 11-9,8-11-15,0 0-4,0 0-12,-5 6-4,5-6-3,-4 5 0,4-5-1,-7 6-1,3-2-10,-1 1-1,5-5-8,-7 8-3,2 1-5,-1-3 2,-1 5-9,2-4 4,0 1-6,-1 2-2,-1 1-4,2-1 1,-1 1-1,3 1-7,1-3 0,-1 3-4,1-3 0,0 1 0,1 3 0,1-1-4,1-1 3,1-1-5,-1 2 1,0-2-1,3 0-1,0-1 3,1 2-5,1-2 0,1 3-10,0-5-1,-1 3-3,1-3-3,1 2 1,-2-2 1,-1 0-13,0-1 4,1-1-1,0-1 3,-1 3-2,0-4 8,2 2-9,-2-2 4,-5-3 6,10 5-6,-10-5 2,9 4 4,-9-4 0,10 0 3,-10 0-6,10-3-1,-10 3 3,12-7-1,-7 4-5,1-1 8,2 0-5,-2-4 4,-1 3 3,1-4-1,-1 1 0,-1 1-4,-1 2 8,1-4-5,-1-3 10,-3 7-3,1-3 0,-1 8 6,-1-14 4,-2 7-8,0 0 5,3 7-8,-7-8 12,3 3-2,4 5 3,-8-6 6,2 4-4,6 2-8,-10-4-2,10 4 7,-10-2-3,10 2 7,-12 2-8,12-2 1,-13 1 2,8 2-5,5-3 1,-10 4 0,5-1-4,-3-2-11,8-1-4,-10 8-7,6-4-5,4-4-18,-8 8-14,6-4-15,2-4-8,-6 8-19,6-8-19,-3 10-110,3-10-250,-3 7 111</inkml:trace>
  <inkml:trace contextRef="#ctx0" brushRef="#br1" timeOffset="341956.5262">5581 12066 78,'0'0'148,"-4"-7"-10,4 7-10,-6-5-12,6 5-7,-5-4-7,5 4-5,-7-5-11,7 5-11,-6-4-2,6 4-2,-8-6-10,8 6 3,-10-3-5,5 0-5,5 3-13,-13-2 1,4 0-3,9 2 0,-16 2-4,5-1 2,-1 1-2,1 1-1,0-1-5,2 0-3,-1 2 4,0-2-5,1 3-2,0-2 1,-2 0-6,4 2-1,0-1-7,0-1 3,0-1-2,1 2-1,2 1 3,4-5-7,-8 10 4,6-4-7,-1-2 1,3-4-2,-1 13 0,1-13-6,1 11 9,2-6-2,1 0 1,1 2 0,0-2-3,2 0-5,0-2-4,2 6 5,0-4 1,1 1-3,2-2 7,-1 1-11,-2 0-2,0 1 1,1-4 0,2 3 0,-5 1 4,4-1 2,-1 0-1,-1-1-1,-2 1 1,2 0 0,-1 2-1,0-3 4,-2 0-4,2 3 6,-1-1-8,-1-1 3,-1 0 1,-1 2-2,-1-1 3,2-1 2,-1 2-4,-1 0 2,-1-1 3,0 1 1,0 0 0,-2-7-4,1 14 1,-1-7 4,0-7-1,-1 12 0,0-5-1,0 1-1,1-8 3,-6 11 2,4-5-7,-1 0 6,-2-1-3,2 1 1,-1 0 3,4-6-1,-11 8-3,7-6 2,-1 3-3,5-5 9,-11 5 5,5-3-2,6-2 3,-12 0 7,12 0 3,-13-2-5,13 2 3,-13-2-4,7 0-3,-1-3 1,0 2 3,3-2 4,4 5-7,-8-11 0,5 6-1,-2 0 4,2-3-10,3 8 2,-2-12-3,0 5 5,2 7-6,-1-13-1,1 6-3,0 7 5,1-16-5,1 6 0,0 0-1,3 2 0,0-3-1,-2 1 2,2-1 0,0 3-4,-1-4-7,1 2 0,1 0-5,1 1-2,-2-2-7,-1 2 7,1 0-3,1 0-1,-1-1 8,0 3-3,1-1-1,-1 2-6,-1 0-11,-1 1 2,4 0-20,-2 0 10,-1 0-12,0-1-9,-4 6-12,6-5-20,-6 5-4,5-6-16,-5 6-24,4-6-85,-4 6-240,0 0 107</inkml:trace>
  <inkml:trace contextRef="#ctx0" brushRef="#br1" timeOffset="343320.1544">5823 12063 94,'0'0'145,"0"-8"-4,0 8-9,0 0-6,0 0-2,0 0-11,-2-9-4,2 9-9,0 0-6,0 0-11,0 0-5,0 0-10,0 0-9,0 0-6,0 0-4,0 0-4,0 0-3,0 0-11,0 0 0,0 0-6,0 0 6,0 0-3,0 0 6,0 0-5,0 0-4,2 29-2,-5-24-2,3-5-2,4 17-1,-4-7 1,2 0 7,-3 2-4,2-1 1,-2 4-3,1 2-4,0-5 3,0 5 0,-1-5-5,1 2 0,1 3-1,-1-5-3,0-1 1,0 1-1,0-1-1,1-3 0,-1 2-1,0-10 5,0 12-8,0-7 1,0-5 0,0 0 3,-2 12-5,2-12 4,0 0 1,1 6-1,-1-6 3,0 0-4,0 0 0,0 0 3,0 0 1,0 0-8,0 0 3,0 0-1,0 0 3,-22-10-6,22 10-6,-6-11-12,3 1-4,1-1 0,-1-1-3,1-1 7,-1 1-3,0 0-3,1-3 1,2 3 5,2-5-1,-2 5 1,0 0 7,1 0-1,-1 2 2,2 1 4,-2 0 0,1 2 1,1-1-4,-2 8 12,2-15-5,0 10 14,-1-2 5,-1 7 10,4-8 2,-4 8 2,2-6-3,-2 6-3,0 0-2,4-8-4,-4 8-2,0 0-7,0 0 1,0 0-2,0 0-2,7-3 1,-7 3-3,0 0 1,14 6 2,-14-6-6,7 6-1,0-2 2,-2 0-1,2 1-1,1 2 2,0-2-2,0 2-3,0-2 4,0 2 0,0 0-1,2 0-1,-2 0-1,-1-1 1,0 1 4,1-2-4,0 2 2,0-1-3,-2 0 1,2-1-3,-2-1 2,-1 0-3,1 0-2,0-2 3,0 2 2,-6-4-1,12 4-1,-12-4 1,8 0 0,-8 0 1,11-2-1,-11 2 7,10-5-6,-6 0 1,1 0 0,2-3 4,-2 2 3,-3-2-2,3-1 1,-2-1 3,-1-2 4,-2 0 6,0-3 4,0 1-2,-1 1-2,-3-3-1,3 4-11,0 0-2,-3-1-4,0 1 5,2 1-2,-1-2-2,2 7-2,0-2 2,-1-2-14,2 10-12,-2-10-15,2 10-11,0-9-18,0 9-16,0 0-6,1-11-9,-1 11-5,0 0-20,3-7-5,-3 7-16,3-4-21,-3 4-106,0 0-291,4-7 130</inkml:trace>
  <inkml:trace contextRef="#ctx0" brushRef="#br1" timeOffset="346007.3165">2878 12830 32,'0'0'134,"0"0"-2,0 0-13,0 0-4,0 0-14,0 0-13,0 0-2,0 0-5,0 0-3,0 0 0,0 0 4,0 0-4,0 0-4,0 0-4,0 0-1,0 0-5,0 0-4,0 0-4,0 0 0,0 0-5,0 0 1,0 0-5,0 0-1,-17-16-9,17 16 0,-3-6-2,3 6-6,0 0 0,-5-4-1,5 4-5,0 0-5,0 0 3,-5-5-4,5 5-2,0 0-3,-7-3-3,7 3-1,0 0 1,0 0-3,-12 5 0,12-5-4,-8 4 0,8-4 5,-9 4-2,4 0-3,5-4-4,-11 5 3,8-2 1,3-3-2,-8 5 1,8-5 4,-10 7-8,7-5 5,0 3-5,3-5 5,-6 8-3,4-2 0,2-6-2,-5 8-2,2-4 2,3-4 0,-4 10-2,4-10 1,-1 10 0,1-10 3,1 10-3,-1-10 9,4 9-7,-1-3 7,-1-1-4,-2-5 2,5 6-7,-1 0 2,-4-6-2,8 6 3,-8-6-1,8 3 4,-8-3 1,0 0-2,12 0 2,-12 0-3,9-4 3,-9 4 1,10-6-3,-6 1 5,-4 5-4,7-5 4,-5 0-2,-2 5 0,4-8-1,-4 8 4,3-8 0,-3 8-1,2-7-2,-2 7-2,3-8-2,-3 8 5,1-8-4,-1 8 1,0-9-1,0 9-1,1-8 7,-1 8 1,0 0-4,-1-14 4,1 14-2,-1-9-4,1 9 2,-4-11-2,4 11-1,-4-8 1,2 3-1,2 5 2,-4-8-4,4 8 7,-4-9-7,4 9 2,-7-5-2,7 5 5,0 0-2,-5-7-1,5 7 2,0 0-2,0 0-2,0 0 3,-7-3-6,7 3 4,0 0-3,0 0-1,0 0-2,0 0 3,0 0 0,-12 7 2,12-7-3,-7 8-2,4-4 3,3-4 0,-6 8-2,3-4 2,3-4-3,-4 8-4,2-3 7,2-5-4,-3 9 4,2-2 0,1-7-2,-3 11 3,3-11-2,-1 11 3,1-5 0,-3 2-3,3-8 2,-1 10 0,1-10 1,3 13-1,-2-8 2,2 3 1,-1-4-2,-2-4-4,7 9-3,-5-6 1,-2-3 0,8 5 3,-8-5 7,4 4-6,-4-4 3,10 0 0,-10 0 1,0 0 0,14-4-2,-9 1 3,-5 3-2,9-5 4,-5 0-3,-4 5-5,6-9 3,-3 4 3,-3 5-5,5-10 0,-3 4 2,-2 6 0,4-9 0,-4 9 0,1-11 0,-1 11 0,0-8-1,0 8 4,0 0-1,-2-12 3,2 12 2,0 0 0,-3-7 0,3 7 0,0 0-2,-1-7 6,1 7-4,0 0-1,-6-7-4,6 7 3,-4-5-4,4 5 0,0 0 4,-6-5-2,6 5 0,-6-5 4,6 5-6,0 0 1,-6-6-1,6 6 2,0 0-2,-8-4 0,8 4 1,0 0-7,0 0 7,0 0-2,0 0-1,-8-2 1,8 2 2,0 0-1,0 0-5,0 0 3,-13 5-3,13-5 1,-7 4 1,7-4 1,-6 3-2,6-3 0,-7 5-1,7-5 3,-3 7 0,3-7-6,-3 7 6,3-7 2,-3 9-2,3-9 2,-2 8-3,2-8-1,-3 10 1,3-10 1,0 9-1,0-9 7,-1 12-10,1-12 5,1 9-6,-1-9 7,3 9-1,-2-4-1,-1-5-2,4 8 1,-4-8 0,4 7 4,0-3-4,-4-4 4,5 5 0,-5-5 1,6 5-4,-6-5 2,7 2 0,-7-2 3,0 0-2,9 0 4,-9 0-4,0 0 1,14-5 1,-8 3-3,-6 2 5,8-5-2,-8 5 0,9-5 2,-5 0-3,-4 5 3,7-9-4,-3 4 5,-4 5-2,4-9 3,0 4 10,-3-1-11,0-1 2,-1 7-3,1-13-1,-1 5 1,0 8 4,0-10 7,0 10-5,-1-10-1,1 10-1,-4-7-1,4 7 0,-5-10-2,5 10-3,-4-6 0,4 6-3,-5-5 3,5 5 0,0 0-3,-7-4-2,7 4 2,-5-4-2,5 4 0,0 0-3,0 0-2,0 0-2,0 0 1,-17 4 0,17-4 2,0 0-4,0 0 3,-5 4 0,5-4 0,0 0 2,-4 6 0,4-6 0,-4 8 0,4-8 3,-4 7 3,4-7-5,-5 9 0,3-4-1,2-5 0,-3 9 2,3-9 0,-4 10-2,3-5 3,1-5 1,-3 10 1,2-3-6,1-7 1,-1 10-5,1-10 0,1 10-7,-1-10-6,4 9 0,0-5 0,-4-4-7,4 8 10,-4-8-2,6 5 0,-6-5 5,6 7-1,-2-4-4,-4-3 12,0 0-3,11 2 4,-11-2-1,0 0 3,12-1 5,-12 1-1,8-4 1,-8 4 5,9-7-1,-5 6 7,-4 1-1,5-6 6,-1 1-5,-4 5 5,3-10-7,0 4 3,-3 6-1,3-12 5,-3 12-1,0-9 2,0 9-5,0-11 0,0 11-1,-2-11-3,2 11 5,-5-7 0,5 7 3,-4-7-3,4 7-6,-5-7-2,5 7 4,-4-4 0,4 4-4,0 0-4,0 0 1,-8-3-2,8 3 2,0 0-5,0 0 2,-12 7-1,12-7-9,-7 5 1,7-5-5,-1 8 5,1-8-6,-4 7 0,4-7-3,-2 9-3,2-9 3,0 8 6,0-8 2,2 11-1,-2-11-1,4 8 6,-3-3-4,-1-5 4,4 7-11,-4-7 4,4 6-2,-4-6 7,4 6-5,-4-6 6,0 0 1,5 5 5,-5-5-4,0 0 4,0 0 1,0 0 6,0 0 3,0 0-3,0 0 8,0 0-5,13-11 2,-13 11 0,4-8-1,-4 8 2,2-7-6,-2 7-7,-2-10-7,2 10-4,0-10 4,0 10-6,0 0-6,-4-12-13,4 12-15,-5-5-20,5 5-18,-9-1-14,9 1-19,0 0-88,-17 5-227,8-4 101</inkml:trace>
  <inkml:trace contextRef="#ctx0" brushRef="#br1" timeOffset="354182.3314">2820 13015 55,'0'0'61,"0"0"-6,0 0 8,0 0-17,0 0-3,0 0 4,0 0-2,0 0 2,0 0 1,0 0-6,0 0 3,0 0 2,0 0-9,0 0 0,0 0-4,0 0-3,0 0 2,0 0-3,0 0 3,0 0-8,0 0 1,0 0 3,0 0-7,0 0 0,0 0-5,-6-4-2,6 4 9,0 0-1,0 0 2,0 0-1,-4-7 0,4 7 1,0 0-1,-4-7 8,4 7 2,0 0-6,0 0 2,-7-3-2,7 3 2,0 0-6,0 0 1,0 0-3,0 0-3,0 0-5,0 0 1,0 0 5,-5-5-7,5 5-2,0 0-8,0 0 4,0 0 2,0 0-11,0 0 0,0 0 1,0 0-5,0 0 2,0 0-3,0 0 0,0 0 6,0 0 1,0 0 0,0 0 2,0 0-7,0 0 3,0 0-1,0 0-1,0 0 6,0 0 1,0 0-1,0 0-3,0 0-2,0 0 1,0 0 1,0 0 4,0 0-7,0 0 4,0 0 1,0 0-6,0 0-6,0 0 2,0 0 1,0 0-4,0 0-4,0 0 0,0 0 3,0 0 5,0 0-1,0 0-2,0 0-3,0 0 11,0 0-3,0 0-1,0 0-2,0 0 8,0 0-15,0 0 13,0 0-10,0 0 1,0 0 6,0 0-6,-1 18 3,1-18 1,0 0-3,0 0 9,0 0-4,0 0-7,0 0 9,0 0-1,0 0-6,0 0 11,0 0 5,0 0 1,0 0 17,0 0-7,0 0-4,0 0 6,0 0-8,0 0 1,0 0 9,0 0-11,0 0 2,0 0-3,0 0-6,0 0 1,0 0-2,0 0 13,0 0-13,0 0-5,-10-13 6,10 13-3,0 0 0,0 0 6,-3-7-5,3 7-1,0 0-1,0 0 3,0 0 7,0 0-10,0 0 12,-6-4-6,6 4 1,0 0-2,0 0-7,0 0 2,0 0 10,0 0-12,0 0 7,0 0-5,0 0 3,0 0-3,-8-3 6,8 3-9,0 0 14,0 0-4,0 0 2,0 0 0,0 0 3,0 0 0,0 0 1,0 0-2,0 0 3,-6 13 1,6-13 6,-3 5-5,3-5 4,0 0-13,-5 8 9,5-8-3,-1 8 3,1-8-3,-3 8-2,-1-2-6,4-6 8,-2 9-5,1-3 5,1-6-6,-2 11 6,0-5-7,2-6 5,0 12-3,-2-6 5,2-6-1,0 11-4,0-11 4,2 12-6,-2-12 5,0 10-7,0-3 1,0-7 3,0 10-1,0-10-4,1 9 6,-1-9-2,0 8 3,0-8 16,1 10 0,-1-10 3,2 10 1,-2-3 2,0-7 3,1 10-6,-1-10 13,0 14-16,0-9-4,0-5-4,-1 14-1,2-8 1,-1-6-2,0 12-2,1-6-4,-1-6 5,1 12-4,3-5 3,-3-1-7,-1-6 3,3 11-1,-1-6 2,0 2-5,0-1 0,-2-6 3,4 12-2,-1-8-2,-1 3-3,1 0 3,-2-1-1,2-1 1,-3-5-1,2 14 1,1-8 0,-2 0-1,0 1 0,1-2-2,-2-5 1,3 12 3,-1-7-1,-1 3 3,-1-8-5,3 11 1,-2-6-2,1 0-2,-2-5 4,3 12-2,0-8 1,-3-4-1,1 11 0,0-6 0,-1-5-1,3 11-1,0-6 2,-3-5 1,3 10 0,-2-5-3,-1-5 4,1 8-1,-1-8-2,2 7-1,-2-7 2,2 7-6,-2-7 6,3 5 0,-3-5-2,0 0 1,1 10 3,-1-10 1,0 9-2,0-9-3,2 10 3,-2-10-2,1 9 3,-1-9 0,1 8 0,-1-8-4,3 9 3,-2-4-1,-1-5-1,4 8 0,-4-8 5,2 8-5,-2-8 1,4 8-2,-1-5 5,-3-3-4,3 7-3,-3-7 7,6 7 7,-3-4-14,-3-3 1,6 10 2,-2-5 0,-2-1-1,-2-4 2,4 10 1,-2-7-1,-2-3-1,4 11-2,-4-11 3,3 5 2,-3-5-4,4 6 1,-4-6 10,2 6-11,-2-6 2,0 0 0,3 7-3,-3-7 1,0 0-1,4 5 2,-4-5-1,0 0-1,5 5 3,-5-5 2,3 7-2,-3-7-4,4 8 4,-4-8-1,3 9 3,-3-9-3,2 8 1,-2-8 0,3 6-1,-3-6 2,3 6 0,-3-6-1,2 6-1,-2-6 4,1 7-4,-1-7 1,0 0-2,3 10 3,-3-10-5,3 6 7,-3-6-2,1 9 0,-1-9-1,1 6 0,-1-6 2,0 0-3,0 11 2,0-11-2,1 6-1,-1-6 5,0 0-1,3 11-2,-3-11 0,1 7 1,-1-7 2,1 8-5,-1-8 3,0 0-3,0 12 0,0-12 3,0 7-2,0-7 3,0 11-1,0-11-2,2 8 3,-2-8-1,-2 10-1,2-10 2,0 10-2,0-10 1,-1 11-1,1-11 0,0 11 5,0-11 3,-1 9-13,1-9 5,0 12-3,0-12 4,-4 10 0,4-10 0,0 10 0,0-10-2,-1 8 3,1-8-4,-1 9-3,1-9 6,-2 8-5,2-8 4,-1 9-3,1-9 3,0 0 0,-3 9 3,3-9-2,-1 10-3,1-10 7,-1 6 5,1-6-18,0 0 3,-4 8 2,4-8-2,0 0 4,0 8-3,0-8 2,0 0-3,-3 6 3,3-6 1,0 0-3,0 0 2,-2 8 0,2-8 1,0 0 0,0 0 3,-3 8-3,3-8 8,0 0-2,0 0-2,-4 6 4,4-6-4,0 0 5,-3 7 0,3-7-4,0 0 1,-5 8 0,5-8-1,0 6 2,0-6-1,-3 8-1,3-8-5,0 0 4,-3 8 0,3-8 0,0 0-3,0 9 2,0-9-2,0 0 1,0 0 4,3 9-6,-3-9-1,0 0 5,0 9-3,0-9 2,0 0-4,0 8 7,0-8-7,1 6 0,-1-6 4,0 0-2,2 8 1,-2-8 1,0 0 0,0 11 2,0-11-3,0 8 0,0-8 3,0 0-4,0 9-1,0-9 4,0 0 0,0 8-3,0-8 4,0 0-3,0 9 1,0-9-4,0 0 2,0 9 0,0-9-6,0 8 6,0-8-1,2 5 3,-2-5-2,0 0 2,0 9 2,0-9-5,0 8 6,0-8-7,0 0 2,-1 11 2,1-11 0,0 0 2,0 9 1,0-9-6,0 0 3,0 9-3,0-9-1,0 0 5,1 7-3,-1-7 9,0 0-7,1 8-2,-1-8 0,0 0 0,0 10 0,0-10 2,0 7-1,0-7 4,2 9-5,-2-9 1,-2 11 0,2-11-1,0 9 0,0-9 2,-1 10-1,1-10 1,1 11-3,-1-11 4,-2 9 0,2-9-3,-1 10 0,1-10 1,0 10-2,0-10 4,-2 8 2,2-8-1,-1 10-1,1-10 2,-1 10-5,1-10 2,1 8-3,-1-8 4,-3 9 0,3-9-2,0 9-4,0-9 4,-1 10 0,1-10-1,1 9 1,-1-9-2,0 10 2,0-10-4,0 9 4,0-9-6,2 11 2,-2-11 5,-2 11-2,2-11 1,3 8-1,-3-8 1,-1 9 0,1-9 2,0 10-1,0-10-3,-2 12 3,2-12-3,-1 11-4,1-11 5,-1 11 0,1-11 2,0 11-1,1-6 3,-1-5 0,1 13-2,-1-6-4,0-7 1,2 10-1,-2-10 4,0 14-4,0-8 4,1 0-5,-1-6 5,1 15-6,-1-9 3,2 1 3,-2-7-6,0 13 3,0-5-2,0-8-1,0 11 1,1-4 1,-1-7 4,0 11-2,0-11-1,1 12 0,-1-12 1,0 10-1,1-3 3,-1-7-1,0 12-3,2-5 4,0 0 2,-2-7-7,0 12 1,1-7 1,-1-5 0,0 13 1,0-4-3,0-2 1,2 2 2,-2-3 0,0-6 2,0 14 0,0-5-2,0-1-1,0-8 3,0 14-2,0-8-3,1 3 1,-1-2-1,0-7 1,0 13 3,1-5 3,-1-8-4,1 12-1,-1-6-2,0-6 1,-1 12 1,1-12 3,1 13-3,-1-9 5,0-4-2,2 13-1,-2-13 0,0 11-2,0-11 3,0 8-3,0-8-1,0 11 3,0-5 0,0-6-2,1 8 0,-1-8-2,-1 11-6,1-11 9,1 9-2,-1-9 0,0 10 2,0-4-3,0-6 3,-1 10 1,1-10-1,0 9 1,0-9-1,0 12 3,-2-6-5,2-6-3,0 11 6,0-11-3,-1 12 7,0-6-2,1-6-9,-3 11 6,3-11-3,-1 12 4,1-7-2,0-5 1,-2 12 2,2-5 1,0-7-3,0 13-2,-2-7 2,2-6 5,-1 12-8,1-12 4,0 13 0,0-5-2,-1-1-2,1-7 4,-1 12-2,1-12-3,0 11 4,0-11 4,0 12-5,0-12 2,-2 9 1,1-3-5,1-6 4,0 11-2,0-11 3,0 9-3,0-9 3,1 10-1,1-3-2,-2-7 2,0 9-1,0-9-1,-2 9-1,2-9 2,0 11-3,0-11 2,0 9 2,0-9-4,0 9 0,0-9 2,2 11 2,-2-11-7,-2 11 5,2-11 3,-1 12 0,1-12-4,0 10 8,-1-5-4,1-5-6,0 12 3,0-12 1,0 12-2,-2-7 2,2-5 2,2 12-5,-2-12 2,1 10-2,-1-10 1,-1 8 0,1-8 0,1 9 1,-1-9-3,0 12 9,0-12-11,0 10 5,1-5 4,-1-5-4,-1 11 6,0-4-4,1-7 1,0 13-1,0-13 2,-2 12-3,1-6-2,1-6 6,0 12-9,0-12 8,0 11 23,0-11-2,-1 12-2,1-7-3,0-5 0,0 12-4,0-12-5,-1 9 1,1-9-1,0 11-2,0-11 5,-2 10-9,2-10 3,2 11-2,-2-11 2,0 8 1,0-8-4,0 9 1,0-9-2,-2 10 1,2-10-1,0 12-2,0-12 1,-1 9-1,1-9 2,0 9 1,0-9-6,1 8 1,-1-8 2,-1 9 0,1-9 1,-1 9-1,1-9 0,0 10 0,0-10 0,0 11-1,-2-3-1,2-8-2,-1 11 3,1-11 2,0 13-3,-1-6 0,1-7-1,0 15 2,0-8 0,-1 0-1,1-7 2,0 17 0,0-9-4,0-1 2,0-7-1,-2 14 0,4-7 2,-2 3 4,1-3-5,-1-7 8,0 12-8,1-4-1,-1-8 2,1 13-1,1-7-2,-1 2 1,-1-8 2,3 16-4,-2-11 3,0 4-1,0-3 3,1 1-3,-2-7 1,2 14 1,0-9 0,-2-5 1,0 15-2,1-6 0,-1-9 2,-1 13 2,1-13-4,0 12-1,0-12 1,0 0 1,1 14-1,-1-14 3,0 11 0,0-11-4,1 9 4,-1-9-2,0 0 2,0 0-3,0 12 1,0-12 0,0 0 0,0 11 0,0-11 0,0 0-1,1 12-1,-1-12 2,0 0 2,0 15-2,0-15-1,0 0 2,-1 12 0,1-7 2,0-5-7,-1 8 5,1-8-2,0 0 2,1 10-1,-1-10-2,0 9 7,0-9-6,-1 8 1,1-8-1,2 9-2,-2-9 2,0 7 1,0-7 1,0 0-7,0 10 5,0-10 1,0 10 3,0-10-3,0 7 1,0-7 2,0 12-4,0-12-4,0 10 5,0-10 1,2 9 0,-2-9-3,-3 12 2,3-12 0,1 10 0,-1-10-2,0 10 4,0-3-2,0-7-1,-1 14-1,1-14 1,0 11-1,0-5 4,0-6-4,0 13 1,-1-6-1,1-7 0,0 10 2,2-6-3,-2-4-24,0 12 3,0-5 4,0-7 0,0 10-1,0-10 6,2 9-2,0-3 3,-2-6-3,0 9 7,0-9 3,0 9 0,0-9 0,1 8 2,-1-8-4,2 8 3,-2-8 1,-3 11-1,3-11 4,0 8 0,0-8 2,0 10-4,0-10 3,1 8-2,-1-8 1,0 9 0,0-9-1,0 7 5,0-7-3,2 7 4,-2-7-8,0 0 5,0 10 0,0-10-3,1 5 2,-1-5 0,0 0-5,0 9 3,0-9 0,1 8 3,-1-8-2,0 12-7,0-12 11,0 7 2,0-7-7,-1 10 1,1-10 9,1 9-12,-1-9 5,0 12 0,0-12 2,-1 12-1,2-7 0,-1-5 2,-1 11-1,1-11-2,0 9-3,0-9 3,0 9 2,0-9-1,-1 10-4,1-10 1,-2 8 2,2-8 3,0 0-3,0 9 0,0-9-6,-1 7 5,1-7-3,1 8 3,-1-8-2,0 0 3,0 11 0,0-11 3,2 8-4,-2-8 2,1 6-1,-1-6 2,0 0-2,0 11 1,0-11-2,0 0 1,-1 10-2,1-10 5,0 0-4,1 11 0,-1-11-2,0 7 4,0-7-2,0 7 5,0-7-9,0 0 5,0 11 1,0-11 3,0 0-3,0 11 0,0-11 3,-3 9-7,3-9-3,0 0 7,0 10-4,0-10 3,0 8 0,0-8 0,3 9 1,-3-9-5,1 11 5,-1-11-2,1 6 1,-1-6-3,0 11 2,0-11-1,0 9 1,0-9 3,3 9-1,-3-9 0,1 8-1,-1-1 0,0-7-3,2 10 5,-2-10-6,1 9 8,-1-9-7,0 11 3,0-4 1,0-7-1,3 9-3,-3-9 6,0 13-2,0-9 1,0-4-5,0 10 9,0-10-3,0 10-6,0-10 0,-3 8 6,3-8-4,0 11 2,0-11-4,3 8 4,-3-8 0,0 8-6,0-8 3,1 6-2,-1-6 5,0 0-3,1 10 3,-1-10-9,0 0 11,-1 12-3,1-12 0,1 7-2,-1-7 2,0 7-2,0-7 3,0 0-5,1 12 7,-1-12-5,0 6 2,0-6 0,2 9 3,-2-9-1,-2 10 1,2-10-7,-1 12 5,1-12-2,1 11 3,-1-11-4,-1 9 2,1-9-1,0 11-1,0-11 0,0 7 3,0-7-1,0 11 0,0-11 0,0 9 0,0-9-5,-2 11 5,2-11 0,0 10-1,0-10 1,0 0 1,0 14 33,0-14-5,-3 11-5,3-6-1,0-5-4,0 11 0,0-11-6,0 13 2,0-8-3,3 4 2,-3-9-2,0 11-1,0-4-5,0-7 2,-3 11-5,3-11 7,0 11-5,0-5-1,0-6 2,0 10-3,0-10 1,0 10-2,0-10 1,-1 9-1,1-9 4,-2 9-6,2-9 3,-2 8-3,2-8 1,0 10 2,0-10-9,0 0 11,-2 8-3,2-8-1,0 0-2,0 8-1,0-8 6,0 0-5,0 8 0,0-8 1,-1 7-3,1-7 1,0 0 1,0 0 2,1 12 0,-1-12-2,0 0 1,0 8 3,0-8-3,0 0 1,-1 9 0,1-9-4,0 10 4,0-10 1,0 0-6,0 10 6,0-10-5,0 0 6,1 9-4,-1-9 2,0 7 0,0-7-4,0 0 5,0 10-1,0-10-3,0 0 3,0 7-3,0-7-3,0 0 6,0 0-2,0 8 1,0-8 1,0 0-3,2 9 1,-2-9-2,2 5 6,-2-5-2,0 0 3,2 10-4,-2-10-1,1 5 1,-1-5 1,0 0 1,0 11 2,0-11-4,0 8 0,0-8-8,0 0 8,3 9-1,-3-9-4,0 0 5,2 6 0,-2-6 1,3 6 1,-3-6-3,0 0-6,0 8 4,0-8 8,0 0-4,2 7 0,-2-7 0,0 0-2,2 8 3,-2-8-5,1 7 2,-1-7-1,0 0 4,5 7-1,-5-7-2,0 0 2,0 0-1,1 8 3,-1-8-4,0 0 2,0 0-4,0 0 7,0 0-9,1 7 7,-1-7-1,0 0-4,0 0 5,0 0-2,2 7 0,-2-7-4,0 0 4,0 0-3,0 0 5,0 7-4,0-7 2,0 0 4,0 0-6,0 0-3,0 10 6,0-10-2,0 0 4,0 0-6,0 0 3,1 7-3,-1-7 4,0 0 3,0 0-8,0 0 9,0 0-3,0 0 3,0 0 0,0 0-1,0 0-6,0 0 5,0 0-2,0 0-3,0 0 7,0 0-4,0 0 0,0 0 0,0 0-3,0 0 5,0 0 0,0 0 0,0 0-1,0 0-4,0 0 5,0 0-3,0 0 4,0 0-3,0 0-1,0 0 6,0 0-6,0 0 0,0 0-2,0 0 1,0 0 1,0 0-2,0 0 1,0 0-1,0 0 1,0 0 1,0 0-1,0 0-3,1 8 2,-1-8-2,0 0 1,0 0 1,0 0 3,0 0-2,0 0-2,0 9 0,0-9 3,0 0 0,0 0-2,0 0 3,0 0-7,0 0 8,0 0 2,0 0-5,0 0 4,-2 10-4,2-10 1,0 0-2,0 0 3,0 0 0,0 0-10,0 0 14,0 0-7,0 0 5,-2 7-3,2-7-6,0 0 6,0 0 2,0 0-7,0 0 3,0 0 4,0 0-10,0 0 9,0 0 0,-1 10-2,1-10-3,0 0 3,0 0 3,0 0-1,0 0-5,-5 11 5,5-11 0,0 8-1,0-8 3,0 0-6,-1 8 3,1-8-1,0 0 0,2 7 3,-2-7-5,0 0 6,0 0-4,0 0 2,0 0 4,0 0-10,0 0 6,0 0 1,0 0 0,0 0-4,0 0 1,0 0-1,0 0 3,0 0-7,-1 12 7,1-12-2,0 0 6,0 0-6,-1 8 2,1-8 0,0 0 0,0 0 0,0 0-1,0 0 4,0 0-8,-3 6 10,3-6-7,0 0 5,0 0-4,0 0 2,0 0 2,0 0-2,0 0 1,0 0 3,0 0-4,0 0 4,0 0 1,0 0 3,0 0 7,0 0-1,0 0 7,0 0-3,0 0 3,0 0 2,0 0-2,0 0-6,0 0 2,0 0-1,0 0-5,0 0 2,0 0-2,0 0 1,0 0-1,0 0-4,0 0-3,-14-17 0,14 17 2,-5-9-2,2 6 0,3 3-1,-3-9 3,3 9-2,-5-8 3,2 1 1,3 7-2,-6-7 2,6 7-13,-7-8 18,5 4-4,2 4-8,-9-8 10,9 8-3,-5-5 0,5 5 1,-7-4-7,7 4 2,-6-7-1,6 7 4,-4-5-5,4 5 1,0 0-4,-9-6 8,5 2-13,4 4 8,-5-7 0,5 7-11,-6-8 13,6 8-2,-4-7 1,4 7-2,-7-5 2,7 5-3,-6-9 3,2 5 0,4 4-2,-5-4 0,5 4-3,-5-5 4,5 5-3,-6-7 3,3 1-4,3 6 5,-5-6-2,5 6 0,-6-5-1,6 5 0,-6-7-2,6 7 3,-3-5-4,3 5-1,-7-11-1,3 10 4,4 1-3,-8-9 5,4 4-6,4 5 7,-7-7-9,7 7 11,-6-6 1,6 6-1,-4-4-1,4 4-4,0 0 0,-8-3-1,8 3 1,0 0-2,0 0-9,0 0 10,0 0 1,0 0-8,-6-5 7,6 5 6,0 0-20,0 0 17,0 0-2,0 0 0,0 0-3,0 0 0,0 0 4,0 0-8,0 0 5,0 0-6,0 0 4,0 0-3,0 0 6,0 0-3,0 0 1,0 0-1,0 0-6,0 0 8,0 0 2,12 19-4,-8-16 0,0 4 2,0-2 0,-1 0 3,2 4-1,0-3 3,1 1-6,1 3 3,-1-5-7,-1 2-4,3 2 3,0-4 0,1 3 5,-2-1-7,1 2-6,-1-1 3,1-1-2,3 3 3,-1-3-1,-3 2 3,1-1-2,5 4 3,-6-7-1,1 4-8,-1-4 1,3 3 1,-5-3-1,0-1-5,1 1 7,0 0 1,0 0-3,-1-3 1,-1 3 4,-4-5-3,5 5 2,-5-5 2,5 5-1,-5-5 5,0 0 2,7 4-3,-7-4 3,0 0 0,0 0 1,0 0 5,0 0-2,2 5-1,-2-5 1,0 0-5,0 0 3,0 0 4,0 0 1,0 0-3,0 0-6,0 0 11,0 0-7,0 0 3,0 0 0,0 0 0,0 0-1,0 0-3,0 0-1,0 0 5,0 0 1,-2-31-6,2 31 4,-2-9-5,2 9 7,0-8-5,0 8 2,3-10-1,-3 10 2,6-10-3,-3 6 0,-1-1 3,2-2-4,0 2 5,-4 5-4,9-12 4,-3 4 3,-1 1-3,-2 0-1,3 0-2,1-1 4,-1-1-4,2 0 3,-3 1 0,1 1-4,1-3 6,-2 3-3,2-3 2,-2 0-1,1 1 1,-3 4-3,1-5 3,-4 10 3,4-11-10,1 4 8,-2 0-1,-3 7 4,4-9-5,-4 9 3,5-9-3,-4 4 1,-1 5 1,0 0-1,6-8-2,-6 8 3,4-9-3,-4 9 1,0 0 2,5-10-4,-5 10 5,5-6-5,-5 6 3,7-8-3,-7 8 3,0 0 1,5-6-1,-5 6-1,0 0 2,4-9 0,-4 9 2,0 0 0,0 0 7,0 0 2,0 0 2,4-10 0,-4 10 0,0 0-2,0 0 2,0 0-12,0 0 10,0 0-6,0 0 1,0 0 2,0 0-7,0 0 9,0 0-7,0 0 3,0 0-4,-7-9 1,7 9 0,0 0-5,0 0 3,0 0-12,-11-2 13,11 2 0,0 0 1,0 0-3,-13 2-1,13-2-2,-13 2-2,5 0 1,1 1 1,-3 0-4,1-1 1,-4 3 0,4-4 4,-3 1-7,-2 3 5,4-4-4,-4 2 1,3-1-1,-1 1-6,-1 1 1,2-2-1,-3 0-3,4 3 0,-2-3 2,-2 2-6,4-2 4,1-2-2,-3 5 3,3-3-1,2 1 1,-1-1-2,8-2-2,-10 2-8,10-2-6,0 0-18,-9 1-9,9-1-13,0 0-13,0 0-25,0 0-5,0 0-24,0 0-22,0 0-20,0 0-107,0 0-310,-2-22 138</inkml:trace>
  <inkml:trace contextRef="#ctx0" brushRef="#br1" timeOffset="358148.2942">816 15000 39,'0'0'85,"0"0"-9,-6 34-3,6-34 0,0 0 11,2 13 7,-2-13-9,0 19-1,0-19-11,0 0 0,0 0 4,-4 58-6,4-58-8,-5 51 5,0-22-3,3 0-13,2-29-3,-7 61-2,1-32-7,2 2-6,4-31-3,-6 58-1,2-29 0,0-2-6,4-27-10,-1 40-2,1-40-15,0 33-10,0-33-15,0 0-11,2 42-15,-2-42 9,0 0-28,7 28-16,-7-28-9,0 0-68,0 0-184,0 0 82</inkml:trace>
  <inkml:trace contextRef="#ctx0" brushRef="#br1" timeOffset="359189.0924">1176 15095 92,'0'0'200,"0"0"-11,-10-2-18,10 2-11,0 0-18,0 0-9,0 0-15,0 0-11,0 0-18,-8-4-7,8 4-7,0 0-11,0 0-6,0 0-6,0 0-11,-3 15 2,3-15-5,-4 11 0,2-2-7,0 1-4,-2 1 3,1 1-10,0-1-3,-1 5 0,1 1-2,0-5 2,-2 3-5,1 1-1,-1-1-2,3 2-2,0 1 4,-1-1-4,2 0 4,1 0-8,1-1-3,-1-6-3,3 2-8,-1-2-4,2-1-2,-3 1-11,3-2 3,0-1-2,0-2-2,-1 0-5,1-1 1,-4-4 5,10 4 1,-4-1 1,-6-3 2,13-3-1,-13 3-6,15-4 8,-7-3-1,-2 0 0,2 0 5,-1-1 10,-3 0-10,-4 8-1,7-16 8,-4 11 0,-2-7-1,-1 12 8,-1-17-6,0 5 7,1 12 2,-1-17 4,-3 8-1,0 0 2,-2 1 0,1 0 7,-3-1 5,2 3 1,0 0 10,-1-2-1,1 4 8,0 0 2,2-2 4,4 6 3,-7-9-5,7 9-3,-6-6-6,6 6-3,-5-7-2,5 7-4,0-8-4,0 8 2,3-11-6,-3 11-2,8-11 1,-2 2-2,1 0-2,3-1-2,-1 3 4,0-3-8,0 0 5,2 3 0,-2-1-4,0 1-1,0 0 0,-3 4 2,1 1-8,-1-1 4,-6 3-1,10-3 0,-10 3 2,9 0-3,-9 0 0,0 0 3,14 4 3,-14-4-4,7 4 2,-5-1-1,2 2-1,-4-5 0,7 7 0,-5-4-5,-2-3 10,6 10-4,0-6 2,-2 1 3,0 2-5,-4-7 2,7 12-1,-5-4-3,2 1 1,-1-3 2,1 6 6,-3-3-1,1 3 1,0 0-2,-2 0 1,2 0 2,-2 0-2,2 1-4,-2 1 2,1 1 2,1-4-4,0 1 6,2-1-8,-2-1 4,0-2-2,1 1 2,4-1-4,-4-1 0,-3-7 0,6 8-3,0-3 5,-6-5-2,9 4 5,-9-4-3,0 0 4,17 0-2,-17 0 3,0 0-5,17-11 3,-10 4-2,0-3 1,-1 0 2,-2 1 1,2-3 7,-1 1 1,-3-1 6,0-3-7,0-2 0,0 0 0,-2 1 4,0-1 1,-4 0 0,2 1-2,-3 0 0,-1 0-7,0 2 5,0-3-1,-3 2 1,-3 1-8,6 4 2,-3-4-1,1 6-1,-4-5-3,5 5-2,-4 0 3,1 3-5,1-2 1,-1 2-7,0 2-9,5 2-6,-3 0-6,8 1-13,-18 0-8,11 0-10,7 0-11,-15 5-4,15-5-24,-12 5-8,6 0-14,1-2-2,-1 1-12,1 1-107,0-1-259,5-4 115</inkml:trace>
  <inkml:trace contextRef="#ctx0" brushRef="#br1" timeOffset="360380.7874">1661 15213 107,'-2'9'109,"2"-9"1,2 11-25,-2-11 8,1 11-25,-2-1 2,2-5-9,-1-5 3,0 14-2,0-14-12,0 11-3,1-5-6,-1-6-5,0 8-14,0-8 3,0 0 9,1 10-6,-1-10 4,0 0 9,0 0 8,2 4 5,-2-4 9,0 0 3,0 0-13,0 0-1,0 0-9,0 0 3,0 0-10,0 0-5,-9-18-1,4 12-6,5 6-2,-7-11-3,3 6-10,1 0 5,-1-1 2,4 6-2,-6-9-2,6 9 0,-8-8-2,8 8 1,-4-7-7,4 7 2,-5-4-5,5 4 2,0 0-5,-4-7-3,4 7-7,0 0-12,0 0-4,0 0-7,0 0-7,0 0-4,0 0 4,0 0-4,0 0 4,0 0-3,0 0-1,0 0-19,13 15-3,-13-15-2,6 7-7,-6-7-20,7 6-86,-7-6-197,2 5 88</inkml:trace>
  <inkml:trace contextRef="#ctx0" brushRef="#br1" timeOffset="360983.4027">1794 15028 13,'4'-5'158,"-4"5"-23,0 0-5,0 0-9,10-1-6,-10 1-12,0 0-5,0 0-10,12 1-9,-12-1-11,0 0 8,11 4-21,-11-4-3,10 5-4,-6-3-4,1 1-3,0 2-6,-1 0 0,2-1-8,0 5 2,-2-3-3,3 1-6,-3 3 3,1 0-2,0-1 0,-1 1 1,-2 1-6,1 0 2,-2 0-3,0 1 0,-1-1-2,0 1-7,0-1 3,-1-2 1,0 1 1,-2 0-3,3-2 1,-2 2-2,-3 0 0,1-2 7,-1-2-6,3 2 0,-3 1 1,1-4 3,-1 2-9,0-4 4,5-3-5,-7 10 3,1-6-3,2 3 1,2-2 1,2-5 1,-10 8-5,10-8 0,-5 5-4,5-5-1,-2 5-4,2-5-4,0 0 9,0 0-4,0 0 6,0 0 0,0 0 1,0 0-3,27-8 2,-20 3 0,3 0 3,0-3 9,-1 1-13,1 1-1,0-2 2,1 1 3,0 2-2,-2-1 12,-1 1-16,1-1 5,-4 1-2,2 3-9,-1-2-13,0 3-1,-6 1-3,0 0-17,14-7-12,-10 4-21,-4 3-22,8-1-18,-8 1-112,0 0-247,0 0 110</inkml:trace>
  <inkml:trace contextRef="#ctx0" brushRef="#br1" timeOffset="361669.287">2038 14955 51,'0'7'169,"0"-7"-10,0 0-14,-3 14-18,3-14-10,-1 12-15,1-12-1,0 13-8,-2-6-7,2-7-12,0 15-6,2-6-5,-1-1-5,-1 1-5,1 0-10,-1-1 7,3 2-9,-2 0 0,2-2 0,-1 2-11,1-2 7,1 3-2,-2-2-9,1-1 2,-1 0 0,1-2-5,-1 1 0,4 2-3,-4-4-3,3 3-1,-1-3 1,-1-1-4,2 1-1,-5-5-1,6 7 1,-1-3-2,-5-4-1,8 2-1,-8-2 3,12 0 1,-12 0-2,11-3 0,-7 0-5,5-2 2,-4 0-2,1-2-1,1-1 0,-2-1 0,-3 2 2,3-1-4,-2-2 3,-2-1-2,0 0 2,-1 0-1,0-1 1,-1 1-1,-1 0-10,0 1 9,0 0 5,-2 1 4,2-2 2,-1 3 5,0 1-5,3 7-1,-4-10-3,4 10-1,-2-6 0,2 6 0,0 0 0,-5-8-6,5 8-3,0 0 1,0 0 1,0 0-2,0 0-4,0 0-4,0 0 9,0 0-2,0 0 2,0 0-2,0 0-2,0 0 0,10 24 5,-7-18-2,-1 3-1,2 2 2,0-1 0,0 0 2,-1 1-6,1 0-2,0 2 3,1 1 2,0 1 2,-2-3-4,6 4-5,-3-2-10,-2-2-11,0 2-9,1 1 6,-1-1-25,-2-3-17,1 0-13,-1-1-10,1 0-29,-3-10-22,3 11-115,-3-11-282,0 11 125</inkml:trace>
  <inkml:trace contextRef="#ctx0" brushRef="#br1" timeOffset="362449.1615">2344 14897 51,'0'0'108,"0"0"2,0 0-7,0 0 0,0 0 0,0 0-10,0 0-4,14 13 2,-11-7-8,-3-6 2,2 14-4,1-6-2,-3 4-5,1-3-8,1 7-1,0-3-2,2 2-4,-1-3-6,-1 3-2,6 1-9,-7-4-8,2 0 1,-1 4-4,2-7-2,-1 2-11,-1 0-10,1-3-8,-2-1-8,2 1-5,-2-3-2,-1-5 0,3 10-2,-3-10 1,-2 8 6,2-8 6,0 0 4,2 7-7,-2-7-9,0 0-9,0 0 1,0 0 6,0 0-3,-13 0-1,13 0-2,0 0 7,-15-13 3,8 5-3,0 0 9,2-4-7,-1-2 1,1-1 1,1-2-3,-1 0 5,0 1 9,4-1 1,-2 1 16,0 6 18,3-3 7,-2 2-2,0 2 0,2 0-1,0 9 7,-2-11 2,2 11-2,0-10-5,0 10-2,0-10-1,0 10-5,0 0-5,0 0-5,0-9-6,0 9 3,0 0 1,0 0-5,4-7-3,-4 7-5,0 0 1,6-2 2,-6 2-1,0 0-1,13 2-4,-13-2 2,13 4-1,-7 0-1,3 0 2,-1-1-2,-2 3 2,6 0-1,-2 1 1,0 0-5,2-1 6,-1 3-3,1-1 3,-3-3-1,3 2-2,-3-1-9,0 1 6,0-2 1,0-1 1,-4 0 1,0-1-2,-5-3-2,8 4 0,-8-4 1,6 3 4,-6-3-3,0 0 3,5 4 4,-5-4 1,0 0 13,0 0 9,0 0 4,0 0-5,0 0-4,11-11-5,-11 4 2,0 7-3,1-16 0,0 7-1,-2-3-4,0 1-1,0-5 5,-2 1-6,0-1-1,-1 4 0,1 2-5,-1-2-2,0 2-1,0-1 3,2 0-4,-4 0-6,4 3-6,-1-1-4,2 4-3,1 5-3,-5-11-7,5 11-18,-3-9-11,3 9-17,-2-7-21,2 7-22,0 0-34,-3-9-37,3 9-99,-3-6-308,3 6 137</inkml:trace>
  <inkml:trace contextRef="#ctx0" brushRef="#br1" timeOffset="364128.2088">3069 17726 18,'0'0'69,"0"0"9,0 0-3,-7-3 3,7 3-7,0 0-10,0 0-7,0 0 2,0 0-8,0 0-6,0 0-4,-16 6 10,16-6-5,-5 1 4,5-1-10,0 0 24,-7 3-15,7-3-10,0 0 4,0 0-3,0 0 5,0 0-5,0 0-5,0 0-4,0 0 2,0 0 1,0 0-9,0 0 2,0 0-7,0 0 8,-4-10-6,4 10 6,0 0 1,0 0-4,0 0 7,0 0-4,0 0-1,0 0 6,0 0-12,0 0 3,0 0-5,0 0-2,0 0-1,0 0 2,0 0-9,0 0-5,0 0 10,0 0-2,0 0-4,0 0 4,0 0-2,27 5 11,-22-3-9,2 1 7,4-1-3,0-2 0,0 0-4,2 0 0,-13 0-2,30-3 6,-13-2 0,4 1 3,0-1-8,0 1 3,6-4-4,-2-2 1,2 1-2,0 1-1,0 1 1,-8-2 2,1 1-5,6 1-1,-8-3 2,0 3 1,-3 4 0,-1-2-11,-5 2 6,1 2-6,-10 1 13,13-3-9,-13 3-3,0 0 3,12 3-4,-12-3 2,3 5-2,-3-5 5,-1 10 1,1-10-2,-2 14 0,2-14-1,-6 10-20,4-5-5,2-5-8,0 0-24,0 11-8,0-11-15,2 5-8,-2-5-18,0 0-13,8 5-90,-8-5-230,0 0 101</inkml:trace>
  <inkml:trace contextRef="#ctx0" brushRef="#br1" timeOffset="364999.0183">3970 17602 73,'0'0'67,"-7"2"0,7-2-4,0 0-11,0 0 11,0 0 1,0 0-1,0 0-5,0 0-9,0 0-7,22 3 3,-18 1-5,-4-4 2,14 5-3,-5-1-2,0 0 10,1 1-10,-2-3 0,5 3-17,-2 1 5,4 1 4,-3-1-11,3 1 8,-1-4-7,2 3 0,3-3 2,-1 0-11,2 1 0,2-6 4,-2 7 2,3-4-5,5-2 2,-5-2-2,5-1-10,2 1 8,-5-6-1,-5 7 0,1-1-6,-2 0-2,-2-1-7,-3 4 6,-2 0-3,-2-1-4,-10 1 0,18 1-6,-18-1-2,10 0-1,-10 0 8,0 0 2,13 2 2,-13-2-1,0 0 4,0 0-5,6 5 3,-6-5-4,0 0 9,0 0-6,0 0 1,0 0-23,0 0-2,0 0-19,1 3-20,-1-3-10,0 0-71,0 0-162,0 0 71</inkml:trace>
  <inkml:trace contextRef="#ctx0" brushRef="#br1" timeOffset="365728.3836">5114 17609 45,'0'0'115,"0"0"-11,0 0-10,2-7-14,-2 7-3,0 0 4,0 0-2,0 0-9,0 0-1,0 0-2,17 11-2,-14-8-3,-3-3-3,8 3-7,-8-3-5,13 5-2,-7-5-1,-6 0 2,22 5-4,-12-5-3,3 2 0,-2-2-8,8-2 3,-7-3-9,7 5 4,-1-4-4,3 3-5,-1-2-3,-1-1 0,2-1-1,-2 2-7,1 1 4,-1-1-5,-1 1 1,-5 0-11,0 1 5,0-1-12,-13 2 4,19 0-8,-10-1-5,-9 1 4,13 0-11,-13 0-4,10 4 10,-10-4-4,0 0 11,11 3-6,-11-3 9,0 0-5,0 0 2,0 0 0,8 4-11,-8-4-9,0 0-16,0 0-6,0 0 2,0 0-28,0 0-8,0 0-10,0 0-64,0 0-175,0 0 78</inkml:trace>
  <inkml:trace contextRef="#ctx0" brushRef="#br1" timeOffset="366378.2466">5765 17653 83,'0'0'101,"0"0"-14,0 0-9,0 0-5,0 0-1,10-1 3,-10 1-4,0 0-5,0 0 1,12-2-8,-12 2-13,0 0-12,0 0 5,15-2 3,-15 2-13,10 0 7,-10 0-8,16-3-4,-9 1-10,6 0 8,-3-1 2,1 1-5,1-1-11,-1 1 5,-11 2 4,23-2-11,-13 1 3,2-3 4,-1 3-1,2-2-4,-1 2-2,-1 1 3,-1-3-9,-10 3 2,23-3-4,-13 4 3,-10-1-11,14-3 4,-5-1 6,-9 4-9,19-3-2,-12 1 5,4-1 6,-11 3-20,12-1 18,-12 1-9,10-6 5,-10 6-8,10-2 0,-10 2 0,0 0 11,9-5-3,-9 5 7,0 0-19,8-5 13,-8 5-1,0 0-3,0 0-10,9-5 8,-9 5-1,0 0-1,7-5 1,-7 5-6,0 0 8,7-7-5,-7 7 11,0 0-13,0 0 5,6-7 3,-6 7-7,0 0-1,0 0 0,5-7-3,-5 7 1,0 0 0,0 0 3,0 0 7,0 0-8,0 0-1,0 0 8,0 0-6,0 0 7,0 0 5,0 0-2,0 0-5,0 0 8,0 0-18,0 0 3,0 0-12,0 0-22,0 0-52,0 0-113,0 0 51</inkml:trace>
  <inkml:trace contextRef="#ctx0" brushRef="#br1" timeOffset="367678.0294">6109 12830 56,'0'0'138,"0"0"-15,0 0-6,-9-5-11,9 5-14,0 0-2,-7-3-10,7 3-2,0 0-10,-10-1 0,10 1-6,-7-3 4,7 3-3,0 0-6,-7-4 5,7 4-3,0 0 3,0 0-3,-8-3-2,8 3 4,0 0-7,-7-3-1,7 3-6,0 0 5,0 0-2,0 0 0,0 0-4,-6-4 2,6 4-4,0 0-6,0 0-4,0 0-6,0 0 1,0 0-2,0 0-5,0 0-7,-12 1 0,12-1-1,0 0-3,0 0-2,-5 6 8,5-6-11,-2 10 4,2-10 8,-1 9 0,1-9-4,-1 13 0,1-6 0,0 2 0,0-1 0,-2 4 4,4 0-1,-2 5 7,0 0 0,-2 0 0,-1 9 1,3-7 7,-3 5-5,3 2-6,0 2 1,0-2 3,-2 1-2,1 0-1,-2 0-8,0-6 3,2-3-1,0 1-1,-2-3-6,5-3 4,-1-1-4,-2-3-3,1-1 2,0-8 1,1 12-2,-1-6-2,0-6 1,0 8-2,0-8-2,0 0-4,1 9-7,-1-9-3,0 0-3,0 0-5,0 8-5,0-8-4,0 0-12,0 0-10,0 0-8,0 0-15,0 0-16,0 9-19,0-9-8,0 0-29,0 0-21,0 0-24,0 0-99,0 0-313,0 0 138</inkml:trace>
  <inkml:trace contextRef="#ctx0" brushRef="#br1" timeOffset="368269.0291">6061 13912 96,'0'0'146,"0"0"-5,0 0-9,0-10-15,0 10-3,0 0-6,0 0-12,0 0-7,0 0-2,0 0-14,0 0-5,0 0 0,0 0 10,0 0 3,0 0-1,0 0 1,0 0-10,0 0 5,7 22-2,-6-17-6,-1 5-5,3-1-5,-3 1 0,1 3-8,0-2-5,-1 1-5,3 3-1,-1 2-3,1-1-7,0 1 0,2 0 16,-2 0-6,0 0-3,0-2-5,-1 1-4,1-3-3,-1-1-1,2 5-4,-1-6-8,-1 1-8,2-3-14,-2 1-4,1-3-5,-2 2-7,2-2-5,-2 0-3,2-1-2,-3-6-6,2 11 1,1-6 0,-3-5-6,0 0 0,1 10-4,-1-10-3,0 8-6,0-8-2,0 0-15,-4 6-7,4-6-16,-3 6-18,3-6-13,-6 3-119,6-3-271,-7 4 120</inkml:trace>
  <inkml:trace contextRef="#ctx0" brushRef="#br1" timeOffset="368869.1517">6115 14673 90,'0'0'127,"0"0"-26,0 0-6,0 0-7,0 0-4,0 0 3,0 0-6,0 0-1,12 0-1,-12 0-7,4 4-3,-4-4-2,2 6-7,-2-6 1,4 8-2,-4-8 1,4 10-2,-3-4-9,2-1-4,-2 3-7,3 1 0,-3-1-3,0 2 0,0 0-6,1-1-1,-1 2-5,-1 0 2,0 1-6,0 0-2,0 1 0,0-1-3,-1 4 0,1-7-4,-2 1 2,4 2-4,-4 0 0,1-1-1,1 0-11,1-2-4,-1 0-6,2 0-2,-2 1-17,0-10-1,0 13 2,0-7-17,0-6-9,0 10-4,0-10-3,-2 10-6,2-10-4,-3 9 2,3-9-1,-7 8 0,7-8-3,-6 5 1,1-1-17,5-4-58,-11 5-162,5-3 72</inkml:trace>
  <inkml:trace contextRef="#ctx0" brushRef="#br1" timeOffset="369520.1317">6160 15450 84,'0'0'123,"0"0"3,0 0-13,0 0 0,0 0-5,0 0-10,0 0-8,0 0-3,0 0 2,0 0-11,0 0-2,0 0 2,0 0-4,0 0-1,0 0-7,-1 12-7,1-12-2,-3 8-2,3-8-8,-1 12-2,1-6-7,-2 2 2,2-8-21,-2 12-6,1-7 2,1-5-4,-4 13 1,4-5-6,-1 2 10,1-2-6,0 2-5,0-10 1,0 15-1,-2-6 8,2 0-2,2 3-3,-2-3-4,0 0-2,-3 0-1,3 3 6,-1-2-4,0 3-5,-1-2 5,1 0-2,0 1 1,-2 4-5,1-1 3,0-3-6,0 0-5,0 0 2,0 0-7,-1 1 0,2-2-7,-3 1-10,2 0 3,-2-1-4,1 1-8,2-3-3,-2 2-13,1-3 0,1-1 2,1-7-1,-2 13-4,2-6-9,0-7-12,-1 12-5,1-12-10,-1 8-86,1-8-198,-3 9 89</inkml:trace>
  <inkml:trace contextRef="#ctx0" brushRef="#br1" timeOffset="370109.0728">6137 16288 101,'0'0'125,"0"0"-10,0 0-3,0 0-11,0 0-11,0 0-2,0 0-5,0 0-11,0 0-7,-13 12-3,13-12-4,0 0-2,0 0-5,0 0-8,0 0-1,0 0-2,5 10 0,-5-10-10,5 7 7,-5-7-12,3 10 8,-2-5 4,2 2-6,-3-7 2,2 15-1,0-7-1,-2 3 0,-2-2-1,4 3-12,-2-2 0,0 0 6,-2 0 18,2 0 0,0 1-5,-1-1-6,1 0-3,0 1-3,0-5-5,3 3-1,-3 1-4,1 0-6,1-2-5,0 1 0,-2-2-8,2 0-1,-1 0-8,2-1-7,-3-6 5,3 14-10,-2-9 0,1 2-9,1 0 2,-3-7-18,1 13 8,1-8-4,-2-5-5,1 11-11,-1-11 5,0 10-6,0-10-13,-1 9-12,1-9-3,-4 8-9,4-8-5,-5 7-66,5-7-186,-9 7 82</inkml:trace>
  <inkml:trace contextRef="#ctx0" brushRef="#br1" timeOffset="370564.7999">6172 16923 115,'0'0'163,"0"0"-13,0 0-22,2 6-11,-2-6-11,0 0-6,0 0-5,0 0-5,0 0-3,0 0-3,5 4 0,-5-4-3,4 7 1,-4-7-7,0 0-8,2 11-5,-2-11-6,2 10-2,-1-6-1,-1-4-1,0 12-6,1-6-2,-1 3-2,3 1-4,-2-3-6,0 0-3,1 1-4,-1 4-25,-1-5-1,1 3 0,-1-1-3,2 3 6,-1-4-2,-1 1-2,0 0-2,0 2-6,0-2-4,0 0-7,0-1 1,1 0-1,-1-8-9,1 14-2,-2-7-2,2-1-8,-1-6-3,2 14-3,-1-7-18,-1-7-12,0 13-9,1-7-7,-1-6-7,4 9-8,-1-6 2,-3-3-9,5 10-63,-4-5-194,-1-5 87</inkml:trace>
  <inkml:trace contextRef="#ctx0" brushRef="#br1" timeOffset="370989.2869">6272 17435 6,'2'6'131,"-2"-6"-14,0 0 0,1 13-4,-1-13-3,-1 10-12,1-10 1,-2 12 5,0-5-20,-1 0-2,1 1-9,-1 2-2,2 0-12,0-2-6,-1 0-2,2 2-8,-2-5-6,2-5-2,1 14-8,-1-14 2,0 12-4,3-7 4,-3-5-6,2 11-5,0-5 0,-1-1 2,-1-5-7,5 9-2,-4-4-8,-1-5 8,1 7-5,-1-7 4,3 8 1,-3-8 2,0 0-8,0 0 4,6 12-2,-6-12-7,0 0 5,0 0-1,0 0 1,4 6 2,-4-6-3,0 0 5,0 0-4,0 0-4,0 0 0,0 0-14,0 0-17,0 0-6,0 0-14,0 0-3,0 0-13,0 0-12,0 0-27,0 0-29,0 0-75,-2-30-224,2 30 100</inkml:trace>
  <inkml:trace contextRef="#ctx0" brushRef="#br1" timeOffset="376124.8297">2928 12899 17,'0'0'106,"0"0"-10,0 0-3,0 0-8,0 0-4,0 0 2,0 0 13,0 0-14,0 0-7,0 0 5,0 0-17,0 0 3,0 0-10,0 0-1,0 0-1,0 0 3,0 0-2,0 0 2,0 0-1,-6 4-3,6-4 6,0 0-10,0 0-2,0 0-4,0 0-5,0 0 0,0 0-12,0 0 3,0 0 6,0 0-16,0 0 0,0 0-4,0 0 2,0 0-3,0 0-3,0 0-1,0 0-3,0 0 4,0 0-2,0 0 3,0 0 3,0 0-8,0 0 7,0 0 0,-4 5 0,4-5 0,0 0 11,0 0-5,0 0 7,-1 9-5,1-9-9,-4 5 5,4-5 4,0 0 0,0 0 3,0 7 4,0-7 2,0 0 2,0 0 1,0 0-3,0 0 3,0 0 0,0 0 0,0 0-6,0 0-3,0 0-5,0 0 6,0 0-10,0 0 1,0 0-6,0 0 0,0 0-2,0 0-1,0 0-2,0 0 1,0 10 0,0-10-3,0 0-1,5 6 0,-5-6-2,3 9 4,-3-9 0,4 5 1,-1 0-4,-3-5 1,4 9 0,-1-4-1,0 0-3,-3-5 2,8 9-1,-4-6 0,0 0 5,0 3-5,-4-6 1,10 7 3,-6-4-1,2 5-2,-2-4-5,1-1 4,-5-3-1,13 8 0,-9-5 1,2 0 0,-1 0 1,1 0 1,2 1-2,-3 0 2,-5-4-5,9 6 4,-5-3-2,2 1 1,0-2 1,-3 3 1,3-2-5,-1 4 3,0-5 4,1 4-6,-1-2 4,-5-4-2,9 6 2,-4-3 1,-2 2-3,-3-5 1,9 8 1,-7-6-1,3 2-2,-5-4 3,6 8-2,-2-4 1,-4-4-3,6 6 2,-1-4 1,-5-2 0,6 8-1,-3-4 1,-3-4-2,6 5 1,-2-3 0,1 3 1,-5-5-2,10 7 4,-4-3-3,-1 1-1,0-1-3,0-1 6,2 1-4,-1-1 3,-1 3 0,0-3-1,0 0 0,-1 2 1,2-1-2,-1 2 5,-5-6-4,5 6 1,-1-1-1,1-2 0,-5-3-1,4 8 8,-4-8-5,8 6 0,-6-2-1,2 0-3,-4-4 2,5 7-2,-5-7 5,4 5-6,-4-5 0,5 4 4,-5-4-3,6 4 0,-6-4 0,6 6 5,-6-6-3,6 7 0,-6-7-2,3 5 2,-3-5-1,6 5 8,-6-5-4,5 5-3,-5-5 0,7 4 1,-7-4 1,3 5-3,-3-5 1,4 5 1,-4-5-2,2 6 0,-2-6 2,3 5-4,-3-5 1,6 7 1,-4-3 1,-2-4 1,7 7 0,-4-2-1,-3-5-3,5 7 7,-2-2-6,-3-5 1,5 6 3,-5-6 17,4 6-6,-1-1 2,-3-5-2,6 10-2,-1-5-1,-3-1-1,-2-4 2,6 10-3,-1-6-5,-3 2 2,2-1 1,0 0 0,0 1-1,1 0 4,-1 0-9,0-1 4,-1 1 1,1 4 1,-1-4-1,1 1-2,1 1-1,-1-1 2,-1 1 0,0 0-1,1 0-1,0 2 0,0 0-1,-1-5-1,4 4 2,-3-1 3,1-2-3,-1 0-2,1 1 3,-1 0 0,-1 0-3,5 1 0,-4 1 3,0-4-3,1 2 3,0 1-1,1 1-1,1-1 0,-5 0-1,1-2 1,2 1 1,-1 1-3,1 1 3,-1-1 1,1 4 1,-3-3-2,3 0-1,-2-4-1,0 4-1,-1 0 1,2-4-3,-1 6 3,0-3-3,2 1 2,-1-1 2,0 1-1,1-1 1,-1-2 1,1 0-4,-2 0 1,2 0 3,0 2-3,-1-1 1,0-2 2,-1 2-5,0-2 4,0 1-1,-1 0 1,3-1-3,-1 0 2,-4-5-3,6 11 1,-2-6 4,0-2 1,0 4-3,-1-2 0,-1 0 1,2 2-2,0-2 3,-4-5-3,3 12 6,1-7-4,-1 2 0,0-2 0,-3-5-2,3 10 3,0-3-4,-3-7 4,4 10 0,-1-6 0,-3-4-4,4 12 5,-1-7-4,-3-5-2,4 10 0,-3-4 3,2-1 0,-3-5 3,5 11-3,-3-5-1,1 0 2,0 1 0,0-1-1,0-2 2,-1 5-4,0-4 1,0 1 0,2-1 1,0 1-2,-2 1 0,1-2 4,-2 2-2,-1-7 0,6 10 0,-2-4-2,-1 0-1,0-1 3,-1 3 1,1-1-1,-1 2-1,1-4 0,-1 3 5,0-3-4,0 2 2,0 0-2,1 0 1,-3-7 0,5 10 0,-1-1-2,-3-6-1,3 5 1,-2-2 0,1-1 2,-3-5-1,7 10-3,-6-5 2,4 0 1,-2 2 0,1-2-3,-4-5 4,7 9-3,-4-3 0,-2-1 0,3 1 3,0-2-3,1 2 3,-1-1-2,-4-5 4,5 10-5,-3-6-1,1 1 1,1 0 4,-4-5-2,5 11 1,-2-6-2,-3-5-2,7 6 4,-3-2 2,-4-4-4,6 8 3,-2-4-2,0 0 0,-4-4-2,8 9 2,-5-5-1,-3-4 0,6 8-2,-4-3 0,3-1 2,-2 1 1,1 0 0,0 1-1,0 0-1,0-2 1,2 1 0,-3 1 3,3 1-2,-3-1 3,4 3-5,-5-3 1,2 0 1,-4-6-1,9 12 1,-5-5-2,-4-7 2,8 10-1,-2-1-1,-6-9-2,9 12 5,-4-5 0,-1-2-2,1 3 0,3 0 0,-2 1 1,-1-1 0,-1-2 0,4 1 3,-2 1 1,-1 3-5,2-2-1,-2 0 2,0 2-1,1-2-2,-1 1 3,0-2-3,-2 0 3,3 0-5,1 1 0,-1 1 4,2-1-3,-2-2 0,1 1 2,-1 1 2,0-2-1,1 1 2,-1-4 0,-1 4-3,4 1 5,-3-2-3,3 3 0,-2-2 0,-2 1 2,4-1-3,-3 2 0,2-1-1,-2 1 1,1 0-2,-1 0 0,-1-1 0,2 4 3,-2-4-2,1 2 1,0-1-16,0-1 1,-1 2-4,0-3 6,2 2 3,-1-2-4,0 0 4,0 2 2,0-5 0,-3 0 1,5 3 1,-4-2-2,0 1 1,0-2 0,1 2 1,-1-3-1,2 1 3,0 3 0,-2-2 2,0 0 2,1-1-2,-2 0 0,2-1 3,0 2-1,-1-1 2,1 1-4,0 1 1,-1-3 3,1 3-4,-5-7 2,9 9 7,-4-4-9,0 0 1,1 2 2,0-4-6,0 3 2,-1-1 0,0 1 3,2 0 0,-2-3-1,1 2 1,-1-1 4,0 1-2,0-1-9,3 4 9,0 0 0,-3 1-1,0-2 0,3 3 0,-6-4 0,5 1-2,-1 1 2,-2 0-1,2 1 4,1-1-5,-2 2 1,1-2-4,0-1 4,1 0 0,-3 0 2,2 1 1,2-1-7,-3 1 3,2-1 1,0-1-2,-2 2 1,1-4-1,2 4 1,-3-2 1,0 0 2,2 2-2,0 1 1,-2-2 1,0 3 2,2-1-4,-2-2 2,1 4-4,-1-2 5,1-1-2,0 1-2,0 0 2,2-1 6,-3 1-9,2-1 1,-2 1 2,1-1 1,0-1-5,-1 3 3,2-3 0,3 3-2,-2-3 4,-1 1-1,-1 1-1,-1-2 3,1 2-3,-1-1 1,4 1-2,-4-1 4,0 0-5,-1 1 1,3-1 4,0 1-3,-3-4 1,-1 2-1,3-1 1,-2 0-1,2 2 1,1-4-5,-2 1 6,-1 0-2,-1 0 0,3-1 4,-1 2 0,-5-6-5,7 7 1,-3-2 0,0-3 3,-4-2-1,9 9 0,-5-6-1,1 1 0,-5-4 1,5 6 0,-5-6 0,6 7-3,-6-7 2,6 4 0,-4 2-3,2-2 3,-4-4 3,5 7-6,1-3 6,-6-4-1,7 5-2,-7-5-2,5 7 3,-3-3-2,-2-4 0,6 5 2,-3-1-1,-3-4-1,8 8 1,-5-5-2,-3-3 2,7 8-2,-5-4 3,-2-4-3,6 8 0,-3-3-3,-3-5 9,7 7 5,-6-2-9,-1-5 5,8 9-7,-4-4 1,-1-1 3,-1 1-4,-2-5 0,7 11-1,-5-7 0,3 2 3,-1 0 0,0-1-2,-4-5 7,9 7-5,-4-2 1,0-1-5,0 2 4,0-2-1,0 0 2,0 0-1,2 0 0,-2 1-4,0-3 2,0 4 5,0-2-3,0 2 4,2-2-5,0 1-2,-2 1 3,1-3-6,0 2 6,3 1 2,-4-1-2,0 1 0,0 0 1,2-1-3,-2 1 3,1 0 1,-1-1-5,0-1 2,1 3-1,-1-2 4,1 1-3,-2 0-3,1-1 7,-1 1-4,0-1-2,0 1 0,-1-2 0,1 1 4,2 0-6,-2 2 8,1-2-5,-1 0 2,3 3 1,-3-4-3,2 1 3,-2 0 0,1 2 1,0-5-3,0 8 0,0-7-2,3 5 5,-1-2-1,0 0-1,-1 0 1,1-1-2,-2 2-1,1 1-1,-1-3 6,2 2-5,-1-2-2,0 2 4,0 0 0,0 2 0,2-3 0,-3 1 0,1 1-3,-1 1 3,0-4-2,-1 2 1,3 0 1,-1 1 2,-1 1-3,0-2 1,0 0-3,0 2 10,2 0-7,-3 0 29,2-1-1,-2-1-8,0 0 0,1 1-3,-1 0 2,3 0-6,-2-1-3,1 0-2,-3-1 1,1 1-1,1-4 2,2 3-3,-4 1-1,4-3 1,-2 1-3,0 1 1,-1 0 0,1-2-2,0 1-1,0 0 2,0-1-3,1 1 4,-3 1-3,2-2 4,-1 1-5,1 0 1,1 0-1,-3-1 2,-3-4-2,7 9 1,-5-5 0,3 0 2,-1 1-2,-1 1-2,-3-6-3,4 7 0,-4-7 6,5 7-3,-3-3-2,-2-4 1,4 5 1,-4-5 0,6 6-3,-6-6 3,6 6-3,-6-6 2,2 5-2,-2-5 4,7 7-2,-7-7 0,2 6-1,-2-6 3,4 7-2,-4-7 6,4 5-6,-4-5-1,7 5 3,-7-5-1,3 5-1,-3-5 4,5 6-4,-5-6-1,4 6 1,-4-6 4,0 0-5,3 8 1,-3-8 2,3 5 1,-3-5-3,6 6 3,-4-2 0,-2-4-4,0 0 0,5 10 1,-4-5-1,-1-5 2,7 11-1,-5-8 0,2 3 1,-4-6-2,4 11 2,-1-7 0,-3-4-3,5 8 3,0-3-3,-1 0 3,-1 0 0,0 0 0,-3-5-5,8 9 5,-6-5-4,2 0 5,1 2-1,-1-3 3,-4-3-6,6 7 6,-2-2-3,-4-5 0,5 9 3,-2-1-2,-3-8-2,6 7 2,-3 1 0,-1-3-1,0 0-1,-2-5-3,6 11 4,-3-5 3,-2-2-4,-1-4 3,4 12-4,0-5 3,-3-1-4,-1-6 1,9 7 1,-7 2-1,2-4 2,1 1-1,-1-2 3,0 1-3,-1 1 1,-1 0 1,-2-6-7,10 9 9,-7-5-2,-1 2-1,2 1-2,1-2 4,1 2-2,-2 0-1,0-1 1,0-1-2,0 2 2,1 0-1,-2 0-2,1-2 2,2 5 1,-2-6-1,1 4 4,-1-2-1,0 0-3,-1-1-1,3 3 3,-3-2 0,1 2 1,-1 1-2,1 0 1,-1-1-2,1-2 5,1 3-27,-2-3-5,3 0 9,-2 1 1,0 0 1,0 0 2,1-1-1,0 2 5,3 0-2,-3 0 3,0-1 2,1 1 0,1 0-1,-1-2 4,0 2-2,1 0 2,-3-3-1,2 3 1,-2-2-1,1 2 2,0-2 0,-1 0-2,0-2 6,1 4-1,-1-3 2,0 2-4,1-2 3,-2 0-1,0 0-1,1 2-3,0-2 2,0-1 3,0 1 0,-4-5-1,7 8 1,-3-2-2,0-2 3,-4-4-3,6 7 3,-3-3-4,1-1 3,-4-3 0,5 7-2,0-3 1,-5-4 0,7 6 3,-7-6-2,4 8 1,-4-8-3,7 4 8,-7-4-8,6 7 3,-6-7-3,8 5 0,-8-5 4,0 0-2,6 7 3,-6-7-1,4 8 1,-4-8-5,0 0 2,0 0-1,0 0 4,6 9-2,-6-9 4,0 0-4,7 5 3,-7-5-4,0 0-2,6 8 6,-6-8 2,0 0-1,5 6-2,-5-6 2,0 0-1,5 7 2,-5-7-5,0 0 4,8 7-1,-8-7-4,0 0 2,5 6-2,-5-6 3,0 0 0,6 7-1,-6-7 1,0 0-2,4 8 1,-4-8 1,0 0-2,0 0 4,7 5-5,-7-5 3,0 0-3,0 0-1,5 9 2,-5-9 1,0 0-1,0 0 0,5 8 1,-5-8-3,0 0 5,0 0-2,5 9 5,-5-9 3,0 0-2,5 6 9,-5-6-11,0 0 2,0 0-3,5 8 3,-5-8-1,0 0-6,0 0 5,0 0-4,0 0 3,5 7-2,-5-7-4,0 0 8,0 0-1,0 0-2,0 0 5,0 0-6,0 0-1,0 0 1,0 0 9,0 0-7,0 0-2,0 0 7,0 0-8,0 0 6,0 0-2,0 0-2,0 0 2,0 0 1,0 0-3,0 0 0,0 0 1,0 0 0,0 0 2,0 0-4,0 0-17,0 0-12,0 0-11,0 0-13,0 0-18,0 0-8,0 0-19,0 0-24,-16-29-19,16 29-36,-4-9-177,4 9-379,-6-17 167</inkml:trace>
  <inkml:trace contextRef="#ctx0" brushRef="#br1" timeOffset="378977.0829">4603 15200 4,'0'0'123,"0"0"-3,0 0-5,0 0 4,0 0-22,0 0 10,0 0-15,0 0-11,0 0 2,0 0-6,0 0 3,0 0 0,0 0-3,0 0 4,0 0-1,0 0 7,0 0 3,0 0 4,0 0 0,0 0-3,0 0-7,0 0-10,0 0-10,0 0-3,0 0-6,0 0-3,-20-10-1,20 10-5,-10-6-2,4 5-5,6 1-4,-13-6-1,5 1-6,-3 0-1,2 0-2,-2 0-1,0-2-4,-2 1-1,1 0-1,0 0-1,-1-3-1,0 1-2,0-1-2,1 3-1,0 0-2,-2-4-1,1 4 11,3 0-4,0 2-1,-2-1 0,3 1 0,2 0 3,-1 0-5,8 4 1,-11-2-2,4 2 0,7 0-5,-11-4 3,11 4-3,-9-1-1,9 1 2,0 0-3,-11 1-1,11-1-2,0 0-2,-12 4 3,12-4-4,-8 1 8,8-1-4,-6 4 1,6-4-3,-7 4 2,7-4-3,-7 4 4,7-4-1,-5 4 1,5-4-2,-7 2 1,7-2-3,0 0 3,-5 4-6,5-4-2,0 0-8,0 0-7,0 0-6,0 0-6,0 0-3,0 0 5,0 0-1,0 0 12,0 0-2,0 0 3,0 0-3,0 0 6,0 0-4,0 0 4,18 5 0,-18-5 1,11 3 4,-7 0 1,1 0 1,2 0-2,-1 1 1,3 3 4,-1-2-2,0 2 1,2 0 3,0 0 1,3 4 3,-3-3-6,3 4 6,-1-2-3,1 2 1,-4-3-1,6 2 5,-6-2-2,2-1-2,1-2 2,-1 2-3,0-2 5,-1-1-4,1-1 1,-1 1 1,-1-1-2,0 0 3,-3 0-2,2-1-4,-3 0 7,-5-3-3,9 2 4,-9-2-7,9 4 6,-9-4-3,6 1 0,-6-1 3,0 0 1,5 4 3,-5-4 0,0 0-2,0 0 1,0 0 8,0 0-1,0 0 2,0 0-3,0 0-1,0 0-1,0 0-1,0 0 1,0 0 0,-16-17 0,16 17-2,-8-7-4,4 3 3,-1-2-3,1-1 1,-3-1-2,2-2 3,-1 0-2,1 1-3,1-2 2,-1 0 0,2 2 7,-3-3-8,1 0 3,0 2-2,-1-4-5,2 1 2,0 1 1,0-1 1,0 1-1,1-2-5,0 2 4,0-5 2,1 1 0,1 4-1,-3-3-1,1-2 0,1 0 1,1 5 0,-1 2 2,1-2-2,0 1 4,-1 1 1,1 0 1,1 3-1,-3-1 4,3 8 2,-1-11 5,1 11-1,-2-10 2,2 10 1,0 0-1,-2-10-1,2 10-1,0 0-1,-1-7-3,1 7 0,0 0 0,0 0-3,0 0 1,0 0-2,0 0-1,-4-7 0,4 7 1,0 0-2,0 0 0,0 0-2,0 0 0,0 0 0,0 0 0,0 0 1,0 0-2,0 0-2,0 0 1,0 0 0,0 0 1,0 0-4,0 0 2,0 0 0,0 0 2,0 0-4,0 0 5,-4-4-3,4 4 2,0 0 2,0 0-7,0 0 6,0 0-6,0 0 6,0 0-6,0 0-4,0 0 5,0 0-1,0 0-2,0 0 1,0 0 0,0 0 2,0 0 1,0 0 1,0 0-1,0 0 1,0 0-1,-11 14-1,7-10-4,4-4 2,-8 9 1,2-1 3,-3 2-3,1-3 2,2 5-1,-2-3 2,-3 4-2,3-4 1,-2 6-2,0-3 3,1-2-2,1 0 6,0-1-1,0 0-7,-1 2 3,1-5 1,0 2 2,-1-3-1,4-1 0,1 1 1,4-5-1,-6 7 0,2-3-3,4-4 2,0 0 3,-7 4-3,7-4 0,0 0-1,0 0-1,0 0-2,0 0 1,0 0-1,0 0 1,0 0-2,-2-19 3,2 19-2,0 0 0,8-10 0,-8 10 5,2-7 3,-2 7-10,0 0 3,5-6-5,-5 6 0,0 0 4,0 0 3,0 0-5,6-4-3,-6 4 4,0 0-2,0 0 1,0 0 4,0 0-3,0 0-3,0 0-4,3-5-6,-3 5-2,0 0-6,0 0 3,0 0 3,6-4 0,-6 4 6,5-5 0,-5 5-1,9-5 5,-4 2 1,-5 3 1,10-7 2,-5 4-2,1 0 0,-6 3 2,11-5 0,-5 1 1,1 1-1,0-1 4,1 2 4,-1-3-8,3 2 6,-2 0-2,-1-1-1,-1-1 0,1 3 2,-1-1-4,-6 3 5,9-4 0,-9 4-3,10-2-2,-5-1 0,3 0 2,-8 3 1,11-4 3,-6 2-5,-5 2 4,11-7 1,-5 3-1,2-1-1,-2 1 1,-1 1 2,-5 3-3,10-4 1,-10 4 3,8-3 0,-8 3-3,4-4-1,-4 4 7,0 0-4,5-4 5,-5 4-2,0 0 1,0 0 5,0 0 5,7-4-1,-7 4 0,0 0-1,0 0 5,0 0-5,0 0 6,0 0-9,0 0 3,0 0-5,3-7 2,-3 7-2,0 0-1,3-6-2,-3 6-3,4-7-1,-4 7 0,0 0-5,2-7-4,-2 7-2,0 0-1,0 0-2,0 0 4,0 0-5,0 0 0,4-5 5,-4 5-3,0 0 3,0 0 4,0 0-1,0 0 0,0 0-5,0 0 5,0 0-1,0 0 1,0 0 2,0 0-1,0 0 0,0 0 1,0 0 1,0 0 1,0 0-5,0 0 7,0 0-4,0 20 3,0-20-2,0 9 0,0-9 0,-1 12 3,1-4-2,-2 1 15,2-1-5,0 5 2,0-1-1,-2 3-2,1-3 1,1 4 0,-2 1-3,1 1-1,0-3 1,1 3-1,0 0 2,-2 0 1,1-1-5,2 2 3,-1-5-5,0 0 3,0-3 0,0 1-1,0 4-2,0-5 1,2-1 0,-2-1 0,1 0-2,-1-2 0,0-7 0,1 12 1,1-5-2,-2-7 1,1 9 1,-1-9 1,1 9 2,-1-9 1,1 10 0,-1-10 5,0 10-7,0-10-2,2 8 1,-2-8 1,0 0 3,2 9-1,-2-9-2,0 0 3,0 0-4,0 6 4,0-6 7,0 0 7,0 0 4,0 0-2,0 0 4,0 0 2,0 0-6,0 0-3,0 0-1,0 0-1,0 0 4,-14-14-3,8 9-29,1-2-14,0 1-12,0 1-13,1-1-13,-4 1-25,2 2-29,-1-1-30,1-1-37,-4 3-196,1 1-410,9 1 181</inkml:trace>
  <inkml:trace contextRef="#ctx0" brushRef="#br1" timeOffset="381492.8111">1208 12775 111,'0'0'191,"-5"-4"-10,5 4-13,-7-5-14,7 5-13,-4-5-13,4 5-8,-5-6-14,5 6-9,0 0-3,-6-7-11,6 7-11,0 0-7,0 0-8,-2-5-6,2 5-6,0 0-5,0 0-7,0 0-6,0 0-5,8-11-1,-2 9-6,4-2 3,-1-1-3,2-1-1,1 0-11,5-1 3,3 0-7,1 1 3,5-3-3,1-3-2,-2 4-1,7-1 4,-6 0-2,1 1 1,-1 1-1,-7 2-2,2 0-3,-1 1 2,-2 3 5,0-1-3,-5 1-11,-1 1 11,1 1 0,-3 0 0,0 4 3,-3-1-2,1 1 4,-2 3-2,1 0 2,-5 2-3,2 2 4,-4 0-1,-2 5-5,-2-3-1,-1 3 3,-2 1 3,0-4 1,-2 3-7,1-2 3,-1 2 0,0-3 2,0 1-5,-3-1 4,4 1-1,-1-1 2,-3 1 1,7-5-3,-3-1 0,-1 2 0,3-2-2,0 0 2,2-3 2,4-6-20,-4 9 9,4-9-5,-7 9-9,7-9 10,0 0-5,-2 10-1,2-10 10,0 0 0,0 0-6,0 0 8,13 7 4,-13-7-6,16 0 7,-7-2-2,1 0-5,3-1 9,-2-2-8,7 0 9,-1-2-3,2 2 3,-2-1 5,4 0-6,-1 1 3,-1-4 3,9 0-13,-1-2 4,0 4-4,-2-1-3,2-3 3,-2 5 2,-8-3-7,6 4 4,-1-2-2,-4 2-5,3-2 3,-1 0 2,-2 2 0,2 0 4,-3-2 3,0 2-5,0-1 4,-1 2 3,-5-2 1,3 2-3,5-3-2,-9 5 3,2-3 3,-1 0-4,0 0 2,0 0 3,-1-2-4,1 3 8,0-1-6,-2-1 3,4 0 3,-3 2-1,1-2 8,-2 3-1,-1-3-8,4 3-4,-2 0 2,-10 3-4,18-4-5,-11 1 8,-7 3-1,13-2 0,-13 2 5,12-3 4,-12 3-7,0 0 2,9-2-2,-9 2 6,0 0 7,0 0-1,0 0 2,13 0-5,-13 0 3,0 0-2,0 0 0,0 0 7,0 0-2,0 0-5,0 0-2,0 0-1,0 0 1,0 0 5,11-2-5,-11 2 3,0 0-2,11-1-4,-11 1 2,0 0 0,14-2 3,-14 2-6,0 0 0,12 0 2,-12 0 0,0 0-2,0 0 5,0 0 0,13-1-4,-13 1 2,0 0 1,0 0-1,0 0-3,0 0 2,0 0 1,12-2-4,-12 2 3,11-3-3,-5-1-1,2 4 5,1-3-6,-3 1 4,5-2 0,-1-1-1,0 2 0,0-1 0,-2 1-2,-3 1 0,4-1-2,-3 2-1,-6 1 2,14-4 3,-9 1-2,-5 3-4,11-4 2,-4 2-1,-7 2 4,8-3-1,-8 3 0,5-1-3,-5 1-2,10-1 3,-10 1 4,10-4-1,-10 4-9,7-3-11,-7 3 7,9-3 3,-9 3-4,0 0-7,12 0-4,-12 0 2,7-1-3,-7 1 3,0 0-1,9-1 1,-9 1-1,0 0 5,0 0 8,0 0-4,0 0 3,0 0 1,11 1 5,-11-1 6,0 0 5,0 0 6,0 0 4,0 0-3,0 0 4,0 0 6,0 0 13,0 0-9,0 0 2,0 0 5,-30 4 0,30-4-6,-16 3-4,6-1-9,-1 1 9,0-2-3,-2 2 6,1-1 3,0 0-4,-5 2-2,0-2-1,-2 2-3,0-1-2,1-1-4,-3 1 7,3 1-2,-1-3-2,0 1-1,1 0-1,-2 1 2,1-1-1,6-2 0,-3 0-6,5 0 10,-1 2-10,1-1 2,3-1-3,8 0 3,-13 1 0,13-1-3,-11-1 1,11 1-5,-8-1 0,8 1-1,0 0-3,0 0-1,0 0 3,0 0-4,0 0 1,21-9 1,-21 9-2,16-7-1,-4 6-3,-1-2-6,1 2-2,2-2-2,3 2 1,-4-2-8,6 1-10,-2-1 2,3 0-8,-1 1-6,-2-1-5,4 2-1,-1 0-2,1-2 0,-2-1 1,3 4 1,-4-4 2,0 3-4,-1-2 4,0 1 9,-2 0 0,-1 1 9,-2 0 7,-3 0-6,2 1 2,-11 0 6,12-1 1,-12 1-2,10 0 3,-10 0 0,10 0 0,-10 0 10,0 0 6,9 0 2,-9 0 4,0 0 5,0 0 2,0 0 3,0 0 3,8-1-3,-8 1-4,0 0 0,0 0-2,0 0-1,0 0 2,0 0 1,-7 14-5,7-14 2,-9 10 2,2-3 4,1 3 9,-3-3-9,1 3 0,-1-1 4,0 4 1,1-4 3,1 3-9,-5 1 3,4-3-1,1 1-8,-5 0-2,6 0 3,-2-1 2,3-1-3,-2 0-2,2 2 2,1-2-3,0-1 1,-1-1 1,1 2-4,2-3 0,0-1 2,2-5-1,-4 9-3,4-9 2,-4 8-2,4-8 4,-2 9-2,2-9 2,0 0-2,0 0 6,-1 7 1,1-7 10,0 0-3,0 0-1,0 0 2,0 0 6,-13-2-2,13 2 2,0 0-2,-14-12 1,8 7 4,0-1 1,-3-3-3,-1 2 3,0 0-4,1-4 6,-1 3 3,-3-5 1,4 5-6,0-1-3,1 2-1,-2-3-5,3 2-2,0-2-3,4 4-1,3 6-10,-2-14 0,-1 8-20,3 6-8,0 0-12,3-19-11,-3 19-16,5-11-7,-1 5-22,-4 6-24,13-10-27,-7 4-23,0 3-27,-6 3-138,7-12-360,-7 12 160</inkml:trace>
  <inkml:trace contextRef="#ctx0" brushRef="#br1" timeOffset="382565.236">205 12094 190,'0'0'190,"0"0"-15,0 0-12,0 0-14,0 0-8,0 0-6,0 0-11,0 0-11,0 0-15,0 0-11,0 0-8,0 0-9,0 0-8,0 0-7,0 0-4,0 0-8,0 0-3,0 0-4,0 0-4,-14 89 0,14-89-3,3 52-3,-3-23-1,0-29-6,0 61-2,0-32-1,0-29 0,2 55 0,1-31-4,-3-24 1,2 46-9,-2-46-11,2 37-8,-2-37-8,0 31-11,0-31-14,0 0-13,2 32-13,-2-32-24,0 0-30,0 0-23,0 0-120,0 0-291,0 0 129</inkml:trace>
  <inkml:trace contextRef="#ctx0" brushRef="#br1" timeOffset="382931.8393">196 12037 68,'0'0'117,"0"0"-15,0 0-9,0 0-17,0 0-6,0 0 1,0 0-5,0 0-8,0 0-3,0 0-4,0 0 3,0 0 5,0 0-6,0 0 5,50 43 12,-50-43-14,16 24-4,-16-24-3,19 26-1,-19-26-2,25 30-1,-11-8-5,-14-22-5,22 28 2,-22-28-1,27 37-5,-15-22-6,-12-15-4,21 31 1,-11-14-6,-10-17 4,18 29-1,-18-29-5,18 27-2,-18-27-5,13 19-17,-13-19-7,0 0-5,20 27-12,-20-27-22,0 0-3,0 0-18,16 24-15,-16-24-21,0 0-99,0 0-230,0 0 101</inkml:trace>
  <inkml:trace contextRef="#ctx0" brushRef="#br1" timeOffset="384048.9872">221 12368 52,'0'0'169,"0"0"-13,0 0-26,0 0-2,0 0-15,0 0-11,0 0-9,0 0-6,0 0-2,0 0-13,18-50-3,-18 50-8,0 0-10,25-21-3,-25 21 0,19-15-9,-19 15-5,0 0-1,37-16-6,-37 16 6,32-10-10,-32 10 1,35-4-9,-35 4 6,0 0-3,55 5-8,-55-5 4,37 3 1,-37-3-6,30 7 5,-30-7 0,27 12-10,-27-12 4,0 0 1,35 20-1,-35-20 0,14 17-7,-14-17 2,0 0 5,16 21-3,-16-21-3,0 0 1,0 0-4,13 26 7,-13-26-3,0 0-1,0 0 4,0 0-1,0 0-1,0 0 0,0 0 7,0 0-10,0 0 1,0 0 2,0 0-7,0 0-1,0 0 4,0 0-1,0 0-3,0 0-3,0 0 3,0 0-2,0 0 4,0 0-3,0 0-3,0 0 7,0 0 2,0 0 2,0 0 1,0 0 3,0 0-4,0 0 5,0 0 1,0 0 2,0 0 0,0 0 1,0 0-4,0 0-1,0 0 3,-13-96-4,13 96 3,0 0-4,0 0 0,0 0-3,0 0 2,0 0 0,0 0-7,0 0 10,0 0-5,0 0-1,0 0 1,0 0-1,44 6 2,-44-6 1,0 0-2,0 0 0,0 0-2,0 0 4,52 11-2,-52-11 1,0 0-4,0 0 4,0 0-4,52 3 7,-43-4-7,2 1 9,-11 0-5,14-4-3,-3 1-2,-11 3-3,18-6 2,-9-1-1,1 2 1,-2-4 5,1 1-10,-1 1 5,-1-2-3,1 2 7,-8 7-4,12-20 3,-9 10 0,-1 1 1,-2 9 0,4-21 2,-4 21-1,-4-20-1,2 8 3,2 12 1,-7-18-4,-1 9 9,3 1-6,5 8 1,-12-16 3,12 16-4,0 0 1,0 0-2,0 0-1,0 0-2,0 0 0,-44-17-5,44 17 4,0 0 0,0 0-2,0 0-1,0 0-5,0 0 9,-45 28-2,45-28-4,0 0 9,-12 30-3,12-30 0,0 0-3,-4 36 0,4-36 3,0 0-5,-2 37 7,2-37-4,0 0 1,0 0-1,11 45 4,-11-45-3,0 0 1,18 24 2,-11-20 0,-1 2 1,5-4-4,-11-2 0,19 3-1,-19-3 1,24-4-2,-13-1-3,-2 0 1,3-1 0,-3-3-7,1 2-1,0-3 7,-3 1-1,-1 1-4,-6 8 8,10-16 1,-3 8 7,-7 8 6,2-11 6,-2 11 2,0 0-3,0 0 0,0 0 4,0 0-1,0 0-6,0 0 0,0 0-2,0 0-8,0 0 12,0 0-8,0 0-3,0 0 1,0 0 0,-27 28-3,27-28 2,2 16 2,-2-16-1,9 23 0,-5-12-1,6 4 1,-2-3 1,-1 3-1,4-1-2,-4 2-1,2 2 3,1-3-2,4 7-3,-9-4 4,3 0-4,-2 0 1,-1 6 3,-2-5 0,-2 2-1,-1-1-2,-2-1-5,-1 1 4,-1-4 7,1 1-4,-4 1 1,1-4-4,-3 0 3,5-3-3,-4-3-10,-1 0-13,1-1-9,8-7-11,-19 10-16,8-8-14,-2 1-26,13-3-17,-24-3-22,24 3-137,0 0-298,0 0 133</inkml:trace>
  <inkml:trace contextRef="#ctx0" brushRef="#br1" timeOffset="384732.4796">1059 12153 48,'0'0'126,"0"0"-6,0 0 1,0 0-7,6 8-4,-6-8 6,3 10-4,1-6-7,-2 1-2,1 2-1,-3-7-7,5 14-9,-1-1 2,-2-6-24,2 4 2,-1 0-9,1 0-3,1-1-9,0-1-4,-1-1-5,3 0 1,0-1-5,-3 0-2,2-2-4,1 2 0,-2-4-1,1 1-3,-1-1-3,-1 0 0,4-1-4,-8-2 3,11 3-7,-11-3 2,9-1 0,-9 1-3,0 0-3,14-2 2,-14 2-1,8-5-3,-6 2 3,-2 3 1,6-9 5,-3 4-4,-3 5-2,2-15-4,1 4 2,1 2-2,-6 0 4,2-4-6,-1 4-4,2-1 4,-2 0-1,1 2 9,0 8 13,-1-13 3,-2 7 4,3 6 4,-2-10 0,2 10 0,0 0-6,-3-8-3,3 8-3,0 0-1,0 0-4,-2-6-4,2 6-2,0 0-2,0 0-3,0 0-1,0 0-1,0 0 0,0 0 4,0 0-5,0 0-2,0 0 2,0 0-1,19 9 3,-19-9-2,8 7-1,-3-3 1,0 1-1,0 0 1,3 3-2,-3 1 0,4-4-1,0 2 3,0 0-6,-3 0-17,-1 0-8,4-1-22,-2 1-7,0-4-16,1 3-25,2 0-31,1-3-21,-5 1-24,0 0-133,-6-4-334,0 0 148</inkml:trace>
  <inkml:trace contextRef="#ctx0" brushRef="#br1" timeOffset="385778.1439">1275 11823 180,'0'0'171,"0"0"-15,0 0-14,-3 30-7,3-21-10,0 1-5,0 1-8,1 0-6,1 0-7,0 2-1,0-1-8,2 5-3,-1-4-4,-1 3-5,3 1 3,0 0-2,-1-2-9,2 2 1,-2 0 1,-1 0-3,5 1-8,-4 0-4,0-4-4,5 3-7,-3-5-1,1 4-7,-2-5-5,2-1-3,1 2-4,-1-3 0,7 1-2,-5-1-2,-3-1-3,4-3-1,-6 0-1,3 0-3,3 0-8,-2-3 1,3 0-8,0 0-10,-11-2-1,18-1-2,-5-2-3,-13 3-5,20-3-8,-9-2-4,0-1 1,3-3-7,-2 2-1,-1 0 0,-2 0 2,5-5 0,-5 6-4,-1-3-3,-2 1 5,7-4-5,-4 3 9,-5 1-2,3 0 4,-3 2 2,-4 6 5,5-14 8,-5 14 3,-2-14 6,2 14 2,0 0 9,-3-15 0,3 15 8,-8-9-1,1 6 1,7 3 0,-12-5 5,12 5 7,-11-7-1,11 7 6,-14-1-3,14 1 0,0 0 5,-20 0-10,20 0 3,-11 4-3,11-4 7,-10 7-10,2-2 0,8-5-3,-7 9 1,7-9-4,-6 13 4,4-7 4,2-6-3,0 14-3,0-14 1,0 13-3,0-13 1,4 10-6,-4-10 7,6 10-3,-6-10-1,12 8 1,-12-8-4,9 6 3,-3-5-3,-6-1-3,0 0-7,19-3-5,-19 3 3,13-4-2,-7-1-8,-6 5 4,12-8-4,-5 1-2,-7 7 7,11-10 3,-8 5-2,-1 0 6,-2 5-1,6-9 5,-5 3 7,-1 6 9,2-5 6,-2 5 7,0 0 0,5-9-6,-5 9 4,0 0-9,0 0-1,0 0-1,0 0-4,2-5-1,-2 5-4,0 0 1,0 0-3,0 0 5,0 0-3,0 0 1,17 4 1,-17-4-5,5 3-1,-5-3 4,9 1-4,-9-1 1,13 4 3,-13-4 0,10 2-3,-6-1 2,-4-1 4,13 0-3,-6 2-2,-7-2 1,12 0-2,-6 0 0,-6 0 2,13 2-4,-8-1 3,2 3-3,-7-4 0,11 2 1,-6 3-3,3-3 5,-3-1-5,3 1 4,-3 2 1,1 2-4,-1-5 0,-5-1 1,11 7 2,-6-3-8,3 1-2,-8-5-4,11 6-11,-5-2-6,-6-4-6,12 7-5,-12-7 3,10 6-4,-10-6-15,8 4 0,-8-4-3,6 5-6,-6-5 6,0 0 2,0 0 8,0 0-7,0 0 5,0 0 1,0 0 5,0 0 4,0 0 5,0 0 12,0 0 5,0 0 0,-9-29 9,9 29 5,-9-17 0,5 7 5,0 0 10,-1 0 6,5 10-2,-2-16 1,-1 6 1,3 10-6,3-18 0,-1 9-1,1 0 0,1 0-2,1-1 2,1 2-11,1-1-15,-1 2-14,1-1-20,0-1-21,2-1-41,-3 2-106,1-3-237,-2 0 105</inkml:trace>
  <inkml:trace contextRef="#ctx0" brushRef="#br1" timeOffset="386519.3958">2141 11901 23,'0'0'163,"0"0"-14,0 0-14,0 0-14,0 0-4,0 0-3,0 0-2,0 0 5,-11 20-5,8-11-11,2 0-10,1 0 2,1 4-8,-2-2-2,3 5-5,2 1-1,-1 0-6,1 3-6,3-2-7,-4 2-3,4 5-4,1-2-5,0 3-4,-2-2-2,1-5-6,-1 6-1,1 0-7,1-8-1,-5 0-8,3 0-23,-1 0-12,0-2-12,-1-4-13,1 2-15,0-3-8,-1-1-8,0-2-23,-1 1-14,-1-3-23,1-1-15,-3-4-109,0 0-280,0 0 124</inkml:trace>
  <inkml:trace contextRef="#ctx0" brushRef="#br1" timeOffset="386850.1306">2118 11850 23,'0'0'165,"2"-7"-17,-2 7-17,0 0-14,0 0-11,2-6-11,-2 6 8,0 0-30,0 0-10,0 0-1,0 0-7,19 9-12,-15-6-2,2-1-4,2 2 7,0 3-6,1 0 0,0-1-7,-2 2 5,1 0-5,2 1-7,-1-1 0,-1 0 1,1 2-5,-4-1 0,0 0-1,-1 2-4,1-1-2,-4 1 2,1-1-1,-1 0-3,-1 2-2,-1-2 5,-2 1-10,-2-1-1,4-1-14,-2 2-8,-1-4-23,-1 0-12,1 0-25,-1 0-27,0-4-128,-3 4-252,3-4 111</inkml:trace>
  <inkml:trace contextRef="#ctx0" brushRef="#br1" timeOffset="387336.1777">2382 11969 100,'0'0'147,"-8"3"-17,8-3-9,0 0-18,-8 7-5,5-3-5,3-4-8,-1 11-7,0-5-9,1 4-3,2-3-10,1 3 1,-2 0-5,4 0-6,2 1-7,0-1-3,-1 2-1,0-4-3,3 1-3,0 0-4,-1-3 1,0 1-6,0 0-7,0-3 5,1-1-2,-3 1-4,1-3-7,-7-1 3,11 3-11,-11-3 4,9-3-2,-9 3-2,0 0-3,5-9 2,-5 9-3,2-7 4,-2 7 8,-1-15 0,1 15 0,-7-14 1,2 6 1,3 1-3,-2 1 9,-2 0 5,4 0-3,-1 0 2,3 6-4,-8-12 3,6 7 2,2 5-2,-2-12-8,2 12 0,2-8-3,-2 8 4,5-7-1,-5 7 0,10-9 1,-4 6-3,0-1-3,1 3 1,1-1 0,-8 2 4,19-1-9,-9-1 6,-2 4-3,3-1 3,0 1-5,-1 1 4,0-1-4,-3 3 2,-1 0-5,0-1-2,1 3-11,-3-1-12,-1 2-13,0-2-17,1 0-31,-3 0-33,-1-6-125,0 0-269,-8 17 119</inkml:trace>
  <inkml:trace contextRef="#ctx0" brushRef="#br1" timeOffset="388166.677">2671 11826 100,'3'11'173,"-2"-5"-14,3 0-11,-1 0-5,2 4-14,0 0-11,0-1-11,0 1-9,0 1-6,0 0-14,3 0-5,-3 0-8,1-2-5,1 1-4,1-1-7,-2 1-5,0-4-9,1 2 2,-3-4-4,-1 0-5,1 1-2,-4-5-2,7 7-2,-7-7 0,5 2 0,-5-2 0,5 4 0,-5-4-4,0 0 0,0 0-4,0 0-1,6-13 0,-6 13 0,2-13-4,-2 6-4,0-3 4,0 10-4,-2-16 0,2 9 2,0 7 7,-1-13-2,1 13-1,0-12 8,0 12-2,0-9-4,0 9 0,-2-11-7,2 11 5,0 0-4,2-8-1,-2 8 3,0 0-5,0 0 1,3-8 0,-3 8-1,5-4-1,-5 4-2,0 0 1,10-2-1,-10 2 0,0 0-1,11 1 0,-11-1 2,9 3 0,-9-3-3,10 4 2,-3-2-1,-2 2 1,-5-4 0,10 7 6,-2-5-9,-3 1 1,0 1-1,-5-4 5,10 5-2,-2-2 1,-2 1-1,0-3 0,0 1-1,0 0 0,-6-2 3,14 0 1,-6 0-4,-8 0-2,17-4 0,-8-1-2,2 0-3,-1-1-4,-1 0-1,0-2 4,3-1-3,-3 0-1,-3-1 5,2 0-5,2-5-4,-5 4-8,0 0 0,-1-5-3,0 1 2,-4 0 3,-1-1 0,-2 0 3,0-2-2,1 1 4,-1-1-4,-3 1 11,1 6 1,-3-4-2,2 0 6,-1 1 19,2 5 7,1 4 6,0-3 8,1 4-2,3 4 0,-8-9-3,6 5-6,2 4 0,-7-4-4,7 4-3,0 0-5,0 0 2,-14 11-3,10-5-2,2-1 2,-1 2-2,3-7-1,-2 17-3,-1-6 2,3 1 3,0-1-5,1 5 0,1 0-1,-2 0-1,3 0 2,1 2 0,1-4-1,2 3 3,0-3-2,0 1 0,-1-3-2,3 1 2,-3-3-5,1 1 5,1-4-16,0 3-9,1-5-7,2 2-9,-4-1-16,4-1-11,-1-1-20,2-4-27,-1 2-20,-1-2-22,-10 0-131,0 0-304,17-6 135</inkml:trace>
  <inkml:trace contextRef="#ctx0" brushRef="#br1" timeOffset="388468.5381">3034 11754 170,'0'0'218,"0"0"-15,0 0-14,-5 2-8,5-2-11,0 0-15,0 0-10,0 0-18,0 0-9,0 0-14,0 0-9,0 0-13,17-12-4,-8 7-10,-2 1-8,2-1-21,3 0-26,-2-2-25,-1 1-23,2-2-22,0 1-32,3-3-39,-4 2-43,-2 0-117,1 1-311,-9 7 139</inkml:trace>
  <inkml:trace contextRef="#ctx0" brushRef="#br1" timeOffset="393208.8905">4892 14384 50,'0'0'177,"0"0"-10,-7-10-15,7 10-16,0 0-9,0 0-11,0 0-14,0 0-13,0 0-9,0 0-11,0 0-3,0 0-18,0 0 6,0 0-12,0 0 3,0 0-6,0 0-3,0 0-7,0 0 1,0 0 2,1 27 2,0-17-8,-1-1-2,0 3 8,3 0 5,-2 4-6,-4 1-7,3 1 6,0 1-6,2 0 0,-1 6-6,0 1 0,1-6 0,-2-1-3,2 8-4,1-8 1,2-1-1,-3 0-5,2-1 2,-3-2 3,3 2-7,0-5-3,0-1 4,-3-1-11,3-2-5,-1-1 4,-2-1-4,-1-6-4,4 13-1,-4-13-3,0 11 7,0-11 4,-2 7-4,2-7 4,0 0 5,-3 7-3,3-7 1,0 0 0,-11-1 2,11 1-1,0 0 1,0 0-3,-16-11 1,10 6-11,-1-1 5,1-5 2,-1-1 6,-2-4-9,4 0 7,0 2-5,0-3-1,0 0 2,1-2 8,0 2 5,0 1 2,2-5 3,-2 4 0,3 3 2,-1-1-3,0 1 12,1-1 7,-2 5-7,2-3 6,-1 2-1,2-1-6,-2 2 5,1 0 2,-1-1-5,1 1-3,2 0 1,-2-1-4,2 1 5,-2 0-9,1 0 6,1-2-3,2 1 12,1 0 0,-2 1 1,2-1-3,-1 3-3,1-2-3,-3 3-1,1 0-1,1 2-1,2-2-2,-1 2-2,-4 5 3,6-7-6,-2 4-3,-4 3 0,8-4 0,-2 1-3,-6 3 4,12 1-3,-12-1-1,14-1 1,-4 2 0,0 1 0,0-2 3,4 0-2,-1 0-1,1 2 2,-1-4-3,0 2 9,0 0-8,-1 0-2,1 0-2,-3 0 2,2 0-2,-5 2-2,0 0 3,-1 0 0,0 2-3,0 3 9,-4-2 0,1 1 7,-4 4-1,-1-2 2,0 3 0,-6 5-1,2-6-1,-2 7-1,-1-3 7,-4 1-7,4-1 0,-1-1-5,0-2 0,0 0 2,2-1 0,-2-2-2,1-1-3,1-1 3,2-2-2,1 1 2,0 0 2,-2-1 4,7-4 0,-9 6 1,5-2-2,4-4-7,-5 5 3,5-5-4,0 0-2,-3 7 0,3-7-2,0 0 1,1 10 1,-1-10 0,2 8-3,1-2 5,3 0 1,-2 0-3,4-2 1,0 5-2,-1-1 3,2 3 1,-1-4-5,1 3 5,3 2-5,-3-2 0,4 0 2,-3-1 2,3 4 0,1-2-3,-1 1-1,4-2 2,-3-1 0,1 2 1,-5-4 1,5 1-5,-3 0-10,-2-4 1,7 4-3,-7-5-9,-1 4-8,4-3-6,-5-2-8,1 2-10,-2-4-10,1 3-6,-2-2-10,-6-1-16,13 0-6,-13 0-22,8-4-20,-8 4-21,5-5-125,-5 5-314,0 0 140</inkml:trace>
  <inkml:trace contextRef="#ctx0" brushRef="#br1" timeOffset="394428.9874">3650 12922 18,'0'0'111,"0"0"-12,0 0-4,0 0 1,0 0 6,-6-2-11,6 2-3,0 0-6,0 0-11,0 0 10,0 0-2,0 0-9,0 0 11,0 0-20,0 0 0,0 0-7,0 0-6,0 0 0,0 0-9,0 0-5,0 0-2,0 0-5,0 0-3,0 0 2,0 0-6,0 0 3,0 0-4,0 0 4,0 0-5,0 0-2,0 0 5,0 0-3,0 0-1,0 0 2,0 0-10,0 0 5,0 0 2,0 0-3,0 0 8,0 0-4,0 0 3,13 14-5,-13-14 6,7 7 0,-3-3-1,-4-4-3,9 9 0,-2-3 5,-1 2-5,0 0 0,2 1 1,-3 1 0,3 0-4,-1 0 3,0 4-1,0 1 6,3 1 2,-2-1-4,-1 3 5,-2 7-3,-1-6 1,-2 8 5,0 0 14,-4 3 1,-2 0-6,-2 4-1,-3-2-4,-2 1-1,0 0-6,-4-2 0,4-2-4,-1 1-2,-3-5 0,1 2-3,0-5-1,3-5-1,2-1-2,-2-1 0,1-1-3,2-2-2,-1-4 0,1 2 2,1-5 0,0 1-1,1-1 0,1-2-2,5-3 0,-10 3 0,3-2-12,7-1-3,-10 0-5,10 0-10,0 0-7,-12-4-5,12 4-10,-5-4-5,5 4-8,0 0-6,0 0-9,0 0-18,3-13-10,-3 13-7,0 0-15,0 0-13,0 0-10,0 0-134,0 0-305,0 0 136</inkml:trace>
  <inkml:trace contextRef="#ctx0" brushRef="#br1" timeOffset="395339.2779">3971 13147 79,'0'0'172,"0"0"-18,0 0-17,0 0-19,0 0-5,0 0-12,0 0-11,0 0-10,0 0-8,0 0-9,0 0 0,0 0-3,0 0-7,0 0 2,0 0 2,0 0-5,4 18-2,-4-18-6,2 11-5,-2-5 4,0 3 6,0-1-3,0 1 1,-1 3-1,0 0-4,1 2 3,0 1-3,-1 2 1,1 0 2,-2 0 4,1 4-5,1 4-1,-4-5-4,3 3-5,-1-3-3,1 1-1,1 2-4,0-6-4,0 1-2,0 0 0,3-2-3,-3 1-2,2 0 1,1-5-5,2 0-1,-2-3 1,2 1 0,0 0-3,0-5-3,1 2 6,2 1-5,-3-3 2,2-1-4,1-1-1,0-2 2,-1 2-1,4-5 2,1 1-2,-2 0-1,-1-1 0,0-1-1,1-2 4,1 0-1,0-1 1,-2-2-3,3 0 4,-3-1-4,0 2 3,3-4-3,-5 2 0,1 0 3,-3-3-4,0 2-2,2-2 7,-2-3-4,-4 0 3,2-3-6,-3 3 2,0-2 4,-2-2-3,0 2 5,-3 0 3,-2 0 1,2-2-5,-2 4 2,-1-1 6,-2 0-11,-2-1 0,-1 1 1,1 1-2,-1 1-2,0 1 1,2 1-2,1 3 0,-5-1-3,6 2 1,0 0 0,-1 2-5,2-3 3,-2 4-2,1 0-4,3 2 4,6 3-6,-10-5-1,10 5-5,-8-2 1,8 2-11,-11-2-6,11 2-2,-9 2 0,9-2-7,-7 3-4,3 3-6,4-6 2,-6 10-4,2-3-13,0 2-1,0 0-6,2 3-2,1-3-24,-1 1 5,0 2-16,2 0-1,0 0-1,0-2-132,-2 2-265,2-2 117</inkml:trace>
  <inkml:trace contextRef="#ctx0" brushRef="#br1" timeOffset="395638.9195">3981 13614 78,'0'0'213,"0"0"-17,0 0-19,12-13-16,-12 13-17,3-8-16,0 3-15,0 0-7,-3 5-12,9-12-7,-3 4-17,3 0-2,-1 2-11,1-2-1,-2 4-12,3-3-12,-1 2-10,-1 0-16,2 0-6,-1-2-17,0 4-4,3-1-11,-6 1-15,6-2-25,-2 2-6,0-3-18,-1 3-14,2-2-121,-6 2-248,2-1 110</inkml:trace>
  <inkml:trace contextRef="#ctx0" brushRef="#br1" timeOffset="396404.4537">4372 13421 149,'4'-5'157,"-4"5"-5,0 0-19,5-8-7,-5 8-7,4-4-8,-4 4-6,0 0-12,8-5-6,-8 5-4,0 0-5,0 0-9,5-4-5,-5 4-8,0 0-5,0 0-6,0 0-3,0 0-8,11 0 1,-11 0-6,0 0-2,12 5 0,-7-4-2,-5-1-5,9 5-7,-3 3 1,-1-4-1,2 1 0,-1 2 2,1 3-10,-2 0 4,0-1 2,1-2 0,-1 4-11,-2 1 15,1-2-7,-3 1 0,-1 1-1,1-1 4,-2 0-4,-2-1-3,1 0 1,-2-2 0,0 0 1,0 0 1,-2 1 1,0-2-6,-2 1 2,1-3 3,0 4 4,2-8 2,0 3 5,5-4 0,-9 5 1,9-5 0,-7 3-4,7-3 0,0 0-6,0 0-12,-11-7-8,11 7-1,4-13-2,1 3-1,2-2-9,1-1 2,1-3-2,2-1 2,1 0 0,0 1-1,3-6 2,-1 2 2,-3 3-1,0 1 5,-1 1 2,1-2-4,0 2 8,-2 1 2,1 0 4,-5 4 8,0 0-2,-1 3 9,0-2 10,-2 3 8,3 3 4,-5 3 2,3-11-4,-3 11-4,0 0-1,0 0-3,-4-11-5,4 11 2,0 0 0,0 0-7,-9-4 5,9 4-4,0 0-2,0 0-8,0 0 5,0 0-4,0 0 3,0 0-3,-9 15-1,9-15-3,1 10 4,-1-10-5,0 11 4,0-11-2,3 15 0,-2-5-1,1-1 1,0 2 0,1 0 0,-1 1 0,2-3-2,1 3 3,-2-1-1,0 0 6,3 0-8,-3-4 3,3 4-3,0-3-4,0 1 2,1-3-8,0 2-5,2-2-8,-2 1-6,2-2 0,0 1-10,1-2-11,0-2-10,0 3-12,2-3-4,-2-2-7,3 0-30,-2 0-14,0-2-42,0 2-88,-5-2-277,6-1 123</inkml:trace>
  <inkml:trace contextRef="#ctx0" brushRef="#br1" timeOffset="398549.262">7797 12697 69,'0'0'161,"0"0"-9,0 0-16,0 0-13,0 0-5,0 0 2,0 0-13,0 0-2,-5 26 0,2-16-2,-4 5-7,1 2 0,1 0-6,-1 6-5,1 2-1,-2 0-3,2 2-9,3 1 2,-2-1 0,0 7-5,0-4-4,0 2-11,2 3-1,-3 1-7,2-3-2,1 2-8,-2 1-2,4-3-3,-1-1 0,-1 2-7,2-1-6,-1-3 5,1-4-6,-3-1-3,5-1 3,-5-7-6,3 0-2,-1 0 3,1-5-4,-2 0 2,1-2-3,0 1-2,1-3 2,0-8-7,-3 11-1,1-5 0,2-6-2,-5 6-4,5-6-7,-5 3-2,5-3 2,0 0-9,0 0 2,-12-20 3,8 10-4,2-6-2,-3-5 2,0-5-4,1-2-3,1-4-2,3-1 0,0 1-1,-1-2 4,0-13 0,2 16-4,0-3 8,2-1 0,-1 3 4,1-1 1,-2 4 3,2 0 0,0 2-5,1 1 8,-1 6 5,1 1 9,0 0-6,-1 2 5,1 0 2,0-1 3,2 0 0,-1 1 1,3 1 2,-1-1 3,-1 1 4,4 1-2,-2-1-4,2 1 0,0 1 7,1 0-2,-4 5 6,3-5-1,-3 6-1,1 1 0,-2 1 1,-1 1-3,1 2-9,-1 0 9,-5 3 0,11 0 7,-11 0-1,11 7 5,-6-1-3,0 4 1,2-1-3,-2 3 1,0-2-2,3 5 1,-4-3-8,1 0 7,0 5-3,-1-3-5,0 3 0,0-2 2,2 0-1,-3 2-5,-1-3 0,-2 0 0,0-2-3,-2 4 4,1 0-4,-7-2 2,2 3-7,0 0 7,-4 2-4,-2-4 4,1 2-3,-2-2 0,0 0-1,0-2-2,-2-1 4,2-2-3,3-1 2,-3-3-4,2 1 0,-2 0 0,3-3 4,-1 2-3,0-1 0,3-3 0,2 1 0,-1-1 0,7-2 0,-12 4-1,7-3-7,5-1 4,0 0 1,-8 4 1,8-4-3,0 0 1,0 0 1,0 0 0,0 0-4,0 0 2,9 15 5,-5-12-2,1 2-1,2 2 1,1-2-2,0 3 4,1-2 0,5 5-3,-4-4 1,5 2 1,-2 3-1,5-3 1,-3 4-1,6 3 1,-1 1-2,-4-5 0,0 3-1,3 2-1,0 1 5,1 0 1,-6-1-5,3 0 6,-1 4 2,-4-4-5,-1 0 0,1 6 4,0 1-5,-3-7 2,0-3 1,2 1-3,-3-1 1,-3-1-9,2 3-11,-3-6-9,1 0-5,-2 0-16,0-3-3,0-2-14,0 2-15,0-2-16,0 0-9,1-1-25,-4-4-15,5 7-28,-5-7-131,0 0-329,0 0 145</inkml:trace>
  <inkml:trace contextRef="#ctx0" brushRef="#br1" timeOffset="399369.2538">8505 13486 59,'0'0'191,"0"0"-9,0 0-17,0 0-16,0 0-8,0 0-20,0 0-6,0 0-14,0 0-8,1-9 0,-1 9-3,0 0 3,8-3-6,-8 3-4,10-1-5,-10 1-10,9-2-9,-9 2-5,11-4-2,-2 2-8,0 1-3,2 1-3,-1-2 0,1 1-9,2-1-1,-2-1-4,0 2-4,1-2-5,0 1-13,0-1-7,0 3-21,-1-3-13,-4 3-17,2-1-15,-9 1-19,13 0-13,-7 1-22,-6-1-2,13 3-30,-13-3-102,4 4-282,-4-4 125</inkml:trace>
  <inkml:trace contextRef="#ctx0" brushRef="#br1" timeOffset="399658.7317">8607 13739 56,'0'0'186,"8"-4"-15,-8 4-18,0 0-15,0 0-9,0 0-16,9-2-8,-9 2-10,0 0-8,15-3-12,-7 3-7,-1-2-2,-7 2-7,19-1-4,-6 0-7,1-2-7,-1 2 1,5-3-10,-5 2-8,4-3-16,0 0-23,1 3-15,-3-5-27,5 2-15,-4-3-18,1 2-30,-6 0-109,1 1-246,-2-1 109</inkml:trace>
  <inkml:trace contextRef="#ctx0" brushRef="#br1" timeOffset="400626.9314">9351 13777 2,'0'0'186,"0"0"-11,0 0-10,0 0-6,0 0-12,0 0-9,0 0-7,0 0-19,0 0-10,0 0-14,0 0-7,0 0-10,0 0-2,0 0-6,0 0 4,11 6 6,-11-6-5,12 13 4,-9-5-10,3 0-5,-1 2-6,5 1-2,-2 3-2,1 0-5,-2 2-11,5 0 7,-5 0-7,1-2 0,3 1-7,-2-2-1,1 2-5,-4-4 1,1-1-1,2 0 0,-2-1-1,-2-1-6,3-4 0,-5 3 1,3-2-2,-3-1-1,-3-4 1,7 6-3,-3-3 2,-4-3 0,0 0-1,0 0-2,0 0 2,0 0-1,10-10-5,-10 10 6,0-17-1,-2 6-3,0 0-1,-3-6 1,0-2 0,-2-6-1,0 1 0,-1-5 1,0 0-3,-1 0-1,2-3-8,0-2-6,-1-11 1,1 13-1,3-1-7,-1-15-5,4 4-1,-1 8-2,1-10 2,2 0-3,2 9 0,0 3 4,0 0 5,0-3-1,1 3 1,0 2 4,0 0 4,1 2-5,-3 4 6,2 1 2,-1 9 1,-2-1 6,0 6 2,-2-1-3,1 2 11,-1 0-3,-1 2 2,0 1-5,2 7 7,-4-8-5,4 8-2,-5-8-1,5 8 1,0 0-1,-4-5 0,4 5 0,0 0-4,0 0-2,0 0-4,0 0-4,0 0-3,0 0-3,0 0-8,0 0-4,0 0-6,0 0-11,0 0-6,0 0-13,0 0-17,19 16-4,-19-16 3,0 0-13,7 10-9,-6-5-36,-1-5-84,0 0-247,0 0 109</inkml:trace>
  <inkml:trace contextRef="#ctx0" brushRef="#br1" timeOffset="401977.4482">9542 13043 84,'0'0'123,"0"0"-1,-5-9-9,5 9-12,0 0-3,2-8-5,-2 8-3,0 0-3,5-14 1,0 11-1,-5 3-5,7-9-3,-3 6-8,-4 3-5,9-7 3,-5 5-7,-4 2 6,13-1-9,-13 1-6,11-2 3,-11 2-11,13 2 0,-7 0-6,2 1-2,2-1-4,3 1-7,-3 1 1,4 1 0,4-2-6,0 0-1,3 1-3,-1-1 1,7 1-4,5-3 1,2 1-1,2-4-3,17-1 0,4-6-3,6 2 2,30-9 2,-2 4-3,1 1-1,-26 1 0,31 1-3,-5-1 0,0-2 1,-1 5 1,-27 6-1,25-4-6,-25 4-3,27 2 0,-27 0-8,0 1 5,0 0-9,0 1 3,-3-1-3,1 3 4,0-3-3,-3-1 5,1-1 1,1-1 4,0 1 2,3-2 1,-1 0-3,2-1 7,0-1-2,0 1 0,-2-4-4,-1 2 6,1 0 6,-2-2 1,0-1-2,-8 1 3,6-2-1,-2 4 1,-1-1-4,-4 0 2,-14 3-2,2-2-1,-5 1-1,0 0-1,-3 3 1,-4-2-1,-6 3-4,-4 0 4,-4-2-3,-3 4 5,-3-2-4,1 0 0,-9 0 5,11 0 12,-11 0 2,9 0 3,-9 0 1,0 0 3,0 0-3,12-4-2,-12 4-2,0 0-2,4-5-3,-4 5 1,0 0-3,1-7 0,-1 7 2,0 0 3,0 0 2,1-8-1,-1 8-3,0 0 2,0 0 2,0 0-2,0-7 1,0 7-3,0 0-5,0 0 1,0 0-4,3-7 0,-3 7 1,0 0-4,0 0 0,0 0-2,0 0 1,10 0 2,-10 0-4,0 0 0,16 1 0,-16-1 0,13 2 0,-4-2 2,2 1-3,-4-1-7,-7 0 1,18 3 0,-10-2 3,2 0-5,-2 2 0,-2-2-6,4 0 11,2 1-6,-2-1 6,0 0-4,2 0 2,-1 2 2,-2-1-1,4-2 0,-2 0 0,2 2 4,-1 2-2,-1-3-1,3 1-1,-2-1 2,2 0 0,-1 0-4,0 1 2,0 1 2,2-3-2,-1 2-6,2 1 8,2-3-10,0 2-3,1-2 1,0 3 3,1-3-3,1 1 5,-2-2-5,2 1 7,-1 0-2,3-1-1,-2 2-1,-1-2 6,2 1-1,-2 1 3,0-2-4,1 1-1,0-2 3,-2 4-1,1-2 0,-1 0-2,-2 0 1,1 0 5,-7 0-2,3 0-7,-3 0 4,0 0 3,1 2-2,-1-2 3,2-2 2,1 3-4,-1-2 2,1-1 4,-1 1-4,4-1 2,2-1 2,0 2-3,1 1 0,-2-3 0,1 0 2,3 2-1,-3-3 0,1 3 4,3-2-2,-3 3-2,9-4-1,-9 0 4,10 0-5,-7 2 2,5-1 2,-8 2-2,11-3 1,-3 3-2,-6-2 1,1 3 2,-3-3 1,-1 1-2,1 2-1,-1-3 1,-5 3-3,-3 0 1,1 0-1,-1 0 0,-3 0 1,-8 0-2,15 0 1,-8 0 1,-7 0-4,13 0 5,-6 3 2,-7-3-2,9 0-3,-9 0 5,10 0-6,-10 0 5,0 0-1,9 2 0,-9-2-2,10 2 3,-10-2-2,0 0 3,7 2-5,-7-2 4,0 0-2,6 2-3,-6-2-1,0 0-3,10 1-3,-10-1-3,0 0-5,8 1-6,-8-1-3,0 0-2,0 0-13,7 2-4,-7-2-15,0 0-19,0 0-6,0 0-14,0 0-15,0 0-20,0 0-169,0 0-329,0 0 146</inkml:trace>
  <inkml:trace contextRef="#ctx0" brushRef="#br1" timeOffset="403359.2574">10176 13378 125,'0'0'183,"2"-8"-8,-2 8-12,0 0-13,0 0-12,0 0-5,1-8-10,-1 8-15,0 0-3,0 0-11,0 0-10,0 0-7,0 0-11,0 0-3,0 0-1,0 0 7,0 0-1,0 0-1,-4 29-3,-1-15-3,-3 3-4,2 1-3,-3 1-1,-3 6-5,2 2-3,-4 3-5,0 0-4,1 0-4,2-2-3,-5 1-1,5 2-3,-1-2-1,0-1-4,3-2-4,-3-4 1,7-4-1,0 0-4,0-2 0,1-4-4,1-4-1,1 2 2,-1-6-2,3-4-4,0 12 3,0-12-2,0 0 3,0 8-1,0-8 0,0 0 3,0 0-5,0 0 0,0 0 1,0 0-3,0 0 1,10-20-4,-10 20 4,4-7-2,-4 7 2,5-5-3,-5 5 0,0 0-1,0 0 1,6-5-4,-6 5 5,0 0-2,12 1 0,-12-1 1,14 0-3,-2 0 3,-2 0-1,0-1 2,3 1-1,1-2-2,1 0 3,3-1-5,0 1-4,0-1 2,1 3-3,-1-4-8,0 3-5,-3 1-7,2-2-1,-3 2-9,-2-2-3,0 2-5,-3 2-8,2-1-1,-5 0 5,-6-1-9,14 1-4,-14-1 2,9 3 2,-9-3 1,4 4-15,-4-4-13,0 0-12,0 7-15,0-7-19,0 0-135,0 0-288,-14 10 128</inkml:trace>
  <inkml:trace contextRef="#ctx0" brushRef="#br1" timeOffset="403706.2358">10183 13730 129,'0'0'191,"0"0"-21,0 0-18,0 0-15,0 0-12,0 0-13,0 0-12,0 0-10,0 0 2,0 0-11,0 0 2,0 0-8,0 0-3,-5 15 4,5-15-3,0 14 4,-2-4-4,1 0-5,-2 1-2,2 6-2,-3-2-2,2 4-3,-4-1-6,4 1-6,1 0-6,-2 0-4,2 3-3,0-5-4,-2 3-1,3 0-2,-1-4-9,0 1-10,1-5-12,0 4-6,0-3-12,0-3-18,2 2-17,-2-5-8,1 0-11,1 0-19,0-1-25,-2-6 0,6 4-29,-6-4-151,6 5-323,-6-5 144</inkml:trace>
  <inkml:trace contextRef="#ctx0" brushRef="#br1" timeOffset="404279.1031">10566 13580 1,'0'0'224,"0"0"-14,0 0-20,0 0-16,0 0-12,0 0-20,0 0-13,0 0-8,0 0-13,-9 18-8,9-18-6,-3 9-10,3-9-7,-6 12-10,6-7-7,-1 2-4,-2 3-11,3-3 0,0-7-5,-5 17 1,4-7-4,-2-1-7,1 1-4,0 0-2,0 0-2,2-1 2,-2-2-8,1 1-3,1-8-2,0 13-3,0-13-5,-1 10-3,3-6 3,-2-4 0,6 7-1,-1-5 2,-5-2-3,10 2 2,1-2 1,-2 0-1,4 0-3,-1 0-3,-1 0 3,2-2 2,0 2-1,-2-1-2,-1 2 0,1 1 2,-1-2-2,0 3 0,-3 0-2,2 3 5,-1-1-2,-2-2 2,0 5-4,-2-2 3,1 0 0,1 3-5,-1-1 2,-2-2 3,-1 5-2,2-2 3,-1 0 0,0 1 3,-1 0-2,-1-1 8,1 0 0,-2 0 2,0 2 2,-2-3 3,-1 2-5,0 0 0,-2-2 1,-2 2-5,1 0 1,-4-3 0,2 4-3,-2-2 4,-2-2-1,1 2-2,-2-1-2,3-3 2,0 1-9,-3-2-13,1-1-15,1 1-5,-2-2-18,3 0-16,-3-2-18,3 0-15,0 0-26,-2-2-26,3-1-32,-2-1-107,-1-1-315,2-1 139</inkml:trace>
  <inkml:trace contextRef="#ctx0" brushRef="#br1" timeOffset="404568.9194">10483 13602 14,'0'0'209,"0"0"-18,0 0-14,1-9-22,-1 9-16,8-5-12,-3 0-12,0 2-12,3-1-10,4 0-7,0 0-6,0 2-7,3-3-10,2 2-6,0-1-8,1 1-1,0 1-6,1 0-4,-6 1-5,2 0-4,-3 1-8,3 1-12,-5-1-14,-1 1-13,3 1-25,-5 0-21,1-2-22,-1 3-19,0-1-20,-7-2-127,5 5-271,-5-5 121</inkml:trace>
  <inkml:trace contextRef="#ctx0" brushRef="#br1" timeOffset="404939.2761">11018 13817 184,'0'0'221,"0"0"-13,0 0-14,-15-1-12,15 1-6,0 0-16,0 0-9,0 0-9,0 0-12,-9-4-13,9 4-14,0 0-10,0 0-7,0 0-10,0 0-9,4-14-3,-4 14-7,0 0-3,5-14-8,-1 9-4,-4 5-3,3-8-3,-1 1 2,-2 7-5,4-10-6,-3 4 0,-1 6 3,1-8 1,-1 8-4,0 0-1,0-7-2,0 7-7,0 0-2,0 0-4,0 0-2,0 0-10,0 0-5,0 0-15,0 0-11,0 0-19,-18 15-16,17-8-18,-1-1-16,2-6-14,-3 13-17,2-8-16,1-5-23,-2 12-165,0-5-363,2-7 160</inkml:trace>
  <inkml:trace contextRef="#ctx0" brushRef="#br1" timeOffset="405643.1988">11436 13491 67,'0'0'151,"1"-8"6,-1 8-10,0 0-6,-1-7-13,1 7-11,0 0-11,0 0-12,0 0-9,0 0-4,0 0 0,0 0-6,-24 15-3,16-10-6,1 3-8,-1 0 5,1 1-4,1 0-8,-4 0-3,2 6 4,-2-1 0,-1 2-1,2-2 0,-1 0-4,3 1 1,-2 2 0,1-1-3,3-1-2,-1 11-2,-1-9-1,2-1-9,0 9-8,1-8 2,2 1-3,0 0 1,1 3-4,1-4-5,0 1 0,3-2 0,-2 0 1,3-4-1,0 3-2,1-2 1,1-3-3,2 0-1,0-2-3,2 1 1,0-2-2,2-2-5,-1-2 8,0 0-3,0-2-7,0-2-1,1-2-4,-2 2 0,1-1-2,0-3 4,-2-1-1,1 0 1,-3 2-6,0-4 7,-1 1-4,2-2 3,-4 4 1,1-5 1,-1 2-2,-2-2 1,0 0 1,-1-1 2,-1 4 1,-1-3-3,1 10 2,-4-15-1,0 6-1,0 1 1,-1-1 2,-1-1 4,-1 3-4,-1-1 1,2 0-1,1 2-2,-3-1 1,3 2 10,0 0-6,0 1 0,-3 1-1,8 3 1,-15-3 0,7 3 0,8 0-3,-14 3 3,7-1-1,7-2 4,-12 5-8,5-5 4,7 0-4,-11 3 2,11-3 2,-8 3-2,8-3-8,0 0-6,-9 1-6,9-1-3,0 0-5,0 0 3,0 0-4,0 0 0,0 0 0,0 0-5,0 0 3,0 0-10,0 0 6,0 0-9,0 0-5,0 0 10,0 0 0,-8 3 2,8-3 4,-3 7-6,-1-2-3,4-5-14,-7 10-20,3-7-3,0 2-24,-1 0-19,5-5-126,-9 7-269,9-7 120</inkml:trace>
  <inkml:trace contextRef="#ctx0" brushRef="#br1" timeOffset="406358.1783">11998 13513 164,'0'0'202,"3"-10"-15,-2 3-13,-1 7-10,-2-13-6,2 13-13,-3-11-12,1 4-14,-2 1-10,0 1-6,-3-1-13,0 1-11,2 0-3,-4 0-6,0 2-8,-1 0-3,-1 2-9,2 1-4,-2 2-9,-5 0 0,4 2-4,-1 1-4,-2 3-6,-1-1 1,0 1-6,3 1 3,-1 1-5,4-1-2,-1-1-4,4 2-2,0-1-4,2-1 0,0 1-2,3 3 2,-1-4-3,2 1 4,2 0-4,0 2 4,3-4-2,0 3-3,1-1 0,3 1 1,1-3-9,-2 1 1,2 1-2,1-2 6,0 1-1,0-1-2,5 3 0,-3-5 1,-2 2 0,1 0 0,2 3 0,-2-4 1,-1 2 2,-1 2-4,-1-1 5,-1 0 1,-1 2-6,1-2 2,-3 2 1,-1-2 1,0 3-1,-2 0 2,0 0-1,1 0 2,-2-1-2,-2-1 1,0 1-2,-1-1 1,0 1-1,-3-3 5,2 1-9,-1-1 9,1-2-2,1 0 1,-5-1-1,4-1-1,4-4 6,-10 6-2,3-6 0,7 0 1,-13-1-5,4-4 4,1 1-2,-2-2-2,1-3 4,2 1-8,-4-5 5,1-3 2,2 2-2,0-2 4,-1-1-5,6-1 3,-3-1-2,5 2 2,0-2-4,0 1 1,2 1 1,-1 1 1,2 1-1,0 3-1,3 0 1,1 2 1,3-4 1,-1 4-1,0 1-2,3-3 2,-1 5-1,1-1-1,0 1-2,2 0 6,2-1-5,-3 1 0,-1 2-7,3 0-11,-2 1-25,2-3-10,1 1-5,4-1-17,-2 0-26,1-2-24,-2 1-26,0-1-139,-1 1-316,-1-1 140</inkml:trace>
  <inkml:trace contextRef="#ctx0" brushRef="#br1" timeOffset="407166.7155">9946 13266 142,'-5'-6'153,"5"6"-2,0 0-10,-6-4-6,6 4-5,0 0-15,0 0-3,-9-2-9,9 2-9,0 0-2,-13 9-5,7-6-7,0 3 1,0 2-4,-3 0 1,0 1-2,-2 3-9,-2 2-5,-2 6-8,2-3-4,-4 3 0,2 4-5,-1-1 1,2 2-5,-1 0-2,3 2-3,4-1-5,3 2 0,1-1-1,2 3-1,2-1-3,2 2-1,2 0-3,3 2-2,2 0-1,-1-2-5,1 0 0,3 3 1,1 0-1,0-2-2,0 1-3,1-1-11,-1-1-10,0-2-7,2 0-9,-2-1-6,1 0 5,-2-2-7,6-1-18,-4 2-19,4-4-7,0 0-19,4-2-17,1-2-17,-2-1-27,-6-5-136,6 3-320,-5-6 142</inkml:trace>
  <inkml:trace contextRef="#ctx0" brushRef="#br1" timeOffset="407922.9719">11980 13205 98,'0'0'197,"0"0"-19,0 0-20,0 0-15,3-5-11,-3 5-19,0 0-9,0 0-8,0 0-12,0 0-2,0 0-16,12 8 3,-12-8-1,6 9 0,-2-4 4,2 2-7,2 1-7,1 0 1,3 2-7,1 3-5,1-1-2,6 5-3,-4-3-3,5 3-4,2 1-1,0 1-8,-1 0 1,-1 2-4,-2 0-2,0 3-4,-1-1 4,0 0-4,-1 3 0,-3-1 0,0 0 1,0 0-2,-4 4 0,-1-1-1,1 1 0,-2-1-3,-5 3 1,-1 0-1,1 0-1,-5-1-3,2 0 2,-3 0-2,-4 0 0,-1-1-1,0-2-10,-3-1-18,0 1-11,-1-1-17,-1-6-11,1-3-17,2 0-6,2-5-35,-2 0-25,-1 1-21,1-5-138,-3 0-327,3-4 145</inkml:trace>
  <inkml:trace contextRef="#ctx0" brushRef="#br1" timeOffset="408509.1806">12393 13062 65,'0'0'194,"0"0"-14,0 0-17,0 0-13,-1-8-18,1 8-15,0 0-9,0 0-8,0 0-12,11-1-8,-11 1-10,12 1-10,-12-1-1,15 0-3,-6 0-3,3 1-7,-1-1-5,1 3-1,-2-1-7,4 0 4,-3 3 3,0-2 0,0 2-1,-1-2 0,-1 3 0,0 1 0,-1 2-4,-3 0 1,-1 0-5,0 1 0,-4 1-4,1 5-2,-3-5 1,-2 2-6,-1 2-1,-4-1-1,2-4-1,-4 5-4,3-6-9,0 3-2,-2-6 5,2 2 1,-1 0 1,-1-4 1,4 0 2,0 0 3,-1-2 1,7-2-2,-13 4 5,13-4 1,-7 0 3,7 0 2,0 0 3,-11-1 3,11 1 1,0 0-4,0 0-4,-10 0-4,10 0 0,0 0-8,0 0 4,0 0-2,0 0-2,0 0-2,0 0 2,30-3-2,-18 5-2,0-4-1,7 1 0,-2 0 3,-1 1-6,2 1 2,1-3 0,0-2-10,-2 1-2,5 0-15,5-2-3,-8 1-7,0 2-9,4-4-16,-3 2-21,-2-1-18,1 3-14,-6 0-17,1-1-30,-3 0-26,-5 1-148,2 0-358,-3-1 158</inkml:trace>
  <inkml:trace contextRef="#ctx0" brushRef="#br1" timeOffset="409158.3583">12918 13678 180,'0'0'190,"0"0"-7,0 0-10,0 0-18,0 0-3,0 0-10,0 0-10,20-12-6,-20 12-8,0 0-5,0 0-8,5-4-7,-5 4-3,0 0-9,0 0-6,8-2-7,-8 2-4,0 0-6,0 0-6,10-2 1,-10 2 0,12-1 1,-2 1-5,2 0-7,2-4-4,4 1 5,1-1-15,0 2-1,2-1-6,0 0 9,6-4-11,1 2 0,-2 0-6,-6-1-1,1 3-7,6-2-5,-7 0-4,-1 3-8,0-1-6,-1-1-4,-4 0-9,-3 2-7,0-1-25,-3 3-5,0-1-11,-8 1-5,11-3-3,-11 3-10,9 0-4,-9 0-15,0 0-16,0 0-16,0 0-26,0 0-130,0 0-324,0 0 144</inkml:trace>
  <inkml:trace contextRef="#ctx0" brushRef="#br1" timeOffset="409489.1886">13189 13379 62,'0'0'173,"0"0"-17,0 0-19,0 0-3,0 0-8,-7 5-10,7-5 2,-2 7 4,2-7-7,0 0-11,0 14-2,0-14-1,2 13 8,-1-4-6,-1 2-12,0-1-4,0 4-3,1 0-10,-2 1-8,0 2 0,-1 0-8,1 0-5,0 2-3,-2 0-5,1 6-5,-1 1-4,0 1-2,2-8-4,0 1-5,1 6-10,0-2-22,0 2-14,0-8-16,1 7-19,0-7-22,2 2-32,2-6-27,-2 3-32,-2 0-168,2-5-363,-2 0 161</inkml:trace>
  <inkml:trace contextRef="#ctx0" brushRef="#br1" timeOffset="410339.065">13699 13423 75,'4'-5'181,"-4"5"-8,0 0-6,0 0-9,0 0-16,0 0-14,0 0-13,0 0-8,0 0-13,0 0-7,0 0-8,0 0-11,0 0-4,0 0 0,0 0-7,-6 26-6,5-16-1,-1 1-4,0 6-1,0-1-3,0 2-1,-1 0-5,-1 8-5,0-1 0,-2 5-2,2-5-3,-1 1-1,0-1-8,2 0 0,-2 1-6,0-9-19,1 3-3,4-1-4,-5 0-21,3-3-11,0 0-7,0-5-16,-1 0-4,3-2-16,-2-2-17,2-7-25,-2 10-14,2-10-99,-1 7-265,1-7 118</inkml:trace>
  <inkml:trace contextRef="#ctx0" brushRef="#br1" timeOffset="411308.0601">14048 13503 92,'0'0'165,"0"0"-12,0 0-16,0 0-9,-1-7-9,1 7-12,0 0-13,0 0 2,0 0 1,0 0 4,0 0-14,0 0-2,-10 12-2,6-5-8,-3 0-3,1 4-2,-1 0-1,0-1-6,-3 4-3,1 2 1,-1 0-6,2-1-4,-1-1-2,2 3 0,-3-1-6,4-1-6,-1 3-4,5-3-2,-3 1-8,2-4 2,2 1 0,1 0-5,1-1-2,-1-2-1,3 0-4,0 1 0,1-5-7,0 1 3,5-2-7,-5-1-4,6 1-2,-1-5-5,-2 0 1,4 0-3,1 0-6,-2-2 1,2-3-6,-1-2-1,-1 0 4,7-2-4,-7 1 3,3-2 4,-1-2 0,-4 2-2,5-3 5,-4 0-2,-3-2 3,0 6 2,-4-1 3,0-3-7,-2 2 3,-4 1-1,0-2 2,-2 2 4,0 1 0,-3-1-2,-3 3 3,-3-4 2,-1 2-1,1 2 4,3 1-2,-1 1 1,3-1 7,-3 1-3,4 0 5,1 1-2,3 0 0,-2-1-1,7 5-5,-3-11 4,3 11-2,5-16 0,3 6 1,0 0-3,2-2 2,5 4-1,0-6 2,2 2 0,-2 4-2,3-1 2,-1 1-4,-2 1 4,-3 5-6,2-3 5,-3 3 0,1 2-3,-1 0 1,-2 0 5,1 2-7,-2 1 3,-2-1 1,1 3-1,-5 1 3,6 2 4,-2-1 1,-2 1 2,-1-1 4,-1 1 6,4 3 1,-6-1 3,3 0-2,-1 2-4,0-2 4,-2 2 1,5 0 1,-4 0-5,-1-1 7,-1 2-1,4-1 0,-5 2 3,4 2-1,-2-2-8,-2 2-2,2 1 3,-1 0-3,1-4 0,0 5-4,0-5 0,0-1 0,3 3-6,-1-3 1,-2 0 1,4-2 0,-1 1-2,1-2 2,-2 0-3,2-2 1,1-3-4,0 1-3,1-1 3,1-3 1,-7-1 1,14 0-2,-14 0 3,18-2-4,-7-3 0,-2-2 1,0 0 0,3-1-3,-1-3 4,2-1-2,0 1 5,-4-3-5,-3-1-1,4 1 2,-7-1-1,1-1 1,-2-1-3,0-1 1,-2 4 5,-2-5-6,2 7-1,-5-5 1,1 1 3,-4-1-7,-2-1 2,-1 3-5,-3 1-4,-1-1 6,-1 3-5,2-2-4,-1 4 0,-1 1-5,2 3-1,-3-3-12,-1 6-14,1-1-17,4 1-9,-6 3-13,6 2-20,-3 0-17,3-1-12,1 3-15,1-1-6,1 0-159,-1 2-338,4-1 150</inkml:trace>
  <inkml:trace contextRef="#ctx0" brushRef="#br1" timeOffset="412498.9406">14815 13604 98,'0'0'102,"0"0"-4,0 0-6,0 0 2,0 0 1,0 0 9,0 0-8,0 0 3,5 20-3,-5-20-6,-3 14-15,2-8-3,0 4-6,-1-1-5,-2 3-9,-1-4 1,1 4-10,-1-3-5,-1 0-3,3-1-1,-1-2-4,1 0-3,3-6 2,-4 7 8,4-7 5,-4 5 4,4-5-9,0 0-2,0 0-1,-7 2-3,7-2-7,0 0 1,0 0-2,0 0-5,7-21 1,-7 21-5,2-10-3,0 2-3,-2 8 4,1-11-4,-1 5-3,0 6-2,0-11 8,0 11-10,0-9 3,0 9-12,0 0 6,-1-10 2,1 10 0,0 0-5,-4-6-1,4 6-4,0 0-1,-10-1-8,10 1-6,0 0-9,0 0-8,0 0-16,0 0-14,-13 4-4,13-4-19,0 0-15,0 0-11,0 0-119,0 0-258,0 0 115</inkml:trace>
  <inkml:trace contextRef="#ctx0" brushRef="#br1" timeOffset="413168.4716">15063 13482 48,'0'0'204,"0"0"-22,-5-6-11,5 6-18,0 0-8,0 0-9,-2-9-18,2 9-13,0 0-10,0 0-8,7-8-6,-7 8-11,8-5-8,-2 2-5,2 0-7,-1 0-7,4 1 0,-2-1-10,-2 2 2,4 0-5,1 1-2,-1 0-5,2 1-3,-6 0 3,4 1-5,-5 0 1,4 4-4,-1 0 4,-5 0-7,0 1-2,1 0 2,-5 0-1,0 4-1,0 2 3,-2-2-4,-1 4 16,-5 1-6,1-1-2,-3 1 4,0-2-1,-3 7 2,1-5-5,3-1 3,0-1-4,-3-2 1,2 5-9,1-5 3,-1 3 4,1-8-6,3 3-3,-3-3 2,0 1-3,4 0-1,-1-2 5,-1-1-2,3 0-5,-2-1 5,6-4-2,-4 8-3,4-8-2,-4 7-5,4-7 8,-5 3 3,5-3-9,0 0 6,0 0-1,-1 7-1,1-7 1,0 0-2,0 0 0,13 4 5,-13-4-2,13 0-2,-2 0-1,-2-1 3,5 0-3,-1-2 5,3 1-4,-3-2 4,6 1-4,-2-2 3,1 1-5,1 1-2,0-2-8,2-3-9,-2 4 0,-2-1-3,-3 0-10,-3 1-2,4 2-2,-5-1-11,1-1 0,-3 2-15,0-1-5,0 2-10,-8 1-5,9-3-10,-9 3-16,12 3-13,-12-3-15,0 0-112,9-3-268,-9 3 120</inkml:trace>
  <inkml:trace contextRef="#ctx0" brushRef="#br1" timeOffset="413816.462">15439 13459 37,'0'0'168,"0"0"-19,0 0-13,0 0-14,0 0-10,0 0-3,0 0-14,0 0-4,0 0 1,0 0-10,0 0 2,4 25-9,-4-15 6,2 0-11,0-1-8,-2 3 0,0-3-2,2 6-5,0-1-7,-2 1 0,0-1-9,1 3 1,3-3-5,-4 3-8,2-2 0,0-2-3,2-1 4,2 3-6,0-4-5,1 1 0,-3-2-2,1-1-2,2-1-2,2-2 1,-3 0-2,1-4-5,3 1 0,2 0-1,-5-2-3,5-2 2,-3 0-4,1-4 0,2 2-3,-1-3-1,-2-1-2,3-1 0,-3 0 3,1-1-1,0-1 9,-1-3-7,-1-2 2,2 1-4,-3-3 6,1 2 1,-1 0-3,-5-2-1,3 2-1,0-1 2,-3 3 5,0 1 2,2 0 3,-4 3 6,2-1 6,-1 3 6,-1 7-1,2-12 8,-2 12-1,0-10-4,0 10 1,0-9 0,0 9-5,0 0-5,0 0-3,0 0 3,0-8-6,0 8-4,0 0-2,0 0 3,0 0-1,0 0-3,0 0-2,0 0 1,0 0 3,8 22-6,-7-15 3,-1 0 7,3 0 2,-1 3 0,-2 0 2,0 0 0,0 2-1,4 2 5,-6 3-3,0 0 2,2 2-4,-2-2 4,-1 2-6,2-1-1,1 8 4,0-5-4,-4 5-4,0 0-1,1-6-17,1 7-8,-2-7-14,0-1-17,-1 5-20,0 1-27,-1-5-27,3-3-23,-1 2-42,-3 0-168,0-6-383,2-1 170</inkml:trace>
  <inkml:trace contextRef="#ctx0" brushRef="#br1" timeOffset="414798.376">13822 13295 50,'0'0'125,"-8"-3"-8,8 3-12,0 0 7,-5-3-14,5 3-6,0 0-3,0 0-5,-6-5-7,6 5-2,0 0-6,0 0 2,-3-7-2,3 7-2,0 0-4,0 0-1,0 0-3,0 0 2,-7-6-8,7 6 1,0 0-12,0 0-3,0 0-4,0 0-4,0 0 4,-17 12 0,10-8 1,1 3-2,-3 0-2,1 3-2,-3 2-1,1-1-4,-1 3 0,-1-2-4,2 0 1,1-2 0,-2 3-5,4-4 0,-2 3-1,-3 2-4,5-5 4,-1-1-4,-3 4-2,-2 2-2,4-1 1,2-3-1,-3 4-4,4-3 0,-5 2 2,4 4 0,2-2 3,0 2-2,1 2 2,2 1 4,0-1-2,-2 8 1,0 1-3,3 1 0,1 1 4,2 1-8,1 0 5,-2-2-1,2 0-1,2 2-3,-1-3 0,2 3-2,0-2-8,2 0-9,0-2-6,3-1 0,-3-1-6,-2-6-2,7 6-13,4-4 6,-6-4-21,3-5-12,-1 2-3,4-2-18,1-4-20,1 2-14,0-5-25,-2 1-115,2-3-284,-2-1 126</inkml:trace>
  <inkml:trace contextRef="#ctx0" brushRef="#br1" timeOffset="415708.2693">15829 13332 21,'0'0'138,"0"0"-27,0 0-3,0 0-10,0 0 4,0 0-11,0 0 1,0 0-1,0 0 16,0 0-7,0 0-3,5 21-6,-5-21-8,4 12-6,0-5-1,-3 3-6,3 0-9,0 2-5,1-2-2,-1 1 4,6 4-5,0 0-2,-3 2-2,9 2-4,-5-2-3,1-3-4,5 8-6,2-2-1,-2 1-5,2 1-2,-1 4-2,-1-1-8,0 1 5,0 1-3,-5 1 1,-1 2-3,2 0 1,-6-1-5,-2 1 1,-1 1-1,-4-1-3,-2 0 1,-3-2-8,1-1-8,-3 2-3,-4-5-9,2 1-3,-5-2-6,1 0-6,-4-2-15,7-7-6,-3 0-13,1-2-21,1-3-12,1-1-26,1-2-28,-1-2-105,1-1-281,-1-3 126</inkml:trace>
  <inkml:trace contextRef="#ctx0" brushRef="#br1" timeOffset="416258.2827">16244 13154 4,'0'0'146,"7"-6"-8,-7 6-12,10-3-11,-10 3-2,9 0-13,-9 0-6,0 0-2,14 2-4,-14-2-6,10 3-1,-5-1-7,-5-2-2,11 7-4,-9-2 0,3-2-9,0 4-3,-1 1-8,0 1 4,-2 1-5,1 2-2,-2 0 1,-1 0-5,0 1-5,-1-2 2,-2 5-7,1 2-1,-2-4-7,0 1 3,-4 0-2,4-4-1,-3 1 5,3-2-13,-3 2 3,-1-2-3,2-3-2,-1 3 2,3-3 1,-2-2-4,3 0 2,-2 0-5,5-5 0,-6 7 4,6-7 1,-5 7 3,5-7 3,0 0-4,0 0-5,0 0-1,0 0 1,0 0 1,0 0-4,23-5 0,-14 2-3,9-2 0,-3 1 2,4-1-4,4 1 3,-2-1-6,6-3-6,3 1-2,1 3-7,-2-2-11,0-1-7,1 0-9,-1 0-14,0-1-7,0 1-15,-1 1-16,-9 0-9,4 0-12,-3-2-15,1 3-25,-3 0-94,-2-2-270,-3 4 120</inkml:trace>
  <inkml:trace contextRef="#ctx0" brushRef="#br1" timeOffset="417323.6999">14559 12734 87,'0'0'160,"0"0"-16,0 0-11,0 0-18,0 0-12,0 0-8,0 0-6,-22 12-7,22-12-13,-4 5-5,4-5-11,0 0 1,-3 9-8,3-9 0,0 0-7,0 0 4,0 0 5,16 7-2,-8-7-5,4 0-3,2 0 4,3-1-8,1 0 1,5-1-10,4 0-4,0 2-1,2 1 0,0-1-2,-3 3-5,2-2 2,0 1-4,3 2 1,-5 1-2,1 0-1,1 0-3,0 1 2,0 1-5,1 1-6,-2-2-5,2-2 1,-2 4-14,5-1 2,-1-2 2,-2 1 20,3-2-15,2 0 3,1-1-4,1-3 5,5 1 1,10-2 0,3-2-1,-2 1-2,2-1 1,-3-2 1,3 0 4,-1-2-3,1-1 7,-1 4 1,1-3-5,2 2 1,-4-1 3,-1 2-4,-10 1-2,-3 2 8,-2 0-3,-2 2 4,1 0-3,-2 2-3,-4 0-2,-9-2 4,2 0-1,-3 2-1,-2 1 6,-6-2-6,1 1 6,-3 0-1,-1-3-1,0 0 1,-8 0-1,10 5 4,-10-5 16,7 0 4,-7 0 4,5 2 3,-5-2-4,0 0-1,0 0-4,0 0-2,0 0-3,0 0-5,0 0-6,0 0-3,0 0-19,0 0-7,0 0-10,0 0-13,0 0-18,0 0-13,0 0-19,0 0-35,0 0-118,-34-2-266,25 2 117</inkml:trace>
  <inkml:trace contextRef="#ctx0" brushRef="#br1" timeOffset="418802.4686">7904 15086 87,'0'0'189,"0"0"-13,0 0-20,0 0-16,0 0-17,5-6-12,-5 6-12,0 0-12,0 0-7,0 0-5,0 0-8,0 0 3,0 0-1,0 0-5,0 0 8,5 15 2,-5-15-5,4 17 4,-4-5-3,0 5 0,1 3 1,-2 3-4,0 6-6,-6-2-1,3 2-3,-2 1-8,0 3-2,2-2-8,-1 1-22,0-1-6,-1 1 3,3-6-2,0 3 2,2-4-1,-1-6-7,0-1 1,1-2-1,0-2 2,-1-3-3,0 0 2,2-4-4,-1 1 3,1-8 0,0 12 2,0-12 0,0 8-2,0-8 0,0 0 4,0 0-6,0 0-1,0 0 0,0 0-5,0 0-2,-12-25-2,11 15 4,-2-2-3,2-4 1,-2-1-10,0-3-12,-1-5-4,0-1 4,0-2 4,1 0-2,5-1 0,-2-2 4,0 2 5,4 0-1,1 0 2,1-3 2,2 1-1,2 4 2,-1-1 2,3 1 8,-1 4-1,-1-2 4,-1 3 10,0 4-5,0 2-4,-1 1 3,-2-1 0,3 3-2,-5 2 3,4 1-3,-3 0 1,-1 1 4,0 3-6,0-1 2,2 0-3,-1 2-3,0-1 2,-1 1 0,2-1 0,-1 3-3,0-2-1,-5 5 2,13-7-2,-5 7 4,-8 0 1,15 0-5,-15 0 4,14 3-2,-4 1 1,1 1-1,-4 3 2,3-1-3,3 3 5,-5 0-4,3 1 3,-2 3-1,-1-5 0,2 4 1,-2 2-1,-3-2-5,-1-2 5,0 1-2,-3 1 8,0 2-6,-2 1 2,-2 2 0,0 1 2,-5-2-1,-1 0 1,-1 0-2,-3 0 0,1-2 2,-3-1-2,-4 6 0,6-6 0,-1 1-4,-3-5 2,1-2 2,-1 4-1,2-5 0,0 0 3,2-4-2,0 0 1,4 1-4,-4-3 1,7 0 3,6-1 5,-10 1 1,3 1 0,7-2 1,0 0-2,-11 1-2,11-1-3,0 0-4,0 0 4,0 0-3,0 0-1,0 0 2,0 0 1,0 0 1,27 1-2,-18 5-3,1-2 2,0 1 0,-1 1 2,2 0 0,0 2 2,-1-1-2,3 0-1,0 1 1,2 2 3,-1-1-2,2 2 1,0-1-5,-1 3 6,-1-4-6,1 4 5,0 1-5,1 1 5,3 1-5,-2-3 2,-4 2 0,2-1 0,-1 2 1,4 2 0,-5-5 0,2 3 0,-2-4-2,2 1 0,-2 0-7,-3-1-5,-1-1-3,1-3-8,-2 2-3,2-2-14,-5-1-4,3 2-13,-1-1-12,0-1-6,-3 0-21,1-3-18,0 1-24,-1 0-27,0 0-132,-4-5-321,0 0 141</inkml:trace>
  <inkml:trace contextRef="#ctx0" brushRef="#br1" timeOffset="419208.8546">9098 15544 1597,'3'-7'146,"-3"0"-72,0 7-30,4-8-13,-4 8 4,2-9 13,-2 9 1,0 0 1,1-8-5,-1 8-3,0 0 0,0 0-4,0 0-3,1-6 1,-1 6 0,0 0-4,7-4 1,-7 4-1,7-3-2,-2-1 1,-5 4-3,11-4 0,-1-2-5,2 0-1,3-1-4,2-1 1,-2-1 0,2-1-3,-4 5 2,5-2-7,-6 3 1,4-6-7,-3 7-8,-2 1-9,1 0-15,-2 2-11,-1-1-18,-1 1-13,-8 0-16,11 3-13,-5-1-7,0 1-20,-2 3-11,-4-6-23,2 9-143,-2-9-328,-5 13 146</inkml:trace>
  <inkml:trace contextRef="#ctx0" brushRef="#br1" timeOffset="419502.9491">9168 15833 152,'0'0'250,"0"0"-19,0 0-42,0 0-13,0 0-17,0 0-16,9 0-13,-9 0-11,0 0-9,20-9-7,-9 5-13,0-3-6,4-1-7,2-1-11,0-3-2,2 3-7,-1-1-6,7-5-8,-3 1-9,-4 2-13,0 0-10,-2 1-12,0-2-10,0 2-12,1 0-16,-2-1-6,1 2-19,0-1-23,0-2-26,-1 4-30,-5 1-27,-1 0-108,0-1-300,-3 2 133</inkml:trace>
  <inkml:trace contextRef="#ctx0" brushRef="#br1" timeOffset="436038.6406">10165 15228 5,'-4'-3'130,"4"3"-14,0 0-11,0 0-15,0 0 2,0 0-5,0 0-10,0 0-2,0 0-9,0 0 1,0 0-10,0 0 1,0 0-5,0 0 7,0 0-9,0 0 0,0 0-10,0 0 4,0 0-8,0 0 5,0 0 0,0 0 1,0 0-1,0 0 5,0 0 1,-5 20-11,2-10 2,1 2-4,0 3-1,0 2-1,1 9-5,1 0 0,-2 0 0,0 3-4,0-1 15,-1 5-6,-3-4-3,1 2-3,-1 4 1,1-2-6,1-1-2,3 2-4,-4-5-3,1 1-2,-3-4 2,1-2-14,3-3-5,2-4-12,2-5-4,-3 1-12,2-2-11,0-3-4,1-1-18,-1-7 1,1 11 2,-1-11-3,2 5-2,-2-5-11,0 0-1,0 0-14,0 0-14,0 0-11,0 0-76,0 0-211,0 0 93</inkml:trace>
  <inkml:trace contextRef="#ctx0" brushRef="#br1" timeOffset="436518.5071">10506 15192 99,'0'0'120,"0"0"-12,0 0-10,8-2 1,-8 2-9,0 0 2,0 0-3,0 0-5,12 4-1,-12-4 5,9 2 1,-6 2-2,-3-4 10,6 12 0,-3 1-7,-2 1-1,1 12 5,-5 3-9,-2 2-7,-2 2 2,-2 14-3,3-14-25,-4 13-3,-1 0-7,5-11-2,-2-1-4,3 1-3,0-1-5,0-1-1,4-5-7,-2 1-2,2-3-6,2-6-12,0-3-2,2-5-9,1 0-7,-2-1-7,2-2-11,0 0-11,1-2-5,-1-1-5,0-2-13,-4-4-20,8 4 4,-8-4-22,7 1-3,-7-1-20,0 0-17,0 0-82,0 0-249,0 0 110</inkml:trace>
  <inkml:trace contextRef="#ctx0" brushRef="#br1" timeOffset="437214.4743">10902 15254 55,'0'0'148,"0"0"-10,0 0-12,-17 8-6,11-1-15,2 1-6,-2 2-9,1 1-5,-3 2-4,-2 1-9,3-5 3,1 7-6,-2 0-3,1 1 1,-1-2-13,2 2-1,-1 0-4,2-1-5,-1 1 6,-1 0-8,2 2 2,-4 4-1,4-3-1,1 4-2,1-1 0,0 3-4,-1 1 4,3-2-2,1 1-5,-2-1 1,4 0-4,2 0-1,-3 0-3,3 0-2,0-6-1,2 0-3,-1 0-3,0-2-3,4 0 0,0-1 1,-1-3-4,1-3-1,-2-1 0,3-2-3,-1-1 2,-1 0-4,0-3 0,5-1 1,-2-4 3,1-1 0,-1-1-6,-2-1-1,5-7-6,-2 2-3,-1-3-1,-1-1-3,1-2 4,1 2-4,-3-4 6,-1 1 0,0-7 1,-2 6 0,2-7 2,-4 7-3,-1-2 5,0 1-5,-2-6 1,-1 6 2,0 1 4,-1-1 2,1-1 5,-3 2-1,1 1 5,-2-1-3,-1-1 2,2 1-3,-6 0 0,6 0-1,-3 2 0,3-2 0,-4 2 0,2-1-7,-1 6 8,1 0-6,-2 1 1,1-2 1,-2 2 4,2 2-1,-1-1-6,1 2 5,6 7-6,-14-10 1,8 7 0,6 3-1,-12-5 0,12 5-4,0 0 0,-20 6-5,12-2-8,-1 4-3,0-1-11,1 2-2,2 0-17,-2-2-14,2 4-7,2-1-18,-1-2-18,5-8-12,-4 16-19,3-11-11,0 3-114,1-8-282,0 0 125</inkml:trace>
  <inkml:trace contextRef="#ctx0" brushRef="#br1" timeOffset="437758.0288">11449 15720 155,'0'0'177,"0"0"-24,0 0-11,-9-2-21,9 2-5,0 0-17,0 0-9,0 0-9,0 0-7,0 0-13,0 0-8,0 0 4,0 0-9,0 0-6,0 0 1,0 0-2,0 0-6,0 0-1,0 0 2,0 0 6,0 0 1,0 0-3,0 0-6,0 0-1,0 0-3,0 0-6,0 0-2,0 0-3,11-20-2,-9 10-3,-1 0 0,0 0-3,-1 0 6,2-2-8,-1 0 3,1 1-1,0-1-3,-2 2-6,0 0 1,0 1 3,0 9 0,-2-12-1,2 12 0,-2-9 3,2 9 2,0 0-10,-3-6 2,3 6-3,0 0 2,0 0-2,0 0 3,-10 18 0,9-12 2,1-6-2,-3 12-3,2-4-5,1-8-14,0 12-7,2-6-15,-2-6-7,3 11-29,-2-6-4,-1-5-11,5 5-19,-5-5-32,6 4-100,-6-4-263,0 0 116</inkml:trace>
  <inkml:trace contextRef="#ctx0" brushRef="#br1" timeOffset="438530.0876">11972 15194 11,'1'-7'152,"-1"7"-6,0 0-6,0 0-7,0 0-10,0 0-7,0 0-8,0 0-1,0 0-5,0 0 2,0 0 4,0 0-6,0 0-3,0 25 2,-1-15-2,-2 8-6,-3 7-1,-2-2-8,0 4-5,1 3-8,-2 2-3,-3 0-10,2 3-3,-3 8-7,4-10-2,-2-1-6,2 0-4,0 2-6,0-3 1,5-6-4,-1 3-2,0-3-4,1 1 2,1-7-4,1-3-5,-2 1-3,3-1-5,-2-4-12,5 0-6,-2-1-9,0-2-17,1 3-9,-1-2-11,0-1-16,0 1-11,-1-3-16,1-7-15,1 12-12,-1-12-11,0 9-16,0-9-12,1 7-97,-1-7-285,0 0 126</inkml:trace>
  <inkml:trace contextRef="#ctx0" brushRef="#br1" timeOffset="439145.3407">12354 15182 118,'0'0'167,"0"0"-9,0 0-6,-18 15-10,15-8-8,-2 1-14,0 1-2,-2 0-10,2 0-3,-2 0-2,2 1-6,-3 5-9,3-5-2,-4 5-8,3-5-5,-2 7-4,1-4-6,1 4-4,0 0 0,1 1-2,1 0-2,0 1-2,-1 0-23,0 7 0,-3-2 7,4 1-8,-1 2-3,0 0 4,1 2-7,0 0-4,2-3 2,-1 1-5,1-2 1,3 0-7,0-7-4,3 6 6,-2-7-3,4 0 1,-1-1 1,3 0-6,-3-1-5,3-5-9,1-2 7,2 2-3,1-6-1,0 0 1,2-1-1,0-1 4,0-3-4,3-2 0,-1-2 1,-3 1 1,0-1 8,2-5-1,-2 0-4,-2 1 0,-3 1-2,1 0 0,-1-2-5,-2-1-2,-2 0-1,1-4 3,-1 5 3,-3-3 0,-1 4-1,-1-1 0,-3 0 2,2 1 1,-2 4-2,-1-1-1,-3 3 0,-1-1 1,0 1-1,-1 2 3,-4 0-1,2 2 2,0 3-5,-3 0 0,3 0-4,-1 1-8,-4 3-6,6-2-6,0 2 1,0-1-6,1 1-4,0-1-2,-1 0 6,2 2-5,2-2-4,-2 3-3,4-3-3,0 1 2,-1-1-12,4 1-13,-1-1-5,2-1-1,1-6-17,-1 13-13,1-5-13,0-8-95,1 10-234,2-6 104</inkml:trace>
  <inkml:trace contextRef="#ctx0" brushRef="#br1" timeOffset="440020.0064">12893 15272 168,'0'0'172,"0"0"-22,0 0-8,0 0-13,0 0-4,2-7-3,-2 7-5,0 0 10,0 0-5,0 0-4,0 0-6,0 23-8,2-13-1,-2 0-5,1 4-9,-2 1-4,-1 3-8,1 2-2,0 6-5,1-1-5,-2 2-6,1 2-25,-5 0-6,2-3 2,3 4-3,-2-3-6,1-1-2,-1 3-2,1-10-3,0 6-1,1-9-8,-2 2 0,2-7-4,0 1-3,-1-1-7,1-4-8,1 0-10,0-7 3,-1 12 2,1-12 0,-5 4-6,5-4-4,0 0-3,0 0 3,0 0 2,0 0 4,0-29 3,-3 17 1,3-4-6,-2-1 8,-1-2-7,1-1-1,-1-4 4,1 4 9,-2-6-8,1 6 9,1-6 4,0 8 7,0 0 7,4 1-2,-2 4 3,0-3 3,2 6 6,-2-2 5,1-1 2,-2 5 1,1 8 1,1-11-1,0 5 1,-1 6-5,0-11-4,0 11 0,0 0-2,3-9 1,-3 9-5,0 0 6,5-2-4,-5 2 0,11 2-4,-11-2 2,14 4 2,-5 0-1,0 0 0,1 2-2,1 0 2,-1 2 0,4 1 0,1 4-1,-1-1 4,-2 2-5,2 0 0,-2-1-1,-1 0 3,3 3 0,-4-2-6,2-3 2,-3 2-3,2 0 3,-1 0-3,-2-2 3,1-2-3,0 0 0,-3-1-3,2-3 3,-4 0 2,1 0-2,0-2 0,1 0 1,-6-3-2,11 3 1,-11-3 3,10-2-2,-10 2-3,9-5 1,-5 1 0,-4 4 0,6-12-1,-3 7 3,-1-3-1,-2-1 6,2 0-5,-2-4 4,1 1-6,-1-5 0,0 2-1,0-2 2,0-3-4,0-5 1,-1 7-1,3-8 2,1 2-2,-2 4 6,0 0-3,1-5-1,0 7-3,2-1 1,0 0-2,-2 2-2,2 4-7,0-2-6,-3 2-9,2 0-1,0 5-3,-1-2-4,-1 4-12,-1 6-8,0 0-20,3-14-29,-3 14-12,0 0-32,0 0-26,0 0-107,0 0-305,0 0 136</inkml:trace>
  <inkml:trace contextRef="#ctx0" brushRef="#br1" timeOffset="448336.0686">8376 16646 33,'-8'-1'113,"8"1"0,0 0-9,0 0 0,-13 0-13,13 0-11,0 0-4,0 0-11,0 0-6,0 0-5,0 0-1,0 0-12,0 0-3,0 0-2,0 0 0,-9 3 25,9-3-11,-2 8-4,0 0 4,0 2-5,-1 3-2,-2 5 4,0 8-4,-1 2-1,-2 1-4,2 1 3,-4 6-8,-2 8 3,-2-1-6,6-7 3,-5 11-2,3-2-6,3-9 0,4 8-27,-1-10-1,2 3-3,0-3 3,4-1 3,-1 1-7,1-4 3,4-2-8,0 1 12,-1-4-6,5-1 2,2 0-2,-1-7-11,0-4 1,-4-2 3,10-1-6,-6-2 7,6-2-1,0-1 2,0-1-7,1-4 8,0-4-2,-1 0 3,-1-2-3,2-1 4,-2-7-3,-1 2-3,4-6-3,2 1 5,-4-2-3,-2-4 5,0 1-1,-1-6 1,2 2 2,-1-3-2,-1 0-1,-3-1 6,-2 0 5,-2 1-2,1-3 5,-5 1-10,-3 2 19,0 0-4,-3-1-2,-2 6 7,-2-2-7,-1 10 8,-1-8 0,-5 1-10,-1 2 7,1 5-3,-3-3 7,2 6-11,-3-8 0,-1 4 3,-3-4-9,8 8 7,-1-1 2,-3-6 0,4 6 0,-2-1-4,5 4 8,-3-3-6,2 3 1,-1-2-6,4 5 4,2 0-11,-1 3 10,8 5 0,-13-6-8,13 6-17,-9-6 4,9 6-5,0 0-14,0 0 1,0 0-11,0 0-21,-16 17 0,16-17 1,-3 19 10,3-19-17,0 22-4,3-5-15,2-2-64,-4-1-168,-2-2 74</inkml:trace>
  <inkml:trace contextRef="#ctx0" brushRef="#br1" timeOffset="448649.3139">8254 17495 121,'0'0'154,"0"0"-20,0 0-12,0 0-12,0 0-11,0 0-12,12-21-12,-3 13-3,1-2-9,2 1-5,1-1-9,4-2-6,1 2 1,-3-1-1,3 1-5,0-3-10,4 0-4,-4 4-14,6-5-17,-7 5-15,2 1-9,-2-1-14,0-1-8,1 3-16,-6 2-18,-1 2-16,2-1-57,-1 1-173,-12 3 77</inkml:trace>
  <inkml:trace contextRef="#ctx0" brushRef="#br1" timeOffset="449259.2034">8924 17532 70,'-4'-5'118,"4"5"-16,0 0-1,-3-12-13,3 12-11,0 0 3,8-10-21,-3 3-8,0 6 1,2-3-7,-1 0 0,-6 4-5,12-3-4,-6 3-8,-6 0 4,14 0-16,-9 4 9,3 1-9,-4-2 11,1 6 6,0-1 0,-3 4 6,1 7-8,-2-2-2,1 2 4,-5 1-7,0 4 7,-2 3-6,-1-3 5,2 3-4,-4-5-9,5-3 9,-3-3-10,1 2 2,0-6-10,2 2 9,-3-4-2,5-2-7,1-8 5,-4 9-7,4-9 0,-2 9-4,2-9-2,0 0-2,0 0 5,0 0-4,0 0-2,0 0-1,0 0 4,21-41-4,-12 27 7,2-10-5,3 4-6,-4-3 6,1-2-5,2 2 12,-3 0-5,3-1-5,-5 5 5,-2 1-5,2 1 6,1-2 2,-5 5-7,-1-1 6,1 5 4,-4 10 8,4-19 2,-4 19 7,1-12 3,-1 12-11,0 0 3,0 0-2,-6-18-1,6 18 7,0 0-2,-6-9-1,6 9-4,0 0-3,0 0-1,-9-2-6,9 2 3,0 0 1,0 0-5,0 0-1,0 0-2,0 0 4,0 0-3,0 0-5,6 39 5,-2-27-5,2 3 2,1 1-4,-2-4 9,2 5 0,1 0-9,1 1-8,-1 0-14,6 2-2,-1-3-14,-1-1-7,2-3-12,2 1-26,-2-4-8,2 2-12,-1-4-14,-3-1-5,4 0-82,-5-4-223,3 3 98</inkml:trace>
  <inkml:trace contextRef="#ctx0" brushRef="#br1" timeOffset="449838.8675">9710 17398 143,'0'0'157,"0"0"-10,-8-7-12,8 7-20,0 0-14,0 0-4,-9-5-11,9 5-8,0 0-8,0 0-9,0 0-5,-4-9-2,4 9-15,0 0 3,0 0-3,18-16-7,-9 8-3,1 0-4,2 0 3,2-1-7,2-3 0,0 0-4,3 2 2,-1-1-1,-1 2-3,2 3-11,-1-1-15,-4 2-9,4 0-19,-1 3-9,-4 2-13,-13 0-17,26 7-14,-15-2-13,-2 1-14,-1 4-61,-3 0-194,-1 0 86</inkml:trace>
  <inkml:trace contextRef="#ctx0" brushRef="#br1" timeOffset="450079.1683">9772 17786 118,'0'0'117,"0"0"-12,0 0-8,25-28-12,-18 21-2,2 0-17,3 0-5,1-3-5,-2 6-9,7-3 0,-2-1-2,1 4-7,1-4-4,0 1-18,2-1-8,1 1-17,-2 0-26,1 0-18,-1-1-12,1 4-17,-1-2-49,-4-2-139,-2 5 61</inkml:trace>
  <inkml:trace contextRef="#ctx0" brushRef="#br1" timeOffset="450510.4098">10494 16583 129,'0'0'155,"0"0"-12,0 0-16,0 0 0,0 0-6,0 0-9,0 0-7,2 37 2,-4-20-23,0 4-5,3 4-11,0 5-4,2 0-7,-2 1-1,0 4-6,2 12-13,-2 1 20,3 1-9,-1 0-35,2 2 7,1 0-8,-2 0 0,0 2-5,0-3 3,1 3-2,-1-7-1,-6 1-1,4-13-2,-1 3 1,-1-2 0,1-1 0,-1-2-10,0-3 0,0 0-7,0-2-7,2-2-13,-1-5 1,-1-3-7,3 0-13,-3-3-14,0-2-12,2 1-13,-1-2-22,-1-1-9,0-10-76,-5 22-214,4-15 94</inkml:trace>
  <inkml:trace contextRef="#ctx0" brushRef="#br1" timeOffset="451774.7029">11109 17507 90,'0'0'111,"0"0"-6,0 0-14,-7-3-1,7 3-2,0 0 1,0 0 10,0 0-16,-8-2-6,8 2-5,0 0 0,0 0-15,-8-4-8,8 4-3,-5-5 2,5 5-12,-8-7 2,8 7-12,-9-5-2,4-1 7,-1 0-13,1 3 5,-2-1-5,1-1 3,-4 0-10,3 2 3,-1 1-3,-2 0-6,3 1-5,7 1 5,-21 2 1,10 1-1,0 3-1,-4 3-2,2 2 1,-1 0-3,4 0 0,-1 0-1,0 3 2,2 0-4,2 1 3,2 0-6,-2 3 6,5-5-5,1 6 8,-2-1-12,2 1 11,1 0-4,2 0 3,2-2-5,2-2 4,1 2 7,-2-8-10,3 7 5,1-8-20,-1 2 1,4-2-4,1-1 7,-3-5-9,0 0 10,4-2-10,-1-1 8,0-1-14,0-3 13,1-3-14,2-4-3,-3 0-1,1-2 1,-2-1 6,-1-3 0,1-3-2,-3 1 9,-2 3-6,-1 0 8,-2 1 11,-1 3 4,0 1 22,-5 0 3,2 3-4,-1 0 8,1 9 5,-1-13-6,-1 6 2,2 7-3,-2-8-1,2 8-4,-4-7-4,4 7-3,0 0 0,-1-7 2,1 7-7,0 0-1,0 0 1,9-3-3,-9 3 0,0 0-5,15 3 0,-6-1 4,-1 3 5,1 0-6,1 0 7,-3 5-14,0-6 5,1 7 4,-1-2-7,1 0 3,0 3 4,1 2-4,-3-3-3,0 3 6,-1-2-8,1 0 12,-3 0-9,1-2 16,-1-2-25,0 1 0,-1-4-6,0 0-3,-2-5-3,3 9 10,-3-9-6,1 6 4,-1-6 8,0 0-3,0 0 4,0 0-8,0 0-6,0 0 12,0 0-20,4-20 19,-3 12-1,2 1-1,-3 7-10,4-14 15,-2 8 2,1 0-2,-1 1 4,-2 5-4,5-10 6,-2 5 6,0 0-6,-3 5 6,7-7-13,-2 5 6,1-1-1,-6 3 4,11-7-7,-5 6 6,1-3 4,-7 4-6,14-2-1,-14 2-4,14 0-5,-8 2 9,2 1-1,-2-1 3,-1 3-4,3 0 3,-1 0 5,0 2-4,-2 0 0,-1 0 3,3 1 3,-4 1-6,4-1 2,-5-1-2,1 0-2,-1-2-1,1 2-9,-3-7 2,4 10 6,-2-5-3,2-2 3,-4-3 4,5 4-4,-5-4 3,0 0 2,0 0-2,0 0-5,12-8 8,-12 8-1,5-16-7,-4 6 14,2-1-2,-1 0 4,1-2-3,1 1 6,-3 1-2,2 2 10,-1-1 4,2-2 9,-3 4-20,2 3 9,-3 5-1,4-12-5,-3 8-6,-1 4 4,0 0-4,5-8-1,-5 8-2,5-2 4,-5 2-3,9-5-3,-9 5 2,10 0-5,-10 0 0,11 0-5,-11 0 10,11 3-3,-5 0-5,-1-2 5,1 5-2,0 0 3,0-2-6,1 5 3,0 3 4,-1 0-4,0 2 2,3 2-3,-5 2-15,-1-1-12,3-2-10,-2 4-5,2-2-13,-1-3-20,0 2 1,0-5-24,0 0-72,-3 0-182,0-1 81</inkml:trace>
  <inkml:trace contextRef="#ctx0" brushRef="#br1" timeOffset="452368.3318">11540 17200 122,'-6'-2'134,"6"2"-8,0 0-18,0 0-11,0 0-12,0 0-6,6-15-3,-6 15-12,11-10-5,-3 6-8,1-4-4,1 1-7,1 1-4,4-5-1,-2 1 4,2-2-13,1 3 8,-2-1-9,3 0 2,-3 1-8,2 0-3,1 3-9,1-1-15,-6 2-21,-1 0-12,1 0-11,-1 1-15,-11 4-14,18-3-98,-12 3-195,-6 0 87</inkml:trace>
  <inkml:trace contextRef="#ctx0" brushRef="#br1" timeOffset="452664.58">11910 16749 20,'0'0'124,"0"0"-9,0 0-8,0 0-10,0 0-15,0 0-4,0 0-6,0 0 5,0 0-9,0 0-13,0 0 1,21 10-3,-16-3 1,-3 4-2,2 1-7,2 5-1,-2 0-6,1 9 3,1-9-13,-1 10 0,-1-9-5,2 7-22,-1 0-25,0-6-20,2-3-33,-2 4-39,-1-2-68,0-3-197,-1-3 88</inkml:trace>
  <inkml:trace contextRef="#ctx0" brushRef="#br1" timeOffset="453623.071">10213 17089 9,'0'0'154,"0"0"-6,0 0-10,0 0-12,0 0-3,0 0-10,0 0-12,0 0-10,0 0-12,0 0-3,0 0-12,0 0-6,0 0-7,0 0-3,6-8-3,-6 8-2,8-2 7,-8 2-7,11-2-3,-3-1-6,0 0-7,2-3 0,3-1-6,-1 2 1,0-5 2,5 3-5,-3-3 0,3 2-1,-1-4-4,3 2-1,1-1 3,-2 1-10,5-7-1,-2 3-2,2-1-18,0 1-11,0-1 3,-1-2-10,-5 6 3,6-4-10,-7 5 0,-3 0-7,2 0 4,-5 1-5,1 3 0,-1 0-8,-1-1-13,-3 4-8,1 1-3,-2-1-6,-5 3 0,0 0-85,0 0-184,0 0 82</inkml:trace>
  <inkml:trace contextRef="#ctx0" brushRef="#br1" timeOffset="460139.1942">12658 17144 33,'-2'-10'71,"2"10"-5,0 0 2,-3-5-4,3 5 8,0 0 2,0 0 1,0 0 0,0 0-6,-4-6 3,4 6-16,0 0 9,0 0 1,0 0-9,0 0-4,0 0-2,0 0-4,0 0-5,0 0 0,0 0-13,0 0 6,0 0-15,0 0 1,0 0 1,0 0-11,0 0 12,0 0 0,0 0 1,-3 26-3,3-9 7,1 9 8,-3 2-10,-1 5-2,2 1 0,-3 15-8,-1-5 0,-1-8 0,-3 11-1,1-12-8,-1-2 3,5 13-1,-1-10 3,0-4-4,4 0 7,-3-3-9,4 0-1,-1-5 1,0-5-4,1-3 0,1 0-1,-1-5-2,1-3 1,-1-8-13,4 13-2,-4-13-3,0 11-1,0-11-10,0 0-5,0 0-14,0 0 4,0 0-15,0 0-11,0 0-6,0 0-5,0 0-9,0 0-15,0 0-67,0 0-186,0 0 82</inkml:trace>
  <inkml:trace contextRef="#ctx0" brushRef="#br1" timeOffset="461048.8524">13075 17149 72,'0'0'150,"0"0"-20,-8-7-10,8 7-15,0 0-12,0 0-5,0 0-5,0 0-9,-14 29-9,8-17-9,1 4-11,-2 0 0,2 4-9,-2-2 1,-3 6-3,1 1 0,1 1-7,2 1-3,-2-3 1,4 3-9,-1-2 1,2-1-4,1-4 5,2-2-1,2-1 3,-2 0-9,2-3-5,-1 0-10,4-6 4,2 2-13,-2 0 7,1-3-17,1-3 15,-7-4-5,15 5-10,-5-5 0,-10 0 0,22-7 5,-12 2 1,2-2-1,-3-3-8,4-2 10,-6 2-6,2-2-2,-3 0-1,1 0 3,-6 0 5,2 0-1,-3 0 8,-2-1 1,0 2-7,-3-1 6,0 0-2,-1 1 5,-4-2 3,3 3 9,0 2-17,1-4 15,1 4 12,0 2-5,-2-3 9,5-1-2,-1 0-4,3 10 2,-1-20 1,2 8-3,2 0 7,2-2-7,2-3-6,0 0-3,2 2 12,2-3 3,5-2-3,-1 0-7,0 3 5,-2 5-2,0-2-1,1-1 2,0 5-3,-4 2-1,-1-3 1,2 6-2,-3-1-1,-8 6 4,14-7-6,-14 7-2,16-4 0,-16 4 0,0 0 4,0 0 0,21 10 7,-17-3-8,1 1 10,0 1-7,-2 1 4,0 2-3,-1 1 10,0 3-15,1 3 17,1-4-14,-2 4 6,0-2-5,0 0-2,1 3 5,1-2-3,-3 7 0,2-5-6,1-1 7,0 5-3,2-5-5,-2 1 1,-1-3 0,4-1 3,-1-2-7,2 1 4,-2-4-3,1 0 6,0-3-3,2 1 4,-1-2-5,-1-5 0,-7-2 4,17 6-9,-9-8 14,-8 2-8,20-1-1,-11-2 1,2-3-2,-1 3 3,-3-3 0,0 0-2,0 1 7,0-4-16,-1 1 12,2-1-11,-3-2 3,0 1 9,0-1-5,-1-5 1,-2 3 3,1 2-5,-3-2 6,0-4-1,-3 0 1,1 1 0,-4-2-4,1 4 1,-1-3 2,-1 2-7,-2-2 3,0 3 1,-4-3-7,4 7 10,0-2-4,1 2 3,-1 3 0,-1-2-10,10 9 6,-18-9-6,7 5-9,11 4-8,-14-3-4,14 3-13,0 0-10,-21 3-7,21-3-19,-10 4-11,10-4-14,-8 6-19,8-6-64,-10 12-200,10-12 89</inkml:trace>
  <inkml:trace contextRef="#ctx0" brushRef="#br1" timeOffset="461806.5842">14139 17295 90,'2'-7'123,"-2"7"-10,0 0-11,0 0-7,0 0-13,0 0-2,0 0-6,0 0 3,0 0-9,0 0 4,9 18-19,-9-18-1,2 10-2,-2-10-5,1 8-5,-1-1-2,0-7-3,1 9-5,-1-9-6,1 7 1,-1-7-7,0 0 3,0 0-2,0 8-6,0-8 11,0 0-12,0 0 5,0 0 0,0 0-5,0 0 7,0 0-11,0 0 4,0 0-1,0 0-3,-11-22 5,8 17-10,3 5 9,-4-9-8,2 4-2,2 5 6,-5-12 1,5 12-5,-4-8 5,4 8-6,-3-7 4,3 7-5,-5-5 3,5 5-4,0 0 1,-2-7-4,2 7 2,0 0 0,0 0-3,0 0 4,0 0 3,0 0-12,0 0 6,0 0 3,0 0 0,0 0 3,0 0 0,0 0-6,21 3 0,-21-3 2,0 0-1,7 5-1,-7-5 1,4 4 0,-4-4 2,0 0-2,5 7-3,-5-7 3,0 0 2,4 3-4,-4-3 3,0 0-6,0 0 7,0 0-5,0 0-1,0 0-8,0 0 4,0 0-3,0 0-1,0 0 3,2-20-7,-2 20 3,0-9-11,0 9-14,0 0 18,0-12-1,0 12 3,0 0-8,0 0-16,0 0-17,0 0 20,3-12-19,-3 12 25,3 0-38,-3 0-7,0 0-9,0 0-66,12 0-165,-12 0 74</inkml:trace>
  <inkml:trace contextRef="#ctx0" brushRef="#br1" timeOffset="462428.7494">14470 17007 16,'0'0'155,"4"-10"-14,-2 5-9,1 0-11,1 0-2,-4 5-18,6-9 0,-4 4-8,-2 5-13,8-5-6,-4 3-12,-4 2-2,0 0-5,11-3-8,-11 3-3,0 0-1,16 5-6,-11-2-1,1 1-8,-1 3 3,1-1-6,1 3 1,-2 1-2,-2 0-1,3 1-7,-6 0 3,4 3-31,0 0 1,-1 3 0,0 0 4,-3 0 14,0-4-15,0 5 11,0-3-3,-3 2 4,0-1-3,2-2 3,-4 3 4,-1 1 5,3-3 2,-3 2-12,0-3 4,-2 1 1,1-1 1,0-1-3,3-3 5,-3 1-6,0 0 7,3-3-6,-2 3 0,1-3-3,-3-2 5,4 1-9,2-2 4,-3 0 8,5-5-13,-4 9 1,0-6-2,4-3 5,0 0-5,0 9 3,0-9 3,0 0-1,0 0 4,11 5-3,-11-5-1,11 0 0,-11 0-3,14-3 4,-4-1-1,0-2 1,3 2-4,-2-1 0,1-2 6,-1 0-3,1 0 6,-2 0-10,2-1 6,-1-1-6,0 1 9,4-2-3,-2-1 1,0 1 0,1 1-3,-2 1-2,4-5-8,-6 6-9,2-4-9,3 1-5,-5 1-10,0 1-17,3-4-7,-4 4-21,1-1-9,0 2-10,-1-3-22,1 1-75,-2 0-217,-1-2 96</inkml:trace>
  <inkml:trace contextRef="#ctx0" brushRef="#br1" timeOffset="463080.6194">15014 16945 59,'0'0'154,"0"0"-13,0 0-9,-4-9-15,4 9-5,0 0-14,0 0-7,0 0-15,0 0-6,0 0-3,0 0-4,0 0 10,0 0-3,0 0-3,0 0-2,-1 26-1,0-18-6,1 6-3,-2-3-3,0 6 4,-2 0-3,-1-1-8,-1 10-28,1-8-1,-2 6-4,3-4-1,-1 3-5,1-5 6,4 2-6,-2-7 5,4 4-6,-2 0 1,0-4 3,4-2-4,-2 1 1,1-2-2,6 2 0,-5-3-1,5-1-7,-4-1 6,5 0 0,0 0 5,1-4-6,1 2-1,1-2 3,0-1 1,1-2-2,1 0 0,4-2 0,-1-2 0,0-1 6,4-3-8,-7 5-6,2-6-19,-2 2-2,3-3-3,-2 2-9,-2-1-13,-2-3-20,2 0-13,-2-1-22,1-3 0,-2 4-28,3-3-85,-7 0-238,2-3 105</inkml:trace>
  <inkml:trace contextRef="#ctx0" brushRef="#br1" timeOffset="463398.9024">15299 16923 87,'-9'-1'120,"9"1"-2,0 0-7,0 0-11,-8 17-14,8-17-7,0 12-1,0-12-4,0 11 5,0-11-15,4 15 4,-4-15-16,0 17 18,4-9-3,-4 3 3,0 0-3,2 4-1,-2 1-4,0 3-1,0-3-1,-2 9-3,0 0-6,0 4-3,-2 0-2,-2-3-5,1 6-2,1-2-4,-2 0-4,2 1-8,-4-1 2,3 2-5,3-3 0,-2 7-14,2-2-9,2 2-20,0-4-19,-4-2-23,3 5-19,-1-6-35,2-1-24,0-1-124,-2-3-290,0-4 128</inkml:trace>
  <inkml:trace contextRef="#ctx0" brushRef="#br1" timeOffset="464346.1511">13070 18136 28,'0'0'128,"0"0"-7,0 0-19,0 0-8,0 0-6,0 0-11,0 0-4,0 0-8,0 0-5,0 0-6,0 0-7,0 0-6,0-34 1,4 30-1,-4 4-4,10-7-1,-10 7-4,13-8-6,-5 6-4,2-3-6,2 0 12,2 1-6,2-2-4,5-1 3,-1 1-5,6-4 0,2 0-1,0 2 8,6-2-16,-3-2 7,6 2-2,18-5-2,-5-1 5,4 0-3,1 4 1,3-2-2,4 1 6,0-1-3,2 3-4,0 1 4,0 2 0,0 2-4,1 1 4,30-1-2,-32-1-7,1-1 12,28 1-3,-28 2-5,-2-2-8,5-1 5,-4 0 4,2-4-12,23-4 8,-30 6-2,-1-1 2,-1-4-6,1 0 4,3-4 5,1-1-6,-1 3-3,-9-2 12,-1 5-2,-14 2-5,-2 2-1,-1-2 2,0 5 3,-12 2-6,-4 0 0,-4 2-2,-2-1-2,-11 4 8,16-3-4,-16 3-2,0 0 6,0 0-3,0 0 1,0 0-7,0 0 2,0 0 1,0 0 2,0 0-13,0 0-7,0 0-2,0 0-5,-34 21-9,34-21-6,0 0-5,-11 2-14,11-2-12,0 0-7,0 0-10,0 0-15,0 0-96,0 0-213,-14 4 96</inkml:trace>
  <inkml:trace contextRef="#ctx0" brushRef="#br1" timeOffset="468434.7991">13652 18223 50,'0'0'122,"0"0"-11,0 0-3,0 0-7,0 0 4,0 0-22,0 0-7,0 0 8,0 0-12,0 0-5,0 0 1,0 0-6,0 0-3,0 0-3,0 0-13,0 0 9,0 0-14,0 0-1,0 0 2,0 0-5,0 0-2,0 0 2,0 0-3,0 0-5,0 0 1,0 0 2,-23 83-11,19-54 4,4-29-10,-9 56 16,1-30-17,5 1 1,3-27-2,-8 52 2,8-52-4,-8 39-2,8-39-28,-9 34-2,9-34 4,0 0-3,-5 33 5,5-33-5,0 0-11,0 0 16,0 0-1,0 0 3,-2 32 4,2-32 2,0 0-8,0 0 2,0 0-2,0 0 4,0 0 1,0 0-11,0 0 21,0 0-2,0 0-3,0 0 3,0 0-4,0 0 2,0 0-2,0 0 1,0 0 6,0 0-1,0 0-2,45-72 2,-45 72-7,0 0 4,0 0 2,0 0 2,0 0 2,0 0 0,0 0-5,61 12 6,-61-12-4,0 0 1,40-2-7,-40 2 14,31-6-2,-31 6-2,37-13-1,-37 13 10,39-15-12,-19 8 3,-20 7-3,46-20-1,-31 8 5,-15 12-1,36-14-5,-36 14 9,27-13 0,-27 13 1,0 0-6,28-13-5,-28 13-7,0 0-4,0 0-3,0 0-4,28-10-3,-28 10 4,0 0 3,0 0-3,0 0 1,0 0-6,0 0-9,0 0-17,0 0-8,0 0-11,0 0 4,0 0-76,0 0-156,0 0 69</inkml:trace>
  <inkml:trace contextRef="#ctx0" brushRef="#br1" timeOffset="468831.4008">13883 18381 91,'0'0'95,"0"0"-20,0 0-1,0 0-10,0 0-8,0 0-6,0 0 2,0 0-4,0 0 6,0 0-10,0 0 6,0 0 4,0 0-4,0 0-5,0 0 1,0 0-1,0 0-4,10 79-1,-10-79-7,8 35 0,-8-35-7,5 36 6,-5-36-13,8 36 3,-8-36 7,2 38-10,-2-38-3,3 35-2,-3-35-4,4 33 4,-4-33-15,0 0-16,5 34-6,-5-34-20,0 0-13,0 0-8,5 30-13,-5-30-7,0 0 11,0 0-16,0 0-47,0 0-147,0 0 65</inkml:trace>
  <inkml:trace contextRef="#ctx0" brushRef="#br1" timeOffset="469438.9693">14382 18194 139,'0'0'140,"0"0"-17,0 0-7,0 0-12,0 0-9,0 0-21,0 0 6,0 0-16,0 0-4,0 0 1,0 0-10,0 0 1,0 0-4,0 0-5,0 0-4,-12 63-2,12-63-9,0 0-4,-4 31 2,4-31-5,0 0 2,0 0-2,0 0-5,2 37-12,-2-37 2,0 0-1,0 0-1,0 0 2,0 0-5,17 26 0,-17-26-1,0 0 0,0 0-6,0 0 3,0 0-5,37 6 7,-37-6-3,0 0 3,0 0-17,0 0 23,40-1-7,-40 1-4,0 0 7,0 0-6,37 6-1,-37-6 3,0 0 6,0 0 1,32 10-6,-32-10 1,0 0-3,0 0 2,27 13-1,-27-13 6,0 0-4,0 0 2,29 16 0,-29-16 6,0 0-3,19 14 0,-19-14-1,0 0-3,0 0 0,26 23 0,-26-23 4,0 0 6,20 18-6,-20-18-1,0 0 1,13 27 4,-13-27-7,0 0-12,4 29 13,-4-29 4,0 0-1,0 0-2,-15 46-4,15-46 4,-16 29-8,16-29 5,-18 25 6,18-25 1,-20 22-5,20-22 1,-20 15-1,20-15-14,0 0-9,-30 15-4,30-15-21,0 0-5,0 0-26,-38 6-6,38-6-24,0 0-78,0 0-199,-46-4 88</inkml:trace>
  <inkml:trace contextRef="#ctx0" brushRef="#br1" timeOffset="469838.6947">14402 18256 42,'0'0'127,"0"0"-18,0 0-5,0 0-13,0 0-10,0 0 5,0 0-6,0 0 0,0 0-27,0 0 18,0 0-2,48-33-7,-48 33-6,27-14-8,-27 14 12,28-18-15,-28 18 0,27-15-3,-27 15-5,26-11 0,-26 11-7,0 0 1,0 0-11,31-9 8,-31 9 0,0 0-11,0 0-6,0 0 6,0 0-5,0 0-4,36-1 5,-36 1-6,0 0-9,0 0-8,0 0-9,0 0-12,0 0-19,0 0 0,0 0-41,0 0-20,0 0-104,0 0-230,0 0 101</inkml:trace>
  <inkml:trace contextRef="#ctx0" brushRef="#br1" timeOffset="470438.869">15043 18453 135,'0'0'143,"0"0"-17,0 0-14,0 0-10,0 0-8,0 0-7,0 0-16,0 0-6,0 0-5,0 0-5,0 0-9,0 0 2,0 0-11,0 0-5,0 0 5,0 0 0,0 0-10,0 0-3,0 0 6,0 0-8,0 0 2,0 0 5,0 0-3,0 0-7,0 0-3,0 0 8,0 0-5,0 0-2,0 0 1,0 0-7,0 0 0,0 0-5,0-55 1,0 55 3,0 0-2,0 0 4,0 0-7,0-40 4,0 40-4,0 0 5,0 0-1,0 0-2,0 0-4,0 0 2,0 0-2,0 0 1,0 0 0,0 0 2,0 0-13,0 0 11,0 0-1,0 0 11,0 0-14,0 0 3,0 0 0,0 0-8,0 0-9,0 0-7,0 0-11,0 0-8,0 0-17,0 0-2,0 0-13,0 0-10,0 0-22,0 0-105,0 0-226,0 0 100</inkml:trace>
  <inkml:trace contextRef="#ctx0" brushRef="#br1" timeOffset="471078.5283">15420 18118 62,'0'0'104,"0"0"-2,0 0-1,0 0-10,0 0-6,0 0-14,0 0-3,0 0 12,0 0-14,0 0 4,0 0 0,0 0-5,0 0-11,0 0 0,-54 62-4,54-62-16,-13 29 15,13-29-14,-12 32-5,12-32 3,-9 33-8,9-33-2,-8 32 1,8-32-5,-3 43-1,3-43-5,-2 38 4,2-38-5,-7 39-6,7-39 5,0 42 0,0-42-2,2 39 3,-2-39-4,5 32-5,-5-32 2,9 29-2,-9-29-2,0 0 4,18 31-3,-18-31 0,15 17 2,-15-17 2,0 0-7,25 15 8,-25-15-7,0 0 5,0 0-1,34 4-2,-34-4-5,0 0-3,0 0 6,0 0 1,0 0-2,50-16 10,-50 16-15,0 0 1,19-22 5,-19 22-4,0 0 3,10-28-1,-10 28 0,0 0-4,0 0 2,0 0 7,0-38-12,0 38 9,0 0-1,0 0-5,0 0 1,0 0-4,0 0 5,-16-39-3,16 39 2,0 0 2,0 0-6,0 0 4,0 0 1,0 0 0,-48 4 3,48-4 2,0 0-10,0 0 6,0 0 0,-44 35-6,44-35 0,-18 16 2,18-16-6,0 0-10,-18 21-7,18-21 0,0 0-15,0 0-12,0 0 4,-14 26 3,14-26-18,0 0-8,0 0-9,0 0-76,0 0-173,0 0 76</inkml:trace>
  <inkml:trace contextRef="#ctx0" brushRef="#br1" timeOffset="471959.186">15912 18182 6,'0'0'155,"0"0"-13,0 0-3,0 0-7,0 0-3,0 0-1,0 0-15,0 0-12,0 0-12,0 0-4,-15-53-11,15 53-7,0 0-3,0 0-10,0 0-4,-23-14-1,23 14-11,0 0-6,0 0-1,0 0-5,0 0-4,-48 3-1,48-3-7,0 0-7,0 0-4,0 0-3,-38 24 1,38-24-3,0 0-8,-25 24 6,25-24-4,0 0 3,-17 29-1,17-29-11,-14 20-3,14-20 6,0 0 0,-9 28 2,9-28-7,0 0 11,0 0-7,-8 36 8,8-36-2,0 0 3,0 0-4,0 0-5,0 0 14,13 46-1,-13-46-4,0 0 0,18 17 7,-18-17 5,0 0-10,27 15-2,-27-15 1,0 0 5,29 9-9,-29-9 2,0 0 8,0 0-6,38 9 2,-38-9-3,0 0 0,0 0 12,30 11-15,-30-11 10,0 0-6,0 0 4,24 12 4,-24-12-1,0 0-6,0 0 4,16 22 1,-16-22 2,0 0-6,0 0 5,2 36 2,-2-36-3,0 0 2,0 0 1,-15 46-4,15-46-5,-14 29 15,14-29-3,-16 29-6,16-29-4,-20 29 5,20-29-6,-23 26 0,23-26 7,-22 25 1,22-25-6,-24 23 5,24-23-1,-21 15 2,21-15-3,0 0-4,-32 16 3,32-16-5,0 0 7,-31 4-5,31-4-6,0 0 1,0 0-2,0 0 1,-34-38-2,34 38 5,-8-33-1,8 33 4,-2-41-4,2 41 4,8-39 6,-8 39-2,13-45 12,-13 45 6,12-34-8,-12 34 6,15-31 2,-15 31 2,17-35-7,-17 35-2,15-30 2,-15 30 5,20-27-7,-20 27-1,23-27-2,-23 27 4,24-24 0,-24 24-5,27-27 1,-13 15-6,-14 12-1,27-24 8,-27 24 1,30-26-3,-17 14-8,-13 12 12,29-25-3,-29 25-6,25-24 1,-25 24-5,17-15 4,-17 15 5,0 0-12,0 0-5,23-19 2,-23 19-9,0 0-5,0 0-5,0 0-11,0 0-8,0 0-15,0 0-13,0 0-8,0 0-7,0 0-23,0 0-88,0 0-215,0 0 96</inkml:trace>
  <inkml:trace contextRef="#ctx0" brushRef="#br1" timeOffset="472706.6783">17026 17432 79,'-8'2'122,"8"-2"-14,0 0 0,0 0-5,0 0-1,0 0-8,0 0-9,0 0-2,0 0-4,0 0-6,0 0-10,0 0 4,0 0-10,0 0 1,0 0-10,0 0-1,0 0-3,11-18-3,-6 13-2,3 0-7,-1 0 1,0-2-5,4 2-2,1-2-6,0-5 2,3 4 0,0-3-5,3 0 0,-3 2 1,2-3-2,1 2-6,1 0 5,6-2-8,1-1 8,-9 4-9,8-3-7,-1 0-15,-4 5-6,-3 0-16,-2 2 3,1-2-10,-3 5-6,-3 1-5,-4 1-3,-6 0-9,11 3-2,-7 1-7,-4-4-16,3 12-16,-5-2-69,2-10-192,-13 24 86</inkml:trace>
  <inkml:trace contextRef="#ctx0" brushRef="#br1" timeOffset="473073.0602">17098 17773 54,'0'0'127,"18"3"-2,-18-3-15,16-7-4,-4 3-9,5-4-7,3 0-11,5-5-6,1 0-13,-3-4 8,7 2-13,-1-2 3,0-2-5,2 0-8,-2 3-7,3-5 0,-2 4 4,-2 0-15,0-2-1,-1 2 5,-2 0-2,0 3-8,-6 2 1,-3 2-1,-4 3-10,3 0-4,-6 0-10,-4 6 1,-5 1-9,12-5-4,-12 5-11,0 0-7,0 0-18,0 0-15,0 0-10,0 0-11,0 0-26,0 0-59,0 0-186,0 0 83</inkml:trace>
  <inkml:trace contextRef="#ctx0" brushRef="#br1" timeOffset="476525.7173">19151 16745 53,'0'0'98,"0"0"-5,-14 3-5,14-3-15,0 0-7,-9 7-3,9-7 2,-5 5-5,5-5-3,-4 6-10,4-6 3,-4 8-3,2-1 1,-1 0-1,0 1 1,-2 2-7,-3 4 0,1 3-11,0 2 12,-5 4 19,1 2-8,-1 0 4,2 2-3,-2-3-9,2 2 0,0 1-4,0-2-3,0 2 4,3-1-25,1-2-8,2 2 2,0-6-6,3-1 1,-2 2 0,3 3 5,2-4-6,-2-3-1,3 0 3,0-4-2,1-2-4,2 4 3,1-5 0,2 1-3,-3-3 2,4-1 2,-1-1-9,3 1 7,-3-5-2,5 0 3,-4-2-2,3 3 0,-1-6-7,5 2 8,-4 0-4,-2-1 14,2-4-11,-1 2 4,-1-5-8,1 1 1,-2-1-4,3-2 6,1-3-10,-3 3 5,-1-5-3,-1-1-4,-1-1 9,3-5 2,-4 5-5,-2 0 2,-1 1 9,-2-1-14,0 5 7,-2-2-2,0 15 8,-5-19-9,1 8 1,4 11 2,-9-14-4,9 14 2,-14-7-4,6 7 6,8 0-1,-23 6 1,11 1 3,-3 1 1,0 3-7,0-1-3,-1-1 2,2 3-4,1 3-8,-1-3-6,5-2-15,2-2 1,0-1-28,0 0-11,3 0-14,4-7-12,-5 9-95,5-9-213,0 0 95</inkml:trace>
  <inkml:trace contextRef="#ctx0" brushRef="#br1" timeOffset="477388.0548">19789 16786 32,'0'0'178,"0"0"-11,0 0-14,0-9-13,0 9-17,0 0-9,0 0-10,0 0-8,0 0-15,0 0-8,0 0-8,-14 25-5,11-14-5,1 1-6,-2 1-5,-2 11-2,-2 2-4,-1-3-6,4-5-3,-2 8-1,4-8-5,-3 6-1,1-5-5,2-2 3,1-5-8,2-1-2,0 0-2,2 1-13,-1-6-7,3 0 1,-2 0 0,3-3-3,0 2 1,-5-5 6,11 1-1,-11-1-3,14-2 5,-4-4-1,-1 2 1,2-1 4,1-3-8,1 1 7,1 0-4,-3 2 5,1-1-2,-2 3 0,1-1-2,-2 2 3,2 2-2,-4-2 5,-7 2-2,16 4-3,-9 0 5,0-1 3,0 1-5,1 1 2,-2 4 7,2-4-2,0 3 3,-3-1-21,0 5-7,0-5 13,-1 5-9,1-3 7,0 1-8,-1 1 10,0 0-2,-2 2 9,1 2-4,-3-3-1,0 3 3,-1-5-3,-2 3 6,-1-3-1,0 1 8,-3-2-10,0 2 0,0-2 2,-2-1-1,-1 2 3,-1-3-5,1 2 5,-3-4 1,-1 2 2,-2-2-9,0 2-2,4-4-9,0 0-6,2-2-15,-3-1-13,3 0-5,-2 0-18,2 0-6,1-2-10,9 2-13,-16-2-74,7-1-189,1 2 84</inkml:trace>
  <inkml:trace contextRef="#ctx0" brushRef="#br1" timeOffset="477790.0539">19795 16817 118,'0'0'125,"13"-1"-5,-13 1-8,13-3-4,-4 1-8,2-3-7,1-2 1,4 2-13,0-4-7,2 1-4,0-1-8,-1 2-11,0-2 1,2 1-7,0 0 0,-2 1-12,1-1 3,-7 3 6,6-2-14,-4 3 0,-3 1-6,-1 2-2,-1-1-5,-8 2-3,11-2 3,-11 2-10,12 2-5,-12-2-18,0 0-12,12 5-31,-12-5-10,6 5-26,-1-1-25,-3 1-80,-2-5-217,0 0 96</inkml:trace>
  <inkml:trace contextRef="#ctx0" brushRef="#br1" timeOffset="478329.2227">20360 17169 44,'0'0'161,"0"0"-10,0 0-18,0 0-11,0 0-24,0 0-1,0 0-17,0 0 0,-4-7-10,4 7-1,0 0-9,0 0-6,0 0-6,0 0-1,0 0-4,0 0-7,18 11 1,-18-11-8,4 7 1,-4-7-2,4 6-3,-4-6-5,5 4 1,-5-4 7,0 0 11,0 0 0,0 0 2,0 0-5,0 0-1,0 0-6,0 0 1,0 0-8,0 0-2,0 0 0,-9-24-3,7 15-4,-2 4 4,1-5 0,3 10-2,-4-12-3,4 12 2,-4-12-5,4 12-1,-5-10 0,5 10 4,-5-9 2,5 9-5,0 0-3,-5-9-2,5 9 5,0 0-4,0 0-2,-8-8 0,8 8-2,0 0 0,0 0-6,0 0 2,0 0-12,0 0-3,0 0-14,0 0-7,0 0-6,0 0-20,0 0-7,0 0-15,0 0-27,0 0-17,0 0-119,0 0-269,0 0 120</inkml:trace>
  <inkml:trace contextRef="#ctx0" brushRef="#br1" timeOffset="479254.47">20947 16794 73,'0'0'120,"0"0"6,-7-3-10,7 3-20,0 0-8,0 0-14,-5-5-4,5 5-9,0 0-7,0 0-2,0 0-4,0 0-2,-6 14-2,6-14-1,-7 13-10,4-3 4,-3 2-2,1 0 3,-2 5-13,0-1-4,1-1 29,-1 0-8,1 1-7,-1-2 2,1-3-8,4 1-3,-2-1-1,1 0-1,0-2-2,1-4-5,2-5-8,-1 13 2,1-7-3,0-6-2,1 8-5,-1-8-1,5 7 0,-5-7-1,9 3 6,-3-3-6,-6 0-3,11 0 3,-3 0-3,-8 0 9,14 0-10,-4 0 18,-4 0-18,5 0-1,-4 2 2,-7-2 2,14 1 0,-6 0 0,5 1 1,-6 1 4,1-3-12,1 2 7,-3-1-1,1 1-1,2 1 3,-2 0 6,1-1-5,0 1 2,-2-2-3,4 2-2,-2-1-1,-2 0 10,2 1-8,3-1-2,-5-2 4,1 3-2,-7-3-2,14 4 4,-7-1-3,-1 0 18,1 1-9,-2-1 2,0 2 3,-2 2-1,0-2 4,2 4-1,-3-1-6,0 1 3,-2 3 0,0 0 2,-2-2-4,-1 3 7,-1 1-7,0-4-1,-3 4 2,2-2-1,-2-2 3,-2 4-1,2-2-2,-2 0-25,0-2 8,1-3-5,-2 2 4,1-2 4,1-3 3,-2 0 6,1 1-10,0-3 5,1-1-2,-2-1-3,1 0 6,9 0-5,-14-1 4,7 0-15,7 1-1,-17-7-15,9 4-6,-1-1-5,0-2-9,2-1-18,-2 2-18,2 0-13,-2-2-14,3 0-73,-4 2-205,5-1 90</inkml:trace>
  <inkml:trace contextRef="#ctx0" brushRef="#br1" timeOffset="479717.0748">20989 16794 87,'9'-3'115,"-9"3"-15,0 0-9,11-3-3,-11 3-5,0 0-8,13 0-1,-13 0-2,10-5-2,-10 5-2,12 0-2,-12 0-5,12-1-7,-12 1 7,16-3-8,-7 1-6,1-2 0,2 0-8,0 2-3,0-3-2,1 2 0,5-4-5,-6 5-4,6-3 1,-1 0-7,-4 2 0,-2 0-1,7 0-4,-5 1-1,-2-4-1,1 5-3,-2-2-5,1 2-7,-3-1-2,-1 2-15,-7 0-19,0 0-2,17-3-19,-11 2-16,-6 1-15,0 0-9,10-3-16,-10 3-66,0 0-198,0 0 88</inkml:trace>
  <inkml:trace contextRef="#ctx0" brushRef="#br1" timeOffset="480422.0102">21487 16211 93,'0'0'98,"0"0"-5,-5 2-17,5-2-9,0 0-1,0 0 4,0 0-2,0 0-4,0 0-8,0 0-1,-3 7 2,3-7 2,0 0-2,-7 8-3,4-3-2,0 4 2,-4 0-2,1 1-16,-3 2 4,1 1-4,2 1-2,-1-2-6,-3 5 1,4-2-1,2-1-6,1-2-2,-1 0-1,4-2-3,-1 2 1,1-3-2,1-1-3,2 0-9,1-3 5,0 1 12,1 1-14,0-1 3,0-2 1,3 0-4,1-3-1,2 2 1,1-1-5,1-2 8,0-2-2,0-1 0,1-1-6,0 1 5,0-2-1,1-2-3,1 0 5,-3 2-8,2-6-2,-5 5 4,5-4 2,-5 3 4,-1-2-2,-3 1 2,3-2 7,-4 1 3,0-1 6,2 0-9,-5-2 3,0 3 7,-1-1 3,-1 0-6,-1 1 3,-2 1-6,0-1 2,1 1-2,-5-2 1,2 4-4,-1-2 2,0 1-8,-2 0-3,0-1 0,2 5-5,-1-1-7,1 2 0,0-3-2,-1 2-7,7 3 0,-16-8-14,16 8 3,-13-4-4,13 4-12,-13 0-1,13 0-3,0 0-15,-17 3 2,17-3-9,-12 6-7,7-2-2,5-4-8,-12 8-15,6 0-13,-2-3-68,0 0-197,1 0 87</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8:32:08.579"/>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16177 3762 64,'2'-6'125,"-2"6"9,0 0-4,3-5 2,-3 5-14,0 0-5,0 0-4,0 0-10,2-6-1,-2 6-1,0 0-4,0 0-6,0 0 0,0 0-8,0 0 2,0 0-6,0 0-7,0 0-7,0 0-2,0 0-8,-9-7-9,9 7-4,0 0-4,-18 1-3,7 2-5,-3 1-2,-3 2-3,-2 1 1,-3 5-6,-7 2 2,2 0-4,-2-1 1,2 3-7,-2 2-3,4-4 6,-2 4-2,2-1-7,-2-3-1,5 1 0,-3-1-2,2 1-1,6-5 19,-2 2-7,3-3 1,1 3-2,1-2-3,-1 0 0,6-3-3,-1 0-5,2 0-5,3-2-1,-1-1 2,1 2-4,0 1-4,5-7 1,-6 7-3,3-5 1,3-2 2,-2 9 4,2-9-5,0 0 7,0 0 0,7 12 1,-7-12 1,10 2 2,-4 0 0,-6-2 0,13 1 1,-3 0-1,1-2 5,-1 0-4,2 0-3,1-2 6,1 3-3,-1-1-1,0-2 0,6-1 0,1 1 0,-2 1-2,2-3 3,1 2 1,-4 2-4,2-2 6,3 2-6,-2-2 4,-2 3-3,0 0 4,2-1 0,-1 1 3,-2 0-3,-5 0-3,1 0 3,-2 0-2,3 3 1,-3-3 2,-2 1-5,2-1 4,-2 1-1,-5 2 1,-4-3 2,12 1-8,-7 2 4,-5-3 5,8 4-5,-8-4 5,5 6-2,-3-2 2,-2-4 0,-2 13-3,-3-6 2,-3 2 3,-4 2-4,-1 4 5,-3-1-1,0-1 3,-5 7-2,-2-2-1,0-2-1,-2 1-4,7-5 2,-4 4-1,-1 0 2,1-2 3,4-2-1,-2-3 0,-1 6-3,4-5-1,-6 3 5,4-4-4,0 1 1,3-2 2,-2 2-4,-2-3 0,1 0 5,-2-1-5,2 2 3,1-3 5,3 2-5,-4-2 4,2 1-3,1 0 1,1-4-3,3 2 5,-4 0-5,-2 3 5,7-3-9,-3 1 1,1-2 1,1 2 2,3-1-1,-1 1-2,3-2-3,2 2 1,-2 0-2,7-5-2,-6 9 3,4-5-2,2-4 4,0 9-2,0-9-1,6 8 3,1-2-2,2-4-3,4 0 10,6-2-3,2 1 11,6-4-15,3-2 1,3 2-1,-3-3 1,6 2 4,-2 0-7,-2 0 3,3-4 0,-1 3 0,-3 0-1,-2-2 0,1 2 3,-1-2-3,0 5 3,0-4-1,-1 4 2,1-2 8,-12-1-8,1 2 1,-2 0 2,-2 2-2,1 0 0,-3-1 1,-1 2-2,-3-2 3,-8 2 2,12 1 3,-12-1 0,11 0 0,-11 0 1,7-1-2,-7 1-1,0 0-3,11 0 2,-11 0-1,0 0-1,9-3 3,-9 3-1,7 0-4,-7 0-3,0 0 4,14 0-8,-14 0-17,0 0-5,9 0-16,-9 0-10,0 0-23,8 3-20,-8-3-16,0 0-25,10 0-16,-10 0-122,0 0-299,0 0 133</inkml:trace>
  <inkml:trace contextRef="#ctx0" brushRef="#br0" timeOffset="1269.803">16598 4001 88,'2'-5'137,"-2"5"-3,0 0-15,0 0-6,0 0-18,0 0-7,0 0-12,0 0-6,0 0-12,0 0-12,0 0 1,0 0-6,0 0-7,0 0 2,0 0-1,0 0-3,-2 29-3,2-15 2,-1 6-3,-3-2-3,-5 10 6,4-1-6,-3-3 7,1 2-13,-1 1 3,0-2-4,-1 1-4,2-2 8,-2-7-6,4 2-7,-3-2-1,4-2-1,-6 1 5,8-6-7,-2 0 1,1-4 5,1 0-2,2-6 1,-4 8 2,2-3-9,2-5-3,-5 9 5,5-9 3,0 0 15,0 7 16,0-7 9,0 0 5,0 0-9,0 0-4,0 0-11,0 0-6,0 0 2,0-29-11,0 13 0,2 0 0,1-1 2,1-2 9,0-5-5,3-2 0,0 1-5,0-1-2,-1 2-3,3-3 0,-2 3-1,4 2-5,-6 4 6,-1 2-3,2 0-3,0 0 4,-2 0-5,1 3 4,-3 2 1,2 1 5,1 1 2,-3 1 2,0 3-2,-2 5 2,5-9-3,-2 4-2,-3 5-4,3-8-1,-3 8-4,1-7 4,-1 7-5,0 0-2,6-4 2,-6 4 2,0 0-2,9 0-2,-9 0-3,0 0 6,14 9-4,-8-4 2,-3 2-1,3 1 0,0 1-2,2 7 1,-1-1 1,-1 0 0,1 2 0,-3 1-1,4 0 2,-2 6-1,3 1 3,-5-8-1,1 1-5,-2 0 5,-1 1 1,2-2-3,0-2 2,-3 2 2,5-3-3,-4-2 4,-2-2 1,2 1-9,1 0-2,-3-2-3,0 0-4,0-9-2,0 13 3,3-8-2,-3-5 0,2 7 10,-2-7-3,0 0 2,0 0 1,-2 10 3,2-10 0,0 0 3,0 0-1,0 0-13,0 0 11,-12-24 0,10 14-3,0 0 1,2-2 1,-1-4-2,1-1 2,0-1 0,0 1-2,3 2 3,1-3-2,-2 1-1,2 2 1,0 3 1,-2-2-2,4-1 3,-1 5 0,3-4-3,2 0-3,-3 4 4,-1-1-1,1 0 0,4 1-1,-4 2 3,2-1-3,-1-2 2,0 3-2,3 3 2,0-3-1,-1 3 0,0 0 3,-3 1-5,4 0 4,-6 3-4,4-1 2,-9 2-2,14-1 2,-14 1-3,13 4 3,-5 0-1,-3 1 1,5 3-1,-4 1 2,1 0 1,-3 3 1,2 4 1,0 1-1,-4-1 2,3 1-2,-4 0 3,0 0-1,0 0 2,-1 2 1,1-2-1,-3 0-2,0 0 5,2 0-5,-3 1-3,1-7-2,-2 1-8,2 1-17,-1-2-14,0 4-14,1-4-11,0 0-29,0-1-13,-1-1-25,-1 1-30,0-1-85,-3 1-269,4-5 119</inkml:trace>
  <inkml:trace contextRef="#ctx0" brushRef="#br0" timeOffset="2219.7747">17526 4532 40,'0'0'131,"0"-11"-17,0 11 4,0 0-13,0 0 0,-1-9-3,1 9-7,0 0-12,0 0 1,0 0-11,0 0 2,0 0-9,-4-8-7,4 8-4,0 0-2,0 0-12,0 0 5,-3-7-8,3 7-4,0 0-7,0 0-2,0 0-3,-14 2-2,14-2-4,-11 5-1,3-2-3,0 0-2,-2 3 4,1-1-1,0 0-8,0 3 1,-2-3 0,-2 6-2,1-1 2,1-3 2,-2 5-1,-1-1-7,1 0 6,1 4-1,-1-3-4,4-1-4,-3 2 3,1-1 3,2-2-3,-2 4 6,0-2-9,1 3 1,1-2-2,-1 1 5,3-1 0,-2 3-2,2-2 1,2 2-2,1 0 2,0-1 1,-1 1-2,4-3 2,0 3-1,2-1-10,0 1 19,-1-4-5,5 1 0,-1-1-6,1-1 6,-1-1-2,5 1-1,-2 0 5,4 0-9,-2-2 0,2-1 6,5 0-2,0 0 5,-3-6 0,6 3-1,-2-3-4,6-1 4,-3-1 1,2-2-14,5-4 13,0 4-1,-6-2-5,1-4 7,-4 4-6,2-4 3,1 3 1,-5-3-2,2 1-2,-3 1 2,-2 0-8,-2 1 6,0 1-5,-1-1-6,-3 2 3,0-2-11,-1 2 1,-1-1-5,-5 4-4,8-5-10,-8 5-14,7-4-20,-7 4-15,2-6-30,-2 6-105,0 0-240,0 0 106</inkml:trace>
  <inkml:trace contextRef="#ctx0" brushRef="#br0" timeOffset="4780.4919">17670 3078 64,'0'0'135,"0"0"-8,-1-11-5,1 11-13,0 0 2,0 0-9,0 0-6,0 0-5,-4-11-4,4 11-4,0 0-2,-4-8-4,4 8-4,0 0-11,0 0-3,-4-8 1,4 8-5,-3-5-5,3 5-7,-7-5 3,7 5-1,-2-7-10,2 7-1,-3-8 0,3 8 1,-4-6 12,4 6-6,-3-8-1,3 8-5,-8-9-2,8 9-1,-3-8-7,-2 4 1,5 4 3,-6-9-12,6 9 2,-4-8-1,0 5 2,4 3-1,-8-7-8,1 3-1,7 4-3,-9-6 2,3 1 1,2 1-4,-5 1 0,2 0-2,0-1 0,2 1 2,-3-1-2,-1 1 2,1 3-26,0-3 7,8 3 2,-17-4-2,9 3 5,2 0-5,-4-4 4,10 5-1,-15 0 1,8-1 3,7 1-4,-14-1 1,9 0 7,5 1-4,-15-2 0,5 2 3,0 0-2,-1 2 5,0-2-6,4 1 6,7-1-3,-21 1 0,10 0 0,-1-1 3,-1 0-8,2 2 5,-3 1 0,4-2-1,-2 0 4,-1 2-2,2-2-4,1-1 11,-3 3-7,4-5 1,-2 4 0,0 0 4,-3-1-1,3 1-4,0-1 4,-3 2-1,3 0-4,0-1 0,2 0 2,-3-1-1,2 2 5,-4 0-6,5-1 4,-5 4 2,3-3-4,0 2-2,-3-2 4,4 1-5,-3 1 4,1 0-3,2-2 3,-3 2 3,4 0-5,-2 0 5,1-4-6,1 7 0,-3-1 3,2-2-1,1-1-3,3 0 4,6-4-1,-18 8-1,9-2 6,0-2-7,0 3 6,2-4-3,1 2-2,-3 1 0,1 0 5,4-2-2,-5 2-6,3-1 5,1 0 1,-2 0 1,0 3-3,1-3 2,1 0 1,-1 3 3,0-4-9,0 1 5,2 0-2,1 2 0,-3-2-3,4 5 5,-6-3-2,2 2 3,1 1-6,-1 0 7,2-1-1,-2 2 0,0-2-6,1 1 6,1 0-5,0 2 2,-1-3 4,1 2-2,-2-4-1,2 3 2,0-1-4,2-2-2,-1 0 7,-1 0-8,4 1 2,-4-2-2,4-6 7,-2 11-3,1-5 2,1-6-4,-1 11 1,1-11-1,0 9 0,0-9 2,0 0 1,-2 12-5,2-12 2,-2 8 0,2-8 2,0 0 0,0 0-3,2 7-2,-2-7 2,0 0 4,0 0-3,0 0 0,2 7 2,-2-7 2,0 0-1,0 0-1,0 0-3,0 0 2,0 0 3,0 0-4,0 0 5,0 0-6,0 0 6,0 0-2,0 0 3,0 0-3,0 0 2,2 6-1,-2-6 5,0 0-3,0 0 2,0 0-2,0 0 0,0 0 1,0 0 1,0 0-5,0 0 7,0 0-5,6-17-1,-6 17-2,2-7 3,-2 7 2,4-10-2,-3 4 2,-1 6-5,4-14 0,-2 9 4,2-2-3,-3-1 0,1 1-3,1-3 3,-1 3 7,0-2-5,-2 1-1,2-1-3,0 0-1,1-2 3,-3 4 1,2-1-1,0 0 2,-2 8 0,0-13-4,2 6 4,-2 7-4,0-10 2,0 10-3,0-10 3,0 10-1,0-12-1,0 12 1,0-7 3,0 7 0,0 0-5,0 0 4,0-10-2,0 10 3,0 0-6,0 0 1,0-9 4,0 9-2,0 0-2,0 0 5,0-10-2,0 10-2,0 0 3,0 0-2,0 0 1,0 0 0,2-7-3,-2 7 1,0 0 4,0 0-7,0 0 2,0 0-5,0 0-2,0 0-6,0 0-5,0 0 8,0 0-2,0 0 2,0 0 5,0 0-4,0 0 6,-8 22-2,8-22-1,-1 13 4,0-7-1,0 2 1,1 1-1,-4 3 0,4-2-1,-2 0 6,0 2 1,-1-1-5,3 0 5,-1 0 5,0 0-6,1 1 0,-1-2 1,-1 3 1,0-1-3,2-3 3,0 2-2,-2-3 3,0-1-2,2 3-4,0-10 3,-3 12 5,2-6-5,1-6 2,-1 10 2,1-10-4,-2 5 0,2-5 2,0 0 2,-2 9 1,2-9-4,0 0 10,0 0-2,-2 8 5,2-8-5,0 0 0,0 0 4,0 0-4,0 0 0,0 0 0,0 0-5,0 0 3,0 0-4,0 0 3,0 0 2,0 0 3,0 0-8,0 0-6,0 0 7,0 0-2,0 0-4,0 0-2,15-18 4,-9 9 1,2 2-4,-3-2-1,1 0 8,1 1-4,-1-1-2,2 0 4,-2 0-1,-1 1 0,-1 3-6,3-2 4,0 0-1,-3 0 3,0 3 5,-4 4-5,5-8 1,-5 8-1,6-5 2,-6 5 0,3-4-3,-3 4 1,7-5 3,-7 5-3,6-3-1,-6 3-1,7-5 2,-7 5-3,7-5 3,0 2 0,-7 3-1,7-4-4,-7 4 10,9-3-8,-9 3 7,8-1-7,-8 1 3,12-3-6,-12 3 4,0 0-1,8-2 0,-8 2 0,0 0 2,0 0 1,10 0-1,-10 0 1,0 0 2,0 0 1,0 0-1,7-3 0,-7 3 7,0 0 6,0 0 8,0 0 3,0 0-1,0 0 4,6-3-8,-6 3 1,0 0-5,0 0-2,0 0-4,0 0 0,0 0-1,-16-11-1,16 11-1,0 0 2,-7-5-6,7 5 1,-8-4-1,8 4-3,-6-4-1,6 4-3,-8-5-3,8 5-2,-6-5-3,6 5-4,-7-5-3,7 5-5,-4-4 4,4 4-11,-5-6 3,5 6-2,-7-4-2,7 4-3,0 0-6,-9-3-7,9 3-6,0 0-5,-11-1-4,11 1-21,-12 1 19,12-1-7,-13 3-4,7-1 3,-2 0-7,8-2-3,-11 6-1,5-4-2,1 1-8,5-3-7,-9 4-59,4-1-172,5-3 78</inkml:trace>
  <inkml:trace contextRef="#ctx0" brushRef="#br0" timeOffset="7600.2592">17265 3517 119,'0'0'155,"0"0"-8,0 0-5,0 0-8,0 0-10,0 0-7,0 0-4,0 0-14,0 0-7,0 0-5,0 0-10,0 0-8,0 0-10,0 0-5,0 0-8,0 0-6,0 0-2,0 0-5,0 0-4,0 0-1,0 0-2,0 0-5,0 0-1,0 0-2,0 0-3,25-7-4,-25 7 3,15-3-5,-6 2 0,2 0 2,0-4-4,-1 5-2,1-1 1,0 0-1,1-2 1,-2 2 1,1-1-4,0 1 3,-1 1-3,-3-2-4,-7 2 5,18-1 1,-11-2-7,1 3-7,-8 0-5,13 0-11,-13 0-7,8-2-15,-8 2-5,0 0-17,11-1 3,-11 1-19,0 0-6,9-1-3,-9 1-21,0 0-104,0 0-236,0 0 104</inkml:trace>
  <inkml:trace contextRef="#ctx0" brushRef="#br0" timeOffset="8000.4069">17420 3321 131,'0'0'139,"0"0"-6,0 0-16,0 0-12,0 0-7,0 0-11,0 0-14,0 0-9,0 0-6,0 0-7,0 0-3,0 0-2,0 0-12,0 0-3,0 0-1,4 31-3,-4-20 2,1 2-1,0-2 0,-1 5-6,0-3-1,0 3 0,-1 1-2,0-2 1,1 2-7,-4 0 9,4-2-11,-2-1 3,0-3-1,2 5-8,-1-3 6,-2 3 0,1-3-3,-2-3 2,4 2-11,-3 0-2,2-1-12,0-6-4,-2 5-11,3-2-5,-1 0-27,1-8-2,-2 10-17,2-10-10,0 9-17,0-9-71,-4 5-193,4-5 86</inkml:trace>
  <inkml:trace contextRef="#ctx0" brushRef="#br0" timeOffset="8810.1644">17659 3413 92,'0'0'138,"0"0"-10,0 0-14,0 0-16,0 0-16,0 0 0,0 0-14,0 0-6,0 0-1,0 0-9,4 24-7,-4-19 8,2 5-8,-2-2-3,2 3-5,0 0-3,2 0-8,-1-2 4,-1 2-5,-2-1-5,5-1 3,-1 2-5,-1-3-4,-1 0 4,1-1-6,-1-1 0,-2-6 4,6 11-6,-4-6-3,2-1 9,-4-4-9,6 9 1,-6-9 0,4 5 5,-4-5-9,4 3 3,-4-3 9,0 0 10,0 0 13,0 0-7,0 0-1,0 0 0,0 0-3,0 0-12,0 0 9,9-12-7,-9 12-1,5-8 2,-1 3-5,-4 5-6,6-9 1,-4 5 4,-2 4-1,8-8-2,-4 1-2,1 4-9,-1-2 8,-4 5-5,10-6 4,-8 2-5,-2 4 1,8-4-4,-8 4 7,7-2-7,-7 2 7,12-2-9,-12 2 6,11 1-4,-11-1 4,13 1 0,-6-1-3,-7 0-1,13 5 4,-6-5-3,1 1 1,0 2 5,-8-3-8,13 2 9,-6 0-4,1-1 0,2-1-1,-1 0 0,0 0 2,0 0 0,-9 0 0,19-1-3,-10-2 3,-1 0-2,0 1 3,2-3 0,-1 2 0,0-2-5,1-2 5,-1 2-1,-1-2-3,2 0 0,-4-2 4,5 2 2,-5-2-4,1-2-4,-1 3 3,-3-3 5,0 6-8,1-3 5,-2 0 0,0 2 0,-2 6 4,2-12-11,-2 12 8,0-8 2,0 8-5,0 0 1,0 0 6,-1-12-6,1 12 6,0 0-4,-3-6-1,3 6-2,0 0-2,0 0 3,0 0-3,-11 1 0,11-1 0,0 0-4,-13 8 1,9-4 0,1 1 3,-1-1-1,0 2-7,-1 4 6,1-1 3,-1 0-2,0 0-1,2 2 0,1 1-3,0-2 4,2 2 1,0-1-1,2 0-4,-1-1 6,1 1-6,0-4 2,3 3-5,0-2-3,-1 2-2,2-1 2,1-4-9,0 4-1,2-3 4,-1 0-14,1-1-4,-1-2-17,3-2-9,-1-1-17,3 2-8,-2-1-17,2-4-21,1-1-89,-2 2-231,4-6 103</inkml:trace>
  <inkml:trace contextRef="#ctx0" brushRef="#br1" timeOffset="18250.24">955 3489 13,'-2'-14'71,"2"14"0,0 0 0,0 0 0,0 0 2,0 0-3,-4-8 2,4 8-2,0 0-11,0 0 1,0 0 4,0 0-3,0 0-5,0 0-4,0 0-3,-5-8 1,5 8-3,0 0-8,0 0-6,0 0 9,0 0-2,0 0 1,0 0 4,0 0-3,0 0 5,0 0 0,0 0 0,0 0 0,0 0-5,-4-3 2,4 3 0,0 0-4,0 0-5,0 0-5,0 0 0,0 0-3,0 0-6,0 0 0,0 0-2,0 0-13,0 0 10,0 0-7,0 0 3,0 0-4,0 0 0,0 0-1,0 0-1,0 0 1,-2 20 1,2-20 0,-2 9-2,2-9 11,-1 15 4,-3-5-1,4 0-2,-2-2 5,0 2-12,-1 0 2,0 0-5,2-2-1,-2 1-6,-1 1 9,4 2 2,0-12-9,-2 17 5,2-8-4,0-9 1,-3 12 3,3-12-2,-1 15-5,1-15-2,-5 12-9,5-12-8,0 10-8,0-10-9,-2 10-16,2-10-6,-4 9-17,4-9-13,0 0-16,0 12-22,0-12-10,0 0-112,0 13-267,0-13 119</inkml:trace>
  <inkml:trace contextRef="#ctx0" brushRef="#br1" timeOffset="18754.4892">949 3966 166,'0'0'170,"0"0"-16,0 0-12,0 0-8,0 0-11,0 0-11,0 0-6,0 0-14,0 0 4,0 0-19,0 0-11,0 0 2,0 0-10,0 0-9,0 0-3,0 0-10,0 0 5,0 0-12,0 0 5,0 0-6,0 0-2,0 18-1,0-18-4,-3 20 0,1-11-1,2 3-1,-4 1-3,0 3 1,3-4-6,-3 3-1,0 0 1,4-2-2,-3-2 2,1 3-4,1-3 0,0-1-10,-2 1-11,3-11-5,-2 14-13,2-14-7,0 13-9,0-13-8,2 13-12,-2-13-6,3 11-13,-3-11-9,0 0-3,0 11-18,0-11-12,0 0-68,-5 10-212,5-10 94</inkml:trace>
  <inkml:trace contextRef="#ctx0" brushRef="#br1" timeOffset="19550.4917">999 4655 123,'0'0'124,"0"0"-1,0 0-5,0 0-6,0 0-4,0 0-5,0 0-8,0 0-2,0 0 0,-3-8-8,3 8-11,0 0-2,0 0-6,0 0-1,0 0-9,0 0-1,0 0-6,0 0-10,0 0-8,0 0 2,0 0-8,0 0 1,0 0-4,0 0-5,0 0-9,0 0 10,0 0-9,0 0 2,3 30-1,-2-19 3,-1 0-4,1 1 3,-1 0-7,0 5 1,0-6-1,0 6 5,0 2-8,-2-4 6,-1 1 0,3-3-4,-2 4 4,0-2-4,0-3 5,2-1-9,-4-1 7,2 2-5,0-3 5,0-1-6,2 1-2,-4-3-5,4-6-7,0 14-16,-1-9-8,1-5-5,-6 10-17,6-10-17,-2 8-23,2-8-19,-2 8-20,2-8-90,0 0-246,0 0 108</inkml:trace>
  <inkml:trace contextRef="#ctx0" brushRef="#br1" timeOffset="20152.2946">994 5216 33,'0'0'88,"0"0"-4,-12 0-3,12 0-9,0 0 4,0 0-4,0 0 0,0 12-5,0-12 12,0 0-7,0 12 2,0-12-11,-2 11-5,2-11-5,-4 10-3,4-10-3,-3 13 1,3-13-13,-4 17 2,2-6-5,-2-1 5,1 1-12,1 2 2,-3 0-11,3 1 8,-1 2-5,-1 0-3,0-2-1,2 1 5,-1 0-4,-1 1-1,2-4-10,0 3 4,-1-1-2,2-2 6,1 0-18,-1 1 7,2-3-6,-1 3 0,0-13-13,-1 20 2,1-11-11,-1 0-12,1-9-2,1 13-12,-1-13-6,-1 13-12,1-13-12,0 0-13,-4 14-81,4-14-190,-4 8 84</inkml:trace>
  <inkml:trace contextRef="#ctx0" brushRef="#br1" timeOffset="20699.3174">985 5791 23,'0'0'113,"0"0"-4,0 0-15,0 0-3,0 0-4,11 4-5,-11-4-2,0 0 6,0 0-9,4 10-6,-4-10-11,0 0-6,-1 16 0,1-16-2,-3 13 0,3-13-12,0 16-9,0-7-1,0-9-1,-2 20 0,2-10 1,-2 1-8,0 0-5,2 1 6,0-1-11,-2 1 8,0 1 1,2 3-11,2-3 1,-4-1 1,2-1-3,0-11 0,0 25-3,0-8 7,0-5-4,0 5 0,2-7-1,-2 2-8,2 0-6,-2 0 10,2-1-6,0-1-3,-2-10-14,0 22-12,2-12-11,1-2 3,-3-8 12,2 17-17,0-10-8,-2-7 1,0 12-20,0-12-13,2 12-16,-2-12-70,-2 12-183,2-12 81</inkml:trace>
  <inkml:trace contextRef="#ctx0" brushRef="#br1" timeOffset="21039.6428">1109 6292 150,'0'0'143,"0"12"-11,0-12-8,0 0-15,-8 12-7,8-12-12,-4 10-11,4-10-5,-2 13-10,0-3-5,1 2-6,-2 1-1,2-3-8,-1 6-8,2 0 1,0-3-6,0 3-3,0-5-1,-2 3-3,0 2-5,4 1 0,0 0 1,-2-5-13,0 0-17,0-2-34,0-10-21,3 18-26,-3-11-30,0-7-78,0 0-215,0 0 94</inkml:trace>
  <inkml:trace contextRef="#ctx0" brushRef="#br1" timeOffset="22860.4546">866 3534 15,'0'0'89,"-7"-5"4,7 5-14,0 0-9,0 0-3,-2-9-6,2 9-1,-1-7-9,1 7-11,0 0 12,-2-13 6,2 13 1,-2-6-5,2 6-3,0 0 7,2-13-2,-2 13 2,-2-8-9,2 8 0,0 0 2,0-9 2,0 9 3,0 0 1,0 0-5,-2-8-6,2 8-6,0 0 4,0 0 4,0 0-4,0 0-8,0 0 0,0 0-6,0 0 3,-2-6-8,2 6-5,0 0-4,0 0-3,0 0-1,0 0-4,0 0-2,0 0 2,0 0-4,0 0 5,0 0-2,0 31 1,-2-20-4,1 6 5,-1-6-6,2 6 6,-4 0-6,-1 1 3,3-1 0,0 0 0,2-17-4,0 0 6,-16 56-6,16-56 10,-8 34-8,8-34-1,-10 34-1,10-34 0,-9 26 1,9-26 2,0 0-3,-14 35 2,14-35-3,0 0 2,-11 29 3,11-29-2,0 0 0,0 0 0,0 0 0,-11 21 8,11-21-8,0 0 2,0 0-2,0 0 7,0 0-4,0 0 4,0 0-2,0 0 2,0 0 3,0 0-4,0 0-2,0 0 2,0 0-9,0 0 2,0 0-2,0 0 1,0 0 0,0 0 1,0 0-3,0 0-2,0 0-1,-22-78 8,22 78-9,0 0-5,18-53 2,-18 53 1,17-43-4,-17 43 1,14-42-3,-7 23 9,4-4-5,-5 6 1,2-1 1,-4 2 3,1 1 2,-1-2-3,0 9-3,-1-4 3,1 3 0,-1 1-1,-1 1 12,-2 7-4,4-9 6,-4 9 2,3-8 4,-3 8 4,2-5-7,-2 5 6,0 0-4,0 0-1,2-7-5,-2 7 2,0 0 0,0 0-4,0 0 1,0 0-3,0 0-2,0 0 1,4-6 0,-4 6-4,0 0 2,0 0 1,0 0-3,0 0 3,0 0-2,0 0 0,0 0-3,0 0 1,0 0-1,0 0 3,0 0 6,0 0-8,0 0-2,0 0-5,9 12 9,-6-6 0,1 2-4,-3 1 1,3 3 4,-2-2-6,4 6 9,-1-1-5,-1 0-2,4 0 0,0 0 6,-1 1 0,1-1-1,3 0 1,-3-3 0,-1-1 1,7-1-9,-4 2 8,1-2-2,1 1 0,-3-4 4,2 4-2,0-6-1,-4 2-2,0 0-1,2-2 7,-2 0-5,1 2-2,-3-2 3,1-2 0,0 1-5,0-2 5,-2 3 0,1-1-1,-5-4-6,8 9 5,-4-6 1,-4-3 1,4 8-4,-4-8 4,2 8 1,-2-8 2,-4 9 7,4-9-6,-5 8-2,0 0-2,-1 1 3,-3-3 1,-1 0-4,-1 1 0,-4 1 4,-1 1 0,1-4-1,1 2 1,3-2-2,-3-3 1,-3 4-5,5-5 5,-3 2-3,2-1-2,1-1 3,-1 1 1,3 0-2,10-2-4,0 0-9,0 0-1,0 0-1,0 0-5,-69 12-8,69-12-12,0 0-20,-26 10-8,26-10-5,0 0-1,0 0-10,-27 14-26,27-14-25,0 0-26,0 0-89,0 0-266,0 0 117</inkml:trace>
  <inkml:trace contextRef="#ctx0" brushRef="#br1" timeOffset="23999.7888">1388 3384 149,'0'0'169,"-1"-8"-12,1 8-8,0 0-13,0 0-5,0 0-3,0 0-12,0 0-4,0 0-5,0 0-11,0 0-6,-2-10-8,2 10-9,0 0-5,0 0-5,0 0-9,0 0-7,0 0-8,0 0-5,0 0 1,0 0-4,-12 14-4,6-6-3,-1 2-3,1 0 0,-4 0 0,3 0-2,-1 0-3,2-3-4,0-1 0,1-1 2,1-1-6,0 2 3,4-6-2,-5 5 4,5-5 4,-6 5 0,6-5-6,0 0-1,0 0 0,0 0-2,-12-9-5,12 9-9,-6-13-5,4 2-3,1 5 8,0-6-2,1 12 2,1-17-2,2 7-2,-3 0 5,2 2-1,0 1 5,-2 7-5,2-13 5,0 8-4,-2 5 0,2-13-2,-1 9 2,-1 4 3,5-13-10,-3 9 8,-2 4 1,3-5-1,-3 5 1,4-10 4,-4 10-3,0 0-1,4-4-1,-4 4-4,5-3 4,-5 3 5,0 0-2,0 0-1,4-5-1,-4 5 1,0 0 3,0 0-3,0 0-1,0 0 2,0 0 2,0 0 0,0 0 2,0 0 2,0 0-5,0 0 0,0 0 4,0 0-3,0 0 5,0 0-4,4-5 2,-4 5-2,0 0 4,0 0-5,0 0 3,0 0-4,0 0 3,0 0 3,0 0-1,0 0 7,0 0-4,0 0 4,0 0 0,0 0 1,0 0 0,0 0 1,0 0-4,0 0 2,0 0-2,0 0-6,0 0 3,0 0-1,0 0 0,0-7 1,0 7-4,0 0 0,0 0 1,0 0-1,0 0 4,0 0 2,0 0 2,0 0 4,0 0 2,0 0 2,0 0-4,0 0-1,0 0-4,0 0-1,0 0-2,0 0-3,0 0 0,0 0-3,0 0 0,0 0-1,0 0 3,0 0-3,-2 24 4,4-13 0,-2 0 1,2 5-6,1 0 5,-3 2-3,3 0 1,-2-1 2,0 3-1,-1-1 4,2 2-3,0-3-5,-2-2 2,2 3-1,-2-4 0,2 0 2,-2-1 0,1-2-1,-1-2 2,0 2-2,0-6 1,0 5 1,0-11 0,0 12-3,0-7 0,0-5 7,0 10-3,0-10-2,0 0 4,-1 8-2,1-8 3,0 0 2,-2 8-2,2-8-3,0 0 2,0 0 0,0 0-2,0 0 1,2 8-6,-2-8-8,0 0 1,0 0-12,0 0-8,0 0-6,0 0-19,0 0-7,0 0-17,0 0-9,0 0-45,0 0-17,0 0-13,0 0-16,0 0-106,0 0-304,0 0 135</inkml:trace>
  <inkml:trace contextRef="#ctx0" brushRef="#br1" timeOffset="24593.3574">1676 3159 5,'0'0'194,"0"0"-2,0 0-19,0 0-14,0 0-13,0 0-11,0 0-12,0 0-12,0 0-15,0 0-10,0 0-9,0 0-8,0 0-4,0 0-11,-14 18-5,11-7-1,-4 0-9,3 3-2,-3 3-5,1 1-2,-1 6 0,0-4-9,0 5 0,3 0-1,-5-1-1,3 1-6,2-4 1,0 2-3,-2-3-1,5 3 4,-1-3-4,2-2-5,0-2 4,2 2 1,-1-2-5,3 0 4,-2-5-4,4 1 0,-1-3 3,0 2-8,2-1-1,-3-1 2,2-1-4,2 1 4,0-3-3,-1-3 1,-1 1 3,7 0-4,-2-1 4,0-2-9,0-1 14,-2-1-9,5 0 4,-3 0-7,1-2 6,-2-1-2,1-1 1,-4 1 3,3-3-5,-2 1 4,-1-1 0,-1-1 2,-1-1 1,0 1-5,-3-1 1,1-1-2,0-1 6,-3 1-2,-1-1 3,-1 3-3,1-2 1,1 10 2,-6-12-2,2 6-2,-4 2 7,4 0-6,-3 1-1,7 3 1,-21-3-1,10 6-3,-3 0 0,1 1-6,-2 3-2,-1 1-2,0-1 3,5 0-10,-2 3-7,-1-1-9,7-1 0,-2 1-16,0 0-10,4-1-15,-1 0-18,6-8-15,-4 11 0,2-4-23,2-7-110,-1 13-261,1-13 116</inkml:trace>
  <inkml:trace contextRef="#ctx0" brushRef="#br1" timeOffset="25913.851">2164 3246 39,'0'0'208,"-5"-4"-23,5 4-18,-5-5-16,5 5-10,-5-6-5,5 6-13,-5-5-14,5 5 0,-7-9-16,7 9-7,-6-5-9,6 5-10,-6-5-6,6 5-6,-8-7-4,4 5-5,4 2-7,-10-3-6,10 3-3,0 0-3,-14 3-5,6-1-5,-1 5 0,-1 0-9,-2 5 2,1-1 2,2-2-6,-3 4 1,4-4-9,1 1 6,2 1-1,-1-3 1,-1 1-2,5 3 1,-3-3 2,5 2-5,0-4-7,0 0 4,0-7-8,2 14 3,2-8-1,1 0-8,-2-2 13,-3-4-4,10 9 4,-4-5 2,2 0-1,1-3 0,-2 3-1,4-2-3,0 2 5,-2-1-2,2 0 2,-1 1-1,-4-3 0,-1 3 1,5 1-2,1-1-2,-5 0 4,0 0-5,-1 0-1,1 1 2,0 0 4,-2 3 9,3 1-8,-3-1 1,-1 2-4,1-2 2,-3-1 2,3 3-3,-4 0 4,-3-2 1,2 3-2,-1-5 5,2-6-4,-7 15 5,4-9-3,-2 0-1,1 0 0,-1-1 3,-2-2-3,0 2 6,1 0-3,-2-2-3,-2-3-6,1 1 7,9-1-5,-15-1 2,5-3-7,4 2-3,-1-2 0,2 1-1,-2-5 11,1 1-10,2-2 2,1 4-7,1-3 0,2 8 2,-3-13 1,3 8-2,0-5 0,0 10 3,5-13 4,-2 8-2,1-2 2,2 0-2,2 0 6,-4 2 4,6-1-1,-2 0 3,1 1 5,1-2 2,0 2 2,2 0-1,-3 1-4,1 1-2,0-1 3,0 3-1,1-3-2,0 3 1,-3 1-1,-8 0 0,13-2-4,-3 4 1,-4-1-2,0 1-1,-6-2-1,13 7 1,-7-4 5,-6-3-4,11 7-4,-7 0 8,0 0 1,-1-2-5,-3-5 2,5 14 0,-5-14 0,4 14 5,-4-6 1,0-8-6,1 13 1,-1-13 2,0 11-1,0-11-4,0 0 5,2 15 1,-2-15 6,0 0-13,-2 10 3,2-10-1,0 0 1,0 0-4,0 0 6,0 0-1,2 11 6,-2-11 3,0 0 14,0 0-4,0 0-5,0 0-6,0 0 1,0 0-2,0 0 2,0 0 3,-9-24-10,9 24 0,0-12 3,0 12-2,0-11-3,0 11 1,0-13-3,2 6 3,0 1-2,-2 6-2,3-11 0,0 6-3,-3 5 2,3-10 3,-3 10-5,6-6 0,-2 3 3,-4 3-6,0 0-1,0 0 0,14-7 3,-14 7-4,0 0 1,10-1-7,-10 1 5,0 0-3,0 0 2,18 4 1,-18-4-1,9 1-6,-9-1-3,6 6-3,-6-6-2,10 5 5,-10-5-3,0 0-8,8 6-2,-8-6 7,0 0-1,7 4 0,-7-4 10,0 0-7,0 0 15,0 0 13,0 0 8,0 0 6,0 0 3,0 0-3,0 0 1,0 0-1,0 0-4,0 0 1,0 0-4,0 0 5,7-17 10,-7 17-9,0 0 5,0 0-4,0-13 1,0 13 0,0 0-5,9-8 0,-9 8-5,8-6 1,-8 6-6,6-3 6,-6 3-6,12-3 2,-12 3-3,14-2-1,-14 2 3,14-2-2,-7 2-2,0 2-2,-7-2-2,13 5-1,-13-5-2,15 5 6,-9-2-1,2 1 1,-1 0 2,0 1 11,1 0-14,1 1 2,-5-1-5,2-1-9,-6-4 3,10 7-19,-5-3-12,-5-4-19,8 7-11,-8-7-22,8 5-15,-8-5-13,0 0-20,7 5-8,-7-5-83,0 0-249,0 0 111</inkml:trace>
  <inkml:trace contextRef="#ctx0" brushRef="#br1" timeOffset="26591.3048">2830 3323 120,'0'0'212,"-1"-14"-12,1 14-8,-2-13-11,2 13-4,-2-8-7,2 8-9,-1-6-14,1 6-10,0 0-16,-6-7-12,6 7-15,0 0-9,0 0-10,-11-2-13,11 2-12,-11 7-8,1-2-7,0 2-9,0-2-9,1 2-1,1-2-7,-2 0-3,4-1-9,1-1-6,5-3 0,-10 5 3,10-5-1,-7 4 4,7-4 5,-5 2 4,5-2 0,0 0-2,0 0-1,0 0-2,0 0-1,0 0 1,0 0-4,-1-19-3,1 19 6,7-9-2,-1 4-2,0 0 4,0 0 3,-1 0-3,3 1 0,0-1-7,-3 3 5,2-1 0,1 0 2,-8 3 3,14-1-1,-7-2-4,-1 2 0,-6 1 0,14 0 0,-14 0 2,13 4-1,-8-2-3,0 5 1,1-2 0,1 2 6,-3-2-6,-1 5 3,1 1 0,-2-1-2,-2 6 3,0 0-1,-2-4-5,0 5 8,-1 0-3,-1-1 5,-2-1-4,1 0 1,0 1-1,0-4 2,0-2-2,-2 4 1,0-3-3,1-4 4,0 4 2,0-2-3,0-3 2,3-1-1,-1 0-1,-1 0 1,0 0-2,5-5 4,-7 5 1,7-5-3,-5 5 2,5-5-3,-4 5-3,4-5 4,0 0-4,0 0 4,0 0-7,-4 5 0,4-5 1,0 0 0,0 0 2,0 0 1,0 0-1,0 0 0,0 0 1,25-8 2,-19 5-3,4-1 3,-4 2 1,4-2-3,2-2 0,-1 1 2,0 0-4,1 0 3,-1-2-1,1 2-1,-1-1-16,1 0-12,0 1-12,-1-2-10,-1 1-21,1 1-17,0-1-20,0-1-32,-3 1-22,1 2-126,-3 0-311,2-1 138</inkml:trace>
  <inkml:trace contextRef="#ctx0" brushRef="#br1" timeOffset="27081.5973">3103 3287 113,'0'0'180,"0"0"-17,0 0-16,-10-4-12,10 4-17,0 0-6,0 0-16,0 0-9,0 0-14,0 0-12,0 0-2,0 0-5,0 0-5,-15 13-4,15-13-4,0 0-9,-4 16-1,4-16-4,-1 16-4,1-6 3,-2 2-1,2 0-9,0-12 5,-2 20-5,1-8 2,-1-2-8,2-1 3,0-9-6,2 20 4,-2-20-4,0 14 0,0-14-1,2 12-1,-2-12-1,3 9 0,-3-9-4,4 8 7,-4-8-6,0 0 3,8 7 1,-8-7 0,0 0 0,9 5 3,-9-5 0,0 0 7,0 0 5,0 0-6,19-11 5,-19 11 1,8-9 6,-1 1-8,-3 2 2,2-3 1,-1-3-1,0 1-8,-2-1 9,0 1-5,1-4 12,-2-2-18,-2 7 9,2-2-3,-3 0-2,1 12 2,-3-21-2,2 11 4,0 0-8,1 10 1,-4-12-2,4 12 1,-4-10-3,4 10 1,-4-10-5,4 10-3,0 0-9,-10-7-15,10 7-17,0 0-7,0 0-8,-24 9-14,24-9-6,-13 8-14,7-3-25,0 0-21,6-5-12,-12 9-104,7-4-272,5-5 121</inkml:trace>
  <inkml:trace contextRef="#ctx0" brushRef="#br1" timeOffset="27477.3748">3264 3070 176,'0'0'198,"0"0"-19,-10-20-15,10 20-21,0 0-12,0 0-10,0 0-21,0 0-8,0 0-9,-14 5-11,14-5-5,0 0-11,-9 15-2,9-15-15,-4 14-2,3-5-4,0 1-7,1-10-8,2 19-17,-2-19-1,4 16-5,-4-16-7,6 14 3,0-6-4,-3-3 5,-3-5 2,9 8-3,-9-8 7,12 8-3,-12-8 3,9 2-3,-9-2 9,10 0 9,-10 0 10,0 0 12,18-7-6,-12 2 5,-6 5 0,13-12 11,-7 7-2,-2-5 0,0 1 0,0-1-3,0 1 0,-4-2-7,0 11 1,1-21-3,-1 11-2,-2-2-4,2 12 5,-3-19-10,-1 14 2,4 5-16,-6-13-5,2 7-13,-4-1-23,8 7-23,0 0-35,-18-7-26,18 7-28,-24 1-18,24-1-126,-31 4-315,15 3 141</inkml:trace>
  <inkml:trace contextRef="#ctx0" brushRef="#br1" timeOffset="28844.7154">1239 6477 18,'0'0'67,"0"0"6,-7-3-12,7 3-4,0 0-7,0 0 0,-12 0-7,12 0-1,0 0-9,0 0 0,-13 4-1,13-4 13,-9 3-9,9-3 28,0 0-22,-11 0-11,11 0 6,-7 2-2,7-2-14,0 0-1,0 0 5,-14-5 9,14 5 2,0 0-7,-9-2 8,9 2-3,0 0 7,-10-2-7,10 2-1,-4-4 1,4 4-4,0 0-7,-10-3 5,10 3 1,0 0 0,-5-4-9,5 4 6,0 0 2,0 0-7,0 0 8,-10-4-7,10 4 0,0 0 0,0 0 6,0 0-4,0 0 3,0 0-7,0 0 3,-5-3 0,5 3-4,0 0-4,0 0 8,0 0-7,0 0-3,0 0-4,0 0 4,0 0-4,0 0 2,0 0-1,0 0 0,0 0 0,0 0-12,0 0 2,0 0 0,0 0 4,0 0-7,0 0 2,0 0 0,0 0 4,0 0 0,0 0-4,0 0 4,30 0 4,-22-2 0,1 2 1,5-2 3,-1 1-5,6-1 8,-3-1 0,3 2 0,2-2-3,8 1-2,-9-1 6,0 1-5,9 0 0,-9-2-4,3 0 0,4 1 2,-7-1 2,-2 2-4,0-1-1,2 1 1,-10-1 1,3 2-3,-2 1 0,0-3-8,-2 2 7,-9 1-1,11 0 1,-11 0-8,0 0 5,9-2 0,-9 2 0,0 0 2,0 0 1,0 0 3,0 0-1,7-1-4,-7 1 0,0 0-4,0 0-1,0 0-3,0 0-14,0 0-5,0 0-19,0 0-17,0 0-19,0 0-21,0 0-16,12 0-30,-12 0-96,0 0-264,0 0 117</inkml:trace>
  <inkml:trace contextRef="#ctx0" brushRef="#br1" timeOffset="29380.5054">1817 6457 92,'0'0'180,"-5"-5"-12,5 5-4,0 0-17,0 0-12,0 0-17,0 0-9,0 0-15,0 0-11,-7-3-11,7 3-9,0 0-5,0 0-6,0 0-6,0 0-8,0 0-3,0 0-3,0 0-1,0 0-1,0 0-5,28 1-2,-28-1-2,17 1 5,-8-1-13,2 1 4,-2 1-3,0-2-1,3 2-2,-1-1-1,-1-1 2,3 0-4,-1 3 0,-1-3 0,2 1-3,-3 2 3,2-1-3,-1-1 2,2 0-6,1 0 0,-3-1 2,0 0-8,1 1 8,-1-1 0,3 1 1,-4-2-4,3 1 2,-5 0 4,3 0-6,0 0 5,-4-1-5,-7 1 2,13 0-5,-13 0 7,10 0-1,-10 0 0,7-1 3,-7 1-4,0 0 2,0 0-1,12 0 1,-12 0-6,0 0-4,0 0 10,0 0 0,7-1-8,-7 1 5,0 0 0,0 0-4,0 0-5,0 0-1,0 0-15,0 0-22,0 0 4,0 0-11,0 0-21,0 0-15,0 0-9,19 0-22,-19 0-4,0 0-100,0 0-241,0 0 106</inkml:trace>
  <inkml:trace contextRef="#ctx0" brushRef="#br1" timeOffset="29895.9247">2472 6557 168,'0'0'161,"0"0"-18,0 0-16,0 0-15,0 0-6,5-23-13,-5 23 0,7-6-6,-7 6-12,11-5-4,-11 5-10,10-6-5,-10 6-6,9-2-1,-9 2-8,10-4-13,-10 4 10,0 0-4,18 0-12,-18 0 3,13 0-6,-6 1-3,-7-1 2,16 1 0,-8 1 2,3-2-5,-11 0 1,20 2-7,-10-2 4,0 0-1,2 0-5,-1 0 3,0 0 1,2 0-4,1-2-3,-1 2 4,5-3-1,-5 2 2,6-2-6,0 0 6,-4 1-2,3-2 2,-5 1-7,1 1 2,3-1-4,-7 1-5,3 1 7,-3-1-2,-10 2 5,15-2 0,-15 2-7,12-1 3,-12 1 3,0 0-4,11-2 3,-11 2-1,8-2 7,-8 2-1,0 0-2,0 0 0,0 0 6,9 0-2,-9 0-1,0 0-4,0 0-7,0 0 7,0 0-5,0 0-2,0 0-10,0 0-12,0 0-11,0 0-9,0 0-2,0 0-10,0 0-15,0 0 13,0 0-39,0 0-10,0 0-8,14 2-104,-14-2-236,0 0 105</inkml:trace>
  <inkml:trace contextRef="#ctx0" brushRef="#br1" timeOffset="31285.2061">3180 6520 198,'0'0'205,"0"0"-12,0 0-15,0 0-15,0 0-17,0 0-13,0 0-18,0 0-10,0 0-7,0 0-11,0 0-17,0 0-1,5-10-8,-5 10-5,12-3-2,-12 3-9,14-2-5,-14 2-8,14-2-2,-14 2-2,19-3-3,-11 2-4,-8 1 2,23-1-5,-11-1 2,1 2-2,0-1-3,5-1-2,-4 2-3,0-2 1,4 0-3,1-1 1,-2 2 0,3-1-2,-1-4 0,-2 3-2,-3 1 1,0 0 0,-1 1-1,-1-1 1,-1 1-6,-1-2 3,-10 3-3,14 0 1,-14 0 2,11-3-3,-11 3 0,0 0 1,0 0 2,13-1-2,-13 1-2,0 0 2,0 0 0,0 0-1,0 0 1,0 0-1,11-2 2,-11 2-2,0 0-2,0 0-3,0 0 3,0 0-1,0 0-3,0 0 0,0 0 8,0 0-5,0 0 0,0 0-5,0 0 5,0 0-1,0 0 3,10-3 1,-10 3 0,0 0 1,0 0-6,0 0 5,0 0-1,0 0 1,0 0 2,0 0-2,11 0 0,-11 0 1,0 0 2,0 0-3,13-2 0,-13 2 0,10-2 4,-10 2-3,0 0-12,17 0 10,-17 0 3,13 0 1,-13 0 0,0 0-2,14 1 0,-14-1 1,14 1 0,-14-1-1,10 2-1,-10-2 2,12 0-7,-12 0 7,12 0-3,-12 0 4,13 0-2,-13 0 0,14 0-2,-14 0 3,14-2 0,-14 2 0,19 0-1,-19 0-1,16-1 4,-8 0-4,-8 1-3,21 0 6,-21 0 0,17-1 7,-8 1-9,-9 0-1,13 0-1,-13 0 2,13-2-7,-13 2 7,0 0-1,15-2 4,-15 2-5,0 0 3,13 0 1,-13 0-3,0 0 5,0 0-6,11 1 1,-11-1 3,0 0-8,0 0 8,0 0-5,0 0 7,0 0 0,0 0 0,0 0 1,0 0 4,0 0 3,0 0 0,0 0 4,0 0-1,0 0 7,0 0 2,0 0-5,0 0 1,0 0-5,0 0 15,0 0 2,0 0-5,0 0-3,0 0 0,-32-16-1,32 16-8,-12-7 7,7 4-6,-4-4 0,9 7-5,-16-10-5,7 3-1,-3 0-8,3 0 5,-2 2-6,-1-5-6,2 5-1,-3 0-3,3 0 2,0 1-3,0-1 5,10 5 1,-13-7 0,13 7 1,-8-3 0,8 3 3,-9-5-7,9 5 6,0 0-4,-9-4-2,9 4 0,0 0-1,0 0-4,0 0-3,0 0 1,0 0 0,0 0 2,0 0 5,0 0 1,0 0 0,0 0 2,0 0 1,0 0-3,0 0 6,31 12-2,-25-10 0,-6-2 0,19 7 4,-8-3 0,1 0 0,-3-2-6,4 1-2,0 1-7,-2 0-4,3 0-2,-3 0 1,0 1 3,1-2 0,-2-1 0,-1 3 6,2-3-2,0-1 6,-11-1-8,15 4 6,-15-4 0,14 3 2,-8-3 0,-6 0 1,0 0 3,16 4 2,-16-4 3,0 0 3,7 1 10,-7-1 4,0 0 8,0 0 2,0 0 4,12 3-2,-12-3 1,0 0 1,0 0 1,0 0 3,0 0-4,0 0 3,0 0 0,0 0-9,0 0-1,0 0-1,0 0-5,0 0-4,0 0 0,0 0-3,0 0-2,0 0 2,-22 21-4,13-16-1,-1 3-3,1 1 2,-2-2-1,-2 5-2,2 0 2,-2-2-3,1 2 1,-3 2 0,2-2 2,4-4-5,-1 1 4,2-1-5,-1 1 4,0-2-3,3 1 1,-2-3 1,2 1 0,6-6 3,-10 10-3,4-7-1,6-3-1,0 0 2,-9 8 3,9-8-3,-5 6 5,5-6 3,0 0-7,0 0 5,0 0 1,-10 3-1,10-3 0,0 0 1,0 0 4,0 0-7,-9-13 2,9 13 0,-2-16-4,-1 6-1,2-2-1,-1-1-5,2-3-3,-1-3 0,-1 2-11,0 0-4,2-1-10,0 2 4,-1 4 2,1 0 2,0 12 6,-1-19 1,1 19 3,0-13-3,0 13-8,1-9-15,-1 9-19,0 0-27,0 0-34,0 0-26,1-12 1,-1 12-6,0 0-23,0 0-111,0 0-308,0 0 137</inkml:trace>
  <inkml:trace contextRef="#ctx0" brushRef="#br1" timeOffset="32154.3464">587 6751 135,'0'0'192,"0"0"-14,0 0-11,0 0-14,0 0-17,0 0-19,0 0-11,0 0-12,0 0-10,0 0-10,0 0-7,0 0-8,0 0-6,0 0 0,0 0-9,0 0-2,0 0-9,0 0-4,12 77-3,-12-77 1,2 50-4,0-25-1,-2-25-2,2 53 2,3-27-3,-5-26-4,4 43 2,-4-43-7,4 39-7,-4-39-8,0 36-4,0-36-5,6 32-13,-6-32-15,0 0-1,2 34-13,-2-34-7,0 0-23,0 0-4,0 0-16,2 33-17,-2-33-103,0 0-246,0 0 109</inkml:trace>
  <inkml:trace contextRef="#ctx0" brushRef="#br1" timeOffset="32700.3005">976 6761 78,'-5'-10'231,"5"10"-14,0 0-14,0 0-13,0 0-13,0 0-18,0 0-10,0 0-16,-4-6-17,4 6-15,0 0-9,0 0-12,0 0-2,0 0-11,-16 15-4,11-5-12,-1-1-1,1 2-8,-3 5-1,-2 0-8,-3 11-1,5-4-7,0 0 2,1 3-6,1-1-2,2-6-4,-1 7 0,0-6-3,3-2-1,1 2-7,0-2-8,2-1-9,-1-2-9,1-2-4,1-1 5,3-2-1,-3 1-13,1-3 3,1 0 3,0-2 1,0 0-3,-1-1 6,1 0 4,2-1-4,-6-4 10,12 2 0,-7-2 1,-5 0 3,21-6 5,-13 1-11,1-2 12,2-1 4,-4-1-7,0 0 5,2 0 0,-2 0 3,-3-3 0,1 3 0,-1-2-1,-4 4-5,4-2 2,-4 2 1,0 7 4,-2-12-2,2 12-2,-6-7 2,-1 5-1,7 2 1,-16-1-6,16 1 1,-20 6-3,2 1-3,1-1 6,2 3-6,15-9-4,-31 22 1,31-22-10,-29 20-3,29-20-7,-27 25-3,27-25 2,-23 25-16,23-25-10,-15 19-9,15-19-13,0 0-14,-14 28 1,14-28-9,0 0-17,0 0-68,0 0-206,0 0 92</inkml:trace>
  <inkml:trace contextRef="#ctx0" brushRef="#br1" timeOffset="33769.7805">1313 6880 162,'-4'-2'182,"4"2"-11,0 0-13,-10-5-12,10 5-8,-6-2-14,6 2-14,0 0-9,0 0-13,0 0-12,0 0-5,-14 4-7,14-4-8,-4 12-6,0-4-5,-1 3-5,3-1-4,0 5-7,-3 0 0,4 4-6,-3-2-2,2 0-3,0 4 0,-1-3 2,1 1-2,2 6-2,-2-7-2,2 2-4,2-4 0,-1 0-2,0-5-8,2 4-2,-1-6-2,0 1-9,0-1 12,2-2-1,0-2-1,0-1 2,-4-4-6,9 5 3,-5-4 3,-4-1 4,14-4-2,-5-1-4,2-1-5,-2-1 2,-2-3-3,4-2 2,-1 0-5,3-2 8,-5 1 3,-2 2-6,2-1-3,-2 3 10,-3-1 11,2 2 9,-1-1 2,-2 2 7,2 2 4,0-1 0,-4 6 6,4-9-1,-4 9 4,2-6 3,-2 6-5,0 0-7,4-6-7,-4 6-5,0 0-1,0 0-7,0 0-5,0 0-5,0 0 5,0 0-3,0 0 1,0 0-2,9 15 0,-7-9-5,-2-6-5,6 11-6,-3-4-16,0 0 3,1-1 2,1 1 1,-3-1-2,2 0-2,-4-6-15,7 9 2,-7-9-2,9 9 6,-9-9 0,7 5 14,-7-5-5,9 4 7,-9-4 3,0 0 1,13 0 0,-13 0 3,0 0 0,13-11 3,-10 5-5,-3 6 8,7-13 4,-6 5 7,-1 8 6,2-16 2,0 7-5,-2 9 13,-4-19 8,4 19 2,-1-13 0,1 13 5,-5-13 6,1 4 1,4 9 4,-9-11-5,7 5-5,2 6-5,-10-9 1,10 9-3,-11-8-6,7 3 3,-2 2-7,6 3 3,-10-4-9,10 4 0,-9-4 3,9 4-5,-5-4-4,5 4 1,0 0-4,-10-2 0,10 2-10,0 0-10,0 0-18,0 0-7,0 0-7,0 0 2,0 0 5,0 0 5,0 0 2,0 0 5,0 0 1,0 0-3,33-9-1,-22 6 1,0-1-2,1 1 13,-1 0-17,1 1 13,0-5 0,-1 2-1,1 3 10,-5-1-4,2-1 7,-9 4-1,14-7-1,-14 7 4,11-4 2,-11 4 12,6-4 4,-6 4 7,0 0 15,0 0 3,12-3-2,-12 3 6,0 0 2,0 0 2,0 0-2,0 0 1,0 0-7,0 0-7,0 0-7,0 0-2,0 0-10,0 0-8,0 0-13,0 0-9,0 0 4,0 0-5,11 9 6,-11-9-3,2 9 5,-2-9 0,4 11-1,-4-11 4,6 12-3,-6-12 2,8 13 6,-5-6 0,-3-7-6,8 12 3,-6-7 1,3 2 2,1 1-2,1-2 0,-2-1-2,3 3-1,0-1 7,1-2 0,-1 1 0,1 0-11,-2-1-6,2 1-6,-9-6 5,14 11-12,-8-7-7,0 2-1,-6-6 3,11 9-11,-7-4 1,2 0 5,-6-5 9,8 12-7,-6-5 9,-2-7 0,4 14-1,-3-7 15,-1-7-12,0 0-10,-1 17 5,1-17-8,-4 8-6,4-8-8,-6 9-10,6-9-14,-8 5-18,4-2-55,4-3-167,0 0 75</inkml:trace>
  <inkml:trace contextRef="#ctx0" brushRef="#br1" timeOffset="34399.4929">2010 6982 82,'2'-9'222,"-2"9"-13,0 0-15,1-5-17,-1 5-14,0 0-14,0 0-17,0 0-13,0 0-12,0 0-14,0 0-9,0 0-8,0 0-11,0 0-12,0 0-7,0 0-14,0 0-24,0 0-3,0 0-5,-26 11-2,26-11-1,-11 5-4,4-2-12,7-3-4,-13 5 3,13-5 3,-13 2 7,13-2 4,0 0-1,-17-4 3,17 4 6,0 0 2,-8-8 1,8 8-5,-5-8 4,5 8 3,0 0 1,0 0-5,2-14-3,-2 14 3,0 0 3,6-12-2,-6 12-6,12-8 4,-12 8-2,13-4 2,-13 4 0,19-1 2,-12 0-5,-7 1 1,20 1-1,-20-1 1,16 3-5,-8 2 0,3 0 0,-3 0-3,-2 3 1,1 1-4,0 0 5,-1 2 4,-4 1-7,-1 3 6,-1 2-6,-1-1 9,0 2-4,-2-2 1,1 0 3,-3-1 1,-4 2 1,5-3-5,-1-2 5,0 0-2,-3 2 1,2-3 1,-2-3 0,2 1 2,-1-3-3,5 0 0,-3-2 3,-2 0 6,7-4-5,-6 8-4,1-5-4,5-3 6,-9 6 11,2-3-1,7-3 8,-6 1-3,6-1-2,0 0 2,0 0-7,0 0 0,-5 5-1,5-5-1,0 0-7,0 0 4,0 0-3,0 0 2,0 0 3,0 0-7,23-6 4,-16 3-3,1-1 0,6 0 6,-5-1-11,3 3-4,-1-4-5,-1 2-12,1 0-4,-1 0-11,3-2-17,-3 0-9,0 2-22,0-1-19,2-1-16,-4 0-135,-2 1-279,-6 5 124</inkml:trace>
  <inkml:trace contextRef="#ctx0" brushRef="#br1" timeOffset="34900.2693">2334 7042 84,'0'0'158,"-22"-17"-15,22 17-19,0 0-11,0 0-9,0 0-11,0 0-20,0 0-3,0 0-8,0 0-3,0 0-11,-14 12 0,14-12-10,-2 10-2,0-4 0,-2 4-8,2-1-4,1 3-6,1-3 9,-1 1-9,1 2-3,0-3-1,1 1 2,-1 2-4,1-2 0,-1-3-7,0 1 10,2-1-5,1 0-4,-3-7 0,4 12 1,-1-8 7,-3-4-16,7 6 10,-7-6-2,7 5 5,-7-5-2,7 1-6,-7-1 1,12-6 6,-12 6 0,9-7-1,0 2 10,-2-3 1,-2 0 4,1 0-2,1 0 6,1-1 1,-4 0-1,1-2-4,-4-1-2,4-4 2,-2 5-2,-2 0 0,-1-6-1,1 4 4,-2-1 0,-3 3 1,-1-1 0,0 3-9,1-3 6,-5 2-5,2 3-6,1 0 1,-1 2-5,-1 0-7,1 3-15,-1-1 0,8 3-3,-18-1-2,9 1-1,0 1-6,-2 3-17,2 0 2,9-4-16,-16 9-12,9-4-16,0 3-8,3-3-3,-2 2-21,5-3-3,1-4-92,-9 8-230,9-8 101</inkml:trace>
  <inkml:trace contextRef="#ctx0" brushRef="#br1" timeOffset="35327.3146">2455 6774 163,'0'0'168,"0"0"-15,0 0-13,0 0-21,0 0-9,0 0-13,0 0-6,0 0-1,0 0-23,0 0-1,0 0-4,-9 36-11,8-26-9,-2 2 2,3 0-9,-2-1-5,1 1-3,1 4 1,0-3-4,0-2-1,1 6-2,-1-6-3,3-1-1,0 1 0,0-2-2,1-2 0,0-1-5,0 0 4,-2-1-3,3-2-3,-5-3-3,9 4 4,-9-4 0,10 0 1,-3 0 8,-7 0-1,14-6-1,-8 2 2,-1 0 2,-1-1 3,3-5 2,-3 4 3,2-3-6,-2-2-4,-1 1 5,-1 0 3,0-2-4,-4 2-6,2-1-3,0 1-3,-2-2-1,-1 1-11,-3 2-20,0-1 1,6 10-12,-10-13-18,4 5-16,-1 5-21,7 3-28,-15-6-10,5 3-21,10 3-97,-26 2-263,13-2 116</inkml:trace>
  <inkml:trace contextRef="#ctx0" brushRef="#br1" timeOffset="36750.636">8817 6246 47,'0'0'98,"11"3"-7,-11-3-11,0 0-2,0 0-2,8 4 9,-8-4-1,7 0-1,-7 0-6,14 1-7,-7-1-13,-7 0 2,16 1-10,-7 1-2,-1-1-6,1 0 2,1-2-4,2 2-9,-2 1 0,0 0-5,-2 1-1,2-3-3,0 4 0,-1-2-5,-1-1 1,3-1-3,-3 2 3,2-2-4,0 0-4,-2 3 5,2-3-5,-1 1-1,3 0-4,-3 2 4,1-2 3,3 0-3,-3 1 0,4-2-1,-6 0-2,1 0-1,3-2-9,0 2-5,-3 0-6,-9 0 1,14 0 1,-14 0 1,13 0-6,-8 2 2,-5-2-6,10 0 4,-10 0-8,0 0 11,9 0-5,-9 0-8,0 0-7,0 0-6,0 0-18,0 0-16,9 1-3,-9-1-86,0 0-179,0 0 79</inkml:trace>
  <inkml:trace contextRef="#ctx0" brushRef="#br1" timeOffset="37419.6524">9564 6283 5,'0'0'126,"9"2"-1,-9-2-23,0 0-7,0 0-3,14-1-1,-14 1-10,12 0-7,-12 0-9,15 0-5,-7 0-10,2-1-3,1-2 1,0 3-3,4-1 3,-4 0-6,7 1-5,-1-3-3,-4 1-1,1 0-7,-1 1 0,0-1-1,2 1-6,-4 0-4,-1-2 2,1 3-1,-4-2-6,1 2 5,-8 0-1,9-2 11,-9 2 6,8-1 6,-8 1 10,0 0 3,10-3 1,-10 3 9,0 0-9,0 0-5,0 0-4,0 0-1,5-5-6,-5 5-2,0 0-10,0 0 1,0 0-3,0 0-1,0 0-12,0 0-5,0 0-14,0 0-5,0 0-2,0 0-5,8-1 3,-8 1 1,0 0 2,0 0 3,0 0 1,0 0 4,0 0-1,0 0 0,0 0 1,0 0 4,0 0-1,0 0 0,0 0 1,0 0 4,0 0 0,0 0-4,0 0 1,0 0 6,0 0-2,0 0 0,0 0 1,0 0-5,0 0 1,0 0 2,0 0-3,0 0 1,6-4 2,-6 4 1,0 0-4,0 0 4,0 0 0,0 0-1,0 0 2,0 0-7,0 0-9,0 0-5,0 0-16,0 0-11,0 0-15,0 0-11,0 0-29,0 0-19,0 0-114,0 0-256,0 0 114</inkml:trace>
  <inkml:trace contextRef="#ctx0" brushRef="#br1" timeOffset="38294.0269">9866 6321 78,'0'0'137,"0"0"-6,0 0-13,0 0-8,0 0-9,0 0-11,0 0-8,0 0-14,0 0-4,0 0-5,0 0-8,0 0-3,1 8-6,-1-8-5,1 7 0,-1-7-7,2 12 2,0-7-1,-2-5-3,1 17-3,-1-8-3,0 4-2,2 3 0,-2-4 9,0 3-11,-2 1-6,2 1 4,-2-1-7,1-1 9,1 1-2,-2-2-5,0-2-1,3 0-2,-2 0-9,1-2-13,-2 0-19,4 0-11,-4-3-19,4 0-12,-2-7-22,-2 13-24,0-7-73,2-6-209,-4 10 92</inkml:trace>
  <inkml:trace contextRef="#ctx0" brushRef="#br1" timeOffset="38728.3516">9860 7082 71,'0'0'150,"0"0"-8,0 0-13,0 0-1,-5 14-23,5-14-8,-4 7-14,4-7-6,-3 9-6,3-9-1,-1 8-10,1-8-5,-2 12-12,2-12 7,2 10-15,-1-3 2,0 0-8,1 0 2,1 0-5,-2 1-2,2-1-7,-1 3 7,1-1-4,1 3-3,-1-4-3,-1 4 2,-1-1-7,-1-1-20,2 1-15,-2 0-8,0 2-12,-2-2-7,2-1-24,-1 2-13,1-3-27,-2 2-79,-1-3-213,0 1 94</inkml:trace>
  <inkml:trace contextRef="#ctx0" brushRef="#br1" timeOffset="39136.53">9921 7952 75,'1'5'169,"-1"-5"-13,0 0-14,0 0-18,0 0-11,0 0-12,0 0-11,0 0-10,0 0-4,0 0-9,-1 14-7,1-14-7,0 6-8,0-6-10,0 9-11,0-9-13,3 7-7,-3-7-4,4 10-13,-2-6-5,0 3-9,2-1-6,-1-2-10,-3-4-16,7 11 0,-4-6-19,-3-5-26,3 9-62,-1-4-178,-2-5 79</inkml:trace>
  <inkml:trace contextRef="#ctx0" brushRef="#br1" timeOffset="39483.537">9963 8470 102,'0'0'131,"-4"5"-10,4-5-14,-4 7-9,4-7-4,-3 8-7,3-8-19,-1 7-11,1-7 4,-1 11-15,1-11 2,0 10-9,0-10-7,1 10-3,-1-10-1,3 12-12,-1-7 0,0 1-10,2 0-7,-2 3 4,2-1-8,2 0-16,-3 2 4,1-1-10,-2 3-9,2-3-6,-1 1-9,-2 7-10,1-5-28,-2 1-52,0 0-151,0-2 68</inkml:trace>
  <inkml:trace contextRef="#ctx0" brushRef="#br1" timeOffset="39790.105">10037 9111 52,'0'0'87,"0"0"-4,0 0-4,0 0-12,0 15-5,0-15-7,1 9-8,-1-9-10,0 0-3,3 10 3,-3-10 4,3 12-10,-3-12-3,4 12-8,-1-7 3,2 3-6,-5-8 4,4 14 0,0-4-7,-3-3 2,1 1-9,2 2-12,-2-2 2,-1 2-4,0-3-7,2 1 5,-1-1-14,0 3-4,-1-3-5,0-1 1,2 0-18,-3-6-65,2 12-122,-2-12 54</inkml:trace>
  <inkml:trace contextRef="#ctx0" brushRef="#br1" timeOffset="46590.2423">7576 5721 50,'0'0'149,"-5"-7"-5,5 7-2,0 0-5,-4-7-6,4 7-11,0 0 0,-4-6-7,4 6-3,0 0-8,-6-8-5,6 8-1,0 0-6,-6-6 3,6 6-6,0 0-8,-5-7-1,5 7-12,0 0-3,0 0-9,-2-5-5,2 5 2,0 0-12,0 0-5,0 0-5,0 0-4,-3-9-1,3 9-6,8-5 2,-8 5-5,10-8 7,-2 1-16,3 1-1,1 0-3,-1 0 1,2 0-2,-1 0-2,2 1 0,-3 0 0,6-2 0,-6 2 1,1 2-2,-1 0-9,1 0 6,-1 1-2,1 0-5,-5-1-5,2 2 0,-9 1 1,13 0-4,-6 1 6,-7-1-3,9 3 1,-9-3 4,7 7-1,-6-2 3,2 1-2,-3 2 8,0-8-2,-3 18 2,-2-6 2,0 4 5,-2-2-6,0 1-1,1-1 3,-1-3 1,2 1 0,1-3 1,-2 1-2,1-3 2,1 1 2,-3 0-5,3-2 5,0-3-13,0 2 9,4-5 2,-8 7 4,4-3-2,4-4-2,-7 6 0,7-6 2,-4 4-4,4-4 5,0 0-1,0 0-3,-6 4 1,6-4-2,0 0 0,0 0-2,0 0-4,0 0-4,0 0-9,0 0-8,0 0 6,0 0 4,0 0 2,0 0-3,0 0 4,17 5-1,-17-5 8,15 2-3,-9-4 8,5 2-4,-2 2-2,-1-2 0,3 1 1,0 2-3,-5-3 8,4 2-2,0-2-4,1 4 1,-5-3 5,0 2-8,1-1-1,-1 3 7,-1-1 2,-1 2-8,-1-2 5,2 6 3,-4-3-6,-1 3 10,0-1 2,-3 2 8,0 2 6,-1-2-3,-2 4 5,-2 1 3,-3-2-3,0-1-2,1 0 3,-5-2 1,2 1-1,-1-1-3,1-2-1,-2 0 2,-1 0-2,1-1-3,2-3 2,-3 2-1,0-2-5,2-1-1,0-3 2,4 3 2,-4-4-5,1 3-2,0-6-4,2 2-10,-2 0-12,0-2-8,2-1-13,-1 1-1,5-2-10,-1 1 8,1 1-10,7 3-7,-8-3-8,8 3-3,-7-3-10,7 3-15,0 0-11,-5-5-4,5 5-114,0 0-247,0 0 110</inkml:trace>
  <inkml:trace contextRef="#ctx0" brushRef="#br1" timeOffset="47155.6553">8041 5832 22,'0'0'169,"0"0"-5,0 0-10,0 0-10,0 0-15,0 0-12,0 0-11,0 0-8,0 0-13,0 0-5,0 0-8,0 0-10,0 0-11,0 0-4,0 0-2,0 15-8,0-15 2,0 0-2,0 0-6,0 0-3,0 0-4,0 0 2,-5 12-3,5-12 0,0 0 4,0 0 3,0 0 3,0 0-8,0 0 3,0 0-8,0 0 3,0 0-2,0 0-6,0 0 10,-12-21-6,12 21-1,-3-13 0,0 8-4,3 5-3,-4-12 3,3 5-5,1 7 6,-3-10 5,1 3-8,2 7 5,-2-7-6,2 7 2,0 0-3,-4-7-8,4 7 1,0 0 2,0 0-6,0 0 1,0 0-2,0 0 1,0 0 1,0 0-3,0 0 2,0 0 1,-1 24 5,1-24-1,0 15-5,1-8-7,-1 0-9,2 3-9,-2-1-14,1-2-22,-1-7-9,3 11-13,-1-5-21,1-1-20,-3-5-20,5 6-120,-5-6-287,5 4 127</inkml:trace>
  <inkml:trace contextRef="#ctx0" brushRef="#br1" timeOffset="47784.4155">8359 5625 9,'0'0'174,"0"0"-10,0 0-12,0 0-9,0 0-15,0 0-20,0 0 0,-23 9-9,18-4-14,5-5-8,-9 7-7,6-3-6,0 2-1,0 1-7,-1 1-8,-1 0-5,0 2-3,3 0-6,-2 0-4,0 2-3,1 0-5,2-1-1,-3 6-1,0-3-1,2 3-3,-3-1-1,3-1-3,0 1 3,-1-3-2,3 2 0,-1-3-4,1 0 1,-1 0 0,1-2 7,1 1-11,-1-1 0,1-2-2,2-1 14,-3-1-13,4 0-4,-4-6 7,3 9-8,-3-9-1,4 8-2,-4-8 4,4 4-4,-4-4 3,8 3-2,-3-1 4,-5-2 1,0 0 0,14-4-4,-14 4 7,8-5-6,-5 2 3,4-2 1,-3-2 6,3 1 2,-2-2 4,-1-2-5,0 0-2,1 1 11,-3-3-5,1 2-2,2-2-8,0-3 7,-2-2 7,-2 5-9,-1-5 0,2 3 1,-4 2-2,2-5 1,-2 5-3,-2 0-1,1 2-1,-2 0-5,2-1-5,0 1-1,-1 0 0,-1 3-4,1-1 1,0 4-7,-1-1-2,5 5-2,-7-8 0,7 8-8,-7-5-3,7 5-6,-6-4-9,6 4 1,-8-3-9,8 3-6,0 0-8,-9-2-2,9 2-8,0 0-13,0 0-9,0 0-7,0 0-107,0 0-230,-11 2 102</inkml:trace>
  <inkml:trace contextRef="#ctx0" brushRef="#br1" timeOffset="48517.6823">8657 5678 80,'0'-12'172,"0"12"-12,0 0-6,0 0-21,-3-8-3,3 8-10,0 0-9,0 0-11,0 0-12,-5-5-10,5 5-10,0 0-7,0 0 1,0 0-14,0 0-3,0 0-12,0 0 3,-11 13-3,11-13-1,-8 12-4,5-3-2,-2 0-6,1 2-3,1 3 5,-3 0-1,2 1 2,1 1-4,-1-3-4,2 2 1,0 2 0,1-6-4,1 5-2,1-4 0,1 1-3,-1 2 3,-1-2-2,1 2-1,2-4-9,-1 1 9,4-1 3,-2-2 5,0 3-10,1-3 1,2-1-9,-1-2 9,2 2-3,-2-1 2,1-2-3,-1-2-2,1 0 1,-1 1 1,0-2 2,-6-2-2,12 3 4,-6-1-6,-6-2 4,10-2-5,-10 2 6,9-3 1,-9 3-3,10-9 0,-7 6-1,-3 3 1,5-12 2,-2 5-4,-2 0-1,-1 7 0,1-17 0,-1 9-2,-1-1 4,-2-1-2,1 4-3,-2-5-3,-1 5-7,0-2-2,0 0 2,-1 4-10,3-1 2,-4-2 0,7 7-7,-11-7 9,6 6-10,5 1-3,-11-2 0,11 2-3,-11 2-13,11-2 9,-9 3 10,5 1-13,-1 1-1,5-5 2,-6 8-2,2-1-10,1-2-13,3-5-3,-4 10-8,3-3-11,1-7-31,-2 9-62,2-9-196,0 0 87</inkml:trace>
  <inkml:trace contextRef="#ctx0" brushRef="#br1" timeOffset="49495.941">8912 5702 94,'0'0'189,"0"0"-17,0 0-16,0 0-15,0 0-20,0 0-11,0 0-9,0 0-17,0 0-5,0 0-9,0 0-4,0 0-9,11 5-4,-11-5 0,6 9-13,-3-6-5,-3-3-1,6 10-10,-2-1 0,0-3-7,-1 3 8,3-1-5,-1 1-2,-3 0 1,1 1-8,-1 0 8,0 0-1,1 1-8,-3-1 5,0 2-4,-1-3 4,-1 0-2,2-1-4,-2-2 2,2-6-2,-2 15 0,1-9-3,-2 1 4,0-2 1,3-5 0,-2 9-5,2-9 1,-3 7 0,3-7 4,0 0-3,0 0 3,-5 5-9,5-5-4,0 0-8,0 0 4,0 0-2,0 0-4,-13-18 3,13 18-17,-2-12 11,3 2 3,-1 1 3,1 1-7,-1-4 4,2 4 2,0-3 1,2 3-8,0-2 15,-2 4 1,4-3 4,-4 2 0,3-1 1,-1-2-1,-1 5 4,2-2-4,-2 0 2,3 0 0,-1 3 2,1-4-7,-2 2 0,1 2 2,-5 4 2,8-8-4,-4 6-5,-4 2 4,6-3 0,-6 3-3,0 0 6,9-2-4,-9 2-3,0 0 2,9 7-1,-7 0 11,1-2 3,1 3-6,-2 2 0,-2 0 2,0 1-3,0 1 4,2-2-1,-2 2-5,0-1 4,0 1 2,1-3-5,-2 2 3,1 2-2,1-4-1,-1-1-1,0-1 2,0 1 2,1-1-2,-1-7-2,0 11-1,0-4-3,0-7-1,2 8 0,-2-8-5,0 0 3,0 0 3,0 12 5,0-12 1,0 0-4,0 0 0,0 0-1,0 0-3,0 0 6,0 0-4,0 0-2,0 0-4,0 0 6,-9-27-5,9 21-8,0 6 2,2-20 6,1 10-2,-1 0-1,1-1 0,2 2 3,0-2-5,-1 1 14,0 3 2,-3 0 11,2 2 3,-1-1 8,-2 6 4,7-9 1,-5 7-4,-2 2-1,8-8-4,-8 8-1,3-7 1,-3 7-14,3-5 9,-3 5-5,0 0 2,9-7-3,-9 7-2,5-2 2,-5 2-10,0 0 7,9-2-3,-9 2-2,0 0 4,12 2-6,-12-2 2,6 2-11,-6-2 9,6 6 2,-6-6-1,9 6 2,-4-1 0,-2 2 0,2-2-1,-2 0-2,-1 3 3,1-1-3,0-1 3,0 1-5,-2 1 1,2-3 1,-2 3-5,3-1-5,-3 2 0,1-4 2,-1 2-12,0 1 0,-1-8-3,0 13-4,-1-6-9,0 0-10,-3 0-16,1 1-6,1-2-28,2-6-11,-9 12-39,1-7-101,0 1-265,8-6 118</inkml:trace>
  <inkml:trace contextRef="#ctx0" brushRef="#br1" timeOffset="52569.5631">10197 7335 78,'0'0'147,"0"0"0,0 0-5,0 0-9,0 0-5,0 0-11,0 0-7,-3-7-10,3 7-9,0 0-10,0 0-6,0 0-3,0 0-4,0 0-9,0 0-2,0 0-7,0 0-1,0 0-4,0 0-1,0 0-6,0 0-2,0 0-5,0 0-1,0 0-5,0 0-3,0 0 1,0 0-3,0 0-3,0 0 0,0 0-1,-18 12-5,14-7-1,4-5 3,-7 7-3,3-3 1,-1 0-6,-3 0 2,3 1-1,5-5 1,-9 5 1,9-5 1,-9 3-4,9-3 1,-9 0 0,9 0 2,0 0-2,0 0 0,-14-5 0,14 5 0,-4-6-3,4 6 1,-2-10-5,2 10 5,-2-11-1,0 5-3,2 6 1,0-11-1,0 11-2,0-12 0,0 12 0,0-8 1,0 8 1,4-8 0,-4 8 0,5-6 0,-5 6-2,2-5 0,-2 5 2,0 0-2,4-7-1,-4 7 4,0 0-6,0 0 1,10 0-2,-10 0 1,0 0 2,9 8 1,-9-8-3,8 6 4,-5 0-5,0-1 1,4 1 5,-2 3 0,1 0-1,-1-1 1,0 2-5,1-2 6,-2 3 1,1 0 2,0 2 0,0 2 2,-3 1-2,1 0 3,-2-1 1,0 2 1,-2-1-3,0-1 0,0 1 2,-3-5-4,0 4 2,0-3 3,-1 2 1,1 2-6,-2-3 7,2-1-2,-3-2-2,0 2 0,-1-5 4,2 3-2,-2 0-1,1-3-2,1-2 0,-1 3-1,-2-2-1,2-6 3,1 3-1,6-3-2,-12 4 3,12-4-3,-10 0 3,10 0-3,-10-2 0,10 2 0,0 0-1,-12-5 0,12 5-3,-3-6 2,3 6 1,-4-9-3,4 9-3,-2-6 1,2 6 2,0 0-3,0 0 2,2-14-2,-2 14 1,0 0 0,4-6-2,-4 6 0,0 0 0,2-7 2,-2 7 0,0 0-2,0 0-1,0 0 4,0 0-2,11 1 0,-11-1 0,0 0 3,11 6-7,-11-6 4,9 4 6,-5-2-5,1 1 2,1 0-4,2 4 3,-2-4-2,2 1 0,1 3 1,1-3 3,-1 3 1,-1-3-2,4 2 2,-3-2-2,2 0 3,-1 1-3,1-2 0,0 2-19,-1-2-15,-1-1-11,-1 1-12,3-2-25,-2 2-10,-1-2-24,-1 3-16,2-4-29,-2 2-107,-7-2-288,10 2 128</inkml:trace>
  <inkml:trace contextRef="#ctx0" brushRef="#br1" timeOffset="53149.7806">10419 7582 122,'-5'-4'187,"5"4"-4,0 0-14,-7-5-15,7 5-17,0 0-5,0 0-22,-6-3-7,6 3-14,0 0-11,0 0-9,0 0 1,0 0-12,0 0-10,0 0-4,0 0-1,0 0-2,0 0-8,-3 15-6,3-15 1,0 0-5,0 0 1,2 11-6,-2-11 2,0 0-3,-2 7 0,2-7 0,0 0-6,0 8 2,0-8-1,0 0-1,0 0 1,0 0 3,0 0 4,0 0-3,-6 5-1,6-5-2,0 0 2,0 0-1,0 0 0,0 0-1,-11-13 0,11 13-3,-7-9-1,5 4 0,2 5 0,-7-10-3,5 5 0,2 5 8,-4-7 2,4 7 3,-5-9 3,5 9-2,-3-5 1,3 5-8,0 0 2,0 0-8,0 0-1,-4-7-2,4 7-4,0 0 2,0 0-2,0 0 0,0 0 1,0 0 0,0 0 1,0 0 1,-4 19-1,4-19-2,0 0 2,3 13 1,-3-13-1,0 0-2,1 8 1,-1-8-4,0 0-2,2 6-1,-2-6 0,0 0 3,0 0 0,0 0 0,0 0 2,0 0-1,0 0 1,0 0 0,0 0-2,0 0 0,0 0 2,0 0-3,0 0-6,0 0-4,0 0-2,0 0-4,-2-27-2,2 27-5,0 0-3,0 0-10,-1-8-17,1 8-12,0 0 2,0 0 0,0 0 3,9-1-10,-9 1-18,10 0-11,-10 0-22,13 4-134,-8-2-280,3-1 125</inkml:trace>
  <inkml:trace contextRef="#ctx0" brushRef="#br1" timeOffset="53860.1048">10597 7342 149,'0'0'183,"0"0"-5,0 0-10,0 0-13,0 0-11,0 0-13,0 0-11,0 0-13,0 0-12,0 0-11,0 0-3,0 0-14,0 0-3,0 0-10,0 0-5,0 0-5,0 0-3,-15 18-9,13-12-2,0 0-2,-1 0 0,0 1-6,1 0 0,-1 4-1,-1-2-4,2 0-4,0-1 1,0 3-13,1-2-1,1-2-5,0-7-1,-2 12-2,2-12-7,2 11 2,-1-5-5,-1-6 2,4 10 1,-2-6 0,-2-4 7,7 7-3,-3-6 1,-4-1-1,8 6 2,-8-6 2,7 4-1,-7-4 3,8 2 0,-8-2 2,7 2 0,-7-2 2,10 0-1,-10 0-1,8 1 2,-8-1-3,0 0 0,10 0 6,-10 0-3,0 0 0,10 0 5,-10 0-6,6 2 3,-6-2-1,6 3 3,-6-3-3,8 2 5,-8-2-4,9 6 4,-9-6-4,5 5 9,0-2 2,-5-3-4,8 7 1,-5-4 7,3 1-4,-2 1-5,2 0 3,-2 0-1,-1 1 2,1-2 3,0 1-5,-1 0 0,1-1 0,0 3-2,-4-7-1,6 10 5,-6-5-1,0-5 0,0 0 3,1 11-4,0-5 9,-1-6 0,-4 10-1,0-5 0,0 2-3,-2 0 2,0 0-4,-3 2 1,-1-3-2,1-1-1,-3 2-1,1-2 0,1 3-2,-2-2-1,-1 0 3,4 0-4,-2-3 0,-1 2-4,2-2-17,0-2-12,-2 0-7,2 1-6,2-1-16,0 0-17,8-1-7,-12 0-6,12 0-12,-13 0-14,13 0-6,-10 3-18,4-3-110,6 0-265,-14 3 118</inkml:trace>
  <inkml:trace contextRef="#ctx0" brushRef="#br1" timeOffset="54267.668">10546 7377 92,'0'0'142,"0"0"-11,0 0-8,0 0-9,0 0-7,0 0 0,0 0-8,0 0-9,0 0-8,0 0-6,0 0-6,20-6-12,-14 2 1,4 0-10,-1-2-3,3 1-6,1-1-5,2-2-6,0 1 1,1-1-5,0 1-2,1 2-4,-4 0-12,-2 1-8,2-2-9,-2 4-11,0 0-4,-2 1-4,-2 0-7,-7 1-10,13 0-22,-13 0-5,11 4-8,-7-2-20,-4-2-93,4 8-210,-2-4 93</inkml:trace>
  <inkml:trace contextRef="#ctx0" brushRef="#br1" timeOffset="54830.1324">10916 7369 33,'0'0'95,"0"0"-7,0 0 1,0 0-13,10-15 2,-10 15 3,8-4-1,-8 4 1,8-4-4,-8 4-2,10-4 6,-6 1-5,-4 3-2,0 0-6,6-3 5,-6 3-3,0 0-3,0 0 4,0 0-1,9-1-7,-9 1-2,0 0-8,0 0-7,0 0-3,0 0-5,0 0-1,11-2-2,-11 2-7,11-2 1,-5 0 0,7 1-9,-2-2-3,2-1 2,2-1-5,3 0 0,0 1-1,1 1 0,-1-1 0,0 0-4,-1 3 0,-3-2-1,0 2-6,-4 0 5,0 2-5,2 0 0,-5 1-1,0 0 7,-7-2-5,12 3 2,-6 1-3,-2 0 2,-4-4 2,3 9-2,-1-4 7,-2-5 5,-3 13 5,1-2 4,-2-2 0,-4 5 1,1-4-2,1 2-3,-1 4 0,-1-2-5,0-5 1,-1 7-1,2-3 0,0 4-3,0 0 0,0-2-4,2 2-1,-1-2 1,1-1-1,-2 3 1,2-5-6,1-2-9,2 2-12,-1 0-3,1 0-7,-2-1-13,0-1-11,2-2-11,0 4-13,1-4 0,0-2-17,1-6-9,-2 10-7,2-10-18,0 9-5,0-9-126,0 8-278,0-8 123</inkml:trace>
  <inkml:trace contextRef="#ctx0" brushRef="#br1" timeOffset="55810.3999">11317 7383 157,'0'0'150,"0"0"7,0 0-19,0 0-4,0 0-10,0 0-7,0 0-16,0 0-11,0 0-9,0 0-7,0 0-11,0 0-8,0 0-6,0 0 2,0 0-10,0 0-2,0 0-7,0 0-2,0 0 1,17 20-5,-12-15-3,1 4-2,-1-2 0,-1 2-2,3 2-3,-2-2-1,-1 3-1,-1-2 2,0 2-4,0 0 0,-2 1-4,0-3 4,0 3-2,1-3-1,-4 1-4,1-2 4,1 1 0,-1-2-4,0 0 1,1-8 1,-2 11-3,2-11 1,-2 9 1,2-9 5,-3 5-5,3-5 0,0 0-1,0 0 1,0 0 3,0 0-4,-15-10-2,15 10 3,-4-11-3,3 1-1,-1 0-2,0 0 5,1 1-1,-1-1 1,2 0 2,0 10-2,-1-17 8,1 10-12,0-2 10,0 9 3,0-13-4,0 13-3,4-12 4,0 6-7,0 0 1,-2 1-1,2 0 2,-4 5-3,10-10-1,-5 8 0,0-2-2,-5 4 0,12-5 0,-6 2 5,2 0-11,-8 3 1,13 0 0,-13 0 2,15 3 0,-9-2-1,1 2 0,-1 1 4,1 1 0,0 0-4,0 3-1,-2-1 3,1 0 1,2 3-2,-2-2-1,-2 3-2,1 0 5,0-1 0,2 1-12,-5-1 1,2-1-7,-1 0 3,-1-3-5,2 2-1,-3-1-3,-1-7-1,4 10-2,-2-6 6,-2-4 2,2 7 5,-2-7-1,0 0 9,0 0-3,0 0 2,0 0 0,0 0 7,-8 8 2,8-8 13,0 0-4,0 0 5,0 0 1,-20-15 3,17 13 2,0-5-4,0-1-1,3 8-5,-5-9 0,4-1 0,-1 2-3,2 8 1,2-13 3,-1 2-1,0 4-6,-1 7 6,5-14-3,-1 6 0,1-2-2,1 2-1,1-2 0,-1 3 4,1-1-4,2-2 1,-3 4-6,2-2 5,-1 3-1,2-2-2,-4 2 3,4 0-3,-2 1 0,0 1 0,-2 0-3,2-1 3,-7 4-2,12-2 0,-12 2-2,13-1-3,-7 0 3,-6 1-2,12 3 2,-4-2-3,-3 3-1,2-1 1,-2 2 5,0 0-4,-1 4-1,2-2 3,-4 1 0,2 1 0,0 2-6,-3-2-6,1 0-7,-1 1-1,2 1-6,1-3-14,-4 2-14,1 0-8,-1-1-20,0-2-15,1 3-13,-1 0-21,-2 0-102,-1-1-254,-1-1 112</inkml:trace>
  <inkml:trace contextRef="#ctx0" brushRef="#br0" timeOffset="114983.6745">18300 4313 2,'0'0'103,"0"0"-9,0 0-11,0 0 7,0 0-14,0 0-1,0 0-4,0 0-1,0 0-5,0 0 2,0 0-3,0 0-1,0 0-2,0 0-6,0 0 4,0 0-9,0 0 1,0 0-10,0 0-3,0 0 5,0 0-13,0 0-3,0 0-6,0 0 2,0 0-4,22 9-2,-22-9-2,0 0-3,13-2-1,-13 2-1,13-2 1,-5 1-1,-8 1 0,16 0-2,-6-1-2,0 1-1,1 0 3,0 0-3,1 0-3,-3 0 1,1 1-1,1-1 0,2 0-2,-2 0 1,1 0 1,1 0 2,-4 1-3,1-1-4,-1 0-1,-9 0-7,14 2 2,-8-2-1,-6 0-5,13 1-2,-5 0-5,-8-1-1,12 0-18,-12 0-2,13 0-11,-13 0-5,11-1-15,-11 1-10,6 1-9,-6-1-2,0 0-61,0 0-167,0 0 75</inkml:trace>
  <inkml:trace contextRef="#ctx0" brushRef="#br0" timeOffset="115380.4367">18299 4603 125,'6'-3'119,"-6"3"-25,9-4 4,-2 3-11,-7 1-5,16-5-14,-4 3-5,-1-2-1,1 4-7,2-2-4,-3 2-11,1-2 0,2 0 1,-1-1-13,-1 2 7,1 0-10,1 1-3,3-2-2,-4 1-4,-2-2-4,8 2-3,-6 1 7,1-1-2,-1-1-13,0 2-2,-2 0-8,1-1-5,-2 1-7,1 0-8,-1 0 3,-10 0-13,13 1-6,-13-1-3,11 2-19,-11-2-7,6 1-2,-6-1-53,0 0-140,0 0 62</inkml:trace>
  <inkml:trace contextRef="#ctx0" brushRef="#br0" timeOffset="117372.1683">19275 4356 106,'0'0'118,"0"0"-5,0 0-11,-4-5 7,4 5-9,0 0-11,0 0-7,0 0-7,0 0-6,0 0-10,0 0 0,0 0-11,0 0 2,0 0-13,0 0-4,0 0 1,9-13-4,-9 13-9,7-3 0,-7 3 6,9-2-13,-9 2-2,9-3 1,-2 1-1,5-1 2,-2 0-2,2 2-4,3-2 6,-2 2-7,8-3-11,1 0 9,-3 0-1,8-2 8,-5 3-3,-2-1-13,-2 0 11,3 0 0,-2 2-3,0-2 4,-1 1-1,-4 2 4,0-1-6,-3 0-2,2-1-5,-1 0 4,-1 2-1,-2 0-1,0 1-10,-1-1 13,-8 1-5,10-3-4,-10 3 9,10-2 0,-10 2 6,7-1 3,-7 1 1,0 0 6,6-2-1,-6 2-2,0 0 8,0 0 4,0 0-9,0 0-1,0 0 0,0 0-6,0 0-7,-27-3-5,17 6-6,-4-1 1,-3 1 2,1 1-3,-1 1-3,-2 1-4,3-1 1,-1-1 1,4-2 3,-1 4 13,1-3-14,2 0 5,0 0 0,0-2 4,-1 0-3,2 1-1,1-1 1,0-1 2,9 0 7,-10 2-5,10-2-7,-10 0 5,10 0 6,0 0-6,0 0 0,-12 0 4,12 0 0,0 0-3,-7 3-3,7-3 8,0 0-8,0 0 0,0 0-2,0 0 3,-8 2-2,8-2-1,0 0-1,0 0 6,0 0-4,-5 2 1,5-2-6,0 0 3,0 0-3,0 0 0,0 0-1,0 0-1,0 0 10,0 0-7,17 9 4,-10-9 2,6-1 0,1 0-4,4-2 3,0 2 3,4-4 0,-1 2-1,9-2-4,-10 2 1,1-2 10,-2 1-8,-1 0-1,1 1 3,-5 3-1,-1-4-3,-2 3-8,2-1 4,-4 0 3,1 0-3,1 1 2,-2 0 0,2-3 3,-3 3-1,2 1-4,-10 0 3,11-3 7,-5 1-3,-6 2 11,0 0 5,11-1 1,-11 1 0,0 0 0,0 0 6,7-2-2,-7 2-1,0 0-4,0 0 1,6-3-4,-6 3 4,0 0-11,0 0-4,0 0-13,0 0-21,0 0-2,0 0-20,0 0-16,0 0-18,-32 3-21,24 0-104,-3 2-232,-1-4 104</inkml:trace>
  <inkml:trace contextRef="#ctx0" brushRef="#br0" timeOffset="118229.7413">20243 3917 67,'0'0'130,"0"0"-13,3-7-10,-3 7 0,0 0-16,0 0-4,0 0-8,0 0-5,2-8-3,-2 8-5,0 0 0,0 0-15,0 0-4,0 0-11,0 0 3,0 0-16,0 0 7,0 0-8,0 0-1,0 0 2,0 0-9,0 0 13,0 25-5,-2-14-15,0-1 10,1 3-8,-2 4 2,-1 1 2,2 2-2,-2-2-1,-1 2-1,0 4 0,-1-4-7,1 4 9,0-5-3,-1 0 1,2-1 2,0 0-8,-1 0 0,0 0 0,1-2 0,0-4-5,-1 3 8,1-3 1,2 0-3,-1-3 3,2 0-7,-2 2 2,0-4-4,3 0 6,0-7-3,-6 8 0,6-8-9,-2 9-2,1-4-18,1-5 3,0 0-3,-4 10-4,4-10-15,0 0 8,0 0-21,0 0-17,0 0-17,-5 4-97,5-4-208,0 0 93</inkml:trace>
  <inkml:trace contextRef="#ctx0" brushRef="#br0" timeOffset="118857.4919">20608 3897 92,'0'0'128,"0"0"1,0 0-9,0 0-3,0 0-9,0 0-13,0 0-1,0 0-2,0 0-16,0 0-10,0 0-3,0 0-11,-4-8-6,4 8-4,0 0-2,0 0-3,0 0-7,0 0-7,0 0-1,0 0 1,-9 21-8,6-13-4,0 1 8,-1 2 1,-1 0-8,0 0 1,-2 3-3,1 0 2,-2 3-3,3 1-2,0-2 5,-4 2 0,4 0-5,0-1-3,1 2 4,0-1-6,2-1 0,-1 0-6,2 0-6,1-1 3,1-3 2,0 4-3,1-5-8,0 0 3,0 0-1,3-1-1,-3 0 4,2-2-3,0-3 6,4 3-3,-5-4 3,3 2-3,-1-2 6,1-2-3,2-1 4,-2 2-2,-6-4 9,12 3-4,-6-3 2,-6 0-2,14-2 2,-14 2-6,13-3 5,-4-1 0,-2-1 2,2 2-2,-1-4-4,1-1 0,-1 2 5,-1-5 6,0 3-5,-1-1-7,0-2 4,1 0-3,-3 0-2,0 1-8,0 3 33,-3 0-13,1-1-3,-2 8 5,0-13-4,0 13-3,-2-10 8,2 10-5,-5-8-7,-1 5 0,6 3 2,-11-5-3,4 4 7,-4 1-2,11 0-3,-15 4 0,5-3-9,-2 3-6,3-1 1,-2 2-1,-1 0-11,-1-1 1,3 3-9,0-1-6,-2-1-9,3 3-6,0-2-12,-1-2-13,3 3-17,-1 0-61,0-3-172,3 0 76</inkml:trace>
  <inkml:trace contextRef="#ctx0" brushRef="#br0" timeOffset="119690.4227">21064 3943 109,'2'-8'159,"-2"8"-8,0 0-13,0-9-7,0 9-7,0 0-15,0 0-4,0 0-5,0-9-14,0 9-6,0 0-5,0 0-9,0 0-10,0 0-7,0 0 0,0 0-13,-8-4-1,8 4 0,0 0-6,-18 15-6,12-8-3,-3 1-3,-2-1-5,4 2-9,-2-1-1,1 2-2,2-3 0,-1 4-7,1-3 0,1 1-3,-1-1-3,2 2-4,0-2 7,1-1-13,1-1-4,2-6-6,-3 13 5,3-6-7,0-7 7,3 8 4,-1-2 7,2 0 4,1-2-3,1 0 0,1 0 4,3-2 1,-2 0 0,2 2 5,0-2-2,-1-2-3,3 4 8,-3-4 0,-2 0-4,1 3 9,0 0-12,-8-3-1,11 5 2,-6-1 0,2-2 6,-7-2-8,9 7 4,-6-3-1,-3-4 7,7 8-7,-4-3 0,0 0 7,1 2 5,-3-2-2,1 4 13,-2 0-2,0-1-1,0-8-3,-3 16 6,-1-7-5,2 0 4,-1-2 6,-1-1 1,2 1 3,-2 0 6,-1-2 0,-2 3-1,0-1-3,2-3 3,-2 1 4,-1 0 0,0-2-10,1-1 3,-2 0-1,0 0-2,-2-2-5,3 1 2,-1-1-5,-2 0-1,0-1 0,2 0-2,9 1-8,-15-3-9,9 1-8,-1-1-7,0 0-15,7 3-10,-10-5-13,4 3-12,6 2-21,0 0-16,-7-4-22,7 4-90,-9-3-236,9 3 105</inkml:trace>
  <inkml:trace contextRef="#ctx0" brushRef="#br0" timeOffset="120111.5027">21374 4082 95,'0'0'186,"0"0"-14,0 0-23,0 0-14,0 0-20,0 0-8,0 0-18,0 0-4,0 0-8,0 0-8,2 14-5,1-7-8,-3-7-6,5 14-7,-2-4-3,0-3-15,1 0-13,-2 3-2,2-1-10,-1 1 0,1 0-11,-2-2-8,1 0-16,-2 0 4,1-3-16,-2-5-16,3 12-4,-2-7-9,-1-5-2,3 9-15,-3-9-84,-4 9-191,4-9 84</inkml:trace>
  <inkml:trace contextRef="#ctx0" brushRef="#br0" timeOffset="120387.3099">21380 3992 20,'0'0'148,"3"-5"-9,-3 5-10,0 0-12,0 0-9,0 0-15,0 0-8,0 0 5,0 0-23,0 0-22,0 0-8,0 0-19,0 0-12,0 0-4,0 0 2,0 0-9,0 0 2,0 0-26,0 0-2,8 12-23,-8-12-6,4 5-16,-4-5-66,7 5-153,-7-5 67</inkml:trace>
  <inkml:trace contextRef="#ctx0" brushRef="#br0" timeOffset="121100.3177">21708 4071 51,'0'0'160,"0"0"-16,0 0-17,0 0-18,0 0-10,0 0-9,0 0-12,0 0-8,0 0-5,0 0-7,0 0-9,0 0 0,-9 18-7,12-12 2,-1 4-11,0-4 2,0 5 5,1-1-12,-2-1-6,0 1 4,1 2-9,-2-3 4,-2 1-9,2 0 0,0-2-1,-1 1 0,0-1 0,1-8-2,-3 11-12,2-4 3,1-7 3,-1 9 0,1-9-3,-4 6 2,4-6-2,-4 8 2,4-8-6,-6 5 3,6-5-3,-9 3-3,9-3 2,0 0-1,-12-2-8,12 2 6,0 0-1,-14-6-1,10 3-10,4 3 11,-7-10 0,4 4-2,3 6 3,-4-14 1,4 7 2,0-2-3,2-3 2,0 3 5,3-1-4,0 0 6,2 1-5,-1 0 5,0 1 2,1 0-3,1-1 2,0 1 5,-1 1 1,-1 2 2,2-2-6,-2 0 3,3 1 0,-1-2 1,-2 5 13,1-3-14,2 4-3,-3-2 3,-1 1-4,2 0 0,-7 3-1,10-5 3,-10 5-6,9-1-2,-9 1 2,9-1-3,-9 1 3,12 2 1,-12-2-2,9 5-1,-6-2 0,2 1 3,3 1-8,-5 1 7,3 2 4,-1-1 0,0 2-6,-1-1 8,1-1-4,-1 2 0,-1 1-3,3-1 0,-5 0 0,4 3-6,-2-4-5,-2 2-2,3-1-3,-2 3-9,1-4-6,-2 1-9,-1 1-8,-1 1-18,-3-1-1,0-2-10,0 1-94,0-2-186,-1-2 82</inkml:trace>
  <inkml:trace contextRef="#ctx0" brushRef="#br0" timeOffset="122540.0021">22396 4081 79,'0'0'81,"0"0"-10,0 0-3,0 0-6,0 0-6,0 0-8,0 0-6,0 0-3,-21 17-3,17-15-4,4-2 0,-9 7-6,3-4-2,0-1-3,6-2 0,-12 5-5,6-2 1,-2 0 0,8-3-3,-13 1-1,6 0 5,7-1 7,-14-1-8,14 1 5,-12-1 1,12 1 2,-11-3-5,3 0-1,8 3 9,-9-6 6,4 4 6,5 2 7,-7-4-1,7 4 0,-6-5-2,6 5 1,-4-6 5,4 6-15,0 0 2,0 0-5,0 0-6,-3-9-3,3 9-6,0 0 5,0 0 4,0 0-14,9-11-2,-3 8 0,-6 3 3,11-3-7,-5-1 1,-6 4 1,11-2-5,-11 2 1,10-3-3,-5 3 0,-5 0 0,9-2-1,-9 2-2,0 0-1,13 2 8,-13-2-6,9 1-1,-9-1-1,8 7 3,-4-6-4,-4-1 1,7 9-3,-4-4 0,0 1 0,0 1 15,-2 3-13,1 1 2,-2 1 2,0 0-2,0 4 3,-4 0-1,-1 0 0,-2 1 6,0-1-4,-2 1 5,1-5 0,-3 4-6,2-3 0,0-4 3,-3 3-1,2 1 2,0-4 15,0-1-15,-1 0-2,4-3 7,-3 2 1,0-2-2,4-1 5,0-2 5,-1 1 2,1 1 3,6-4-1,-10 0 2,10 0 1,-9 3 3,9-3-4,0 0 5,-10 2-1,10-2-1,0 0 0,0 0-4,0 0-1,0 0-3,0 0-6,0 0 0,0 0-2,0 0-1,0 0-2,0 0 1,0 0-6,0 0 0,25-12 0,-11 10 2,-1-2-4,3-1-1,1 1-2,2 0 1,-2 0-7,2 0-1,0 0-7,0 2 0,-1-4 3,0 2-4,0 2-1,-4 2 0,3-5 0,-6 3 0,1-1-1,-1 1 7,-1 1-3,-2 1-5,0-2 3,-8 2-2,10-2-6,-10 2 7,10 0-5,-10 0 1,0 0-4,9 0 3,-9 0-7,0 0 4,0 0-3,7-3-9,-7 3-7,0 0-2,0 0-19,0 0-8,0 0-14,0 0-4,0 0-19,7-1-90,-7 1-217,0 0 97</inkml:trace>
  <inkml:trace contextRef="#ctx0" brushRef="#br0" timeOffset="123207.884">22762 4055 53,'0'0'117,"0"0"-12,-9-1-9,9 1-17,0 0 0,0 0-21,-10 5 3,10-5-13,-7 5 2,7-5-11,-7 4-6,3 2-4,-1-1-4,2 1 4,-1 1-9,-1 0-4,1 3 4,-3-2 5,2 3-8,-1-1-3,1 2 3,2 1-6,-2 2 1,1-5-10,0 4 7,3 0 1,-3-3 3,3 1-3,0 2-1,1-4-5,1 1 4,3-1 2,-3-1-1,4 2-6,-1-2 4,-1-2-7,2 1 6,0-2 0,1-1 6,1 2 5,0-1-15,-2-1 2,1-3 7,1 0 3,-7-2 13,10 5 5,-3-5-3,-7 0-1,19-5 9,-10 3-3,0-3 6,0-2-3,-2-1-3,1 2-1,6-4-3,-5 3 3,0-4-3,1-2 2,-3 3 15,0-2-24,1 0-1,-3 2-1,1-6-2,1 2 1,-5 2-2,1-5-5,-2 6-2,2-1 0,-4 1 6,-1-1-2,0 1-2,-1 1-2,1-1-2,-1 0-2,-1 2 0,-2-1-7,3 4 9,-2-1-7,0-2 1,1 5-9,-1-2 1,5 6-6,-7-10-7,1 8-14,6 2-4,-11-4-13,4 3-3,7 1-19,-10-2-10,10 2-14,-14 0-6,14 0-15,-10 5-101,2-2-235,-1-2 104</inkml:trace>
  <inkml:trace contextRef="#ctx0" brushRef="#br0" timeOffset="123907.3222">23038 3558 1,'-9'-2'131,"9"2"-7,0 0-6,0 0-11,0 0-14,0 0 1,0 0-19,0 0-6,0 0-11,0 0-5,0 0-8,0 0-3,0 0-7,0 0 2,0 0-4,-8 7-4,8-7-8,-5 10 0,1-3 3,0 0-7,-1-1 0,-1 3-4,-1-1 2,2 3 1,1-4-12,-2 3 9,2 2-6,0-1 6,-1-2-7,4 1 2,-1-2-4,1 0-2,2 4 4,1-4 0,-1 1 1,3 1-2,-2-2-2,2 0-1,1-3 2,2 2-3,-1-2 3,1 0-3,-1-2 5,1-1-6,0 2 0,2-3 1,0 1 6,-2 1-3,-7-3 3,18-3 0,-8-1 7,1-1 7,-1 0 0,-1 0 5,0-2-4,1 2 1,-1-4-1,-3 1 1,2-1-6,0 1 6,-2-2-10,-2-1 2,0 1 1,0 0 0,-4 1-7,0 2 5,0-1-4,0 8-5,-3-16 0,0 9-1,1 1-2,-1-2 1,-1 3-9,4 5-9,-10-11-4,7 6 4,-3 0-1,6 5-7,-7-7-7,1 4 4,6 3-21,-8-5-13,8 5 1,-9-2-11,9 2-10,-9-3-3,9 3-13,-13 1-11,13-1-58,-17 2-179,11 0 79</inkml:trace>
  <inkml:trace contextRef="#ctx0" brushRef="#br0" timeOffset="129029.1165">24166 3466 64,'0'0'64,"0"0"-8,0 0 6,0 0-7,0 0-12,0 0-6,0 0 0,0 0-3,0 0 6,0 0-13,0 0 1,0 0-1,0 0-5,-13 22 2,10-16 3,-2 0-1,0 3-7,-1-1 6,-1 3-2,-3 0 3,4 1-3,-3 3 4,0-1-15,-3 1 10,3 2 0,0-1-10,-2 8 10,-2-2-11,4-4 4,2 0-3,-1 7-6,1 0 6,2-5 5,0 7-5,-1-2-3,2 1-6,4-1 5,-1-2 7,2-2-6,0 2-1,3 2 4,0-1-3,-2-3 6,2 2-10,1 2 0,0-8-6,1 8 7,1-1 0,0-7 0,-1 3-6,-1-2 11,2 2-13,-2-2 1,2 0 7,-2 1 4,2-1-5,-1-1-4,3 1 1,-1-1 0,-2 0 1,2 0-2,-1 0-2,2-3 9,-1 0-8,0 2 6,-2-5-8,2-1 1,-2 1 5,2-1-11,1-3 4,-2 3-5,4-3 8,-5-1-7,4 0 7,-3-3-12,4 3-2,-2-4 8,-9-2-3,16 5-1,-9-4-3,-7-1 13,16 0-6,-16 0 5,11 1 3,-11-1-13,10 1 8,-10-1 3,0 0-7,0 0 0,0 0-5,0 0 7,0 0-4,16-2-11,-16 2-5,0 0-8,0 0-6,0 0-10,0 0-17,-3-7-64,3 7-140,0 0 61</inkml:trace>
  <inkml:trace contextRef="#ctx0" brushRef="#br0" timeOffset="130883.2314">24693 3700 87,'-1'-9'148,"1"9"-14,0 0-11,0 0-4,0 0-8,0 0-2,0 0 0,0 0-10,1-9-9,-1 9-5,0 0-8,0 0 0,0 0-11,0 0 0,0 0-12,0 0-4,0 0-5,0 0-5,0 0-4,0 0-6,0 0-6,0 0-10,0 0 0,0 0-3,0 0 2,0 0-3,0 0 1,-6 24-2,5-12-4,-2 4 4,-1 4 2,-1 4-3,2-4 2,-2 2-1,-1 4-1,2-6 2,0-1-5,-1 0-7,1 0 10,-1 4-2,3-6 2,-2 0-2,-1-2-2,2-2-1,-1-3 6,1 2-6,-1 0-2,0-3 4,-4-1 7,6 1-3,-5 1-4,2-3-2,0 2 2,0-3-2,-1 1 0,2-2 0,0 0-2,0 1 5,-1-2-6,0 1 5,5-5-3,-9 5 0,9-5 4,-6 5-6,6-5 8,-4 4-4,4-4-5,0 0 5,0 0-5,0 0 1,0 0-1,0 0-3,-8 3 0,8-3-6,0 0-7,0 0 3,0 0 0,0 0 0,0 0 2,27-9 1,-17 6-1,0 0 2,4 1-4,3-1-1,-2 3 0,-2-1-9,8-2 1,-4 3 1,0-1 1,1-1 3,-1 0-5,2 2 3,0-3-2,-2 3-8,0 0 2,-4-1 4,2 1 5,2-2 4,1 2 4,-5-1-7,1 0 2,-3 0 3,2 0 4,-1 1-6,-3-1 4,1 1-17,-10 0 22,14-2-2,-8 1 7,-6 1-8,0 0 11,12-1-6,-12 1 4,0 0 0,10 0-5,-10 0 1,0 0-7,0 0-8,0 0-15,8-5-8,-8 5-7,0 0-9,0 0-9,0 0-15,0 0-14,0 0-70,0 0-181,0 0 80</inkml:trace>
  <inkml:trace contextRef="#ctx0" brushRef="#br0" timeOffset="131319.6589">24859 3935 62,'0'0'162,"0"0"-18,0 0-10,0 0-16,0 0-7,0 0-18,0 0-13,0 0-7,0 0-6,0 0-13,0 0 3,0 0-10,0 0-7,3 20-4,-3-20 1,0 12-8,0-4 1,-1 1-11,1 2 7,-2 0-5,1 1 3,-3 4-7,-1 1 5,1 0-11,-2 3 5,2-2-6,-1 6 4,0-5-4,-2 5 3,1-8-3,1 2 3,0 0-3,1-2-4,-2-1 4,3 1-2,-2-6-3,0 1 5,1 0-6,2 1 1,-2-3 1,1-1 5,-1-2-6,2 0 2,2-6-3,-7 10-3,5-6 1,2-4-13,0 0-4,-3 9-9,3-9-4,0 0-19,0 0-30,0 0-20,0 0-28,0 0-87,0 0-230,0 0 103</inkml:trace>
  <inkml:trace contextRef="#ctx0" brushRef="#br0" timeOffset="131847.4281">25239 4098 115,'0'0'187,"0"0"-13,0 0-14,0 0-14,0 0-13,0 0-3,0 0-18,0 0-8,0 0-5,0 0-9,0 0-9,0 0-9,0 0-6,0 0-12,0 0-4,0 0-6,0 0-7,0 0-3,0 0-4,0 0-2,10-2-3,-10 2-4,12 2 4,-1-1-6,-1-2 3,1 2-8,1 0 3,1-2-4,6 0-1,-2-1-3,1 0 1,2 2 0,1-1-2,0-1 1,0-1 1,-2 0-4,3-1 2,-2 2-5,-3 0 2,-3-1-7,-3 3-8,0-1-11,0-1-4,-5 2-6,-6 0-2,11 0 1,-11 0 3,9 0-9,-9 0-2,0 0-5,0 0 3,0 0 0,0 0-18,9 0-5,-9 0-17,0 0-9,0 0-12,0 0-6,0 0-107,-21 10-233,21-10 103</inkml:trace>
  <inkml:trace contextRef="#ctx0" brushRef="#br0" timeOffset="132265.3461">25368 3991 37,'0'0'100,"0"0"-7,0 0-3,0 0-5,0 0 2,0 0-1,0 0-17,0 0-5,0 0-10,0 0 0,0 0-8,0 0-2,0 0-4,0 0-1,0 0-3,0 0 5,0 0 2,0 0-2,0 0 3,0 0-10,5 22 0,-4-15-3,-1-7 2,2 13-1,-2-7 1,1 7-10,-1-3-2,2 1 2,-2 1 0,0 1-6,2 2 6,-2-1-6,0 1 1,0-3-7,1 4 6,-4-4-2,2-1 3,1 3-7,-1-3 0,-2-1-9,2 1-2,0-1-19,-2-1 0,2 0-13,1-1-16,0-8-13,0 13-11,1-6-18,-1-7-16,-1 11-94,1-11-214,-3 10 94</inkml:trace>
  <inkml:trace contextRef="#ctx0" brushRef="#br0" timeOffset="133469.3273">25958 3853 50,'0'0'134,"0"0"-8,0 0-3,0 0-10,0 0-6,0 0-7,2-8-13,-2 8-5,2-7-13,-2 7-4,5-7-17,-5 7-3,7-6 4,-4 1-9,3-1-2,-6 6-4,11-7-9,-2 0 2,-1 2 1,2 1-12,-2-2 5,2 3 1,-1-1-16,-3 1 4,6 2 6,-6-2-3,4 3-5,-10 0-1,17-3 4,-9 3 1,-1 3-4,-7-3-6,16 0 4,-11 3-6,0-1 6,1 2-5,-2-1 1,4 5-2,-5-3-2,-1 1 4,2 4 3,-3 1-5,0 0 7,-3 0-4,-2 3 2,0 0 2,0 2-2,-5-1 2,3-1-1,-2 0-1,-1-2-5,0-1 5,2-2 1,-1 1-5,3 0 6,-5-1-3,2-1-2,1 0 0,2-1 1,-1-2 1,2 1 0,-1-1 2,5-5-1,-6 5 0,6-5-3,-6 5 4,6-5 4,0 0-11,-5 4 2,5-4 1,0 0-6,0 0 2,0 0-2,0 0-6,0 0 4,0 0 6,0 0 0,0 0-7,25-11 3,-18 10 1,-7 1 7,12-4-2,-3 2-5,-2 1 0,1-1-8,-8 2 3,14 2 7,-5-2-1,-9 0-1,16 1-2,-6 1 11,-3 1-12,2-2 8,2 4-2,-4-2-6,3 1 3,-4 0-1,1 2 3,-2-2-1,2 0-1,-2 3 13,-1-2-15,0 0 7,-1 3-7,0-2 8,-3 2 3,0 0 4,3 3-12,-6-1 8,-1-1-3,-2 0-1,-1 3 4,-2-3-4,2 2 4,-2-4 3,-5 6 2,1-2-11,-1 0 5,1-4 4,0 3-6,-3-2 8,4-2-2,0 0-1,-4 0 0,3 0 1,2 0-7,-1-3 2,1-3 1,-1 2 0,1 0 3,-2-2-4,3 1 5,-2-1-9,2-1 6,0-3-11,-2 1-11,5 1 1,-1-3-11,-1-1-3,1 2-5,2-1-10,1 1-17,5 4 1,-5-10-12,2 5-5,3 5 2,-1-10-15,1 10-3,0 0-85,2-12-192,2 5 84</inkml:trace>
  <inkml:trace contextRef="#ctx0" brushRef="#br0" timeOffset="133999.1936">26450 4077 150,'2'-6'188,"-2"6"-12,0 0-18,0 0-11,0 0-13,0 0-17,0 0-13,0 0-9,0 0-10,0 0-14,0 0-4,0 0-8,0 0-8,0 0-4,0 0-1,0 0-10,0 0-1,-7 22-5,7-22 2,-2 7-9,2-7 4,-2 9-8,2-9 3,0 0-4,0 8-1,0-8 1,0 0-1,0 0-5,0 0 4,0 0 2,-1 8 9,1-8 11,0 0 3,0 0-6,0 0-4,0 0-1,0 0 2,0 0-9,0 0-1,-5-26-3,1 18-4,1-1 1,2 2-4,0-1-2,1-2 4,0 10-2,-6-11-6,3 7 3,3 4-1,-2-9-4,2 9 0,-3-8 2,3 8-7,0 0 2,-4-7-2,4 7-4,0 0-11,0 0 2,0 0-9,0 0-1,0 0-8,0 0-3,0 0-2,0 0-15,0 0-8,0 0-14,9 24-7,-5-21-20,-4-3-13,7 10-10,-1-8-27,-1 3-101,-5-5-271,9 5 121</inkml:trace>
  <inkml:trace contextRef="#ctx0" brushRef="#br0" timeOffset="134750.2933">26882 3866 14,'0'0'129,"0"0"-2,-5-4-18,5 4-10,0 0 1,0 0-13,0 0-7,0 0-15,0 0-6,0 0-2,0 0-11,0 0 1,0 0-2,0 0-5,0 0-12,-8 15 0,8-15-3,-5 8-3,3-1 4,-2 0-13,-1 0 10,-1 5-12,-1-2 4,1 0-1,-1 5 0,1-1-6,-2 1-4,4-2 7,-1-2-5,1 1 7,-1 3-2,3-3 0,-1 0 2,-1-1-6,3 0-6,0 2 2,1 0 2,0-4 0,0 5-3,1-5 8,4 3-8,-1-3 7,0 0-3,1-1 2,1 1-18,0-1 25,1 0-15,1-2 7,-3-2 2,1 0-5,2 0 8,-2-1-9,1-1-6,2-1 11,-9-1 2,15-1 0,-6-1 1,1-2-2,2 0 10,-3 0-2,0-3 4,2-2 1,-1 1-3,-1-2 1,4-2-1,-3-2-2,2 2 3,-1-3 2,-3-1-8,-2-2 6,2 3-4,-3-2 0,3 0-3,-3-1 1,0 0 1,-4 2-3,2-1 2,-3 0-6,0 3 9,-3 2-7,3-3-4,-1 3 0,0 1-1,-1 2 2,1 0-2,-1 0-2,-1-2-1,2 6 4,1 5-6,-5-12-4,3 6 5,2 6 0,-5-8-4,5 8-9,-9-6-8,9 6-2,-6-3-1,1-1-7,5 4 7,0 0-12,-11-2-9,11 2-5,-12 4-3,12-4-12,-10 5-15,3-2-2,1 2-19,-1 0-1,1 2-101,0 1-218,-1-4 97</inkml:trace>
  <inkml:trace contextRef="#ctx0" brushRef="#br0" timeOffset="135537.2002">27553 3689 22,'0'0'157,"0"0"-10,0 0-10,0 0-2,-4-5-20,4 5-4,0 0-6,0 0-15,0 0-5,0 0-9,0 0-9,0 0-4,0 0-9,0 0-6,0 0-12,0 0 10,0 0-12,0 0-3,-16 5-5,12-1 1,4-4-9,-13 8 2,8-3-5,-3 2 2,-1 1-4,-1-1 2,2 3-2,1-1-5,-2 0-4,1 3 4,-1 0 0,0 3-4,0 0 5,-1 0-2,0 0-1,0 1-1,2 3 0,-1-5-1,0 6 4,0-4 1,4 2-8,-4-1 2,4-2-5,-3 1 10,3-1-7,1 2 4,1-1-5,1-3 1,0 3 1,0-5-5,1 2 10,0 0-7,1-2 1,1 2 2,2-2-4,-1-1-4,1 2 3,1-4-4,-2 2 3,3-2-2,2-1-2,-1 0 5,0 1 2,0-4-1,0 0-4,2-1 3,1 0 1,-3-1 5,2-2-1,3 0-3,1 0-3,0-1 7,-1-1-3,2 0 0,-1-3-1,1-1-2,2 0 5,-3-2 0,-2 0-2,1 0 4,-2-2 0,1 2-5,-2-3 4,-1 0 1,-1 1-1,-2 0 0,0 0 0,-3 3 2,-1-1-4,1 1 7,-1 7 4,-2-13-4,-1 6-4,3 7-4,-10-8-1,0 5 1,1 1-3,-3 1 1,1 1 1,-3 1 0,1 0-4,-1 0 4,-1 2 0,1 1-5,2 3 2,-2-4-1,3 2-6,-1 1 6,-1-2-14,-1 5-4,3-2-14,2-2-1,-2 1-10,4 2-12,1-3-1,-1 3-14,3-3-13,0 2-16,2-3-28,-2 2-66,4-6-214,-5 7 96</inkml:trace>
  <inkml:trace contextRef="#ctx0" brushRef="#br0" timeOffset="136184.9196">27930 3496 28,'0'0'158,"0"0"-16,0 0-6,0 0-15,0 0-8,-1-7-18,1 7-6,0 0-11,0 0-9,0 0-9,0 0-6,0 0-9,0 0-8,0 0 3,0 0-8,0 0-1,16 16-1,-11-14-10,3 5 1,2 1-1,-2 0 0,2 0-3,1 0-4,2 4 2,-1-2-7,5 4 3,-3-3-3,1 5 1,-3-1-2,3-1 3,-2-2 4,1 2-3,-2 0-2,0 1 9,-1 0-3,0 0 8,-2 1-4,1 1-1,-3 0 4,1 1-5,-1-2 6,-3 1-8,2 1 1,-2 2-8,-2 0 4,-1-1 4,1 1-2,-4 5 1,-1 1 1,0-7-5,-4 7 4,-1 2-1,0-2-2,0 1-1,-2-1 2,1-1-7,0 4 6,-2-6-4,2 3 0,1-3 0,-1 1-4,-1-6-11,-2 6-7,0-1-17,2 1-16,1-8-4,-4 10-16,5-9-7,-2-2-19,0 1-14,2-2-18,-2-1-99,2-1-243,-1-5 107</inkml:trace>
  <inkml:trace contextRef="#ctx0" brushRef="#br1" timeOffset="159669.9355">9212 6304 14,'0'0'80,"0"0"-8,-10 3-2,10-3 0,0 0-2,0 0-4,-5 3-6,5-3-5,0 0-3,0 0-5,0 0-10,0 0 2,0 0-5,0 0-7,0 0 14,0 0-11,0 0 2,0 0-3,0 0-4,0 0 0,-9 1 5,9-1-4,0 0 5,0 0 5,0 0 2,0 0-1,0 0 0,0 0-6,0 0 5,0 0-6,0 0 0,0 0-3,0 0-6,0 0 0,0 0-7,0 0 4,0 0-1,0 0-1,0 0 5,0 0 3,0 0 1,24 0-4,-14-2 2,0 0-1,0 1-2,3-1-9,-2-1 8,3 2-6,0 0 1,0-2-5,1 2 5,2-4-6,0 0 5,2 3-5,-2-1-1,2 1-2,0-1 4,-1 1-2,1-1 0,-2 1 2,1 0-6,0-1-1,-6 3 0,0 0-6,-1-2 3,-2 2-5,-9 0 6,16 0-1,-10 0 0,-6 0-1,9 0 2,-9 0 1,8 2 0,-8-2 1,0 0 4,9 0-5,-9 0 3,0 0 0,0 0-1,0 0 0,0 0 1,6 3 1,-6-3 2,0 0-6,0 0 5,0 0-9,0 0-4,0 0-2,0 0-14,0 0-9,0 0-20,0 0-4,0 0-2,0 0-8,9 0 0,-9 0-10,0 0 1,0 0-15,0 0-79,0 0-183,0 0 81</inkml:trace>
  <inkml:trace contextRef="#ctx0" brushRef="#br1" timeOffset="160238.5633">9945 6272 57,'0'0'104,"0"0"2,0 0-23,0 0-8,0 0 0,0 0-9,0 0-8,0 0-10,0 0-1,0 0 0,0 0-6,0 0 2,0 0-1,0 0-6,0 0 8,0 0-12,0 0-5,26-4 14,-26 4-20,10 0 2,-10 0-6,10 4 0,-10-4-1,10 3 9,-4 0-13,2-2-2,-1 3 6,3-2-7,1 2 0,1-1 11,0 0-15,1 1 2,5 1-1,-5-3 3,1-1 2,4 1-3,0 0-7,0 0 4,2-1-12,0-1 14,0-3-3,0 2-11,2 0 11,-4-1-6,0-1 3,0 1 1,-1 1 4,1-1-9,-6-1 13,-1 2-2,2-3-5,-4 3 4,0-1-7,-9 2 4,14-1-4,-14 1 9,8-2-5,-8 2 5,0 0-5,9 0 11,-9 0-13,0 0-2,0 0-3,0 0 12,6 4-7,-6-4 3,0 0-4,0 0-9,3 8-10,-3-8-12,2 5-8,-2-5-23,3 5-9,-3-5-14,4 7-1,-4-7-86,3 5-183,-3-5 81</inkml:trace>
  <inkml:trace contextRef="#ctx0" brushRef="#br1" timeOffset="160729.5757">10823 6306 139,'0'0'126,"0"0"-13,0 0-8,0 0-21,0 0-4,0 0-17,3-6-1,-3 6-15,0 0 1,0 0 7,0 0-6,0 0-15,0 0 4,12 2-9,-12-2-3,10 2 7,-10-2 0,14 0-9,-6 0 2,2 2-4,2-2 9,-1-2-17,3 2 8,-1 0 1,2-2-8,2 0-1,-3-1 0,5 1-1,-1 2-2,-1-3-4,1 2 7,1-1-9,-3 2 5,3 0 0,-2-1 1,-3 1-2,0 0 2,-1 0-9,-3 0 1,-1 0-9,0 0-2,-2 2 0,-7-2 2,11 0 2,-11 0 5,0 0-13,11 0 7,-11 0 1,0 0 2,8 0 0,-8 0 5,0 0-7,0 0 0,0 0-1,8 1-2,-8-1-12,0 0 3,0 0-6,0 0-20,0 0-4,0 0-1,0 0-12,0 0-11,0 0-14,0 0-83,0 0-180,0 0 80</inkml:trace>
  <inkml:trace contextRef="#ctx0" brushRef="#br1" timeOffset="161893.0711">11491 6268 101,'0'0'90,"0"0"-3,0 0-14,0 0-4,0 0 1,0 0-9,10-1-16,-10 1 7,0 0-9,11 1-5,-11-1 1,7 0-7,-7 0-6,10 0 5,-10 0-1,11 2 1,-11-2 1,14 0 3,-7-2-8,-7 2 0,16 0-5,-5-1 2,-3 0-5,1 2-6,0 0 12,-9-1-13,15-1 2,-6 1-8,0 0 13,-9 0-9,14 0 6,-6 0-2,1-1-3,-9 1-18,16 0 16,-9 0 0,-7 0-6,19-3 1,-8 3-1,1 0-1,-1-2 3,1 0-3,-1 1 1,0 0 0,2-1 0,-1 0 4,1-1-19,-4 2 20,-2-2-5,0 3 6,2-1-12,-9 1 6,9 0-3,-9 0 0,9-3 0,-9 3 0,0 0-1,0 0 7,11 0-9,-11 0 14,0 0-10,0 0-3,0 0 6,0 0 10,0 0-7,0 0 3,0 0-2,0 0 0,0 0 1,0 0-1,0 0-4,0 0 2,0 0 10,0 0-10,0 0 3,0 0 5,0 0-2,-23 9 3,23-9 8,-9 2-1,9-2-1,-11 0-4,11 0-2,-14 0 5,14 0-7,-13-3 0,13 3 2,-13-1 1,13 1 3,-15-3 2,6 1-7,2-2 3,0 1 5,-3-2-8,3 2 3,1 1-4,6 2 10,-17-5-1,11 3 0,6 2-1,-9-7 5,4 5 1,5 2-3,-9-6-3,9 6 3,-7-5-2,7 5 0,-6-7 3,6 7-6,0 0-2,-5-7-4,5 7-1,0 0 0,0 0-2,0 0-3,0 0-1,-3-7-3,3 7 2,0 0-10,0 0-4,14-3-4,-6 1-5,-8 2-4,15 0-2,-7 0 4,5-2-4,0 2-6,-3 0-1,3 0-8,-2 2 6,2 0 4,0 0 1,-2-1 5,2 1-11,-2 2 4,3-3-2,-2 1-2,0 1 3,-2-1 6,0 0-4,-2 1 8,-2-2 2,2 2-5,-8-3 13,11 1-8,-6 2-1,-5-3 4,8 4 1,-8-4 7,6 1 2,-6-1-1,5 4 2,-5-4-2,0 0 9,0 0-5,8 1 3,-8-1 6,0 0 8,0 0 14,0 0-4,0 0 0,0 0 10,0 0-7,0 0 3,0 0 2,0 0 0,0 0-8,0 0 4,0 0-11,0 0 5,0 0-9,0 0 4,0 0-2,0 0-4,-18 7 2,18-7-5,-9 4 3,9-4-3,-9 5-3,4-3-3,-1 3 1,0-2 2,-1 1 0,1-1-3,-1 2-1,-2 2 8,4-1-9,-4 0-3,3 1 4,-2 1 6,-2 1-7,-2 3 1,6-3 4,-4-1-2,0 2-3,2-1 0,-1-1 4,3 1-3,-2 1-2,2-3 5,0-2-8,1 2-3,-1-2 0,2-2-3,0 3 1,4-6-1,-6 6-4,6-6 0,-9 5 4,9-5-1,-6 5 6,6-5-7,-9 0 7,9 0 1,-9 0-1,9 0 0,-12-4 4,6 0 3,-1 2 6,1-2 4,-2 0 2,2 0 2,-2-3-2,2 2-4,-3 0 3,3-3 1,-1 1-7,2-2 1,1 4-2,3-3-3,-4-1 3,1 4-7,4 5 0,-4-14-19,4 7-3,0 7-10,2-13-15,0 7-17,-2 6-16,8-11-9,-5 6-24,3 0-125,-6 5-258,2-11 115</inkml:trace>
  <inkml:trace contextRef="#ctx0" brushRef="#br1" timeOffset="163000.1848">10533 5306 62,'0'0'118,"0"0"-6,0 0-19,0 0-9,0 0-7,0 0-4,0 0-14,0 0 0,0 0-11,0 0-3,0 0-8,2 23 5,-2-23 3,0 12-3,0-12-8,0 12 5,0-2-9,-1 2 7,1-2 1,-1 4-12,-1-2 7,1 4-4,-2 0 0,2 1 2,0 0-5,0 1-6,-1-2 1,-3 1 3,3-2-7,1 3-5,-3 2 1,1-3-3,1 0 2,-1 2 0,0-2-2,2 2-11,-1-2 1,0 0-15,0-2 1,0-3-14,-1 0-6,3 0-8,-2-1-11,2 0-5,-2-2-2,2-1-5,-1-2-11,1-6-14,1 11-71,-1-11-174,0 0 77</inkml:trace>
  <inkml:trace contextRef="#ctx0" brushRef="#br1" timeOffset="163619.2356">10792 5380 81,'0'0'141,"0"0"-5,0 0-12,0 0-12,0 0-21,-6-5-6,6 5-12,0 0-2,0 0-9,0 0-7,0 0-4,0 0-8,-8 20-8,7-14 1,-2 0-1,-1 4-3,0-1-5,-2 3 0,4-2 1,-3 4-6,-1 2-7,4-4 0,-3 4-2,1 1 7,-2-1-12,3-1 1,-1 2-1,2-5-4,-1 3 9,0 0-2,3-3-5,0 0 1,0 0-5,0 0 0,2-1-11,-2 0 21,2 1-6,0-3 2,0 3-3,-1-6 1,2 3 0,0-2-2,0-4-5,1 2 4,0 1-6,-4-6 7,6 8-2,-2-5 3,-4-3 2,8 7-12,-3-5 6,-5-2-5,9 2 8,-9-2-2,8 1 1,-8-1-2,0 0 2,0 0-1,11-3-2,-11 3 6,0 0 0,8-9-1,-4 6-2,-4 3 0,3-11 2,-1 6 5,0-1 11,-2 6-8,3-14-3,-3 6 1,0-1-6,0 1 4,0-3 0,-1 2 2,1 0-6,0 0 0,-2-3 6,0 3-8,0 1 1,2 8-1,-3-10-1,0 3 3,2 0-2,1 7-7,-6-9-1,4 4-2,2 5-4,-5-6 6,5 6 0,0 0-8,-6-4-6,6 4 8,0 0-4,0 0 4,-13 2 1,13-2 2,-8 5-12,8-5 1,-7 9-13,3-3-1,0-1-11,1 1-4,-1 2-14,3-1-8,-3 2-6,1-1-14,-1-1-96,0 0-201,1-2 89</inkml:trace>
  <inkml:trace contextRef="#ctx0" brushRef="#br1" timeOffset="164913.9103">11078 5489 9,'0'0'167,"-2"-7"-8,2 7-13,0 0-16,0 0-8,0 0-8,-4-7-13,4 7-13,0 0-7,0 0-7,0 0-11,0 0-10,0 0-6,0 0-5,0 0-1,0 0 0,0 0-13,-5-5-8,5 5-4,0 0 7,0 0-9,0 0-3,-9 14 6,5-7-6,0 2 2,-1 2 1,0 0-5,-4 2-3,0 3 6,3 2-5,-3-1 3,0 0-6,4 0 1,-4 0 0,2 1 6,2-2-10,0 1 1,1-1 2,2-1 2,0-3-5,2 0 5,-1 0-1,2-2-4,2 0-7,1-1-5,-3-1 2,3 0-2,1-1-3,-1-3-2,1 1-13,0 0 11,0-1 2,2-1 5,-7-3 0,15 1-2,-7-1-2,-8 0 6,17-4 6,-6-1-8,-1-2-6,1 1 6,-2-2-8,7-5-2,-6 6 7,-1-2 0,0-1-4,-2 0 16,-1-1-11,-1 1 7,1 2 6,-2 0 16,1-1 5,-2 4 15,-1-2 6,-2 7 8,3-10 3,-3 10 2,1-7 1,-1 7-1,1-9 0,-1 9-7,0 0 3,0 0-9,2-8-3,-2 8-8,0 0-4,0 0-6,0 0-5,0 0-4,0 0 1,0 0-2,0 0 4,0 0-6,0 0 0,0 0-5,2 20 2,-1-13 2,-1-7-4,4 12-11,-2-5 2,0-1-4,-1 1-1,3-2 0,-4-5-5,5 13-6,-2-7-3,1 1-3,0-2 1,-1 0 3,-3-5-8,7 9-3,-2-6-8,0 1 5,-5-4 7,10 5-5,-5-2 9,-5-3 1,12 0 7,-12 0 0,10-3 3,-10 3 4,10-1-5,-10 1 4,8-8 2,-4 5-2,-4 3 9,4-9-5,-2 4 2,-2 5 3,0-10-2,0 10-1,-4-17 0,2 12 3,-5-7-2,1 4 5,-2 0-5,1 0 8,-5 1 2,3 0-1,-1 2-2,0-2 9,0 1-4,3 2 6,-2 0-7,3-1 9,-1 1-1,1 0-5,6 4 7,-9-7-6,9 7 3,-6-5-3,6 5 1,-5-7-3,5 7-3,-3-6-7,3 6-4,0 0 1,0 0 1,13-13-2,-8 8 4,3 2-9,-2 0 5,5-4 1,0 2-7,0 0 1,1-1 6,1 2-5,-1-1-1,5-1 0,-6 1-5,2 2 2,3-5 2,1 2 2,-4 1-2,0 0 1,-2-2 3,2 2-3,-3 0 4,2 1-1,-2 1-3,-4-2 5,1 3 0,-1-1 2,-6 3 3,10-5 11,-10 5 11,8-1 7,-8 1 3,8-3 7,-8 3-3,0 0 7,0 0-3,0 0-4,0 0-7,0 0 2,0 0-7,0 0 1,0 0-7,0 0 1,0 0-1,-14 17-6,9-10 6,0-2-10,0 4-3,2-1-2,-1-3-4,0 2 4,-1 0-4,2 3 2,0-3-5,0 1-3,2 0 1,1-8-6,0 13-2,1-6 3,1-1-6,-1 2 2,2-3 1,0 1-2,2 1 6,-1-2 1,0-1 0,-4-4 2,10 11 4,-1-6-10,-3-1 6,1 0 0,-1 1 4,2-2-2,-4 2 1,1-3 0,0 2 1,0 2-5,-1-4 2,2 3 2,-2 0-9,-4-5-1,7 7-15,-6-2 1,-1-5 0,5 11 7,-5-5 0,0-6-17,0 12-8,0-12-8,-3 13-3,1-5-8,-2-2-21,1 1 6,-3 0-19,-2-1-78,2-2-191,0-2 85</inkml:trace>
  <inkml:trace contextRef="#ctx0" brushRef="#br1" timeOffset="165488.2117">11569 5466 56,'0'0'118,"0"0"-11,4-5 6,-4 5-26,0 0-10,0 0 1,0 0-11,0 0-10,9-1 1,-9 1-12,0 0-4,10 0-6,-10 0-2,12 2-6,-12-2 5,11 3-12,-6-1 5,1 1-3,-6-3-7,12 4-1,-7 0-2,0 0 2,-1 1 1,0 0-3,0 2 7,-2-1-9,0 0 2,0 1-8,-2-7 1,-1 15 3,3-6 4,-3-1-3,0 1 3,-2-1-8,3-8 7,-5 14-4,3-7-3,0-2 7,2-5-6,-5 10 1,3-5 4,-2 0-5,4-5 1,-8 9 1,4-4-4,0-3 1,1 3 3,3-5-5,-9 10 1,2-5 6,4-3-2,3-2-2,-6 10-2,6-10-4,-6 5-4,6-5-2,-3 5 7,3-5 0,0 0-5,0 0-5,-4 4 9,4-4-2,0 0-10,0 0 14,0 0 2,0 0-3,0 0 6,22-7-10,-14 5 11,1-3-4,1 0-3,0 0 0,1 3 3,-2-3-8,2 0 11,-2 0-11,0 0 4,-3 1-17,4-1-13,1 2-13,-5-1-7,4 1-20,-3 0-13,-1 1-24,-6 2-65,5-5-185,-5 5 82</inkml:trace>
  <inkml:trace contextRef="#ctx0" brushRef="#br1" timeOffset="165988.105">11878 5516 103,'0'0'130,"-7"-3"-14,7 3-5,0 0-2,0 0-20,-9 0-4,9 0-7,0 0-6,0 0-5,0 0-3,0 0-8,0 0-1,-10-2-8,10 2-6,0 0 0,0 0-6,0 0-6,0 0-2,0 0-8,0 0-3,-2 11 0,2-11 8,2 12 0,-2-12-2,0 12-4,1-2 5,-1-5-2,3 5-2,-1-2-2,0-1-3,1 0-3,-1 3-2,2-5-11,0 2 16,-1-2-6,1 0 1,-4-5-5,7 9 6,-2-4-6,-1-2 2,-4-3-6,8 7 8,-4-5-4,-4-2 1,11 2 0,-11-2-5,0 0 6,13-4 2,-13 4 3,8-5-1,-2 0 3,-2 0 7,1 0-10,-3-1 2,2-2 16,-1-1-15,-2 2-6,0-4 3,1 0-2,-2 3 4,1-2 2,-1 0-5,-1 0 0,-1 0-1,2 2-3,-3-2 0,0 4-6,3 6-11,-5-11-3,1 4-6,0 2-7,4 5-11,-10-8 5,6 6-21,4 2-13,-10-2 2,10 2-7,-11 0-4,11 0-10,0 0-2,-12 5-16,12-5-84,-9 3-204,9-3 90</inkml:trace>
  <inkml:trace contextRef="#ctx0" brushRef="#br1" timeOffset="166417.8028">11987 5228 76,'0'0'115,"0"0"-11,0 0-2,0 0-16,0 0-17,0 0-7,0 0-4,0 0-6,0 0-5,0 0-13,0 0 0,0 0-4,0 0-7,0 0 8,4 18-12,-4-18 3,2 11-1,1-4-1,-2 0 7,0-1-6,2 1-9,1 0 0,-2-2 3,3 5-1,-1-4-7,-1-1-1,2 0 11,-1 0-7,1-3-8,-5-2 11,11 5 4,-3-2 1,-8-3 2,15-3 11,-7 3 3,0-2 5,1-3-5,-1 1 5,0-3 4,0-1 10,0 2-13,0-2 1,-1-1 8,-2-2-3,0 1-2,-2-2 0,-1 2-4,-4-3-1,0 4 0,0-2-7,-3 2-6,0 0-1,-1 0-3,-2 2-2,0-1-18,0 4-8,2 1-4,-4-1-14,-1 2-28,1 2-7,-1-1-15,11 1-19,-20 1-14,8 2-8,0 2-128,-2 0-264,3-2 117</inkml:trace>
  <inkml:trace contextRef="#ctx0" brushRef="#br1" timeOffset="168720.035">10321 6319 51,'0'0'83,"0"0"-12,0 0 1,5-5-4,-5 5-2,0 0-2,0 0 4,0 0-7,0 0-4,0 0 2,0 0-10,0 0 5,0 0-10,0 0-2,0 0 0,0 0-5,0 0 2,0 0-4,0 0 0,0 0-5,0 0 0,0 0-11,0 0 4,0 0-1,0 0-6,0 0 5,0 0-8,0 0 1,0 0-4,0 0 1,0 0-3,0 0-9,0 0 10,0 0-8,0 0 6,0 0 4,0 0 4,5 10-8,-5-10-4,0 0-6,1 10 15,-1-10-7,0 9 11,0-9-10,1 10 4,-1-3-3,0-7 2,0 13 1,2-4-1,-2 1-4,2-1 9,-2 1-8,0 1 3,0-1-2,-2 3 2,4-4 3,-1 3 2,-1-1 1,2 0-4,-2 0-1,1 0 1,0 1-7,-1-2 5,3 0-2,-2-3 1,0 5 1,1-5-8,0 3-4,-1-3 9,1 0-1,-2-7 9,2 12-7,0-5-2,-2-7 3,1 11-3,0-7 4,-1-4-1,0 10 0,0-10 6,3 8 1,-3-8-6,0 0 3,0 9 3,0-9-4,0 0 4,0 0 5,-1 9 6,1-9 3,0 0-4,0 0 13,0 0 4,0 0-3,0 0-1,0 0 0,-4 5-6,4-5-2,0 0-2,0 0-3,0 0-5,0 0 0,-15-4-2,15 4 2,0 0-5,-11 0 3,11 0-10,0 0 3,-11 0-4,11 0 4,-9-1 0,9 1-5,-12 0 0,12 0-2,0 0-2,-15 0 3,8 1 1,7-1-2,-15 2-3,9-2 7,6 0-4,-16 2-3,7-2-1,2 0 3,-1 3 0,8-3 0,-17 0-1,11 2 1,-3-1-4,-1-1 0,0 1 1,-2 2-3,2-3 5,1 2 4,9-2-1,-15 0 2,7 0-2,8 0-1,-15 0-3,6 3-3,1-3 2,8 0-3,-19 4 3,9-3-1,1 1-1,-3 0-1,3-2 0,2 1 4,7-1-3,-18 3 4,10-2-2,0-1 1,0 3 0,0-2-3,8-1 4,-13 2-4,6 0-2,7-2 2,-13 1 0,6 1 4,-1-1-2,8-1-4,-15 1 2,9 1 3,6-2 1,-12 2-2,5-2 3,7 0-4,-11 0-1,11 0-2,0 0 0,-15 0 4,15 0-5,-10 2-3,10-2 4,-10 0 0,10 0-3,-12 1 4,12-1-2,-10 0 1,10 0 3,-9 0-1,9 0-5,-10 0 9,10 0-3,0 0-4,-13 0 2,13 0 1,-9-1-1,9 1-6,0 0 9,-14 1 0,14-1-3,-9 1 2,9-1 1,-9 0 1,9 0-1,0 0-2,-11-1 2,11 1 0,0 0 5,-11 0-4,11 0 4,0 0 6,0 0-1,0 0-4,0 0 4,-9-3 4,9 3-3,0 0 0,0 0-1,0 0 3,0 0 1,0 0-5,0 0 0,0 0 0,0 0-1,0 0-1,0 0-3,0 0 3,0 0-4,0 0 2,0 0-1,0 0-2,0 0 1,0 0 0,0 0-2,0 0 2,0 0-4,0 0 1,0 0-10,0 0 15,0 0-5,0 0 2,0 0-4,0 0 2,0 0 0,18-9 1,-18 9-1,0 0 2,15 1-3,-8-2-1,-7 1 1,14-2 2,-3 2-2,1-2 1,-1 1-1,0 1-4,0-3 0,1 3-6,-1 0-3,1-1-4,0 0-4,-1 1-2,0-2-8,-2 2 10,3-1-1,-2 1-2,0 0-4,0 0 2,-10 0-5,18 1 5,-13-1 3,2 2 0,-7-2-1,12 0 0,-12 0 4,11 2-1,-11-2-4,9 0 6,-9 0 3,6 3 3,-6-3-1,9 0 0,-9 0 1,6 3 4,-6-3 1,8 1 2,-8-1-2,0 0 7,17 0-1,-11 0-6,-6 0 3,19-4 1,-7 4 5,-3-3-2,2 1-1,-1-1-1,2 2-1,-1-2 4,0 3 4,0-1-8,-2-1 2,-1 2 3,-8 0-4,15-5 3,-9 5-5,-6 0 0,12 0 4,-12 0-1,9 0 0,-9 0-1,10 0-3,-10 0-1,0 0 5,10 0 0,-10 0 0,8 0 3,-8 0-3,0 0 0,10 0 0,-10 0 0,8 3 4,-8-3 2,0 0-2,0 0 0,13-3-6,-13 3 5,0 0 6,7-1-8,-7 1 5,0 0-3,0 0-1,9 0-3,-9 0 1,0 0 1,0 0 2,0 0-1,0 0-2,0 0 4,0 0-3,0 0 0,11 1 0,-11-1-1,0 0 2,7 0-2,-7 0 5,0 0-1,8 5-2,-8-5-2,0 0 1,0 0 4,9 0-1,-9 0-4,0 0 13,8 0-10,-8 0 0,0 0 3,11-2-2,-11 2 0,6-3 0,-6 3 3,8-2-3,-8 2 1,5-4 1,-5 4 1,0 0 3,5-6-1,-5 6-3,0 0-1,7-5 5,-7 5 2,0 0 0,2-6-3,-2 6 2,0 0 8,0 0-6,1-8 0,-1 8 5,0 0-2,0 0-7,-2-12 2,2 12 2,0 0-3,0 0-1,-1-10-4,1 10 5,0 0 3,-2-9-5,2 9-2,0 0 1,-1-13 1,1 13 4,-1-9-5,1 9 0,-3-11-1,2 5-3,1 6 0,-1-15 2,0 9-4,1-5 2,-3 2-2,2 1 1,-2-1-7,2-1-3,-2 0-10,2 0 3,-2 4 0,2-4-4,0 3-2,1 7 5,-3-11-3,3 11-9,-2-10-13,2 10-5,0 0-5,0-9-5,0 9-20,0 0-22,-3-8-26,3 8-90,0 0-235,0 0 104</inkml:trace>
  <inkml:trace contextRef="#ctx0" brushRef="#br0" timeOffset="186975.8493">28577 4146 78,'-5'-5'93,"5"5"1,0 0-6,0 0-11,0 0-6,0 0-7,0 0-5,-6-4-11,6 4 6,0 0-8,0 0 2,0 0-2,0 0 3,0 0 1,0 0-13,0 0 8,0 0-16,0 0 1,0 0-7,0 0 8,0 0 0,0 0-5,0 0-3,0 0-6,0 0 1,0 0-2,0 0-4,0 0 5,0 0-1,0 0 8,0 0 1,0 0 5,27 3-5,-27-3-2,16 1-5,-8-2 4,7 2-2,-3-1-4,1-1-4,0 2-3,5-2 3,-4 1-1,0 0 5,5 0-6,-2 0-2,2 0-2,-2 1-4,-4 0 5,0-1-1,3 3 0,-5-3-1,-1 1 0,4-1-1,-3 0 2,0 0-4,-1 0 0,-2 0-1,3 0-1,-4 3 3,-7-3 0,11 0-2,-11 0-1,12 0 1,-12 0 4,10 1-4,-10-1-1,7 1 1,-7-1 4,0 0-3,0 0 1,0 0-7,9 0 7,-9 0 4,0 0-6,0 0 4,0 0 3,0 0-4,0 0 4,0 0-6,0 0 5,0 0-5,0 0-6,-31 5 4,17-3 3,-5 0-2,2 1 5,-2-3-6,1 3 5,-1-3-8,1 2 15,1-2-11,2 0 6,-2 2-10,2-4-1,-2 4 4,-1-2 0,6-2 1,-1 2 1,0-1-1,2 0-2,0 1 5,11 0 2,-14 0 8,14 0-3,-10 0-1,10 0 8,0 0-14,-9-3 3,9 3-7,0 0-3,0 0 4,0 0-4,0 0 8,0 0-5,0 0 1,0 0-2,0 0 3,30 3-5,-19-3 4,4 0 2,1 0-6,2 0 4,-2 0 1,3 0-4,0 0 4,2 1-1,-1 0-4,2 1 4,0 0-5,-3-1 5,0-1-2,2 2-1,-7 1 1,0-3-2,4 2-4,-7-2 2,1 0 3,-1 2 0,-4-2-2,1 1 4,-8-1-3,12 0 1,-12 0 3,8 1 2,-8-1-1,0 0-1,8 1 0,-8-1 5,0 0-4,0 0-2,8 2 0,-8-2 6,0 0-14,0 0-4,0 0-11,0 0-7,0 0-20,0 0 0,0 0-10,-24 8-11,24-8-8,-10 2-10,10-2-22,-9 4-97,4-1-223,5-3 99</inkml:trace>
  <inkml:trace contextRef="#ctx0" brushRef="#br0" timeOffset="187578.3268">29628 3800 115,'0'-9'122,"0"9"2,0 0-15,0 0-2,3-6-18,-3 6-1,0 0-10,0 0-5,0 0-17,0 0 2,0 0-7,0 0-10,0 0-13,0 0-1,0 0 0,0 0-1,0 0-8,0 0 4,0 0-4,-8 20 3,6-14-6,-2 5 5,0 4-10,-6-1 4,2 3 2,-1 7 0,-1-2 4,-3 2 1,-1-1-9,1 0 4,2-1-4,1-3 4,1-1-7,1 6 5,-4-2-1,3-4-2,3-1-4,1-1 7,0-1-8,-1 1 0,0-2 3,3-2-2,1 0-1,0-3 3,-1 1 0,2-3 1,0 1-5,-1-1 2,2-7-12,-2 12-12,0-7-7,2-5-10,-2 10-21,2-10-4,0 7-15,0-7-19,-3 8-17,3-8-84,0 0-208,0 0 93</inkml:trace>
  <inkml:trace contextRef="#ctx0" brushRef="#br0" timeOffset="188189.0715">29821 3928 1,'0'0'109,"0"0"-13,0 0-10,0 0-9,0 0-11,0 0-6,0 0-2,0 0-3,0 0 1,0 0 8,0 0-4,0 0-1,0 0-4,0 0-1,-9 22-7,9-22 0,-6 9 3,2-4 2,-1 1-5,-3 3 12,2 0-10,-3 2-5,-5 3-7,5 0 5,-3 1-10,0 2 3,1-1-2,2 1-5,-5 0-4,3 4-4,1-2 5,0-2-9,3 0 0,-2 1-1,2-1 0,0 0-5,5-2 12,-2 2-11,4-2-2,-3-4 2,2 2-6,2 1 3,0-4-3,1-1 4,0 3-1,2-4-4,-3 0-1,3-2 2,0-1-2,2 2 2,0-3-5,0 0 1,3 1 6,-2-4-8,1 0 3,4-1 4,0-1-1,-1-2-6,0-1 6,3 1-1,-3-1-1,3-2 0,-4 0-2,0-1 4,1 0-1,-2-1-1,-1-1 6,0 0-5,3 1-4,-6-1-1,1-1 1,-2 3 8,-2-2 4,-1 1-1,2 0-5,-3 8 2,0-13-2,0 13-1,-6-12 1,0 7-4,0 0-3,-1 4-3,-3-2-4,-1 0-1,-2 0-5,-1 2 0,-4 2-8,0 1 7,0 2 4,0-1-14,3 0-5,3-1-5,-1 1-2,1 1-3,0 2-12,1-1-8,3-2-6,-1 4-18,5-3-3,-2 3-15,4-3-12,2-4-70,-6 9-198,6-9 87</inkml:trace>
  <inkml:trace contextRef="#ctx0" brushRef="#br0" timeOffset="189508.9296">30279 3956 71,'0'0'148,"0"-8"-9,0 8-13,0 0-7,0 0-8,0 0-10,0 0-7,0 0-14,0 0-7,0 0-7,0 0-11,0 0-4,0 0-7,0 0-5,0 0-2,0 0-2,0 0-14,0 0 5,0 0-4,0 0-2,0 0-2,-12 19 0,7-8-2,-1-1-1,-4 5-4,-1 0 4,0 2-1,-1 7-3,-3-2-2,1 3 7,3-2-7,-3-1 3,3 2-2,2-6 0,1-1-4,1 0 1,0-1-2,5 1 4,-1-2-6,-1-2 2,4-1-5,-2-1 2,2-1-5,2-1 5,-2-1-13,2-1 6,0-1-2,2-1 0,1-1 1,-1 2 2,4-4-2,3 1-4,-3-3-4,4 0-4,-1 0-7,2-3-2,-1 2 6,1-5-3,4 2 4,-3-3-3,-1 0 3,-3 2 10,3-3-4,-3 1 7,1 0 4,-2 2 16,2-3 4,-4 1 8,0 3 3,-3-1 12,3 0 9,-3 2 9,-4 3-1,7-7 1,-7 7-2,7-5-9,-7 5-5,0 0-5,4-5-7,-4 5-4,0 0-4,0 0-5,0 0 3,0 0-2,0 0-5,0 0-1,0 0-1,0 0 2,0 20-3,0-20 3,-2 11-5,2-11 0,-2 11-3,2-11-4,-2 12-3,2-12-10,0 9 1,0-9-3,2 9-6,-2-4-1,0-5 3,2 7-2,-2-7-2,4 8 5,-4-8 0,5 5 6,-5-5-1,7 4-1,-7-4 5,11 0 1,-11 0-1,12-3 5,-12 3 4,11-4 2,-3-1-7,-1 1-2,0-1 3,0-2-2,-2 0 2,1-3 0,-2 1-1,0-1 17,-1 2-2,0-1 7,-1-1 16,0 0-7,-2-2 8,0 4-12,-2-2-4,4 1 4,-4 0 6,2 9 3,-5-12-7,3 6 0,2 6-10,-5-13 0,5 13 0,-4-8-4,4 8 0,-5-8 0,5 8-5,-4-4 2,4 4-3,0 0-3,-6-5 0,6 5-11,0 0-7,0 0-7,-5-5-3,5 5-12,0 0 1,0 0 0,0 0 9,0 0-2,0 0 10,16-2-3,-16 2 6,20 3-2,-7-4 5,4 1-3,2 0 6,1-2-3,3 1 4,-6 0-1,4-2 5,-4 0-4,2 1 2,-5-1-2,3 2 2,-5 1 1,-1-3-1,0 3 1,-3 0 2,-8 0 2,12-2 7,-12 2 9,11 0 6,-11 0 9,8-2 8,-8 2 2,0 0-1,0 0 1,0 0-1,8 2-1,-8-2-7,0 0-6,0 0 1,0 0-5,0 0-2,0 0-3,0 0-2,0 0-1,0 0-2,0 0-6,0 0 3,0 0-6,-16 14-8,16-14 2,-2 7-5,2-7-1,-2 10 0,2-10 0,0 12 2,0-12-1,2 12 5,-2-7-4,2 2 1,1 0 0,-3 0 0,1-2 1,3 3-1,-2 1 7,0-2 4,1 0-5,-1 0 0,4 1 0,-4 0-1,0-2-2,1 3 3,2-3-2,-1 2 2,-2 0 0,1-1 5,1-2-6,-2 2-4,-2-7 1,2 10-7,0-5-4,-2-5-2,3 11-1,-3-6 0,0-5 7,0 9-5,0-9 8,0 0-12,-3 13-5,-1-9 3,4-4-13,0 0-13,-13 9-1,13-9-14,-12 4-12,3-2-15,1-2-19,8 0-25,-14 0-76,14 0-229,0 0 101</inkml:trace>
  <inkml:trace contextRef="#ctx0" brushRef="#br0" timeOffset="190195.5516">31122 4128 61,'0'0'178,"0"0"-11,0 0-4,-2-6-20,2 6-14,0 0-16,0 0-12,0 0-10,0 0-15,0 0-2,0 0-11,0 0-12,0 0-2,0 0-8,0 0-1,-6-5-9,6 5-6,0 0-2,0 0 0,0 0-2,0 0-4,0 0 2,0 0-5,0 0 4,0 0-6,0 0 4,0 0-5,-2-8-2,2 8-3,-3-6 3,3 6-10,0 0 10,-4-9 0,4 9-3,0 0 1,0-10-1,0 10 3,0 0-8,2-11 1,-2 11 0,2-6 1,-2 6 2,4-7-5,-4 7 6,7-6-9,-7 6 3,7-4-1,-7 4-2,9-4 1,-9 4 0,11-3 1,-11 3 1,11-1-3,-11 1-6,14 1 7,-14-1-1,9 2-1,-3 0 1,0 2-3,2 0 13,-3 0-12,-1 0 0,0 1 2,-4-5 3,8 11-6,-4-2 4,-2 1-6,1 2 8,-1-2-4,-2 2 4,-4 2-5,3 3 4,-3 0 6,-4-4-3,0 3-3,-1-1 6,0 0-1,-4 1 1,1-4-2,-2 3 1,1-2 2,-3-2-5,1 1 5,-3 0 3,2 0-6,-4-3-1,2 0 1,0-1 2,2-2-3,5-1 2,-3 0 0,3 0 5,2-1-4,-4-2 0,8-1 0,-4 2-2,3-2 0,6-1 5,-10 5 5,10-5-3,0 0-1,-9 1-1,9-1-4,0 0 2,0 0-2,0 0 2,0 0-2,0 0-1,30 2-5,-19 0 9,2-4-2,5 1-2,0 0 4,1 2-6,2-2 3,-2 2 0,-1-2-4,0 0-8,0 1-12,-1 0-2,-2-2-15,0 2-10,1-3-8,1 3-26,-1-1-20,0 0-21,-2-1-24,-3 0-80,0 0-243,0-1 108</inkml:trace>
  <inkml:trace contextRef="#ctx0" brushRef="#br0" timeOffset="190659.4271">31361 4258 13,'2'-5'159,"-2"5"-17,0 0-7,0 0-13,0 0-13,0 0-14,0 0-7,0 0-14,0 0-6,0 0-12,0 0-2,0 0-12,0 0 5,0 0-7,0 0-5,0 0-2,0 0-5,-13 20-2,11-15-4,-1 1-2,3-6 0,-7 12-5,3-7 0,3 2-3,-3 3 3,0-3-3,0 2 1,3 0 7,-1-1-13,0 0 6,2 0-6,0-8-1,-2 12 5,4-3-6,-2-9-2,4 12-3,-3-7 4,3-2 2,0 2-4,-4-5 5,11 4 5,-3 1-4,2-3 10,-1-1 5,3-1-1,-1 0 3,0-1 1,1 1-7,1-2 0,-2-3 6,-2 1-5,0-1-3,3 2 6,-4-3-6,-1 1-2,-1-1 2,-1-3 0,0 1-2,-3 3-3,1-5-1,-1 4-2,-2 6-7,0-13 12,0 13-8,-3-14 0,1 8-9,-2 0-3,4 6-24,-8-11-13,2 7-5,6 4-3,-9-6-22,3 2-8,6 4-14,-10-6-10,3 4-13,7 2-107,-20-4-243,13 1 108</inkml:trace>
  <inkml:trace contextRef="#ctx0" brushRef="#br0" timeOffset="191183.1801">31779 3771 17,'0'0'77,"-14"6"9,14-6-16,-7 5 0,1-2-15,1 1 2,-1 1 6,-2 1-19,0 1 3,1 0 0,0-1-10,-4 3 2,4-1-2,3 1-5,-5 0-6,4-1 1,-2 4 6,3-4-11,0 2 5,1 1-6,3-5 5,-2 5-14,2-11 0,2 12 9,-2-6-1,3 1-9,-3-7 3,4 13 8,-2-8 5,2-2 1,-4-3-1,8 11 12,-4-9 6,-4-2 9,7 4-1,-7-4 5,9 3 11,-9-3 7,8 0-8,-8 0-3,10-8-5,-6 4-4,1-1-4,-1-2-7,0-1 3,2-3-6,-2 0-5,0 3-3,-1-1-2,1-3-5,0 0-2,-4-2-5,0 4 0,0-2-3,0 2-1,-2-2-6,2 5 4,0-3-4,0 10 2,-4-12-10,4 6 1,0 6-5,-5-11-10,1 6 2,4 5-10,-7-7-12,4 4-19,3 3-5,0 0-21,0 0-26,-15 3-4,15-3-22,-12 7-3,8-2-13,-3 0-87,3 0-250,0 2 111</inkml:trace>
  <inkml:trace contextRef="#ctx0" brushRef="#br0" timeOffset="192088.1961">32221 4130 131,'0'0'175,"0"0"-3,0 0-16,-4-8-11,4 8-11,0 0-11,0 0-15,0 0-9,0 0-16,0 0-5,0 0-13,0 0-6,0 0-11,0 0 0,0 0-7,0 0-2,-20 15-3,10-10-5,2 3-3,-1 5 2,-5-1-9,3 1 2,0 0-4,-3-1-2,1 1-2,3-1-3,-3 0-19,4 1-4,-2-1 2,2-3-10,0 2-11,2-5-6,0 4-12,1-4-3,3 0-13,-3 1-8,2-3-8,0 1-18,0-1-10,4-4-110,-13 4-235,13-4 105</inkml:trace>
  <inkml:trace contextRef="#ctx0" brushRef="#br0" timeOffset="192415.617">31967 4145 28,'3'-7'185,"-3"7"-12,0 0-8,0 0-19,0 0-21,0 0-18,0 0-5,0 0-12,0 0-9,0 0-9,0 0-8,0 0-3,0 0-10,22 11-1,-17-6-7,3 1-1,0 0-8,0 3-3,-1-1-3,2 1 4,0 0-14,2 3 0,-2 1 3,1 0-1,2-2-8,-5 1-1,3 1 3,-2-2-4,1-1-5,-2 0-12,5 2 0,0 0-8,-7-3-8,3-1-5,-2 1-5,1-1-8,-1 1-8,4-3-14,-4 3 5,-2-4-22,1 1-13,-1 0 1,-4-6-16,5 6-83,-5-6-206,0 0 91</inkml:trace>
  <inkml:trace contextRef="#ctx0" brushRef="#br0" timeOffset="193240.1656">32673 4183 9,'0'0'77,"-18"5"-14,12-4-4,6-1-3,-14 0-2,14 0-4,-11 0-8,11 0 1,-12-2-6,7-1 7,5 3-4,-10-6-7,5 1-1,5 5-1,-7-7 10,2 4 7,5 3-8,-8-9 0,8 9 3,-2-8-3,2 8 5,-3-8 0,3 8-5,-1-9-6,1 9 7,0 0-3,0-9 7,0 9-8,0 0-6,6-8-7,-2 3 1,-4 5-7,7-7-2,0 6 2,-7 1 2,11-4 5,-4 3-11,-7 1-2,14-1-7,-8 0 1,-6 1 1,13 1-5,-13-1 9,12 1-4,-7 1-1,-1 1-7,-4-3 7,10 6-7,-9-2-2,3 3 0,2 0 0,-5 2 3,1 0 0,-4 0 0,2 4 0,-4-1-2,-3 2 1,0 3 2,0-2-2,-1 2 5,-2 0 4,-1-2-10,-3-1 0,3 1 2,0 2 6,-2-3-2,-1-2 3,-4 3-4,5-4 0,-1 0 2,-1 1 1,1-4-5,1 1 5,0-3-4,1 1 2,-1-3-2,1 1 6,1-1-3,0-2-2,11-2 6,-18 2-7,18-2 4,-16 0 0,16 0 8,-11-4-18,11 4 0,-9-4-2,9 4-2,-8-6 1,8 6-1,0 0 11,-8-11-6,8 11 2,0 0-3,-2-8 7,2 8-9,0 0 6,0 0-3,0 0-2,0 0 5,0 0-3,18-7 5,-18 7-4,9-2 3,-9 2 0,0 0-1,21 2 0,-21-2-5,13 5 11,-7-3-11,-6-2 4,14 6 7,-7-3-8,1 3 2,-8-6 1,12 8-2,-3-4 2,-3 1-6,2 3 10,-2-4-10,-6-4 8,11 12-5,-5-7 1,2 2-13,-2 0-6,-1-2-8,3-1-14,-1 3-13,3-1-12,-10-6-28,13 10-108,-7-5-220,4-1 98</inkml:trace>
  <inkml:trace contextRef="#ctx0" brushRef="#br0" timeOffset="193729.51">32764 4455 53,'0'0'121,"0"0"-17,0 0-5,0 0-18,0 0-6,0 0-3,0 0-5,0 0-7,0 0-9,0 0-5,0 0 0,0 0-5,0 0 5,0 0-25,0 0 8,0 0 10,0 0-21,0 0 3,0 0 2,0 0-6,0 0-3,0 0 6,0 0 9,0 0 7,0 0 1,0 0 0,0 0-3,0 0 9,0 0 3,0 0-2,0 0 6,0 0-9,0 0-6,0 0-7,0 0 0,0 0-6,0 0 7,0 0-6,0 0-4,0 0 15,0 0 4,0 0-3,0 0-6,0 0-1,0 0 0,0 0-9,0 0 3,0 0-2,0 0-1,0 0-6,-4-59-2,4 59-8,0 0-1,0 0-3,0 0-14,0 0 0,0 0 4,0 0-16,0 0-2,0 0-8,0 0 1,0 0-5,0 0-7,0 0-8,0 0-1,0 0-3,0 0-22,0 0-12,0 0-6,0 0-18,0 0-86,0 0-220,0 0 98</inkml:trace>
  <inkml:trace contextRef="#ctx0" brushRef="#br0" timeOffset="194449.8743">33053 4226 87,'0'0'167,"0"0"-13,0 0-19,0 0-13,0 0-11,0 0-17,0 0-10,0 0-10,0 0-3,0 0-6,0 0-9,0 0-6,0 0 1,0 0-3,0 0-13,-63 38-9,63-38-2,0 0-6,-16 24 5,16-24-16,0 0-1,-11 25-16,11-25-2,0 0-1,0 0-2,-9 32-9,9-32-3,0 0-1,0 0 3,0 0 8,-7 30-16,7-30 5,0 0 2,0 0 0,0 0 5,0 0 9,0 0-6,0 0-1,0 0 6,0 0-2,0 0 15,0 0-7,18 38 6,-18-38 0,0 0 2,0 0 9,0 0-2,0 0-4,0 0 3,29 9-2,-29-9 5,0 0-1,0 0-1,0 0-1,29 8 6,-29-8 1,0 0-2,0 0 3,0 0-5,28 10 1,-28-10-5,0 0 7,0 0 2,0 0-10,0 0 4,26 13-5,-26-13 5,0 0-6,0 0 3,0 0-6,0 0 1,14 25 4,-14-25 0,0 0-2,0 0 2,0 0-3,0 0 3,14 26 1,-14-26-1,0 0 1,0 0 4,0 0-5,0 0-4,0 0-3,0 0 4,6 28-3,-6-28 6,0 0 2,0 0-6,0 0 4,0 0 1,0 0-1,0 0 3,0 0-3,0 0 0,0 0-1,-45 18-3,45-18-9,0 0 13,0 0-41,-40 10-15,40-10-17,0 0-2,-36 6-12,36-6-8,0 0-84,-35 4-188,35-4 84</inkml:trace>
  <inkml:trace contextRef="#ctx0" brushRef="#br0" timeOffset="194920.2084">33110 4255 76,'0'0'126,"0"0"-10,0 0-4,0 0-14,0 0-10,0 0-6,0 0-7,0 0-1,0 0-15,0 0-2,0 0-10,0 0 1,0 0-7,46-16 1,-46 16-6,0 0-12,0 0 5,41-4-1,-41 4-8,0 0-1,0 0-2,36-3 3,-36 3-9,0 0 0,0 0-20,0 0-3,46-1-6,-46 1-10,0 0-20,0 0-5,0 0-17,38 4-29,-38-4-72,0 0-183,0 0 81</inkml:trace>
  <inkml:trace contextRef="#ctx0" brushRef="#br0" timeOffset="196058.8479">33419 4271 88,'0'0'78,"0"0"26,0 0-23,0 0 9,0 0-22,0 0 3,0 0-5,0 0 4,0 0-1,0 0-11,0 0-9,0 0 1,0 0-9,0 0 2,0 0-5,0 0-7,0 0-2,0 0 0,0 0-3,0 0-8,0 0 4,74 7-4,-74-7 0,0 0 0,0 0-4,43 6-1,-43-6-4,0 0-4,30 4 5,-30-4-2,0 0 3,0 0-7,37 8 2,-37-8-2,0 0 6,0 0-9,30 5-3,-30-5 7,0 0-12,0 0 14,0 0 0,0 0 17,0 0-6,0 0 3,31 7 3,-31-7 0,0 0-4,0 0 1,0 0-8,0 0 5,0 0-6,0 0 8,0 0-17,0 0 9,0 0-7,0 0 3,0 0-3,0 0 3,0 0-10,0 0 5,0 0-7,0 0 11,0 0-10,0 0 0,0 0 6,0 0 3,0 0-7,0 0 8,0 0-9,0 0 3,0 0 5,0 0-6,0 0-2,0 0-2,0 0 4,0 0-1,0 0 6,0 0-5,0 0-4,-38 66 2,38-66-3,0 0 9,-20 26-3,20-26-4,-14 24 6,14-24-8,-18 25 4,18-25 3,-13 19-5,13-19 3,-19 25-3,19-25 4,-20 25 3,20-25-6,-16 23 6,16-23-1,-16 24-2,16-24 2,0 0-3,-16 27 2,16-27-1,0 0 6,-14 24-7,14-24-2,0 0 5,0 0 2,-14 23-8,14-23 4,0 0-11,0 0-1,0 0-6,0 0-1,0 0-3,0 0 2,0 0-12,-13 22-1,13-22-2,0 0-9,0 0-16,0 0-17,0 0-18,0 0-11,0 0-77,0 0-198,0 0 88</inkml:trace>
  <inkml:trace contextRef="#ctx0" brushRef="#br0" timeOffset="218788.0912">19250 6428 38,'0'0'112,"0"0"-1,0 0-17,0 0-11,0 0-1,0 0-14,0 0 0,0 0 1,0 0-7,0 0-2,0 0-4,0 0-8,0 0 6,0 0-9,0 0-6,0 0-4,0 0-2,0 0 1,0 0-9,0 0 6,0 0-5,0 0-8,0 0-5,0 0 1,0 0-1,0 0 0,0 0-6,0 9 7,0-9-5,0 0 0,0 0-3,6 2 6,-6-2 12,10 2-6,-10-2-3,12 0-1,-6 0-4,3 1 12,1-2-6,2 1 2,-1 0 1,2-1-14,1 1 11,-1 0 2,6 0-2,-2-1-3,2 0-1,0-2 1,0 2-4,3 0 1,-1 0-13,-1-2 13,2 2-11,-3-4 7,3 3 3,-2-1 4,2 1-7,-4-1 2,-1 1-2,-4-1-4,1 0 0,-1 1 2,0-2 0,0 1-2,-3 2 3,3-2 2,-4 1-6,0-2 3,1 2-1,-4 0 2,-6 2 1,12-3-3,-12 3-2,7-2 5,-7 2 1,7-3-2,-7 3 7,0 0-11,6-2 2,-6 2 1,0 0-10,0 0-8,0 0 1,0 0-4,0 0-11,0 0-27,0 0-19,0 0-14,0 0-19,0 0-14,0 0-94,0 0-232,-24 10 103</inkml:trace>
  <inkml:trace contextRef="#ctx0" brushRef="#br0" timeOffset="219360.1261">19536 6229 32,'0'0'128,"0"0"-5,0 0-9,0 0-17,0 0-9,0 0-17,0 0 6,0 0-14,0 0-6,0 0-20,0 0 19,0 0-13,0 0-7,0 0-8,0 0 0,0 0-1,0 0 4,0 0-10,0 0-12,0 0 13,0 0 3,0 0-9,0 0 2,0 0-1,0 0-10,0 0 13,0 0 4,6 17 1,-4-9 2,-2 1 12,0 1-4,0 6-2,0 1-2,0-1 2,-2 1-2,0 4 7,0 3-10,-1 3-1,0-9-2,2 3-3,0-3-5,-1 0-9,0-1 10,1 0-3,1 2 3,-3-4-6,3-3 2,0 1 3,-1 3 1,-1-7-9,2 3 3,-1-2-8,1-1 1,0-3 2,0-6 2,0 14-5,0-14 1,0 10 1,0-10-8,0 7-10,0-7-4,0 0-9,1 7 2,-1-7-12,0 0-5,0 0-5,0 0-9,0 0-20,0 0-25,0 0-15,0 0-114,0 0-247,0 0 109</inkml:trace>
  <inkml:trace contextRef="#ctx0" brushRef="#br0" timeOffset="222024.9958">20540 6055 49,'0'0'97,"4"-5"-4,-4 5-12,0 0 5,0 0-9,0 0 0,0 0-7,0 0 0,0 0-7,0 0 0,5-4-10,-5 4 8,0 0-16,0 0-3,0 0-4,0 0-5,0 0-8,0 0-2,0 0-5,0 0 9,0 0-6,0 0-3,-16 20 2,12-16-3,-1 0-3,0 1-2,-2 0 4,1 1-8,0-2 4,0 1-2,0-1-3,-1 0 4,7-4-2,-11 4 5,6-4-1,5 0-8,-9 2 4,9-2 0,-10 0-2,10 0 7,-10-4-9,10 4-1,-9-5 8,2 1-8,3 0-4,4 4 3,-8-9-4,4 4 10,1-2-12,0 2 7,3 5-8,-5-13 2,1 8 0,2-3 2,2 8-3,-4-9 7,4 9-4,-1-11-7,1 11 7,1-10 1,-1 10-7,0-8 8,0 8-4,5-6 5,-5 6-6,3-8-2,-3 8 1,4-7 7,-1 4-9,-3 3 7,7-4 2,-7 4-6,6-5-2,-6 5 3,9-1-1,-9 1 2,12-2 1,-12 2 3,11 0-8,-3 0 8,-8 0-1,14 1-6,-6 0 0,0 2 3,0 0 4,1-2 2,1 2-10,-1 0 5,-1 2 0,2 0 0,0 0-5,-1-1 6,-1 3 0,0-2 0,-1 1-5,0 3 9,-2 1-10,0 1 5,0-1 3,-1 6 1,-3 0 1,0 1 5,-3 1 4,-2 0-3,-1 1-5,-3-2 6,-1 5-1,-1-4 7,-4 4-5,-1-1-1,1-5 1,-3 4 0,-1-1 6,3-4-7,-6 2 1,5-4 1,2-1-2,-5 0-2,3-3 0,-2 3-3,3-5 0,-2 3 2,1-4-5,2 0 5,2-1-4,0 0 9,0-1-8,1-2 4,2-1-6,-2 1 7,0-2-8,1-2 8,10 2-8,-16-3 1,9 3 6,-1-4-15,2 0 1,-1-1 7,7 5-5,-10-9 4,6 5 1,4 4-3,-5-11-2,2 7 2,3 4 0,-1-10-3,1 10 3,-1-9-3,1 9-2,0 0 2,2-12-5,-2 12-8,4-5 16,-4 5-5,7-7 0,-7 7 2,10-3 10,-4 2-8,-6 1-2,12-1 0,-12 1 6,11 0-9,-11 0 1,13-2 7,-5 4-11,-8-2 5,15 1 0,-9 0 6,1 2-4,4 2 12,-2-1-12,0-1 3,3 2-5,-3 0 2,1-1-1,-1 0 4,1 3 0,2-3-4,-1 2 2,1 0 3,-2 1 1,2 1 3,-1-1-6,0-1 0,3 0 0,-3 1 3,5 0-6,-2 0 4,-2-1 4,-1-2 0,1 1-5,-1 0 3,1 0-17,-1-2 8,1 1-13,-3 1-1,0-3-16,-1 1-2,-1-1-9,-2 1-15,-5-3-16,13 4-7,-8-1-14,-5-3-104,6 2-220,-6-2 98</inkml:trace>
  <inkml:trace contextRef="#ctx0" brushRef="#br0" timeOffset="223111.1081">20874 6050 37,'0'0'91,"0"0"-8,0 0-5,0 0-2,0 0-8,0 0-2,0 0-1,0 0-9,0 0 7,0 0-12,0 0 3,0 0-7,0 0 6,0 0-15,0 0-2,0 0-6,0 0-5,0 0-4,0 0 1,0 0-7,0 0 0,0 0-5,0 0 11,0 0-11,0 0 7,0 0-10,0 0 2,0 0 4,0 0-1,0 0 0,-12 20-5,10-16 5,2-4 2,-5 10-8,3-3 7,0-2-8,2-5 12,-5 13 0,3-5-3,-2 0 2,1 2-4,0-3-3,-1 3 6,2-3-5,-1 3 0,-1-2-1,3 3 1,-3-1 7,2 0-6,-1 2 2,0 2 3,-1 1-3,1-3-14,1 0 5,0 4 8,-2-1-3,3-2 9,1 3-13,-1-5-3,-1 2 9,2 0-4,0-1-4,2 1 0,-2-3-2,2 2-2,-2-1 1,2-2 5,-1 0-3,2 1 4,-1-2 1,1 0-10,-1-1 0,2 3 9,-2-4-5,1-1 2,1 1 3,0 0-3,0-1 0,1 0 2,0-3-1,1 3-1,-6-5-4,12 3 10,-5-1-4,2 0 2,-1-1-3,-8-1 2,17-1-4,-9 1 1,-8 0 1,15-2 3,-5 0 0,-1-1-1,-2 2 3,2 0-4,3-3 0,-2 1-2,-1 0 5,0 1 1,0-3 10,-1 0-4,-2 2-6,4-3 6,-3 3 3,-1-2 2,0-2-3,3 0 9,-2 1 0,-2 1 2,3-4 3,-2 0-2,1-1 1,0 3 7,-2-4 1,0 2 3,0 0 0,-1-3 3,0 2-5,-2-2-5,1 0 0,1 0-4,-3-1 0,0 2-7,1-2-1,-1-2 2,2 1-3,-5-2-5,1 1 2,1-1-4,-1 0-1,-1 4-4,2 1 3,-2 0-4,-1-1 1,1 0 0,-1 0-2,-1 2-2,1 1 3,-1-1-2,0 2-4,0-1 2,1 2-1,-2 0 2,3 2-1,2 5-2,-7-10-2,2 5 1,5 5-2,-6-7-4,1 5 1,5 2-4,-9-5-8,9 5-12,-13 0 2,13 0-5,-13-2-17,13 2 12,-15 2-15,5-1 0,-1 3-1,-1 0-11,0 0-7,0 1 0,0-1 0,0 1-9,0 2-1,-1 0-14,0 0-20,3 0-6,0 1-14,-2-2-89,2 2-239,1-3 106</inkml:trace>
  <inkml:trace contextRef="#ctx0" brushRef="#br0" timeOffset="225100.1423">21853 6094 128,'0'0'146,"0"0"1,0 0-21,-3-10-3,3 10-14,0 0-4,0 0-11,0 0-7,-3-7-2,3 7-5,0 0-8,0 0-3,0 0-2,0 0-7,0 0-7,0 0-2,0 0-5,0 0-4,0 0-6,0 0-3,-8-3-9,8 3 6,0 0-10,-9 13 2,2-4-4,-2 2 1,-1 0-7,0 4 1,0 2 2,-6 4-3,1 1 2,0 0-1,1-1-4,-4 0 1,2 0-5,0 0-3,-1-1 2,6-3 1,-1 0 0,-3 3-3,5-3 1,-2-3 1,3 0-3,0 2-1,0-3 3,0 0-1,3-2-13,0-1-12,0-2-11,1 1-18,0-4-2,1 0-13,2 0-18,2-5-8,-5 7-9,5-7-12,-3 5-119,3-5-250,0 0 111</inkml:trace>
  <inkml:trace contextRef="#ctx0" brushRef="#br0" timeOffset="225465.4755">21606 6210 43,'0'0'141,"0"0"-18,0 0-3,0 0-15,0 0-19,0 0-1,0 0-13,0 0 2,0 0-14,0 0-8,12 7-3,-12-7-10,6 8 0,0-4-2,-2 1 5,3 2-5,0 1-5,-2 2 0,4-2-1,-1 3-10,1 1 2,0 2-3,1 1-3,-1-1-4,1-1 4,0 3-5,1-3 0,-2 2 2,3 0-2,-1 1-3,0-2 3,1 0-1,-5-6-2,6 5-3,-5-4-7,3 3-9,-1-1-19,-3-3-2,1-1-15,-3-1-5,1 3-21,0-5-10,-2 1-28,0 0-70,-1-1-194,-3-4 87</inkml:trace>
  <inkml:trace contextRef="#ctx0" brushRef="#br0" timeOffset="226477.2954">22124 6077 27,'0'0'133,"0"0"-6,0 0-9,-4-7-9,4 7-12,0 0-7,0 0-6,0 0-3,0 0-9,0 0-5,0 0-8,0 0-7,0 0 6,0 0-10,0 0-3,0 0-5,1-10-7,-1 10 3,0 0-10,8-7-1,-8 7-6,6-3 5,-6 3-8,8-6 6,-1 3-7,-7 3 0,11-3-6,-4 0 1,1 2-2,-8 1-1,17-5-1,-7 4-5,0-1 2,-1 2 6,3-2-3,-1 2-2,-1 0 2,-1 2-2,3-2-2,-5 2-1,0-1 1,4 3-3,-3-2 0,-2-1-3,1 4 2,3-1-1,-5 3-3,1-4 5,0 2-4,-1 1 5,0 1-3,-2 4 11,-1 0-11,-1-1 5,-1 2 0,-3 0 4,1 0-7,-2 1 6,-1-3-1,0 2-2,-4 1 0,1-3-1,-2 1-3,0 1 8,0-5 1,-2 3-7,2-3 4,0 1-1,-2-1-3,3 0 2,-2-2-4,2 0-1,0-1-1,2-1-2,0-1 2,7-2 1,-9 4-3,9-4 6,-8 4-4,8-4 2,-5 1-3,5-1 5,0 0-6,0 0-5,0 0-6,0 0 4,0 0-2,0 0 6,0 0 2,0 0-1,0 0-2,0 0 1,31-8 4,-21 7 0,0-2-5,3 3 2,-1-1 4,0 1-3,0 1 5,1-2 0,-1 3-5,-1 0 4,0-1-6,-1 0 7,1 2-1,0 0-1,-5 1-3,1-3 4,-2 3-3,0-1 1,1 3-1,-2-2 3,-1 1 0,-3-5 17,1 14-9,-2-7 2,-2 3 4,-1-2 6,-2 1 2,0 0 4,-2 1-6,-1 0 0,-1-1-1,1-1 1,-2 1 4,-4 1-2,5-3-3,-3 1 5,-1-1-8,3 2-4,-2-4 1,1 0 7,0 0-4,0 0 1,0 0-6,0 0 3,2-1 3,-3-1-2,3 1-4,-1-1 4,3-2-1,1 1-6,7-2 1,-13 2-4,7-2-2,6 0-19,0 0-4,-15-3-5,15 3-6,-8-5-5,8 5-24,-4-5-16,4 5-18,-1-8-5,1 8-15,0 0-82,5-17-217,-1 12 96</inkml:trace>
  <inkml:trace contextRef="#ctx0" brushRef="#br0" timeOffset="226919.9135">22612 6379 71,'0'0'142,"0"0"2,0 0-11,0 0-17,0 0 1,0 0-10,0 0-20,0 0-6,0 0-6,0 0-4,0 0-1,0 0-5,0 0 8,0 0-6,0 0-6,0 0-9,0 0-1,0 0-5,-2-16-3,2 16-2,0 0 0,-1-11-3,1 11-2,-1-11-6,1 11-2,-1-10 0,1 10 0,-3-10-5,3 10-1,-1-11-4,1 11-1,0-6 3,0 6-10,0 0 1,-2-9-5,2 9 2,0 0-3,0 0-4,-5-7-6,5 7-7,0 0-7,0 0 5,0 0-15,0 0 11,0 0-6,0 0 1,0 0-2,0 0-3,-1 23-12,1-23-19,-1 10 6,1-10-10,0 10-16,0-10-8,1 10-13,-1-10-19,1 8-96,-1-8-232,2 6 103</inkml:trace>
  <inkml:trace contextRef="#ctx0" brushRef="#br0" timeOffset="227633.0592">22994 6063 46,'0'0'108,"0"0"0,0 0-19,0 0 2,-17 11-12,17-11-3,-6 5-4,6-5-4,-9 8-4,4-4-4,2 1-9,-2 0 2,-1 5-5,0-5-4,4 0-1,-4 4-10,1 0 2,-1-2-6,1 1-5,-1 2 2,-2 0-1,3 2 6,-3-2-7,5 2 0,-4 3-6,1-4 0,-1 5 2,5-3-1,-2-1-11,1 0 2,1 0-2,1-1 4,1 0-1,0 2-6,1-3 4,0 1-1,2-1-2,-2-1-5,2 1 8,2-2 0,0 0-3,5 0 0,-2 0-2,1-2 2,-1 0-2,3-2-1,-5-1-1,7 0-1,-3-1 4,0 0-5,3 1 3,-3-3 3,1-3 0,0 3 4,1-2-2,-3 0 7,3-2 4,-3-1 3,2 1 10,-1-1 8,-3-2 5,2-1 0,0 2 3,-1-3 3,-2-2 1,1 2-6,-2-3-2,2-2-6,-3-2-2,-1-1 0,-1 2 2,-2 3 3,2-4-6,-4 1-3,1 3-1,0-5-4,0-1-6,-2 6-3,-1-4-5,-1 6-1,3-1 0,-2-1-7,1 0-2,-1 2-4,-1 0-3,1 5 0,-1-4-1,0 4-1,-1-3 1,2 4-7,-1-1-6,0 0-6,5 5-1,-13-6-5,8 5 1,5 1-10,-13-3 2,13 3-10,-13 0-11,6 0 0,7 0 4,-18 4-14,10 0-12,-1 1 2,1 2-8,1-2-12,-1 2 6,3-2-20,1 0-13,0 2-84,4-7-227,-6 11 100</inkml:trace>
  <inkml:trace contextRef="#ctx0" brushRef="#br0" timeOffset="228528.1484">23651 5833 87,'0'0'121,"0"0"-9,0 0-7,0 0-10,0 0-5,0 0-2,0 0-17,0 0-8,0 0-3,0 0-4,0 0-7,0 0-5,0 0-6,0 0-4,0 0-7,0 0-2,0 0-1,0 0 0,0 0-3,0 0-1,-16 12 4,16-12 4,-10 9 1,6-6 5,0 3-7,-1-1-4,0 1-1,-1-2-2,1 3-3,0-1 2,-1 2-12,1 1 3,0 0-1,0-2 2,0 1 0,1 4-5,-1-3 2,1 1-5,0 2 3,0-2-2,2 2-1,-4 0 1,1 3 5,2 2-1,-1-1-6,-1 0 2,1 2-3,-1-2 0,3-1 3,-1-3-4,2 6-1,-1-1 1,0-1-3,-1 1 10,2-2-8,0 0 4,-1-2 0,2 3 2,0-5-6,0 0 2,0 1-1,0 0 6,3 3-9,-2-3 3,1-2 8,1 1-10,0-1 5,1 0 2,1-1-4,-3-1-3,3 1 6,1-1-6,-1-4 4,0 3 0,1-2-2,1-1 0,0-1-3,0-1 4,-1 1-3,6-1 4,-2-2 1,1 0 9,-1 0-1,2-2 4,-1 0-8,1-1 6,-3-1-1,4 1 3,-2-1 0,2-1 3,0 0 0,-2 1 2,2-3-7,-1 2 4,-3 0 5,-1-1 5,0 1-3,-1-2 4,-2 2-6,1-1 3,-2 0-2,1 0-2,-2-2 1,0 3 3,-3 5 3,3-12 6,-3 12-7,1-11-1,1 5-2,-2 6-6,0 0 5,-4-12-9,4 12-1,-5-8 0,5 8-6,-7-8 1,2 4-4,5 4-5,-14-3-11,6 3-3,8 0-5,-23 3-2,12-3-6,-7 3-3,5 1-12,-6 1-10,0 0-4,2 2-4,1 0-6,-1 1-12,0 0-13,1 1-13,-2-1-18,1 2-24,-2-1-79,1 0-244,-5 3 109</inkml:trace>
  <inkml:trace contextRef="#ctx0" brushRef="#br0" timeOffset="241089.6045">24397 6241 31,'0'0'126,"0"0"-10,0 0-5,0 0-9,0 0-14,0 0-1,0 0-11,0 0-6,0 0-7,0 0-5,-2-9-4,2 9-6,0 0 3,0 0-11,0 0-4,0 0-1,0 0-6,0 0-1,0 0-8,0 0 0,0 0 0,0 0-3,0 0 4,0 0-13,0 0 1,0 0 3,7-3 0,-7 3-5,0 0 4,0 0-11,10 0 10,-10 0-6,10 0-1,-10 0 1,12 0 7,-4-1-3,-8 1-6,17 0 0,-6 0 2,3 0-1,-2 0 4,8 0-6,-1 0 6,1-1-2,3 1 0,5-2-2,-7 0 0,7 1 1,-1-4 1,2 3-2,-2-1-2,-4 1-2,-2-2 1,5 0-1,-4 2 6,0-3-6,-2 4 7,1-2-5,-2 1 1,-3-1-1,-2 2 1,-2 0-6,-3-2 1,0 3 6,-9 0-4,10-2-2,-10 2 9,9 2 3,-9-2-2,0 0 9,0 0-1,9 2-7,-9-2 0,0 0-3,0 0 1,0 0 0,-22 6-4,16-4 2,6-2 6,-18 4-6,8-1 0,0-1-3,1 1 6,0-3-3,-3 3-2,3-2-3,1 0 6,-3 1-3,1 0 1,0 2-6,-1-3 12,0-1-11,-1 3 3,-2-1-5,3-1 11,-3 1-11,0-2 3,1 2-3,-1 0 2,1-2-3,-6 0 3,6 3-4,-1-3 5,1 2-6,-6-2 1,0 0 9,2 3-5,0-3-2,0 2 1,4-1 1,-1-1 3,0 1-4,2-1 5,2 0-5,0 0 5,2 1-6,8-1 3,-11 0 0,11 0 2,-10 2 0,10-2-2,0 0 0,-11 0-1,11 0 2,0 0-3,0 0-2,0 0 0,0 0 1,0 0 1,0 0 0,0 0-4,0 0 6,0 0-4,31-10 7,-17 8-2,3-2 0,3 1 6,1 0 1,7-2-7,0 1 3,-8-2-2,7 2-3,-5 3 4,-2-2-6,1 3 7,-1-1-3,-2 1 5,1-2-11,-1 4 8,0-2-2,1 0 0,-6 1-7,5 2-1,-5-2-5,-2 1 0,2 0 2,-2-1-7,1 1 7,-4-2 2,-2 2-5,0-1 7,-6-1-1,13 2-4,-13-2 3,10 0 0,-10 0 6,7 1 1,-7-1 7,0 0-1,10 1 6,-10-1 7,0 0 0,0 0-3,0 0 0,0 0 1,0 0-3,0 0 0,0 0-8,0 0-6,0 0-19,0 0-13,0 0-14,0 0-15,0 0-13,0 0-24,-31 0-101,22 3-217,2-3 96</inkml:trace>
  <inkml:trace contextRef="#ctx0" brushRef="#br0" timeOffset="242350.1157">26006 5779 5,'0'0'127,"0"0"-9,0 0-12,0 0-18,0 0-2,0 0-3,0 0-8,0 0-7,0 0-4,0 0-11,0 0 0,0 0 4,0 0-19,0 0 17,0 0-11,0 0-7,0 0-2,0 0-3,0 0-3,0 0-5,0 0-10,0 0 12,-22 10-4,22-10-4,-10 5 1,1 0-2,1 0-11,-1 0 6,-1-1 5,0 3-1,-1 1-3,1-2-3,-1 2-17,0 0 12,0-1 3,-1 0 2,0 3-5,-1 2-1,0 0 3,4-4-1,0 1-7,-2 3 12,-2 1-5,4-4-7,1 3 6,-2 2-2,4-4-3,1 0 0,-2 1 0,3 0 5,-1 5-3,2-1-4,0 0 9,0-3-4,3 0-1,0 4 0,4-3 2,-1-4 1,0 7-7,3 0 11,0-2-8,-2-1 5,4 1-2,-2-4-7,4 5 8,-2-4-7,0 0 8,0-1-4,3 1-3,-4-5 5,5 2 4,-2 1-9,-1-3-1,2 0 7,0-1-3,-1-1 0,0 2-2,0-4 3,-1 1 2,0-2 4,0-1-9,-1 2 0,-8-2 6,16-3-6,-6-1 1,-1 0 11,1-2-9,-3 1 3,1-2-9,0 0 0,-1-1 2,0 0 8,-2-1-6,0-1 2,-1 3 0,0 0 1,-2-4-1,2 5 3,-3 0 0,0-4 10,-1 10-2,0-12-3,0 12-6,-1-10 6,-1 2-4,2 8 0,-5-10 3,2 5-3,3 5-5,-5-7 3,5 7-2,-8-4 0,8 4-6,-9-5 3,3 2 8,6 3-13,-12-1 9,12 1-8,-11 1-2,11-1-2,-14 3-1,6-2-5,2 2-3,-6 0 3,3 1-13,0-1-2,2 1 2,-3 2-7,3-3-19,-1 2-6,2 3-10,-1-4-7,1 1-8,1 0-12,0-1-96,1 3-207,-2-2 91</inkml:trace>
  <inkml:trace contextRef="#ctx0" brushRef="#br0" timeOffset="243161.1189">26486 5917 1,'0'0'134,"0"0"-5,0 0-7,0 0-4,0 0-17,0 0-5,0 0-6,0 0-3,0 0-12,0 0-18,0 0 1,0 0-4,0 0 3,0 0-23,0 0 6,-17-4-10,17 4 1,0 0-7,-11 10 1,5-6-6,6-4 0,-11 9 10,6-4-15,0 3-1,1-3 2,-5 4-6,4-1 2,-1 0-3,1 1-2,0 2 0,-3-3-6,3 3 1,0-1 9,1 3-6,1-2 4,-1-1 0,1 1-3,-1 0-4,1 1-3,3 1 6,-1-1 0,2-1-4,-1-1 7,0 0-4,2-1-2,0 1 0,3 2-5,-1-4 11,1-1-5,0-2-3,0 4 6,4-4-2,-1 2-3,0-4 4,-2-1 3,5 3-5,0-2 1,-1-1 4,1-1-7,0-2 1,0 1 0,2-3 1,-1 1 5,-1 0-4,1-1 1,-1-1-5,0-1 1,1 2 2,0-3 8,-1 1-3,-1 1 7,-1-3 0,1 0 5,1 2 5,-4-4 0,2 2 4,-1-3-2,0 4-6,-1-5 0,1 0 5,-2-1-7,-2 2 1,0-1 1,1-1 8,-1 2-8,0-1 8,-2 1 1,1-2-2,-2 0 1,0 2-3,1-2 1,-1 1-3,-2 0-1,-1 4-1,1-4-9,-1 2 5,-1 0 0,-2 2-5,1-3-2,-1 2 1,1 0-2,-1 3 0,-3-3-1,0 1-4,1 4 1,1-2 0,-2 2-2,0 1-2,1-2-5,-2 1-18,-3 1-4,1 2-6,0 0-15,0 0 11,-1 0-6,0 3-17,-1-2 6,3 4-4,-2-2-18,2 0-2,-2 2-10,1 0-9,1 1-13,-1 1-12,1-2-107,-1 2-247,2-2 109</inkml:trace>
  <inkml:trace contextRef="#ctx0" brushRef="#br0" timeOffset="243769.7386">27470 5970 146,'0'0'164,"3"-7"-7,-3 7-14,0 0 0,0 0-10,0 0-11,0 0-9,0 0-10,0 0-14,0 0-6,0 0-11,0 0-6,0 0-7,0 0-8,0 0-6,0 0-5,-12-8-4,12 8-5,0 0-3,-17 13-3,10-6 1,-5 0-2,0 6-5,-1-2-3,-4 1-2,3-1 3,-8 6 0,2 3-1,2-2 2,-4-2-3,6 0-2,-1 1-1,2-3-5,1-2 2,0 3-1,2-3 1,-2 2-1,3-4 1,3-3-5,0 4-10,-1-3-9,3 1-8,1-3-13,0 1-18,1-2-13,1 0-21,3-5-12,-5 10-14,3-5-14,2-5-119,-5 6-267,5-6 118</inkml:trace>
  <inkml:trace contextRef="#ctx0" brushRef="#br0" timeOffset="244130.157">27232 5987 137,'0'0'136,"0"0"-12,0 0-17,0 0-10,0 0-11,0 0-13,0 0-3,0 0 1,0 0-12,0 0-9,0 0 0,7 17-1,-6-12-4,-1-5-5,6 15 0,-3-6 2,1-1-1,0 3-2,-1 0 2,1 1-5,1-3-1,4 6-6,-2 2 2,-1-8-5,3 6-3,-3 1-1,2 0-1,-1-2-5,0 0 3,1-3-2,-1 6-2,1-6-3,-3 0 0,2 0-8,-1-1-8,0 1-10,0-2-7,-1 0-14,-1 0-7,1 0-15,0-3-11,-2-1-10,0 2-16,1-2-14,-4-5-91,3 9-217,-1-6 96</inkml:trace>
  <inkml:trace contextRef="#ctx0" brushRef="#br0" timeOffset="245121.2495">27756 5899 64,'0'0'162,"0"0"-3,-2-11-17,2 11-4,0 0-19,0 0-8,0 0-12,2-7-7,-2 7-11,0 0-15,0 0-4,9-7-7,-5 4-6,-4 3-4,9-5-8,-4-1 5,2 3-10,0 0 1,1 0 1,-2 1-9,6-2-1,-3 1-2,1-1 1,1 0 0,1 0-2,-3-1-2,1 3-4,-2-1-2,2 0 4,-1 2-4,2-2 2,0 3-4,1-2-1,-1 0-3,-1 1-1,-1 2-1,2-1-2,-11 0 6,18 2-9,-10-2 4,-1 2-8,0 1 5,-2-1 2,3 3-3,-3 0-1,0-3 1,-1 5-1,1-2-3,-1 2 4,-1-2 0,0 1 5,-2 3-8,1 0 6,-2-1-3,-2 2 8,0 1-8,-2-1 5,-1 2-3,0-1-1,1-2 3,-4 1-5,-1 1 4,-1-1 6,1 2-1,0-4-9,0-2 7,2 1-4,-1-1 5,0-1-4,3-3-3,-1 3 2,6-5-1,-11 5 7,8-2-2,3-3-3,-10 5 1,10-5 1,-7 4 2,7-4-1,-5 2-3,5-2 3,0 0-4,0 0-1,-5 5 1,5-5-1,0 0 2,0 0-1,0 0-3,0 0 4,0 0-3,0 0-2,0 0 8,0 0-9,25-11-5,-16 8 10,3 1 0,0-1-1,0 1-1,-2 1 0,3-3-1,-1 3-6,0 0 7,1 1-5,-1 0 4,0-1 2,0 1-4,-1 1 5,0-2 0,-4-1-1,-7 2 1,14 4-1,-7-3-5,-7-1-1,11 2 4,-6 1-5,-5-3 2,12 2 2,-8 1 0,-4-3 4,10 4-8,-6-1 7,2 1-3,-6-4 0,6 6-1,-6-6 0,4 9-1,-2-4 7,0 0-5,-2-5 2,2 14 0,-2-8 3,0-6 0,-2 16 3,1-9-3,0 0 0,-1 5 4,0-3 3,-1 1-3,-2 0 3,-1-2 2,1 3 2,-3-2 3,2 0-3,-1-1 0,0 1 1,0-1 3,-3 0 0,0 2 0,1-3 6,-2 1-11,0-1 2,0 0 0,-1-2-1,-1 2-2,2-3 3,-7 2-4,8 1-4,-1-4-1,0-3 8,1 4-6,-2 1 0,3-4 1,-1 0 0,-1 0-4,0-1 0,11 0-5,-16-2-13,4 1-6,5 1-21,-1-3-14,8 3-15,-15-6-2,6 3-16,3-1-9,6 4-15,-10-8-13,6 5-33,-2-1-97,6 4-273,-6-7 122</inkml:trace>
  <inkml:trace contextRef="#ctx0" brushRef="#br0" timeOffset="246957.3641">18409 8006 3,'0'0'115,"-3"-8"2,3 8-11,0 0 2,0 0-10,0 0-7,0 0-8,0 0-6,0 0 0,0 0-8,0 0-9,0 0-8,0 0 5,0 0-14,0 0 10,0 0-14,0 0-4,0 0-6,0 0-1,0 0 1,0 0-7,9-6 4,-9 6 0,8-2-10,-8 2 11,10-1-9,-5-2-2,-5 3-5,14-1 1,-3-1-4,1 2 3,-1 0-1,1 0 2,6-1-6,-6 1 1,2-1-1,5 1 11,-1-1-9,2-1-9,0 1-2,-3 1 14,2-3-9,-1 3 0,-5 0 3,0-2 7,-1 2-10,1 0 10,-2 0-13,-2-1-2,-9 1 2,16-1-11,-16 1-1,8 1-3,-8-1-11,11-1 1,-11 1-2,0 0 3,7 2 3,-7-2-7,0 0-8,0 0-5,0 0-17,0 0-21,-14 18-18,5-12-95,1 1-207,-3-2 92</inkml:trace>
  <inkml:trace contextRef="#ctx0" brushRef="#br0" timeOffset="247371.466">18488 8297 118,'0'0'148,"0"0"-15,0 0-4,0 0-16,0 0-6,0 0-13,0 0-9,0 0-5,0 0-11,0 0-17,0 0 7,0 0 2,0 0-9,0 0 0,15 1-2,-15-1 0,12 0-5,-3-1 3,1-2-10,2 3 1,1-1-8,0-2-2,5-1-5,2 4-2,-1-3 1,0 0-5,1-2-5,1 2 2,-2-1-2,3-1-1,-3-1 4,-1 3-4,1-3-10,-1 3-5,-2-3-5,2 2-6,-6 2-9,-2 0-10,1-1-4,-4 0-15,-1 1-7,-6 2-7,11-4-13,-11 4-22,6-2-129,-6 2-249,0 0 111</inkml:trace>
  <inkml:trace contextRef="#ctx0" brushRef="#br0" timeOffset="254150.087">19546 8188 21,'-6'-6'126,"6"6"-11,0 0-8,-5-3-7,5 3-6,0 0-7,0 0-3,0 0-11,0 0-5,-7-5 1,7 5-12,0 0-2,0 0-5,0 0-6,0 0-1,0 0-3,0 0-3,0 0-4,0 0-4,0 0-2,0 0-2,0 0-7,0 0-1,0 0 2,0 0-4,0 0-2,0 0-1,0 0-6,25 0 11,-25 0-9,14 3 2,-4-2-1,0-1 4,4-1-6,4 1 7,2-2-5,3 1-1,5-3 0,3-1-2,1 0 0,1 1 3,2-4-1,-1-1-7,1 2 8,0-1-2,0 3-5,-2-3 1,1 1 0,-4 0 0,0 3 1,-10 0 5,2 1-6,-4-1 1,-5 1-4,-1 2 2,-1 1-2,-4 0-5,-7 0 9,13-3 0,-13 3-8,8 3 8,-8-3-2,0 0-3,0 0 0,0 0 6,0 0-4,0 0 0,-17 15-5,17-15-7,-8 3-11,8-3-11,-6 4-20,6-4-17,0 0-11,0 0-23,0 0-113,0 0-234,0 0 104</inkml:trace>
  <inkml:trace contextRef="#ctx0" brushRef="#br0" timeOffset="255069.8789">20885 7614 132,'0'0'147,"0"0"-24,0 0 0,0 0-24,0 0-5,0 0-7,0 0-16,0 0-2,0 0-5,0 0-5,0 0-7,-2 25-7,-1-13 6,1 5-9,-2 6 3,-1 3-3,0 1-1,0-3 0,1 5-2,-1 1-2,-3-1 5,-1 2-2,1 0 0,1-1-6,-1 0-3,-2-2-2,1 1-1,2-3-6,0-1 2,0-7-9,2 2 1,-1-4 3,1 2-4,-2-4-1,5-3 1,-1 1-2,1-3-1,-1 0-4,2-3 2,-2 3-5,3-9-6,-1 7-5,1-7-8,0 0-1,-1 10-15,1-10-23,0 0-22,0 0-15,0 0-18,0 0-11,0 0-119,0 0-257,0 0 114</inkml:trace>
  <inkml:trace contextRef="#ctx0" brushRef="#br0" timeOffset="255800.0575">21417 7733 118,'-5'-4'150,"5"4"-13,-1-9-20,1 9 0,0-9-15,0 9-7,1-11-14,-1 11-10,1-11-4,-1 11-7,4-11-7,-3 3 1,0 0-6,1 3-5,-2 5-3,1-17 2,-1 12 3,0 5-12,-1-10 3,1 10 1,-6-8-7,6 8-7,-10-6-1,3 6-5,-2 0 3,-4 3-6,-2 1 0,-3 1 1,-3 4 0,3-1-1,-5 6-2,1 1-3,-4-1-1,5 2 1,5-5 3,0 2-3,3 1-1,1 1-1,2-2-6,0 3 3,1-4-2,3-2 0,4 4-1,1-4 3,-2 2 1,4-1 2,1 1-7,0-2-6,2 0 7,2-2-5,0-1-7,0-4 7,4 3-5,-1-4 1,3 1-4,2 0-3,-1-3-5,0-3-11,4 0 5,2-2-7,-7 1 10,6-5-7,-7 2-2,4 0-2,-4-1 14,3-3 3,-5 3 3,0-1-3,-2 1 4,2 0 16,-4 2 10,-1 0 7,0 1 7,0-2-5,-1 2 5,-3 5 1,6-10 5,-6 10-6,4-7 0,-4 7-5,2-5-2,-2 5 1,7-7-2,-2 5-10,-5 2 6,11-3-4,-6 0-3,-5 3 9,13-1-8,-13 1-4,14 0 1,-6 1 0,-3 2-4,0 2 3,0-2-8,1 6 6,0-2 4,-4 4 14,1 0 7,-3 6-5,-3 2-2,1 0-4,-4 1-1,-1 6 1,-2 0-2,-1 1 4,1-2-7,-1 0 0,1-7-1,2 6-1,0-8 2,1-3-2,3 1 0,-3-2-2,4 0-4,-1-2 7,1-1-11,-2 0-4,2-1-9,0-3-16,2-5-10,-1 11-18,1-11-12,-3 9-20,3-9-12,0 0-5,0 8-5,0-8-33,0 0-86,0 0-248,0 0 110</inkml:trace>
  <inkml:trace contextRef="#ctx0" brushRef="#br0" timeOffset="256416.9545">21965 7553 140,'0'0'172,"0"0"-10,0-9-11,0 9-16,0 0-11,0 0-12,0 0-10,0 0-12,0 0-7,0 0-6,0 0-10,-26 13-4,18-7-1,0 1-2,0 0-2,-2 5-8,-1 1-4,0 0-4,1 0 0,0 4-5,1-2-9,-1-1-1,1 5-1,-3 3-1,5-4-5,-5 7 3,6 0-2,-2-1-5,2 2 0,-2-2-2,3-3 1,2 4-2,1-4-3,-1 4-3,2-2 2,0-3-1,-1-1-2,2-1 0,0 2-6,3-5 5,-2-4 1,3 2 0,0-1-1,-1-1 1,0 0-4,2-2 5,0-1-3,1-1 3,0 0-5,0-1 4,1-3-1,-2 0-1,1 0 1,2-1-4,5-4 5,-13 2-4,18-3 0,-7-1 7,1-1-3,-2 0-7,1-2 4,-2 1-2,3-3 0,-2-1 2,0-2 1,-2 3 1,1-1 1,-2 0-5,-1-2 6,-1 2-4,-4-2 0,3 0-3,-4 1 3,0 1 0,-1 1-1,-5 0-3,3 1 2,-3 3-1,-4-1 0,0 2 3,-2-1-3,1 3 1,-2 1-3,-3 1 1,2 1-7,1 1 7,-5 3 0,1-1 1,5-1 1,0 3-4,-1 0 4,4-2-2,0 3-5,2-4-3,0 1-5,1 2-7,1-1-19,1-1-12,4-4-20,-6 10-4,4-5-11,2-5-9,2 10-10,-2-10-16,7 10-144,-4-9-288,-3-1 128</inkml:trace>
  <inkml:trace contextRef="#ctx0" brushRef="#br0" timeOffset="256850.0807">22336 7967 70,'0'0'184,"0"0"-7,0 0-9,-8 0-15,8 0-13,0 0-12,0 0-16,0 0-14,0 0-7,0 0-10,0 0-8,0 0-8,0 0-3,0 0 1,0 0-1,0 0 1,0 0 3,0 0 6,0 0-1,0 0-8,0 0-2,0-13-6,0 13-5,0 0-5,-4-9-4,4 9 0,-2-7-10,2 7 2,-4-10-2,1 4-6,3 6-3,-5-11 1,3 7-5,2 4-3,-7-10 1,7 10-1,-2-10-2,2 10-3,-5-8-2,1 5 1,4 3-5,0 0 2,-4-8-3,4 8 1,0 0-10,0 0-11,-3-7-8,3 7-7,0 0-4,0 0-3,0 0-3,0 0 1,0 0-6,0 0-1,0 0-4,0 0-15,0 0 0,0 0-11,8 24-13,-4-19-15,1-1-17,0 1-19,0-2-122,-5-3-286,13 4 127</inkml:trace>
  <inkml:trace contextRef="#ctx0" brushRef="#br0" timeOffset="257500.1728">22897 7607 13,'0'0'174,"0"0"-4,0 0-19,0 0-11,0 0-17,-9-5-10,9 5-14,0 0-14,0 0-8,-17 9-4,11-5-10,-1 1-1,0 3-10,-2-4-4,2 3-1,1 3-11,-2-2-1,3 4 9,-6 0-8,3-2 0,-2 5-2,0-1-10,1-1 0,1 3 0,1-2-6,1 1 1,1 0 2,1-1-7,-1 3-2,4-1 3,-2 1-3,2 1 0,2-2-4,-1 0-2,0 1-1,4-1 4,-3-2 1,2-1-2,1-2-3,0 2 3,0-2-2,0-2-4,2 0 4,0-1 5,0 0-8,2-1 5,0-4-5,-2 1 6,3 2-7,-2-5 2,1 0 3,1 2-3,3-6 4,-1 3-4,1-1 0,-3-2-3,2-1 6,0-1-5,-2 0 1,2-3 3,-1 0-2,-1-1 1,4-3-3,-2-1 15,1 0-16,-3-3 0,0 0 2,-3-1 1,2 3 2,-3-1 4,-1-2 0,-2 0-1,0-2 0,-4 0-3,1 2 1,0-3-2,-3 3-2,3 2 2,-2-1-1,0 3 0,-4-1-2,2 2-2,1 2 0,-1-1 2,0 3 1,-3-2-3,2 3-2,-1 0 4,2 2-1,-4-1 4,0 2-8,3 2-5,0 0-9,-4 0-5,10 2-10,-16 3-9,8-2-8,2 1-4,-2 1-9,2 2-18,2-1-15,-1 1-23,1 0-14,4-5-116,-6 11-266,3-7 117</inkml:trace>
  <inkml:trace contextRef="#ctx0" brushRef="#br0" timeOffset="258083.036">23293 7621 151,'0'0'217,"0"0"-12,0 0-8,0 0-14,0 0-14,0 0-13,0 0-10,0 0-16,0 0-12,0 0-17,0 0-8,0 0-11,0 0-4,0 0-10,0 0-7,0 0-8,0 0-5,0 0-5,0 0-6,6-6-3,-6 6 0,12 1-6,-5-2-2,5 1-4,-2 0-1,2 0 0,2-2-4,-4 0-1,0 2-1,3-3-6,-3 3 2,0 0 1,2 0-2,-5 0-4,3 0 1,1 0-4,-5 3 5,-6-3-6,17 0 2,-11 0-1,1 3-2,-7-3 0,7 4-2,-1-2-2,-6-2 0,7 5 7,-7-5-7,0 0 2,6 6-2,-6-6 4,3 9-1,-2-4-5,-1-5 4,-1 12 0,1-12-1,-3 17 2,2-8 0,-3 2 3,0 1 0,0-3-3,1 1-1,-1 2 2,-1 0-1,2 3-1,0-4 2,-1 4 4,-4 1-4,4-5 1,-1 4 1,0-1 0,0 3-6,-2-2 13,3-3-9,-2 4-7,0-3 0,-1 3-1,2-3-1,-3 0-10,2-2-9,1-2-15,-1 2-10,-2-1-20,2-1-13,1 0-14,0-5-17,1 1-26,1 1-13,3-6-149,-8 7-329,8-7 146</inkml:trace>
  <inkml:trace contextRef="#ctx0" brushRef="#br0" timeOffset="259436.5027">24098 7683 117,'0'0'164,"-4"-5"-2,4 5-8,0 0-8,0 0-14,0 0-8,0 0-10,-5-6-14,5 6-5,0 0-17,0 0-6,0 0-2,0 0-14,0 0-5,0 0-8,0 0-1,0 0 0,0 0-8,0 0 3,-6 19-9,0-8 1,1 0-5,-1 5 2,-2 0-1,-3 6-3,0 0 1,1-4 3,1 2-9,-2 1-2,-1-4 0,2 8-1,2-7-3,-1 2 0,-1-3-2,4 0 2,-3-1-2,0-1-5,4-5 1,-2 2 5,2-2-5,1 0-1,-1-1 0,2-4 1,0 0 0,1 2 5,2-7-8,-3 7 5,3-7 0,0 0 1,-4 6-3,4-6 0,0 0 0,0 0-1,0 0-6,0 0-4,0 0 0,-1-31 3,3 17-5,1 0-6,0-3 3,0 0-3,2 0 4,-1-2-3,1 2 3,2-3-2,-2 4 7,0 0-5,1 0 4,-2 5-3,0 1 5,0-2 4,0 2 0,1 0 2,0 0 3,0 2 2,-1 0-4,0-2 0,1 2-2,-1 2 1,0 1 1,2-1 3,-1 1-6,0 1 3,-1-1-4,-4 5 3,9-7-1,-4 5-3,-5 2 2,11-3 0,-11 3 2,11 3-5,-5-1-2,-6-2 6,12 7-1,-3-2-1,0 2-1,-1 1 6,0-2-3,1 4 1,2 5 0,1-3-1,-2 0-1,2 2 0,-2 1 1,2-2 0,-1 0 1,-1 1 2,1-1-4,0 0 2,-1-1-2,-1 2 4,1-2-3,-2-1 3,0 0-1,0-1 0,-1-2-2,-2 1 7,3-2-6,-4-1-1,0-2 4,0 1-3,0-1 1,0 1 0,-4-5-1,5 4 3,-5-4-2,0 0 9,7 4-6,-7-4-1,0 0 2,0 0-3,12-13 0,-10 8-4,-1-5 0,3 0 4,0-3-1,-2-3 1,2 0-2,1-4-3,0 2 0,0 0 4,-1-1-4,0 2 0,3-1 4,-1 1-1,-1 2 1,-1-3 1,-2 1-1,2 6 0,0 0-5,0 2 2,0 0 1,-2-1 4,3 2-4,-2 1-2,-1 0 1,-2 7 3,4-7-7,-4 7 4,5-8-7,-5 8-8,6-4-6,-6 4-10,5-6-15,-5 6-10,7-3-12,-7 3-14,8-1-5,-8 1-3,0 0-17,0 0-15,13 3-9,-13-3-104,5 4-253,-5-4 112</inkml:trace>
  <inkml:trace contextRef="#ctx0" brushRef="#br0" timeOffset="259949.2571">24771 7895 191,'0'0'191,"0"0"-10,0 0-12,0 0-13,0 0-11,0 0-21,0 0-9,0 0-16,0 0-8,0 0-14,0 0-6,0 0-6,0 0-6,0 0-5,0 0-4,0 0-5,17 0-6,-17 0-4,14 0-4,-6 0-3,2 0-5,-10 0 1,18 0-4,-6-3 0,0 3-2,0-1 0,-1-1-3,-2 0 1,3 2-2,-1-1-5,-3 0 2,-1-1-1,-7 2 0,16-1-2,-16 1 0,11 0-4,-11 0 1,11 0-2,-11 0 2,0 0 1,9 0-3,-9 0-3,0 0-3,8-3 6,-8 3-3,0 0-3,0 0-4,0 0-4,0 0-5,0 0-2,0 0-3,0 0-8,0 0 0,0 0-7,0 0-9,0 0-13,0 0-15,0 0-12,0 0-22,0 0-26,0 0-134,0 0-287,0 0 127</inkml:trace>
  <inkml:trace contextRef="#ctx0" brushRef="#br0" timeOffset="261101.5179">25318 7683 36,'0'0'113,"0"0"-13,0 0-9,0 0-9,0 0 1,0 0-14,0 0-6,0 0-11,0 0 2,0 0-10,0 0 3,9 10-2,-9-10 3,1 7-7,-1-7-6,3 7-2,-3-7 4,5 10-3,-2-4-3,-3-6 3,2 14-4,-1-6 1,2 3-2,-2-2 8,1 1-4,-2 1 0,0 0 6,0 2 1,-3 1-2,3 2-7,-1-3-3,-1-1-1,0 1-7,1 3-2,-1-3 4,0-1-7,-2-2 3,0 1-6,0 0 6,0-2-6,2 2-1,-2-2-1,1-3 3,1 1-6,2-7 6,-4 9-2,0-5 2,4-4 1,0 0 1,-3 7 3,3-7 0,0 0 0,0 0-2,0 0 0,0 0 0,0 0 0,-12-17-4,11 10-6,1-4 7,0 2-8,0-4 1,2 2 2,-1-2-3,2 0 1,0 1-2,-3 2 0,2-2-3,3 2 0,0-2 1,-2 2-3,1 0 4,0 2-1,1 0-3,0-2 1,2 0 2,0 5-4,-2-2 0,4-3 5,0 3-7,0 2 5,-2-3-1,3 4-5,0 0 4,-1-1 0,-3 5 2,0-6-1,-6 6-5,14-1 3,-7 0 1,-7 1-4,14 2 1,-14-2-1,10 3 1,-5 0 3,0-1 0,2 2 1,-1 1-3,-1-1-3,0 2 6,-1-1-1,1 0-1,-1 2-2,1 0 8,0 3 2,-1-2-4,3 1 1,-4 0-2,3 1-2,-4-3 4,4 1-2,-3 2 2,1 0 0,0-3 0,-2 0 0,0 0 0,1 2-3,0-1 3,-2 1 0,1-3 4,-2 3-5,1-1 3,-1-8-3,2 14-3,-4-6 2,1-1 0,1-7 1,-3 13 4,0-9-3,3-4-2,-2 9-3,2-9-4,-3 10 0,3-10 2,-1 7-1,1-7-1,0 0 1,-4 4 11,4-4-4,0 0-2,0 0-2,0 0 8,0 0 5,0 0 3,0 0-3,-12-11-1,12 11 1,-2-13 1,2 6 0,0 7-5,4-16 0,-2 6-3,2-1-5,0 2 6,3-3-1,2-1-1,-1 2 13,3-1-14,-1-2-4,4 3 1,-4-1 9,4 0-5,-2 1 2,1 0 0,0 2-2,-4 0 1,3 2-2,-2 0 4,-1 0 1,1 0-2,1 0-3,-4 0 3,5 3-5,-5-2 5,0 4-4,-1-1 1,1-1 1,-7 4-6,12-3 6,-7 2-2,-5 1-2,0 0 2,17 1 0,-11-1 0,-6 0-4,12 3 3,-7 0-3,-5-3 2,10 5 1,-5-4 0,0 4-2,1-2 4,-6-3-6,7 9 4,0-3-4,-4-3 1,3 3 2,-3-1 4,3 3 0,-3-4-7,4 4 4,-3-2-1,-1 4 0,3-2 3,-3 1 0,0-1-4,0 1 5,-1 1-3,1 0-1,0 0 3,0-2-3,-3 3 4,0 0-3,-1 0 3,-1 1-6,-1 0-6,0 0-9,-1-1-14,-1 0-3,0 1-9,-1 2-19,-5-5-9,5 2-13,0-2-24,-1 0-22,-2-1-133,0 0-286,2-1 126</inkml:trace>
  <inkml:trace contextRef="#ctx0" brushRef="#br0" timeOffset="264279.4291">26473 7877 40,'0'0'116,"0"0"-2,0 0-18,0 0-10,0 0-8,0 0-3,0 0-6,0 0-1,0 0-13,0 0 1,0 0-3,0 0 0,0 0-1,0 0-1,0 0-3,0 0-1,0 0-10,0 0-4,0 0-5,0 0 5,0 0-9,-7 1-5,7-1 3,0 0-1,0 0 4,0 0-3,0 0-1,0 0-1,0 0 4,18 9 4,-12-7-10,0 0 6,-6-2-7,14 1 3,-2 1-1,-1-1-4,1-1 2,2 0 0,-1 0-8,1 0 4,-1-1-4,0 1 2,0 0-4,-2 0-11,-3 0-10,-8 0-9,16-2-5,-10 2-7,-6 0-11,12 0 0,-12 0-15,9 2 2,-9-2-9,7 1-8,-7-1-9,0 0-3,9 2-92,-9-2-194,0 0 85</inkml:trace>
  <inkml:trace contextRef="#ctx0" brushRef="#br0" timeOffset="264680.0317">26478 8116 171,'0'0'165,"0"0"-17,0 0-9,-7-9-11,7 9-12,0 0-14,0 0-10,0 0-10,0 0-6,0 0-11,0 0-1,18-6-5,-18 6-8,12-1-3,-4-1-6,3 2-9,0 0 0,0 2-4,1-1-2,-1 0-3,2 0-1,0-1-2,0 1-2,-1 2-2,1-3-1,1 1-2,-1 2-4,1-2 1,-2 1-1,-2-1-11,3 0 0,-2-1 1,-2 0-10,2 0-5,-11 0-11,13 1-5,-6-1 0,-7 0-7,11 0-6,-11 0-11,9-1 8,-9 1-9,0 0-4,9-1-7,-9 1-16,0 0-13,0 0-100,0 0-212,0 0 94</inkml:trace>
  <inkml:trace contextRef="#ctx0" brushRef="#br0" timeOffset="266264.9583">27554 7519 116,'-2'-12'162,"2"12"-8,0 0-4,0 0-14,0 0-7,0-8-12,0 8-11,0 0-12,0 0-5,0 0-16,0 0-8,0 0-7,0 0-4,0 0-12,0 0-3,0 0-4,0 0-2,0 0-5,0 0 1,-3 28-6,3-16-5,-5 2 1,3 6-1,-4 3-3,0 3-1,0-2 0,-2 1 3,2-1-7,-2 4 2,0-2-1,2-2 3,-2 0-8,3-4 3,-1-1 1,2 1-3,-3 3 2,1-5 1,1-4-7,1-1 3,0-3-5,0 3 2,1-4 0,-1 0 1,-1 0-3,1 2 2,1-5-6,1-1-8,2-5-4,-5 11-2,2-5-13,3-6-2,-4 7-14,4-7-7,0 0-13,-4 4-23,4-4-9,0 0-23,0 0-111,0 0-250,0 0 110</inkml:trace>
  <inkml:trace contextRef="#ctx0" brushRef="#br0" timeOffset="267013.1519">27965 7611 84,'0'0'144,"2"-5"-5,-2 5-6,0 0-8,0 0-10,3-10-8,-3 10 0,0 0-15,1-7-5,-1 7-4,0 0-4,0-10 0,0 10-7,0 0-6,0-11-9,0 11-1,-1-8-6,1 8-5,-3-7-2,3 7-7,-4-9-5,4 9-6,-6-5-1,6 5-3,-7-7-4,7 7 2,-10-1-3,10 1-4,-11-3 0,11 3-3,-14 4-1,4 0-2,-1-1-4,0 2 1,-2 3-1,1-2 2,0 1 2,-2 3-2,0 1-3,1 2 5,4-5-7,-3 5 1,5 0-2,-1-1 7,2 0-6,1-2 0,1 0 0,1 2-1,1-2-5,2-2-6,1 2-6,1-2 4,2-1 1,1-2 3,0 0 0,1-1 0,4-1-4,0 0-7,2-2-4,0-2 7,2-2-9,3-1 3,0-2-9,-2 2 11,2-4 1,2 1 3,-5-1-2,-3 3 4,1-2 2,-2 2 5,-1-1 2,-2 3 4,0 0-2,-7 3 7,10-5 5,-5 1 2,-5 4 6,8-2-4,-8 2 0,6-3-1,-6 3-7,0 0 2,0 0-4,0 0 7,12 1-5,-12-1 0,9 4-5,-9-4 5,9 7-2,-5-2 6,-1-2-4,3 3-1,-3 2-5,2-3 5,-1 4-4,1 1 6,-3 0 2,-1 2-3,0 0-1,2 5 6,-2-2-5,-2-1 0,0 3 4,-3 0 3,0 0-9,-1 2 3,-2-2-3,2-3 5,0 6-2,0-5-1,1-1-3,-2 1 3,0-2 2,-1 2-5,1-5-7,-1 1-10,0-3-9,2 5-5,-1-6-7,3 2-16,-3 0-12,1 2-11,-1-4-17,3-2-19,-2 0-88,0 0-217,5-5 96</inkml:trace>
  <inkml:trace contextRef="#ctx0" brushRef="#br0" timeOffset="267599.9367">28525 7586 35,'-8'-4'168,"8"4"-20,0 0-4,0 0-19,-6-4-14,6 4-15,0 0-5,0 0-10,0 0-6,0 0-14,0 0-8,-15 7 1,11-2-8,-1 1-8,0 1 2,-1 3-4,-1-2-3,2 3-7,-2 0 5,-2 3-3,-2 1 0,0 2 3,1 1-2,-2 4-2,-1 1 4,6-4-3,-5 5-5,1-1-3,3 0 2,-1 1-5,4-6-2,1 3-2,0-1 3,4-2-1,0 1-3,3-2-1,1 0-3,-2-4-3,3 2 1,0-3 3,1-2-1,1-2 0,2 0 1,0-2-3,0-1-2,2 1 3,-2-2-4,4-1 0,0-2 2,0-2 0,1-2 1,-1-1-3,-2 0 0,2-2 1,-1-1-2,-1 0 2,-3 0 3,-1-1-6,0-2 1,-1 2-1,-1-2 5,-2 2-4,-2-1 1,-1 1 0,0 8-1,-5-14 1,-1 6-1,0 1 1,-3 4-4,-1-1 0,-2 2-2,-1 1 5,-6 1-2,2-2-4,-2 5 3,1-2 0,1 2 2,2 1-2,2-3-1,-1 4-3,1 0-7,2 0-8,-2 0-6,4-1-10,1 1-4,0 1-9,2-2-13,1 0-11,5-4-8,-5 10-6,5-10-6,0 10-9,0-10-116,0 0-235,7 9 104</inkml:trace>
  <inkml:trace contextRef="#ctx0" brushRef="#br0" timeOffset="267941.0517">28756 8007 67,'0'-9'193,"2"3"-25,-2 6-5,0-11-10,0 11-16,0-11-13,0 11-12,0-10-7,1 3-10,-1 7-12,2-8-11,-2 8-4,0-14-9,3 10-9,-3 4-5,3-9 1,-3 9-6,2-11-7,-2 11-2,4-10-3,-4 10-1,2-6-2,-2 6-9,0 0-3,2-6-10,-2 6-16,0 0-15,0 0-11,0 0-16,0 0 9,0 0-5,0 0-8,0 0 4,0 0-12,0 0-21,0 0-2,-9 23-14,7-16-107,-3 0-227,5-7 101</inkml:trace>
  <inkml:trace contextRef="#ctx0" brushRef="#br0" timeOffset="268493.4072">29138 7729 101,'0'0'127,"0"0"-13,0 0-7,0 0-13,0 0-14,0 0-6,0 0-8,0 0-7,0 0-3,0 0-1,-18 15-4,14-10-3,-1 3 9,-2-1-29,2 2 6,-1 0 0,1-1-6,-1 5-2,0-1-3,2 0-9,-3 2 10,3 2-8,0 1 5,2-2-6,2-1 5,-3 2-10,6 0 9,-1-2-3,1-2 0,-1 1-8,3-2 5,-1-1-8,1 2 0,1-1-2,-1-2 15,1-1-11,0-1-1,2-2 10,-2-2 0,1 1 3,0-1 0,0-2 9,-7-1 2,13 0 0,-13 0 3,16-5 4,-5-1-2,-3 1 3,0-2 0,1-3 0,-3 0 4,-1 1-3,1-2-5,0-1 1,0-2 1,-3-4-8,1 2-5,-2 0 1,-2-1-2,-2 5 2,-2-2-2,0 1-2,-1 3 0,-3-3-4,2 5-4,-2 0 5,2-2-7,-3 3-4,1 3-3,-1-2-3,-1 4-14,-1-3-8,2 5-2,-2 0-7,1-1-7,10 1-16,-14 1-10,6 2-10,0-1-8,8-2-17,-11 5-5,7-2-13,4-3-18,-8 10-107,5-8-262,3-2 116</inkml:trace>
  <inkml:trace contextRef="#ctx0" brushRef="#br0" timeOffset="268959.1075">29350 7706 52,'0'0'150,"0"-10"-8,0 10-24,0 0-2,0 0-10,0 0-17,9-7-11,-3 4 3,-6 3-15,14 0 4,-5 0-8,-9 0-5,18 0-6,-8 0 6,-2 0-7,3 0-5,0 0-3,-4-3-2,-7 3 3,18-3-12,-8 3 2,-2 0-2,3-2-4,0 2-2,-2 0-7,-9 0 2,19 0-4,-9 0 0,-1 0-5,-1 2 5,2-1-7,0 0 2,-4 0-4,-6-1 2,15 3-5,-7-3-1,-4 3 7,-4-3-6,11 5 1,-8-3-4,-3-2 0,8 7-3,-8-7 6,4 8 1,-3-4-4,2 3 1,-3-7 0,-2 15 1,1-7 11,0 4-1,-3-3 0,2 3-5,-2-2 12,0 2-14,-3 2 1,4 3 1,-3-4 2,-1-1 3,3 6-7,1-7 1,-2 1-1,1 2 0,2 0-5,-3-4-10,1 6-7,3-4 2,-2-1-3,2 4-14,1-4-21,1 0-5,1-1-29,0-2-19,0 3-3,1-2-39,-1 0-76,0-2-241,-1-1 107</inkml:trace>
  <inkml:trace contextRef="#ctx0" brushRef="#br0" timeOffset="269690.1036">30044 7758 92,'0'0'180,"-2"-9"-12,2 9-15,0 0-16,0 0-17,0 0-13,0 0-9,0 0-9,0 0-14,0 0-11,0 0-2,0 0-9,0 0-3,0 0-9,-10 24 1,10-15-1,-4 2-6,0-1-2,1 5 0,-3 0 5,0 1-9,0 0 2,1-2-1,-1 2-3,4-4-10,-5 0 7,5 0-4,-2-1-6,-2 0 0,2 0 4,0-1-14,0-2 10,2 0 0,-1-3-2,1 2-3,2-7-2,-4 8 2,4-8 4,-3 5-6,3-5 4,0 0-4,0 0 1,0 0 0,0 0-7,0 0 2,0 0-2,0-25 0,3 13-2,-1-4-1,0-1 2,0 0 2,2 0-2,-3 0-7,3 0 9,0 1 4,-1 1 22,-2 2 0,1 4 4,2-3-2,-2 3-5,0-1-4,0 2 1,0 1 5,1 0 4,-3 7-5,4-10-2,-2 6-8,-2 4 1,4-8-6,-4 8 0,7 0 0,-7 0 0,12 0-1,-12 0-5,15 4 4,-5 1-10,1 0 6,-1 0 1,2 5 0,1-2-4,4 3 3,-6 2-1,3-2-1,1 1 2,-4 1-11,3-1 8,-5 2 0,2-1-1,0 1-1,0-2-2,-1 1-1,-3-3 1,3 3-8,-1-7-3,-1 3-2,0-1 3,-2-1 0,-1-2 5,1-1 5,0 1-3,-2-2-1,-4-3 1,7 4 3,-7-4 1,9-2 4,-9 2-1,13-7 3,-8 0 4,1-1 4,-2-2-2,1-2-1,0 0 4,2-3-2,-5-2-1,2 1-3,1 0 0,-1 0-5,-4 2 3,2 4 0,1 1 2,-1-1-2,1 0-3,-3 3-1,0 7-7,2-11-13,0 6-11,-2 5-15,0 0-8,0-11-25,0 11 9,0 0-16,6-6-9,-1 5-19,-5 1-9,0 0-7,14 0-3,-14 0-132,6 5-284,-6-5 126</inkml:trace>
  <inkml:trace contextRef="#ctx0" brushRef="#br0" timeOffset="269993.6043">30593 7949 149,'0'0'188,"0"0"-11,-3-21-12,3 21-9,0 0-21,9-10-5,-9 10-13,6-7-11,-3 4-8,-3 3-18,12-6-5,-6 4-8,-6 2-3,9-5-6,-3 4-5,-6 1-6,14-4-8,-5 3-1,-2-1-7,-7 2 1,18-2-5,-7 0-3,-2 1-13,-2 1-11,4 0-15,3 0-20,-5 0-26,4 0-9,0-3-34,1 3-23,0 0-150,-4 0-298,1-1 132</inkml:trace>
  <inkml:trace contextRef="#ctx0" brushRef="#br0" timeOffset="270819.9094">30956 7824 111,'0'0'177,"0"0"-2,0-10-19,0 10-15,0 0-11,5-4-12,-5 4-11,4-7-14,-4 7-8,0 0-8,2-6-14,-2 6-1,0 0-7,0 0-11,0 0-7,0 0-1,0 0-6,0 0-2,12 10-5,-12-10 3,4 11-3,-1-5-1,-1 1-8,-2 1 5,0 2 1,2-1-10,-2 3 2,0-3 6,0 1-10,0 1 4,-2 2-8,2-2-1,0-3-6,-2 0-8,0 0 0,2-8-1,-3 12-7,3-7-9,0-5 11,-2 7-4,2-7 1,0 8 9,0-8-1,0 0 3,0 0 4,0 0-8,0 0 9,0 0-2,0 0 11,0 0 4,-9-29-1,9 21 9,0-4-4,0 2 3,0 0 7,0-2 1,2 2 2,-4 0 10,4 3 6,-2 7 3,2-14 3,-2 9-3,0 5-8,5-12-3,-5 7-6,0 5-4,4-9-7,1 6 4,-5 3-1,6-10-6,-3 8 2,-3 2-1,11-5-4,-2 2-3,-4 2 1,-5 1-6,15 1 0,-4 1 1,-2-2-2,0 1 0,1 2 3,-2 0-2,-1 3-8,3-1 2,-2 2-1,1-2 0,-2 3-2,2 1-7,-4-4 1,3 5-11,-4-3-6,1 0 0,0 3 0,-1-3-5,3 1 1,-5-4-1,0 3 2,3-1-1,-3-2-1,-2-4 2,2 8-1,-2-8-1,5 9-1,-5-9-3,5 5 13,-5-5 3,2 4 1,-2-4 2,0 0 9,0 0-5,0 0 6,0 0 6,0 0 2,0 0 3,0 0 8,0 0-3,0 0 9,2-18 4,-2 18 0,2-8-1,-2 8-9,2-10 5,1 3-6,-3 7-1,6-12-2,-1 7-3,2-3 2,-3 1-1,1 3 5,1-3-4,1 2 3,2 0 2,-2 0 8,0-2-1,1 2-2,2 0 6,-4 2-4,1 1 3,2-2-6,-2 1 0,0 0 3,-7 3-7,11-4 1,-2 4-1,-9 0-2,11-2 0,-11 2-5,11 2 2,-11-2-1,14 2 0,-8 0-1,1 1 0,-1 1-4,0 0 1,2 0 2,-5 1-2,1 2 0,1 1 3,-3-3-11,4 4 4,-3-1-9,-3 1-10,2 3 1,1-4-15,-5 3-5,1-1-17,-1 0-14,-1 0-10,1-1-20,-5 3-14,3-4-34,-3 1-82,-4-1-251,4-2 112</inkml:trace>
  <inkml:trace contextRef="#ctx0" brushRef="#br0" timeOffset="308579.6406">31279 7112 74,'0'0'81,"0"0"-4,0 0-13,0 0 8,6-4-5,-6 4-1,0 0 1,0 0-10,8-5 0,-8 5-2,0 0-1,5-3-10,-5 3 1,0 0-13,0 0 12,4-4-4,-4 4-8,0 0-5,0 0-1,7-2 5,-7 2-11,0 0 1,0 0 0,12-1-4,-12 1 0,0 0-9,12 1 0,-12-1 1,12 1-1,-5-1 0,-7 0 7,15 3-13,-3-1 5,-1 1 6,3 0 2,-1-2-12,-2 2 2,3-2-1,-3 1 0,7 3-5,-5-1 8,-1-2-3,1 1-14,-2 2 10,1-3-4,1 4-5,1-2 11,-5-2-3,1 2 0,-2-1 7,1 1-9,1 0 8,-1 1-3,1-1-3,-1 1 21,1-2-24,-2 2 7,1 0-6,-1 2 7,-1-3-3,0-1 1,0 1 2,2 0 8,-1 3-6,-2-4-3,4 4 1,-3-3 2,5 1-1,-1 2 0,-1 0-2,4-1 15,0 3-8,2-2-3,-1 0-4,3 0 2,-4 2 1,4-2-2,-3-1-1,1 3 2,0-1-6,-5-2 8,5 1-6,-4 0 2,-2-1 2,1 0-4,3 3 2,-5-4-3,1 2-2,-2 1 4,1 0-1,-2-2 0,0 4-6,0-3 5,-3 0-1,0 1 4,3-1-5,-3 3 2,2-5-1,-2 2 8,2 3-5,-1-2 1,-1-2-7,0 4 6,2-4 1,-2 0 0,3 3 2,-1-1-9,0-1 4,-1-2-4,3 3 10,-4 0-13,0-3 6,1 1-2,1 3 5,2-2 0,-4-3-4,0 5-5,1-5 7,-3 4 4,2-1-6,0-1-4,-2-1 5,2 1 6,-2 0-10,-2-6 5,6 11-8,-4-6 20,1 2-9,-1-2-16,0 1 15,2 3-1,-3-4 2,-1 2-1,4-1-2,-4-6-1,3 12 11,-1-4-7,2 0-6,-3-2 2,-1 2 0,2-1 2,0 1-12,-2-8 9,2 12 5,-2-7 3,0-5-6,2 15-2,-4-9 4,2-6-11,0 17 13,-2-10-4,2 0 6,-2 3-9,2-2 4,-2 2 3,2-1-14,0 1 10,-1 0 4,-3-1 3,-1 3-8,1 0 9,3-2-11,-3 1 9,0 4-13,0 0 4,1-5 5,-1 7-6,0-3 3,-4 3 4,4-5-8,2-1 10,-5 4-4,3-1 0,-1 2 1,0-6 8,0 7-7,1-10-4,0 7-1,-1-4 6,-1 2-5,1-2 4,1 3-5,-3-3-6,1 1 16,-3 2 1,1-2-4,1-1 0,-3 4-3,-2-1-7,3-4 9,-2 5-9,0-1 3,-1-1 6,0 2 0,-2-3 0,5-2 1,-5 2-2,3 0 4,0-2-2,1 0-5,0 1 0,3-3 1,-3 2 4,1-5-2,-1 5-1,0-1 0,1-1 2,-1 0-6,0 0 7,1 0-2,-4-2-9,1 1 13,-1 0 7,-3-1-1,3 0 3,2 1 4,-3-2 0,3 0-6,-1 1 4,-1 0 2,-3 0-1,5-2-3,-2 4-5,1-2 1,1-2 1,1 3-5,-2-1 6,1-3-7,-1-1 1,1 3-1,2-1 9,-2-1-12,2-1 3,-2 2-7,3-1 3,8-2 1,-13 3 0,13-3 0,-10 1 4,10-1-3,-10 2-2,10-2 1,-9 0 2,9 0 4,0 0-2,-9 0 1,9 0-12,0 0 7,-11 1-2,11-1 2,0 0-4,-9 1 3,9-1-1,0 0 3,0 0-2,0 0-3,-13-2 2,13 2 2,-10 1-2,10-1-3,-6 2 3,6-2-3,0 0 1,0 0 0,-9 0 0,9 0 6,0 0-5,0 0-2,-7 2 0,7-2 0,0 0-3,0 0 3,0 0 1,0 0 4,0 0-4,0 0 0,0 0 4,0 0 0,0 0-1,0 0-5,0 0 2,0 0-3,0 0 6,0 0-4,0 0 2,0 0 0,0 0-2,0 0 3,11-19-6,-11 19 0,5-5 3,-5 5 3,6-5-6,0 0-1,-6 5-4,8-7 11,-3 5 0,-1-1-1,0-3 0,-4 6-2,12-8 3,-7 2 5,1 0-4,0 1-5,-1-1 3,2 2 3,0-3-2,-1 2 0,-1 1 1,3-2 4,-2-1-4,-2 5-2,-4 2 1,9-10 9,-3 6-4,-3 1-3,-3 3 2,11-8-1,-8 1 6,1 5-3,-4 2-2,6-7 6,-6 7-4,5-3 4,-5 3-10,9-5 5,-9 5 3,3-5-4,-3 5 2,0 0-5,8-2 4,-8 2-4,0 0 2,0 0 0,0 0-6,0 0-1,0 0-1,0 0 4,0 0 1,0 0-7,0 0 3,0 0 0,0 0-1,0 0 1,0 0-1,0 0 0,0 0 3,0 0-2,0 0-1,0 0 5,0 0 1,-13 20-4,6-16 2,0 0 1,1 3 1,-3-1-5,-1-1-2,0 2 8,-1 4 2,-1-3-3,-3 0-3,0 1 0,0-1-7,-3 2 9,3-3-2,-2-2-1,2 4 3,-1-3-4,3 0-1,-1 1 4,1-1 4,1 1-8,1-2 7,2-1 0,-2-1-4,4 1-1,-1-2 3,8-2 0,-10 7-3,10-7 0,-7 4 5,7-4-10,-6 1 5,6-1 3,-5 3-2,5-3 3,0 0-3,0 0 1,0 0 1,0 0-4,0 0-2,0 0 4,0 0 0,0 0 0,0 0-3,0 0 2,0 0 1,30-5 2,-24 2-5,5 2 5,-1-1-1,3 2 0,1-2 4,-1-1-4,5 2-6,-9 1 1,4 0-1,1 0 4,-1 1-2,1 0 2,-5 1-6,2-1 3,-2 2-1,2-2-7,0 2 1,-1-1 0,-1 0 2,-1 0-7,-3 0 10,4 3 0,-4-3-3,1 1 1,1 1 4,0 0-6,0-3 9,-1 4-2,-6-5 2,11 3 1,-3-2-1,-8-1 2,12 3 1,-7-3-5,-5 0 7,16-2 2,-9 0-8,-1 0 0,3 1 16,0-4-3,-4 4-1,-5 1 6,11-8 7,-7 5 5,3-1-1,-7 4 2,5-9-4,-1 4 0,-4 5-2,5-8-1,-3 3-3,-2 5 1,2-6-2,-2 6 1,4-6-8,-4 6 2,0 0-3,0 0 2,0-8 0,0 8-4,0 0 0,0 0 1,0-9-1,0 9 0,0 0-7,0-12 4,0 12 0,-2-7 3,2 7-3,0 0 0,-2-10-1,2 10 0,-2-10-2,2 10-2,-2-9 1,2 9-6,-5-13-5,5 6-2,-4 0-1,4 7-2,0-12 0,-2 5 0,2 7 0,-2-13-1,1 8 2,1 5 3,-2-11-8,2 11-2,-5-8-18,5 8 6,-2-6-3,2 6-4,0 0-5,0 0-10,-4-7-14,4 7-8,0 0-1,-7-4-6,7 4-15,0 0-2,-11 0-14,11 0-115,0 0-249,0 0 110</inkml:trace>
  <inkml:trace contextRef="#ctx0" brushRef="#br0" timeOffset="399784.9544">17282 15383 47,'0'0'45,"0"0"-5,0 0-3,0 0-3,0 0 2,0 0-9,0 0 4,0 0-7,0 0 5,0 0-2,0 0-5,0 0-2,0 0-4,0 0 2,0 0 0,0 0-3,0 0 3,0 0-6,0 0 2,0 0 2,0 0 2,0 0-4,0 0-3,0 0 8,0 0-8,0 0 1,0 0-1,0 0-1,0 0 2,0 0-3,0 0-1,0 0-1,0 0 1,0 0-4,0 0 5,-17 17-4,17-17 7,-2 7-6,2-7 3,-2 8-7,2-8 1,-1 9-3,1-9 9,0 9-9,0-9-1,1 8-1,-1-8 3,2 9 3,-2-9-3,2 7 12,-2-7-17,4 6 4,-4-6 1,7 4 5,-7-4-7,5 5-4,-5-5 5,6 3 1,-6-3 7,8 0-8,-8 0 1,0 0 1,10 0-3,-10 0 5,0 0-3,9-5 4,-9 5-3,9-4 7,-9 4 1,3-4-4,-3 4 5,0 0 2,6-5-6,-6 5 8,4-6-3,-4 6-4,2-7 3,-2 7-3,3-6 4,-3 6-1,0 0 3,2-11-10,-2 11 6,0 0 0,-2-10-4,2 10-6,0 0 3,-2-12 4,2 12-3,0-10 0,0 10-5,-1-8 4,1 8 0,0-12 2,0 12 0,-2-9-7,2 9 7,-4-8-1,0 4-8,4 4 5,-5-5 4,5 5-5,-9-4 12,9 4-17,-7-3 15,7 3-11,-8-2-3,8 2 2,0 0-2,-12 0 2,12 0 6,0 0-3,-9 5 2,5-1 0,4-4-3,-9 6 1,7-2 4,2-4-6,-3 12-2,-1-7 3,2 2 2,-1-2-2,3-5 5,-4 13 1,3-7-7,1-6-2,-1 11 3,1-4 5,0-7-2,0 12-7,0-12 5,0 11-6,0-11-1,0 13 5,2-8 4,-2-5-10,2 9 4,0-2-1,1-2 2,-3-5 5,5 8-3,-3-3 2,-2-5-4,7 5 1,-3-2-1,-4-3 5,9 5 2,-9-5-2,9 0-2,-2 0-1,-7 0 4,12-1-6,-7-2 3,-5 3-5,14-4 6,-6 1-7,-3 0 6,0-2 11,4 1-11,-2-2-2,-1 1-3,-1 1 4,-1-1-2,1-2 10,0 2-3,-3-2-5,-2 7 9,4-10-10,-4 10-1,0-12-4,0 12 8,-3-9-13,3 9 12,-5-8-6,0 3 7,5 5-7,-9-7 10,4 2-6,5 5 1,-11-5 2,7 2-3,4 3 1,-12-7 5,7 4-2,5 3 0,-9-5-9,4 3 8,5 2-7,-10-4 7,10 4 5,0 0-1,-11-3-10,11 3 2,0 0 2,-12 3 0,12-3-8,-6 6 3,6-6 1,-5 6 11,5-6-5,-4 11-6,2-5 1,0 1-4,-1 2 9,3-2 3,-2 0-8,2-7-1,0 16 10,0-8-4,0 0-5,2-2-4,-2 1 2,0-7 6,5 14-2,-2-7 2,0-1-4,-1-1 7,-2-5-14,7 10 4,-5-6 0,-2-4-1,10 4 4,-6-3 2,-4-1 1,8 2 0,-8-2-7,11 0 8,-11 0 0,10-2-4,-10 2-7,8-5 0,-3 1 2,-5 4 6,8-8-1,-4 3-3,-4 5-5,6-12 5,-1 4 0,-3 2 1,1-4-2,-1 5 5,-2-5-1,1 0-1,-2 1 4,1 9 2,-3-14-4,1 6 4,-2 3-3,4 5 12,-7-8-8,3 4-2,4 4 6,-12-4-2,8 1-7,4 3 6,-12 0-3,12 0-3,-11 0-11,11 0-7,-11 0-10,11 0-13,-11 4-12,11-4-73,-10 4-136,10-4 60</inkml:trace>
  <inkml:trace contextRef="#ctx0" brushRef="#br0" timeOffset="400849.09">16579 15458 42,'0'0'83,"-6"-7"-8,6 7-11,0 0 2,0 0-10,-4-3 0,4 3-9,0 0 0,0 0-6,0 0 7,0 0-16,-14 2-4,14-2-6,0 0 4,-9 7-6,9-7 1,-9 5 4,5-2-10,4-3-4,-10 7-9,6-2 12,1 0 3,-1 0-5,0-1 8,0 5-7,-4-4-1,6 2 2,-5 0-12,5 1 7,-2-1 1,-3 0-10,5 3 7,-3-2-2,2 2 4,1 0 11,-2-2-16,0 0 2,4 0-5,-1 1 3,-3-1 3,2 1-7,0-1 8,2 4-5,0-5 14,-2 3-7,2 0 0,0-10-7,2 18 5,-4-9 5,4-1-9,-2 1 5,2-2-1,2 3-2,-1-1-1,-1 1-1,0-3-2,2 3 8,1-1-2,2 0 4,-2 0 4,1-4-14,3 3 6,-4-3-11,4-1 6,1 1 0,-1 1 3,3-2-5,-1-2 1,1 0-2,-1 1 0,0-2 0,2-1 1,-3 0 5,2-1-5,0 0-2,-1-1 6,3 1 0,-3-1-6,0 0 3,1-1 12,-1-3-15,0 1-12,-2 1 9,2-1 1,1 0-8,-4 1 2,-1-3-10,2 0 2,0 1-4,-2 0 1,0-2-13,-3 4 0,4-1-6,-4 0-18,-2-2-11,2 2-17,-4 5-47,-2-13-143,2 13 63</inkml:trace>
  <inkml:trace contextRef="#ctx0" brushRef="#br0" timeOffset="413719.3003">17488 15366 12,'0'0'48,"0"0"1,-12 12-12,12-12 2,0 0-6,-7 2 2,7-2-8,0 0 4,-4 4-10,4-4-3,0 0 3,0 0-4,0 0-3,0 0-3,0 0 1,0 0-1,-12 0 1,12 0-5,0 0 0,0 0 0,-10 0 2,10 0-3,0 0 0,0 0 1,0 0-4,0 0-2,-10 0 4,10 0-1,0 0-3,0 0 3,0 0 2,-8-4-4,8 4 4,0 0 0,0 0 3,0 0-2,0 0-5,0 0-4,0 0 2,0 0 3,0 0-3,0 0-1,0 0 0,0 0 1,0 0-1,0 0 0,0 0 0,0 0 1,0 0-5,0 0 6,0 0 0,0 0 4,0 0 2,0 0 0,0 0 8,0 0 5,0 0-7,0 0 4,0 0 6,0 0 1,0 0 8,0 0 0,-5-4-8,5 4 1,0 0 1,0 0-2,0 0 0,0 0 0,0 0-4,0 0 3,0 0-2,0 0 6,-5-5-4,5 5-1,0 0-6,0 0 3,0 0-1,0 0 0,0 0-4,0 0-3,0 0-4,0 0 5,0 0-5,0 0-1,0 0 3,0 0-10,0 0 6,0 0-2,0 0 0,0 0 4,0 0-15,0 0 17,0 0-10,0 0-1,13-8 3,-13 8 2,5-2 0,-5 2 1,10-7 6,-6 4-8,-4 3-2,9-6 9,-5 2-6,2 0-1,0 0 4,1 0 5,-1 0-2,2-1 1,-3 0 2,5 1-5,-1-3-1,0 2-2,0-3 3,0 3 0,0-2-3,0 2 3,1-2 2,-2 2-4,0 0-6,1 0-1,-2 1 6,-2 0 1,-1 0 1,2 1-3,0-1 5,-6 4-8,12-6 4,-9 4 1,3-2-6,-6 4 4,8-5 0,-8 5-3,7-3-1,-7 3 8,4-3-10,-4 3 3,0 0 3,0 0 2,8-3-8,-8 3 9,0 0-4,0 0-6,0 0 6,8-3-4,-8 3-7,0 0-3,0 0-11,0 0-10,7-3-12,-7 3-1,0 0-6,0 0-3,0 0-3,0 0-6,0 0-13,0 0-12,0 0-46,0 0-144,0 0 64</inkml:trace>
  <inkml:trace contextRef="#ctx0" brushRef="#br0" timeOffset="414368.9359">17987 14999 36,'8'-5'67,"-8"5"-10,7-6 0,-7 6-4,8-5-3,-4 4 1,-4 1-6,8-6-8,-8 6-3,7-3-3,-7 3-3,8-2-4,-8 2-1,7-6 1,-7 6 0,7-3-4,-7 3 3,9-6-5,-5 2-5,2 2 1,-6 2 0,14-10-1,-6 4-4,1 2 0,0-4 2,0 2-2,1-2-4,3 1 1,-3 0-1,4-3 5,-4 1-3,2 2-1,-3 0-3,2-3-2,-3 4 6,0-2-3,3 0-2,-3 3 3,-3 2-5,1-2-2,1 4 1,-7 1 2,7-7-7,-7 7 6,5-2-1,-5 2-3,0 0 1,0 0 5,0 0-4,7-4 10,-7 4-12,0 0 4,0 0-1,0 0-3,0 0 16,0 0-1,0 0-12,0 0 2,0 0-10,0 0-1,0 0-14,0 0-9,0 0-6,0 0-17,0 0-59,0 0-126,0 0 56</inkml:trace>
  <inkml:trace contextRef="#ctx0" brushRef="#br0" timeOffset="415078.5026">18429 14551 5,'0'0'92,"0"0"-6,0 0-8,0 0-13,0 0-3,0 0-9,0 0-6,0 0-5,0 0-3,0 0-3,0 0-9,0 0-2,0 0 2,0 0-9,0 0 5,0 0-2,0 0-2,0 0 2,0 0-1,0 0-1,0 0-2,0 0-6,0 0 6,0 0 2,27-7-6,-22 4-3,-5 3 1,13-5 4,-4 1-7,-1-1 3,1 0 0,1-2-6,0 1 1,0-1-1,3-1 3,0-2 2,3 2-10,-2 0 8,-3-2-1,0 3-5,2-5 4,-4 6 12,-1-2-15,2 1-6,0-1-1,-2 2 11,1-2-10,-3 2 8,0 0-3,0 4 4,-6 2-9,6-9 3,-3 5-3,-3 4 6,5-5-1,-5 5-2,4-5 6,-4 5-3,0 0-2,4-4-1,-4 4-6,0 0 0,0 0-9,0 0-8,7-4-3,-7 4 2,0 0-7,0 0-2,0 0-5,0 0-9,8-1-5,-8 1-6,0 0-60,0 0-127,0 0 55</inkml:trace>
  <inkml:trace contextRef="#ctx0" brushRef="#br0" timeOffset="415726.6915">18953 14205 55,'0'0'68,"0"0"-8,0 0 4,0 0-6,14-4-6,-14 4-4,5-4-3,-5 4-1,8-7 1,-3 5-15,2-3 2,-2-1-6,1 0 2,1-1-12,-1-1 1,4-1 2,-2-1 4,0 1-8,0-2 0,3-1-6,-4 1 6,1 1-7,3-2 2,0-1 7,-5 4-12,4-1 5,-2 0 4,0 1-7,-1-1-4,0 3 4,-2 0-2,0 2 3,-3 0 3,-2 5-2,7-7 6,-3 4-3,-4 3 3,0 0 0,5-6 0,-5 6-4,0 0 6,4-5-9,-4 5 11,0 0-13,0 0-1,0 0-8,0 0-4,5-5-2,-5 5 2,0 0 1,0 0 1,0 0-1,0 0 0,0 0 3,9-1 3,-9 1-3,0 0-4,0 0-5,6-2 8,-6 2-1,0 0-2,0 0 1,0 0-4,0 0-2,0 0-3,0 0-6,0 0-3,0 0-7,0 0-13,0 0-13,0 0-64,0 0-132,0 0 59</inkml:trace>
  <inkml:trace contextRef="#ctx0" brushRef="#br0" timeOffset="416181.7746">19217 13887 76,'0'0'70,"0"0"-5,9-3 6,-9 3-14,0 0-5,10-4-3,-10 4-5,5-2-7,-5 2 5,0 0-6,0 0-9,10 2 3,-10-2-8,0 0 3,11 0-2,-11 0-2,0 0-5,0 0-3,17-3-2,-17 3 4,10-4 0,-2-1-4,-8 5 2,13-5-4,-7-3-1,3 4 1,-1-2 5,-1-2-7,-1 3-3,-1-2 3,2 0 3,2 0 4,-2 0 4,-1 1 1,-6 6 0,9-12 3,-5 7 4,-4 5-4,6-7 1,-6 7-2,0 0 3,7-10 7,-7 10-4,0 0 3,0 0-9,4-7 0,-4 7-3,0 0-3,0 0-3,0 0-3,0 0-13,0 0-3,0 0-8,0 0-2,0 0-20,0 0-7,0 0-16,0 0-12,-18 20-8,18-20-82,-11 12-174,4-8 78</inkml:trace>
  <inkml:trace contextRef="#ctx0" brushRef="#br0" timeOffset="420419.4672">19239 14192 68,'6'3'65,"-6"-3"-6,5 3-4,-5-3-4,4 4-2,-4-4-2,6 3-8,-6-3-2,8 4-4,-8-4 8,5 5-6,-5-5 6,7 7 1,-3-4-3,0 0-2,-4-3-4,10 9-3,-6-5 5,1-1-9,-1 2 13,3-2-16,-3 1 1,2 1 7,0 0-14,0-3 4,1 3-6,-1 0 12,2-3-18,-3 2 7,1 0-2,1-2-2,0 0-1,-7-2-8,11 5 5,-5-2 4,-1-1-9,1 1 0,1 1-1,-7-4 1,10 5-1,-6-2 3,1-1 9,-5-2-19,12 7 12,-10-5-4,-2-2 2,10 6-10,-6-4 3,-4-2-3,9 5-1,-9-5 5,5 4-5,-5-4-1,8 1-4,-8-1-7,6 5 4,-6-5-2,7 1 3,-7-1 0,0 0 5,11 0 0,-11 0 4,0 0-2,0 0 2,11 0-1,-11 0 3,0 0-8,0 0 4,6-4 7,-6 4-13,0 0 19,0 0-1,6-3 6,-6 3-1,0 0-2,0 0 11,0 0-14,0 0 5,0 0 3,0 0 1,0 0 2,0 0-4,0 0 2,0-9-11,0 9 7,0 0-3,0 0 1,0 0 0,0 0-5,0 0-3,0 0-1,0-9 6,0 9-2,0 0 5,0 0-7,0 0 4,0 0-2,0 0-1,0 0-3,0 0 0,0 0 6,1-10 4,-1 10-14,4-3 1,-4 3 11,5-5-3,-1 1 0,-4 4-6,11-9 12,-5 3-18,0 1 5,2 0 2,0-2 5,0 1 0,0-2-5,-1 3 2,3-3-7,-1 2 7,-2-1-3,2 0-10,0-2-5,-1 2 16,-3 2-3,2-4 1,0 4-3,-2 0 5,2 0-2,-3 2 1,1-3 1,-5 6-3,9-9-1,-4 5 2,-2 0-7,3-1 12,-6 5 2,7-10-2,-3 5-3,1 1 3,0-1-4,-5 5-3,7-5 3,-2 0 8,-1 1-6,-4 4 0,6-8-3,-1 5 2,-5 3-6,6-6 6,-6 6 1,6-3 3,-6 3-1,0 0-8,4-7 8,-4 7-18,0 0 13,0 0 4,3-5 1,-3 5-1,0 0-2,0 0 3,0 0 2,0 0-10,0 0 5,0 0-4,7-3-3,-7 3 7,0 0-3,7-2 1,-7 2-1,0 0-9,7-3-7,-7 3-12,0 0 22,0 0 2,0 0 0,0 0-4,6-5 14,-6 5 4,0 0-7,0 0 2,0 0-14,0 0 29,0 0-23,0 0 8,0 0 4,0 0 5,0 0-2,-21 9 3,21-9 3,0 0-9,-9 1-1,9-1-1,0 0 3,-7 3-1,7-3-2,0 0-2,-6 5-3,6-5 0,-5 5 1,5-5 6,-4 5-9,4-5 7,-5 6-3,5-6-6,-4 8 5,1-4 4,3-4-5,-6 10 2,3-4 7,-2-1-4,2 1-4,-1 0-11,-2 0 7,1-1 10,0 2-2,-4-2-5,4 2 2,-1-2-5,-2 2 5,2 0 5,-2-1-9,3 0 4,-1 0 1,-1-2-2,2 2 9,-3-1-7,3 0-2,-1 1 2,-2-1-2,2 0-3,0-2-1,-2 4 9,3-4-9,-2 2-2,0-1-9,2-2 12,-2 3 6,1-2 3,-1 0-1,7-3-2,-11 6 0,4-1-3,2-3 3,5-2 2,-12 5-10,7-2 10,5-3-9,-11 4 7,6-2-6,5-2 5,-11 6-4,6-4 6,5-2 3,-12 2-10,5 0-5,0 1 10,1-1-1,-2 0-4,0 2-12,1-3 18,0 2 0,7-3 2,-11 3-3,3 0 10,3-1-8,-1 0 15,6-2-6,-11 3-5,11-3 4,-10 2 12,10-2-12,-8 2-2,8-2-1,0 0-5,-9 2-1,9-2-1,0 0 3,-9 1 3,9-1-4,0 0-3,0 0 1,0 0 10,-11 0-7,11 0 3,0 0-10,0 0 16,0 0-8,0 0 0,-10-1-3,10 1 3,0 0-4,0 0 10,0 0-7,-13 1 0,13-1 4,0 0-1,-6 2-7,6-2 3,0 0 0,-9 3-2,9-3 0,0 0 0,-8 2 4,8-2-4,0 0-2,0 0 3,-10 1-1,10-1-2,0 0 4,0 0-7,0 0 3,0 0 4,0 0-4,-9-4-2,9 4 1,0 0 6,0 0-6,-4-10 12,4 10-4,0 0-7,-1-7-4,1 7 10,0 0 2,0 0 6,-3-11 4,3 11-4,-4-4 1,4 4-4,0 0-5,-6-8-3,6 8 6,-2-5 2,2 5-7,0 0 6,-7-3-2,7 3 1,0 0-5,-5-6 3,5 6-6,0 0-2,-8-6 5,8 6-2,0 0 0,-4-7 5,4 7-4,0 0 1,-5-7 2,5 7-3,0 0-2,-5-5 0,5 5-2,0 0 3,-2-7-2,2 7 1,0 0 2,-5-5-2,5 5-2,0 0 2,-6-5 3,6 5 0,-5-7-2,5 7-7,0 0 10,-5-7-7,5 7-2,-7-6 0,3 2 5,4 4-1,-5-5 2,5 5 0,-8-7 8,8 7-10,-8-7-4,4 1 6,4 6-5,-6-7 4,6 7-1,-6-7 3,0 3-4,6 4 3,-7-6-3,2 2-2,5 4 4,-7-5 0,7 5-1,-6-3 2,6 3 6,-7-5-10,7 5 0,0 0-4,-8-7 8,8 7-2,-5-2 1,5 2-4,0 0 3,-7-4 0,7 4 0,0 0-5,0 0-3,-6-4 5,6 4 2,0 0-1,0 0 4,0 0-2,0 0 3,0 0-6,0 0-1,-5-4 1,5 4-1,0 0 9,0 0-4,0 0-4,0 0 2,0 0 2,0 0-6,0 0 8,0 0 1,0 0-4,0 0 0,0 0 11,0 0-14,0 0 1,0 0 6,0 0-2,-13 0-4,13 0 1,0 0 0,0 0 1,-12 0-4,12 0 3,0 0 0,-10 0-3,10 0 0,0 0 8,-13 0-1,13 0 0,0 0-1,-9-3 0,9 3-2,0 0 1,0 0-2,-10-2-5,10 2 9,0 0-1,0 0-5,0 0-1,0 0 1,-6-4 4,6 4-1,0 0-8,0 0-7,0 0-7,0 0-6,0 0 6,0 0 2,0 0 0,0 0-2,0 0 2,0 0-3,0 0-1,0 0 5,0 0 5,0 0-2,0 0-12,0 0 15,0 0 4,0 0-7,0 0 14,0 0-10,0 0 4,0 0-3,0 0-2,0 0-1,0 0-7,0 0 7,0 0 1,0 0-19,0 0-14,0 0-20,0 0-17,0 0-91,0 0-188,16 14 84</inkml:trace>
  <inkml:trace contextRef="#ctx0" brushRef="#br0" timeOffset="433898.759">16435 11023 81,'0'0'82,"0"0"-9,0 0 1,6 3-16,-6-3-6,0 0 2,0 0-5,0 0-8,0 0 3,0 0-6,8 1 0,-8-1-4,0 0 2,0 0-4,5 3 0,-5-3 3,0 0-6,6 5-2,-6-5-1,5 4-1,-5-4-5,7 3-4,-7-3 5,4 5-8,-4-5 1,5 4 1,-5-4-10,6 5 11,-6-5 6,5 4-3,-5-4-3,7 4-1,-7-4 8,5 5-10,-5-5 8,4 7-1,0-5-5,-4-2-7,4 7 4,-1-2 5,-3-5-3,6 7-1,-4-4-1,-2-3 2,8 10-3,-6-8-1,-2-2-6,6 10 2,-3-7 7,-3-3-4,6 8-1,-2-5 2,0 3-5,0-4 1,-4-2 5,9 7-8,-5-3 11,2 0-8,-6-4 5,10 6-5,-5-3 4,-5-3-4,9 7-1,-5-6-2,4 3 3,-8-4 3,10 5-4,-4-2-1,-1-1 1,-5-2-5,9 7 6,-4-6 2,-5-1-6,9 8 5,-5-4 9,0 0-10,-4-4 1,7 6-3,-2-3 5,-5-3-9,7 9 4,-3-6 0,-4-3 2,7 8-4,-5-5 7,-2-3-10,7 7 2,-7-7 0,7 7 1,-7-7 1,6 4 0,-6-4-3,7 4 5,-7-4-2,6 4-1,-6-4-7,6 3 6,-6-3-3,6 3 6,-6-3-5,5 4 5,-5-4-3,8 4-2,-8-4-2,5 3 0,-5-3 5,4 5 2,-4-5-4,0 0 8,7 6-7,-7-6 2,3 5-2,-3-5-3,2 5-1,-2-5 6,4 4-1,-4-4-4,0 0 4,5 4-4,-5-4 4,0 0-2,4 7 4,-4-7-1,4 5-5,-4-5-1,0 0 2,6 5-2,-6-5 6,0 0-1,6 5 9,-6-5-12,0 0 3,6 4-2,-6-4 6,0 0-4,5 6-4,-5-6 2,4 4-3,-4-4 1,4 5-2,-4-5 10,6 2-7,-6-2 1,4 6 1,-4-6-2,4 5 2,-4-5-1,3 6 3,-3-6-3,6 4 0,-6-4 0,3 6-3,3-1 3,-6-5-2,4 6 8,-4-6-9,4 5 5,-4-5-2,4 3 2,-4-3 1,7 5-5,-7-5 7,6 5-8,-6-5 2,5 5-1,-5-5 2,5 5-2,-5-5-1,4 6 3,-4-6-1,5 4 3,-5-4-4,3 6 4,-3-6-3,0 0 3,1 8 3,-1-8-4,4 4 0,-4-4 1,0 0-5,7 6 8,-7-6-4,7 4-4,-7-4 6,7 3 1,-7-3-3,8 4 0,-3 0-4,-5-4 3,10 7 2,-6-3-2,2-2 2,-3 3-6,3-2 4,-6-3 3,10 5-1,-6-3 1,2 3-6,-1-3 1,-1 1-1,-4-3 5,10 7-5,-6-5 6,-4-2-3,9 6 3,-4-3-3,-1 1-1,0 0-1,-4-4 3,10 4-4,-6 0-3,-4-4 9,9 6-6,-5-5 6,-4-1-2,8 9-7,-8-9 7,4 4 0,1 0 0,-5-4-2,6 6 4,-6-6-4,7 5 3,-3-2-3,-4-3 6,5 6-7,-5-6 2,8 5 0,-5-1 2,-3-4-2,4 5 0,-4-5-2,7 5 3,-3-2 4,-4-3-6,9 4-3,-9-4 8,7 4-2,-3 0-5,-4-4 1,7 4 4,-7-4-1,7 5-1,-4-2-2,-3-3 2,6 6-1,-6-6-3,5 7 3,-1-4 1,-4-3 0,5 5 5,-5-5-6,7 5 2,-7-5-6,5 5 6,-5-5-1,5 4 6,-5-4-1,0 0-3,7 6-3,-7-6 5,0 0-7,5 3 5,-5-3-4,0 0 5,6 4-2,-6-4-2,0 0 5,5 4-8,-5-4-1,0 0 5,0 0-1,0 0-2,0 0-2,5 3 7,-5-3-4,0 0 0,0 0-2,0 0 7,0 0 1,0 0-2,0 0-4,0 0 1,0 0-4,0 0 7,0 0-5,0 0 6,4 5-6,-4-5 4,0 0-5,0 0 7,0 0-5,4 5 2,-4-5-2,0 0 7,5 2-6,-5-2-1,0 0 5,6 5 2,-6-5-5,0 0 0,5 4 0,-5-4 2,0 0-3,5 3 2,-5-3-2,7 2 3,-7-2-3,4 3 4,-4-3-5,0 0 4,6 5-2,-6-5-1,0 0 5,5 5-7,-5-5 0,3 5 7,-3-5-3,0 0 0,7 5-1,-7-5 5,4 2-8,-4-2 5,4 6-6,-4-6 4,0 0 0,4 5 0,-4-5-2,3 4 7,-3-4-1,0 0-7,4 5-1,-4-5 9,0 0-8,7 4 2,-7-4 4,0 0-4,0 0 1,5 4-3,-5-4-2,0 0 3,0 0 1,5 4 3,-5-4 1,0 0-4,0 0-4,0 0 4,6 2-1,-6-2 2,0 0 3,0 0 0,0 0-7,6 4 6,-6-4-6,0 0 2,0 0 5,4 6-2,-4-6 1,0 0-2,0 0-3,4 6 5,-4-6-7,2 6 6,-2-6-4,0 0 4,2 6 0,-2-6-3,0 0-1,5 5 6,-5-5-1,4 3-1,-4-3-5,0 0 2,7 7-1,-7-7 3,4 2-1,-4-2 0,7 3 3,-7-3-1,0 0 0,6 2-1,-6-2 6,0 0-4,8 3-6,-8-3 6,4 3-2,-4-3-2,0 0-2,4 4 8,-4-4-5,0 0 2,7 5-3,-7-5 9,0 0-11,0 0 5,3 5-1,-3-5-1,0 0-1,0 0-3,0 0 7,6 3-3,-6-3-2,0 0 1,0 0 3,0 0 0,7 4 0,-7-4 5,0 0-9,4 5 4,-4-5 2,0 0-2,7 3-3,-7-3-1,5 5 3,-5-5-2,0 0-1,6 4 0,-6-4 4,3 3-1,-3-3-5,0 0 5,0 0-2,6 7 5,-6-7-5,0 0-1,5 5 3,-5-5 2,0 0-2,4 2 1,-4-2-1,0 0 0,7 4-3,-7-4 2,0 0 2,0 0 0,4 5 0,-4-5-3,0 0 2,0 0 5,5 3-8,-5-3 5,0 0 2,0 0-4,4 7-3,-4-7 9,0 0-6,4 5 0,-4-5-1,3 3-1,-3-3 4,0 0-3,7 6-3,-7-6 7,0 0-5,2 6 4,-2-6-5,3 5 5,-3-5-1,4 6 8,-4-6-13,0 0 4,6 5-4,-6-5 6,3 6-4,-3-6 5,5 4-3,-5-4 0,4 5 1,-4-5 0,0 0-2,7 5 1,-7-5-3,4 5-2,-4-5 1,3 4 3,-3-4-5,0 0 6,4 5-1,-4-5 0,0 0-3,0 0 5,6 4-5,-6-4 2,0 0 1,0 0-2,0 0 1,0 0 1,0 0 1,4 5-5,-4-5 2,0 0 3,0 0 1,0 0 0,0 0-2,4 6 4,-4-6-4,0 0 3,0 0-4,0 0 5,6 3-4,-6-3-1,0 0-2,0 0 3,0 0 0,5 4-1,-5-4-1,0 0 3,0 0 0,0 0 5,0 0-5,0 0-2,4 5 2,-4-5 6,0 0-6,4 6-3,-4-6 0,0 0 3,4 4 0,-4-4 1,0 0-5,5 4 6,-5-4-1,5 6 2,-5-6-6,3 5-1,-3-5 2,4 7 8,-4-7-9,3 4 3,-3-4 0,3 6 0,-3-6 0,5 7-2,-5-7 1,4 6 2,-2-2-1,-2-4 1,8 8-3,-8-8 1,5 6 2,-5-6-2,4 7 2,0-2 2,-4-5-3,4 7 16,-4-7-17,7 4 1,-7-4-4,5 6 2,-5-6 2,5 5-1,-5-5 2,4 3-5,-4-3 5,0 0 2,8 6-5,-8-6 3,5 5-6,-5-5 3,6 4-1,-6-4 0,4 4 5,-4-4-2,4 6 0,-4-6-2,0 0 4,6 6 7,-6-6-12,4 4 1,-4-4-1,3 5 13,-3-5-8,5 5-2,-5-5-3,5 5 3,-5-5 2,2 6-3,-2-6 2,6 4-1,-6-4 0,2 5-1,-2-5-1,5 4 6,-5-4-2,4 5-5,-4-5-1,5 4 1,-5-4 1,7 4 4,-7-4-5,6 4 12,-6-4-9,8 3-1,-8-3 2,4 5 0,-4-5-4,6 5 3,-6-5-4,8 4 7,-8-4-10,4 4 6,-4-4 0,5 6 2,-5-6 2,5 2-3,-5-2 0,5 7 0,-5-7-7,4 5 9,-4-5-5,6 5 6,-6-5-6,8 5 3,-8-5 0,5 4 0,-5-4-4,8 4 7,-8-4-8,5 4 8,-5-4-3,10 5 0,-6-2-4,-4-3 4,9 4-1,-9-4-1,6 4 3,-6-4 3,8 3-2,-8-3-2,6 4 0,-6-4-5,8 4 2,-8-4 7,5 3 0,-5-3 3,4 5-10,-4-5 7,0 0-10,6 2 9,-6-2-1,0 0 0,6 7-6,-6-7 7,0 0-5,0 0 1,7 2-4,-7-2 7,0 0-4,0 0 7,8 1-4,-8-1 2,0 0-1,6 4-2,-6-4-3,0 0 0,5 3 1,-5-3 2,0 0-1,0 0 4,6 4-4,-6-4 7,0 0-11,0 0 6,0 0-4,4 5 5,-4-5-6,0 0 0,0 0 2,5 3 4,-5-3-2,0 0 0,0 0 0,6 4 0,-6-4 3,0 0-1,0 0-5,7 3-5,-7-3 7,0 0-2,0 0 11,5 4-9,-5-4 4,0 0-6,8 4 2,-8-4 5,0 0-8,3 3 2,-3-3-3,0 0 5,0 0-3,7 3 2,-7-3 0,0 0 0,0 0 4,0 0 0,0 0 1,7 4-5,-7-4 2,0 0 0,5 5 1,-5-5-4,0 0 3,5 6 3,-5-6-6,0 0 5,3 5-11,-3-5 3,4 4-10,-4-4-4,0 0-19,4 5 5,-4-5-5,4 7-14,-4-7-15,5 6-7,-5-6-18,1 8-101,-1-8-209,0 0 94</inkml:trace>
  <inkml:trace contextRef="#ctx0" brushRef="#br0" timeOffset="525040.5431">15604 8976 113,'0'0'133,"0"0"-7,0 0-16,0 0-10,0 0-9,0 0-8,0 0-10,0 0-4,0 0-7,0 0 1,0 0-4,0 0-1,0 0-10,0 0-4,0 0-4,0 0 2,0 0 1,7 21 5,-7-21-9,-2 13 6,1-2-6,-1-1 5,-2 5-7,0 3-3,-1-2-5,1 3-1,-4 8 4,2-3-2,0 3-7,-1-1 0,0 2 1,0-3-1,0 0-4,3-8-2,-3 3-2,2-2-1,1 0-1,2-3-2,-1 1-1,3-4 3,-2 0-4,0-1 0,2-3-15,-2-1-9,2 1-14,0-8-12,-2 10-15,2-10-7,0 7-17,0-7-14,0 0-49,0 0-100,-9 2-264,9-2 117</inkml:trace>
  <inkml:trace contextRef="#ctx0" brushRef="#br0" timeOffset="525519.278">15231 9150 47,'0'0'134,"0"0"-12,0 0-3,0 0-9,14-12-1,-14 12-18,11-3-4,-11 3-5,7-6-9,0 3-8,-7 3-2,12-5-3,-6 3 0,2-3-12,3 2-2,-1-1-4,1-2 0,-2 4-4,5-3-5,3-2-2,-1 0 0,0 2-8,2-1-1,2 0-1,-2-1-1,4 2-4,-4 0 1,2-2-3,1 3 6,0 0-9,-2-1 0,2 3-2,-4-3 1,2 5-5,-1-4 1,-1 3-2,-3-1 2,-3 0-4,0 2 5,1-3-11,-1 3 2,-2 0-14,0 0-4,0-1-8,-9 1 2,13 0-11,-13 0-10,14 0-4,-14 0-14,13-1-8,-13 1-13,10 1-3,-10-1-17,6 4-79,-6-4-200,0 0 89</inkml:trace>
  <inkml:trace contextRef="#ctx0" brushRef="#br0" timeOffset="525856.9125">15294 9587 78,'0'0'156,"0"0"-12,7 3-13,-7-3-2,0 0-13,8-2-6,-8 2-19,0 0-5,17-1-11,-17 1 0,11-2-12,-11 2-8,16-2-3,-8 2-5,3-2-5,1 2-3,1 0-3,1-3-7,2 1 0,4 0-6,-3-2-16,2-1-10,1 1-10,0-1-11,1-2-20,1 1-6,-4-2-24,2 1-26,-1 0-118,-6 0-236,1 1 105</inkml:trace>
  <inkml:trace contextRef="#ctx0" brushRef="#br0" timeOffset="526387.6469">15863 9312 71,'0'0'122,"0"0"-14,0 0-10,7 15-9,-3-8-10,0-2-3,-2 4-8,3 2-6,-1-2-6,1 1-5,0 2-5,-1-1-11,3 1 2,-3-1-5,2-1-1,-2 1-6,0-1 1,-2-1-4,3 1-4,-3 0 2,-2-5-1,2 2-5,-2-7 7,2 10-10,-2-10 5,0 7-5,0-7 1,0 0-7,0 0 5,0 0-6,-9 2 7,9-2-8,0 0 2,0 0-2,-12-14 8,8 9-8,0-5 1,2 0-2,2 1 4,-2-1 8,4 1 2,-2-3 2,0 4 17,4-6-10,-2 7 7,3-3-6,4 0 6,-4 0-1,3 1 4,2 2-2,-3-1 6,3 2-12,-1-1 2,3 3-1,1 0-4,1-1-4,-1 3 4,-2 1-8,1 1-1,-1 0-3,1 1-1,-2 0 1,-1 4 2,3-2-6,-3 2 1,-1 2 1,-1 0 0,0 2-2,-2 1-3,-1 0 1,0 2 0,-1 4 2,-3-3 2,2 2-8,0-1 4,-4-3-3,2 5 7,-2-1-12,1-3-11,-3 2-13,2-4-5,0 3-19,2-2-13,-4-1-13,4-4-21,0 2-21,0-8-138,-5 12-278,0-8 123</inkml:trace>
  <inkml:trace contextRef="#ctx0" brushRef="#br0" timeOffset="526750.761">16234 8929 107,'0'0'123,"0"0"-16,0 0-9,0 0-12,17 8 6,-13-1-10,2 0-4,0 3-10,-1 0 3,1 0-3,1 7-10,0-3 2,-2 5-7,1-1 3,-2 1-5,-1-2-2,1 9-8,-1-2 8,-1 1-10,0 1-2,-2-2-7,-2 1 1,4-7-6,-4 3 1,4 2-8,-1-4 0,0 1 2,2-3 0,1-2-11,-2 0-13,3 3-4,1-5-5,0-1-3,-2 0-23,4-1-20,-3-3-1,4 0-29,-2 2-26,-3-3-97,1-4-229,1 1 102</inkml:trace>
  <inkml:trace contextRef="#ctx0" brushRef="#br0" timeOffset="527494.9197">16602 9457 135,'2'-5'165,"-2"5"-12,0 0-21,4-10-14,-4 10-10,5-7-4,-1 5-20,1-3 0,0 3-9,1-4-10,1-1-3,-1 3-2,2-4-12,-1 1-3,-3 2-7,0-1 1,1-1-6,-1-1-5,1-2-2,-2 3-1,-1-1 0,0 1-4,-2-2-2,0 9 1,-2-17 0,-1 11-1,-2-1-5,3 3-3,-4-2-2,3 0 2,3 6-5,-13-5 1,5 3-3,8 2 3,-14 1-5,14-1 2,-19 3-1,10 2-2,1 1 4,-2 0-7,5 2 4,-1-1-2,-1 2-4,3 3 0,2-3 3,-2 4-1,6-1-3,0 1 7,0-1-3,3 3 5,1-1-7,-1-2 8,1-1-9,4 2 0,-1-4 5,1 4-2,0-4 7,1-1-5,0-1-3,2-2 0,-1 2 3,-1-5 1,2 3-2,-1-3 3,-1 1-6,0-3 3,1 0 3,-4-2 10,2 1-10,-2-1-2,-8 2-1,12-5 6,-5 4 2,-7 1 6,8-4 7,-8 4 2,10-4 8,-10 4 6,6-3 1,-6 3-7,0 0-4,5-3-4,-5 3-2,0 0-6,10-1 2,-10 1-3,10 0 0,-10 0-2,13 1-3,-2 0 2,1 1 0,-1-1-2,0 1 1,-2 0-3,0 3 1,3-3-6,-3 3-1,1-2-1,-3 1-8,-1 1-10,0-1 3,-2 2-2,1-1-2,-1-1 0,-2 2-7,-2-6-5,4 11-4,-4-11 3,2 8 7,-2-8 0,2 5-8,-2-5-3,0 0 3,0 0-1,0 0 6,-10 5 2,10-5-1,0 0 4,-13-10 7,13 10-3,-7-11 15,0 4 0,3-2 10,-3 3 3,5-1 9,-3-1 3,1 1-1,2 1 6,2 6-4,-2-12 1,-1 6 0,3 6-4,3-11-4,-3 11 5,4-11-5,-2 7 0,2-2-3,1 2-4,3-2 5,0 0-6,1 0-4,-2-1-2,4 2-15,-2 2-11,2-4-11,-3 4-16,2-2-24,-3 2-19,4-1-21,-1 0-150,-6 1-288,0 1 128</inkml:trace>
  <inkml:trace contextRef="#ctx0" brushRef="#br0" timeOffset="528406.8512">17287 9254 126,'-5'-3'128,"5"3"-19,0 0-11,-9-2-11,9 2-8,0 0-8,0 0-6,-10 5-6,10-5-13,-4 7 5,4-7-5,-6 10 4,2-5-9,2 5 4,0-2-5,-3 3 3,5-1-4,-4 0 2,1 1-6,2 1-4,0 0 0,-1 0-4,-1-1-2,3 3 0,0-2-5,0-2 0,3 2-3,-1-3-3,0 1-4,1 0-3,1-1-2,-2-4 1,3 4 0,1-6-4,0 3 1,3 1 1,-1-3-2,3-1 4,3-3-9,4 1 5,0-2 0,0 1 8,4-3-8,-2 0 1,-1-1-2,-2-1 1,3 0-9,-4 0-3,0-2-4,2-2 7,-3 1-8,-3 4-2,-1-4-3,1-1 2,-1 1-3,-2 0 1,-2-1-1,-1 0 6,0 1-5,-2-1 11,-2 5 5,-2 4 2,0-13 5,0 13 4,-1-10 3,1 10 8,-3-7-7,3 7 8,-8-7-3,8 7 8,-8-3-12,8 3 8,-7-2 6,7 2 0,0 0-1,-13 0-3,13 0-8,0 0 4,-12 2-4,12-2 3,-5 5-9,5-5 3,0 0-4,-6 7 4,3-2 0,3-5-2,-5 10 1,3-3 0,-2-1-4,4-6-1,0 13 0,0-4-2,0 1 2,2 0 2,-2-2-2,3 1-4,0 1-3,0 1 6,0-3-1,-1-1 3,4 1-7,-1 0 5,-1-1-3,3-2-2,-2-2 3,3 0 0,-2 0 2,2-2-1,3-2-7,2-1 4,4-2 0,1 1 0,-4-1-3,3-2-3,3-2-10,-1 1 1,0-1-8,-1-1-1,0-1 6,1 0-12,-2-1-1,-3-2 7,-1 0-11,1-2 12,-1 2 3,-2 1 3,-6 1-3,1-2 18,-3 5-4,1-3 14,-1 1 1,-2 3 10,-1 7 13,1-12 1,1 5-3,-2 7 6,0-12 5,0 12-3,2-10 4,-2 10-3,1-7 2,-1 7-4,0 0-8,0-8-5,0 8-3,0 0-1,0 0-1,0 0-4,0 0-1,0 0-3,0 0 0,0 0-2,0 0-3,0 0-1,0 0 4,0 29-1,-1-19 0,1 0-4,-2 4 1,4 1-1,-1 2-3,3-1-1,0 1 2,1 0 3,-1 2-6,2 0 4,0-1-2,-1 1 3,3 3-1,-3-3 2,-1 0-4,2 1 0,-2-4-10,0 2-6,-1-1-10,1-1-14,-1-1-7,0-2 3,0-1-16,-2-1-16,2-3-6,-2 2-10,-1-2-9,0-8-5,2 11-25,-2-11-90,-3 7-238,3-7 105</inkml:trace>
  <inkml:trace contextRef="#ctx0" brushRef="#br0" timeOffset="529148.7916">17917 9267 78,'0'0'164,"3"-6"-15,-3 6-8,2-7-17,-2 7-19,8-5-11,-8 5-4,9-2-15,-9 2 0,13-1-10,-13 1-6,12 1-7,-4 1 0,-3 2-7,6 0 0,0 0-6,-2 1 3,1 3-4,-1-1-2,1-3-2,-1 1-6,-1 2-2,1 3-2,-2-2-5,-1 1 1,1-1-4,-2 0 3,-1 1-4,1 1-3,-1-1 4,-1 0-2,-2-1-1,2-1 1,-1 0-3,-2-7-2,0 12-10,0-5-2,0-7-8,-5 8 3,5-8-2,-4 5 1,4-5-3,-9 2-4,9-2 4,0 0 1,-14-5-5,14 5 4,-13-10 5,4 3-2,3-2 2,-4 1-1,3 1 4,0 0 12,-5-3 10,7 5 8,-3-2-1,3 2 6,0-1 6,1 0-2,4 6-4,-6-8-1,6 8-4,0-8-6,0 8-4,6-8 3,-2 5-6,5-1 5,1-1-4,7 0-2,1-1-1,1 0-2,1 0 0,0-1 0,0-1 0,0 2-4,-2-1-5,1 2-8,-3 0 6,0-4-6,1 2-4,-7 0-2,1 1 5,0-1 1,-2-2 1,-4-1 3,4 1 1,-3-2 1,-1 2-4,0-1 5,-1 0 3,-1-1 7,-2 1 9,-1-1 7,0 2-3,-2 0 1,2 9-1,-4-15 1,1 9 1,1 0-1,2 6-5,-8-10-2,3 7 2,5 3-5,-9-7-1,9 7 2,-5-2-6,5 2-2,0 0-1,-9-2-2,9 2 3,0 0-5,-8 10-2,8-10 1,-2 8 0,2-8 0,-3 12 1,3-4 0,0 2-3,2 2 0,-1 0 1,0 1 3,3 3-5,-3-1 3,3 2-2,0 0 0,0 0 3,-2 1 0,0 1 1,5 4 1,-3-4 0,4-1-4,-3-2 1,0 4 0,-1-3 1,2 0 3,2 1-4,-3 0 1,1-3-8,1 1-13,-3-6-8,2 0 0,1 1-1,1-3-12,1-1-18,1-1-4,1-2-13,-1 0-8,2-3-25,1-1-16,0-2-37,-3-4-95,1-1-276,-1 0 123</inkml:trace>
  <inkml:trace contextRef="#ctx0" brushRef="#br0" timeOffset="529409.5187">18368 9179 41,'0'0'151,"0"0"-6,0 0 1,0 0-17,15-5-6,-15 5-17,11-2-7,-4 2-13,1 0-6,5-3-8,-4 0-9,10-3-6,-2 3-2,-1-3-18,-3 3-15,5-1-26,1-2-28,-4 1-30,-4 1-30,2 1-112,-2-4-221,-4-1 98</inkml:trace>
  <inkml:trace contextRef="#ctx0" brushRef="#br0" timeOffset="530028.7982">16334 9093 82,'0'0'163,"-4"-8"-1,4 8-9,0 0-1,0 0-14,0 0-3,0 0-8,0 0-10,0 0-9,0 0-9,0 0-9,0 0-7,0 0-12,0-10-7,0 10-3,0 0-5,0 0-6,13-5-7,-6 3-4,5-3-4,1 0-2,5 0 0,4 2-6,6-3-6,-1 1-14,-1 1-17,8-4-25,-4 0-17,4 2-26,-1-1-24,0 0-32,-3-2-37,-3 3-91,2 0-282,-9 2 125</inkml:trace>
  <inkml:trace contextRef="#ctx0" brushRef="#br0" timeOffset="531456.5739">19144 9206 92,'0'0'135,"0"0"-16,0 0-14,0 0-3,0 0-8,0 0 9,10 8-5,-6-4-3,-4-4-6,5 12-15,-1-4-3,1 1-3,-3 3-2,0-4-8,0 6-2,-1-2-8,1 2-4,-1 3-1,-2-5-6,1-1-4,-2 1-2,0-2-6,1 1 1,-2-1-5,-2-1-1,2-1-4,1-1 2,-1 0-3,-1 0-1,1-3-4,3-4-1,-8 4-1,8-4-13,-9 6 5,9-6-13,-10-2-7,10 2 1,-8-9-7,8 9 21,-4-15-16,3 8 2,1-5 1,0 2 3,1-1 2,2 0-1,1 0 1,0 1 1,2 0 8,-1 0-1,3 3 11,-2-3-2,2 1 0,-2 4-2,3-2 1,-1 2 5,-2 2-1,2-1 3,-1 3-4,0-3 8,3 4-10,-10 0 7,14 0 12,-8 2-6,2 1 2,-1 1-3,-1 0 5,0 1-8,1 2-1,-1 1 0,1 1 2,-1-1-3,-1 0-2,0 4 4,0-2-4,0-1-2,1 1-1,0 0 3,-1 0-7,0-1 4,0-1-2,3 0 1,-4-2 2,2-1-10,-1-1 0,0 1 0,0-3-3,1 3 2,2-5-9,-8 0-1,15-5 3,-5 3 2,1-3-4,1-2 6,-1-1-3,1 1 0,-1-5 3,-1 5 6,-1-2-7,-2-1 2,2 0 9,-2 1 5,0 0 9,-2 3 6,-1-2 8,0 4 2,1-2 7,-3 1 2,-2 5-2,4-8-1,-4 8-8,4-8-6,-4 8 0,0 0-5,6-2 0,-6 2-3,0 0-3,0 0 0,14 7-4,-9-2 2,1 0-3,0 2 0,3 0-3,0-2 2,0 2-1,1-2-2,1 2 2,2-2-4,1 1-13,0 0-5,4-2-2,-5 2-11,0-4-3,7 1-3,-6-1-1,7-2 5,-2-1 0,1-2 7,1 0-2,-1-2 5,1 2-1,-3-4 4,1 0 2,-4 0 4,2-1 2,-3-3-4,-4 3 1,-1 1 8,-3-2-2,-2-1 7,0 0 4,-3 2 0,-1-3 5,0 11 6,-6-13-3,2 8-2,-2 1 0,-5-3-2,1 3 4,0 1 0,0-2 7,1 3 6,1 1-6,8 1-4,-13-3-1,13 3-6,-11 1-2,11-1 2,-5 3-2,5-3 3,-3 6-5,3-6 1,2 12-6,-2-12 1,2 14 3,1-3-1,1-2-2,-2 1 4,3 2-5,1 3 2,2-1-1,-1 1-2,0-1 2,2 0-9,0-1-8,3-2 4,0 0-1,1 1-3,2 0-9,2-4-22,1 1-12,1 0-8,0-4-19,-1 1-19,2 0-15,-3-3-32,-4-1-93,1-2-265,-1 0 118</inkml:trace>
  <inkml:trace contextRef="#ctx0" brushRef="#br0" timeOffset="533150.4638">20450 9039 81,'0'0'128,"0"0"-8,0 0-19,0 0-2,0 0 0,0 0-9,0 0 0,10 21-6,-5-11-4,0-2-1,-1 3-7,3 2-7,-3 1-6,3 3-3,-3 0-7,-2 2-2,3-2-8,0 0 0,-2-2-7,-2 2-4,2-3 2,-3 1-12,0-4-12,-2 0-10,2-1-7,-2 1-20,-1-2-20,-2-1 1,2-1-15,-1-2-5,-1-1-2,5-4-1,-10 8 0,5-7 1,5-1 8,-11 0 0,11 0 12,-10-6 14,2 1 5,2 0 10,-2-3 7,0-1 14,2 0 16,-7-3 8,2 0 11,3 2 21,-2-4 10,-3-1 14,-1 1 4,4 1 7,1-3 6,0 6 3,1-4-5,2 4-6,1-2-7,-2 1 1,2 0-8,5 2-5,-1-4-10,1 1-6,0 2-2,4-1-7,2-2-6,-1 4-5,3-3 1,7-1-8,-1 3-2,3-4-3,0 5 0,2-3-5,-3 4-3,5-1-5,-3 3-6,-2 0 5,2 0-4,-1 4-6,-3 0 4,-3 2 0,1 0-7,-2 0 3,-4 4 0,2 1-2,0 0 3,-1-1 3,1 5-2,-4 1 2,0 0-3,1 1 0,-3 3 1,1-2 7,-1 3-10,0 2 4,-1-5-2,2 5 4,-1 2 0,2-2 0,-3-1 3,3 0-2,-2-4-2,4 4-1,-2-1 0,-1 0 0,3-3 4,-3-2-1,3-1-4,-3 2-7,2-3-9,-1 2-3,3-3-4,-2-2 2,-1 1 3,1 1-1,0-3-14,-1 0-4,-1 1 1,-3-5 7,7 6 1,-7-6 8,4 4 2,-4-4 0,0 0 0,0 0 9,0 0-4,0 0 1,0 0 5,9-11 2,-9 11 1,3-12-4,-1 4 4,0-1 0,1 4-2,-2-7 3,0 4 1,2-4 4,1 3-2,-2 1 3,2 0-4,0 4 1,-4 4 1,6-10 4,-3 6-7,-3 4 6,5-5-6,-5 5 7,0 0-2,0 0 5,0 0 0,0 0 1,10 8 2,-10-8-3,0 11 1,2-1 0,-1-3-3,2 2 1,-2-1 0,2 2-2,0 1-1,0-1 3,0-1-2,1 0 2,0-2-6,1-1 4,1 0-5,0-2 7,4 2-12,0-4-2,2 0-3,-2 0-5,0-2-6,3-2 7,-3-1-2,2-1 2,-2 0-4,0-2 4,0-1-4,-2 2 1,0-4 1,-1 0 6,1 2-2,-2-2 12,-1 2 13,-1 2 12,-1-3 7,-3 8 10,4-10 0,-3 5 1,-1 5-1,4-7-1,-4 7-5,0 0-5,0 0-3,0 0-3,0 0 0,0 0-3,0 0 0,0 0-3,0 0-4,0 0-1,1 25-2,2-20 1,-1 1-4,1 2 2,-1 0-4,2-2-5,0 0-11,1 2-6,2-1-1,1-1 4,1-3 0,2 2-5,0-2 1,-1 2-6,1-1-5,1-4-1,-1 3-3,3-2-4,-2-1-3,0 0 4,2 0-3,-4-1 4,-3-2-8,1 1 4,0 0 9,-3-4 0,-1-1 0,-4 7 11,5-9-4,-2 2 10,-3 7 1,-3-14 6,0 6 0,-4 0 4,-1-1 11,-1-1 7,-2 3-4,-5-1 5,0 1-4,2-1 8,0 4 3,-4 1-1,0-3 0,6 1 4,0 0 10,2 3 7,2-3-3,0 4-2,8 1-9,-9-2-3,9 2-4,0 0-1,0 0-4,0 0-1,0 0-3,0 0-5,0 0 6,27 3-4,-14-2-2,6 5-3,3-4-5,5 1-7,2 2-5,2 1-1,2-5 3,1 1-5,5-1-4,-2 1-7,14-3 0,-13 2-2,3-1 6,-1-2-4,-2 2 0,3-1-7,-7 1 1,0 0 3,-5-2 6,-1 2 1,-10-3-6,-4 2 11,-2 0 7,-2-2 11,-1 2 21,-9 1 14,10-3 2,-10 3 3,8-3-2,-8 3 4,4-8-4,-4 8 2,0 0-7,0 0 1,-11-13-3,5 11 1,-2-1-10,-2 0-1,1 1 1,1 2 1,-3-3-2,2 3-4,-1 0-2,10 0-4,-15 0-1,5 3 0,1 1-1,-1 0-1,1 2-3,2-3 2,-3 7 2,1-3 0,0 2-9,0 0 4,0-1 0,1 4-4,0-3 2,2 2-4,-3-2 0,5 0-1,0 2 2,3-6-4,-1 4 1,2-9-1,0 11-1,0-11 2,5 8-4,-1-5 0,-4-3 0,16 2 6,-6-6-4,2 1 4,2-2-4,1 0 8,3-5-13,1 1 4,-3-3 0,7-4 4,-5 0-9,2-3-1,-5 5 3,3-9 0,0 2 2,-5 7 3,2-9 0,-5 0-1,1 1 2,-3-2 0,-1-1 5,-2 1-5,-2 5 1,-2-5 4,0-3 2,-1 8 2,-1 1 0,0 0 5,-3 3 0,1 1 1,-2 4 1,1-1 0,0 0 2,-2 3 0,4 1-3,-4 2 5,6 5-10,-6-8-1,6 8 0,-5-6-2,5 6 1,0 0-3,0 0-3,-13 10 4,13-10-3,-4 11 0,0-3-2,3 3 8,0 3-6,1-3-3,1 7 3,2 0-1,2 7-1,-3-6 1,7 6-4,-4-1 3,3 0 2,1 2-1,4 1-2,-2 0 1,2-3-14,0 3-8,0-3 2,1-2-14,-3 2-9,1-7-4,2 4-8,1-1 0,0-6-6,6 3-7,4-5-28,-3 5-13,4-6-31,-10-2-127,2-2-290,0 2 129</inkml:trace>
  <inkml:trace contextRef="#ctx0" brushRef="#br0" timeOffset="534719.791">15022 9907 100,'0'0'125,"0"0"-12,0 0-12,5-5 1,-5 5 1,0 0-11,6-4-1,-6 4-5,7-5-3,-7 5-5,10-4-7,-10 4-7,6-3-4,-6 3 0,11-1-10,-4-2-12,-7 3 6,11-1-6,-11 1 1,15 0-3,-7 0-7,3-3-5,-2 3 1,5 0-5,-3 0-3,2 0 3,0 3-2,6-3 3,-6 0-8,5 0 2,0 1 0,2 2-2,-1-2-4,0 0-2,10 1 3,-8-1-4,8-1 1,0 3-3,1-1 3,1-1-4,3 2 5,1-2-1,1 2 0,0 1-9,1-1 10,-1 1-1,-1-1 9,1 1-11,0 0 4,-2 4-2,0-2-1,2 1 1,0 0 0,-1 2-2,-1 1-4,-1-2 3,4-1 0,-1 0-3,0 1 4,0-1-3,-3-1 2,3-1 1,1 3-4,-1-2-1,2 0 0,0-1-2,-1-3-1,0 1 0,3 0 0,10 0-5,-14-1 8,-2 1 2,1-1-2,-1-2-2,2 2 1,2-2-1,-2-2 3,0 5-6,2-3 13,12 5 7,-10-7-3,1 5-1,10-1 0,3 0 1,-4 1-7,-10 1-2,12-2 4,-1-1-5,3 2 6,0 0-2,-1 1 0,0-1-1,2-1 0,0-2 4,2 2-3,1-2-3,-1 3-1,1-3 5,2 0-2,1 1-1,-1-2-3,1-1 2,-3 2-4,0-3 2,-1 3 0,1-2-1,0-3 4,-3 3-6,7-1 1,-1 0 4,-2 0-2,-2-2-2,2 1 3,-2 1 4,1-3 0,1 2-7,-6 4 5,4 0 0,-5 2-3,-1-4 5,0 7 2,2-4-5,-14 3 3,1-3 2,15-1-4,1 4-2,-1-2-1,0 1 4,1-1-1,-3 0-4,0-2 3,3 1-2,2-1 6,-2 0-10,-2-4 9,0 0-6,-2 2-3,1 2 5,2-4 0,1 1-4,-5 1 0,3 0 3,-1 0-2,-2-1-2,1-2 6,-1 4-2,-11 0 1,14-2 0,-3 1 1,-1-1 2,-12 2 7,3 0 1,-3-2-5,2 0 3,1 3 0,11-5 1,-14 5-6,16-4 4,-13 4-4,13-5 3,-4 1 1,2 0-3,-1-1-3,-13 4 2,16-3-3,-1-2 1,-4 1 0,2-2 1,-12 5-4,0-1-1,1-1 2,10-3 1,-13 4-3,1 0 0,1-1 5,-2 1-4,1 1 1,12-4-1,-13 0 0,2 6 0,0-5-2,0 0 3,0 2 1,-1-2-1,0 1-4,1-1 4,2 2-1,-4-1-9,0-1 9,-1 2-2,-2-3 3,-3 3 0,-2 0-4,-1 0 2,-5 1 2,-2-1 4,-5 2-4,3-4-4,-6 5 3,1-1-1,-4-1 0,1 0 2,-2 1-2,-2 1 4,-7 0-3,12-3-1,-5 2 5,-7 1-2,8-2 2,-8 2 5,8 0-4,-8 0 3,0 0-2,4-5-1,-4 5-6,0 0 5,0 0-1,0 0-1,0 0 1,-8-16-21,8 16-14,-8-5-11,8 5-16,-10-3-18,10 3-21,-11-4-26,5 1-36,-5 1-149,2-2-334,-1 2 147</inkml:trace>
  <inkml:trace contextRef="#ctx0" brushRef="#br0" timeOffset="535137.2801">23120 8877 191,'0'0'225,"0"0"-18,-2-6-13,2 6-14,0 0-14,-4-8-12,4 8-20,0 0-15,0 0-11,0 0-15,0 0-9,0 0-8,0 0-8,0 0-9,0 0-3,0 0-11,0 0-3,10 22-10,-9-13-9,2 3-22,-1-3-13,2 6-18,0-3-20,-1 1-8,-1 2-22,5-1-15,-4-1-24,3-3-19,-3 4-142,0-4-302,0-2 134</inkml:trace>
  <inkml:trace contextRef="#ctx0" brushRef="#br0" timeOffset="535339.3581">23280 9244 123,'0'0'163,"0"0"-19,0 0-13,0 0-16,0 0-17,0 0-25,0 0-15,8-12-23,-8 12-16,7-2-27,-7 2-11,12-6-21,-6 3-34,-6 3-63,11-3-147,-5 2 65</inkml:trace>
  <inkml:trace contextRef="#ctx0" brushRef="#br0" timeOffset="535549.4339">23460 9007 84,'7'-1'155,"3"-2"-16,1 2-16,0-1-5,2 0-14,2 1-13,2-3-2,1 3-15,3-1-5,0 2-17,10-4-16,0 2-13,1-1-18,0 0-39,-2 1-28,1-3-116,0-1-192,-2 2 84</inkml:trace>
  <inkml:trace contextRef="#ctx0" brushRef="#br0" timeOffset="537342.4336">17370 15406 61,'0'0'72,"0"0"-11,0 0 1,0 0-5,0 0-1,0 0 1,0 0-7,0 0-7,0 0 5,0 0-5,0 0 8,0 0-14,0 0 2,0 0-7,0 0 5,0 0-2,0 0-12,0 0 3,0 0 0,0 0-5,0 0 8,0 0 4,0 0 1,0 0-5,0 0 2,0 0-2,0 0-5,0 0 1,0 0-2,0 0 2,0 0-5,0 0-2,0 0 3,0 0-6,0 0-1,-23-6 0,23 6-3,0 0-2,0 0 4,0 0 4,0 0-3,0 0 0,-6-5 0,6 5-3,0 0 0,0 0-1,0 0-3,-7-4 4,7 4-2,0 0 0,0 0 2,0 0 0,0 0-7,0 0 7,0 0 2,-6-3 3,6 3-3,0 0 4,0 0-6,0 0 5,0 0-9,-4-8 0,4 8 3,0 0 3,0 0 11,0 0-2,0-9-3,0 9-5,0 0 7,1-12-2,-1 12-10,-1-10 3,1 10-4,1-12 2,-2 4-2,1-1-1,1 0 0,-1-2-4,0 2 4,0-3-3,-1 2-1,0 0 1,-1 1-2,2-2-1,-2 0 1,2 3 0,0 8 1,-3-15 2,3 15-1,0-9-5,0 9 5,-2-9-4,2 9 0,0-9 3,0 9-8,0 0-8,0-10-8,0 10 0,0 0 2,0 0-24,5-6-8,-5 6-2,0 0-12,0 0-1,0 0-3,0 0 3,9-1-14,-9 1-13,0 0-9,4-8-82,-4 8-198,0 0 87</inkml:trace>
  <inkml:trace contextRef="#ctx0" brushRef="#br0" timeOffset="538066.7118">17306 14943 39,'0'0'98,"0"0"-8,0 0-2,0 0 5,0 0-7,0 0-9,0 0-4,0 0 2,0 0-8,0 0-9,0 0-4,0 0-3,0 0-4,0 0-8,-14-16-2,14 16 3,0 0-5,-5-6 1,5 6-3,-5-5 4,5 5-9,-4-8-3,4 8-2,-2-11-4,-1 5 2,2-1-5,1 7 0,1-14-5,-1 5 1,1-1-2,-1 2 3,2-3-2,-2 3-3,0 8-2,0-17 0,0 7 2,0 0 0,-2 0-2,2 1 13,0 0-18,0 9 8,0-13-4,-1 6 1,1 7-6,1-11 0,-1 11-4,0-10 6,0 10-8,0-10 5,0 10-1,2-5 4,-2 5-6,0 0 5,0-9-7,0 9-10,0 0 6,0 0-14,0 0-1,0 0-2,0 0 5,0 0-4,0 0-14,0 0 1,0 0-10,-3-10-9,3 10-1,0 0-10,0 0-8,0 0-3,0 0-71,-10 0-162,10 0 72</inkml:trace>
  <inkml:trace contextRef="#ctx0" brushRef="#br0" timeOffset="539879.4127">17287 14442 5,'0'0'82,"0"0"-11,0 0 2,0 0-8,0 0-4,0 0 1,0 0-7,0 0-10,0 0 11,0 0-18,0 0 8,0 0-1,0 0-4,0-8-5,0 8-4,0 0 7,0 0 3,0 0-8,0 0 0,0 0-4,0 0-3,0-9-2,0 9-5,0 0 7,5-8 2,-5 8-2,0-7-2,0 7-6,4-10 12,-4 10-6,2-9 2,-1 2-9,-1 7-2,2-11 1,-2 4-3,0 7 1,-3-16-1,3 6-9,-1 0 9,0 1 6,0 1-7,-2-1-2,1 1-5,-1 1-2,1-3 5,-2 1-9,1 2 5,1 2 5,-1-3-6,3 8-2,-8-10-1,8 10-3,-2-9-3,2 9-16,-2-8-2,2 8-13,-1-11-16,1 11-10,0 0-8,1-8-15,-1 8-10,0 0-76,2-9-184,-2 9 82</inkml:trace>
  <inkml:trace contextRef="#ctx0" brushRef="#br0" timeOffset="540479.1944">17301 13929 61,'0'0'96,"0"0"-9,0 0 0,0 0-1,0 0 7,0 0-5,0-7-9,0 7-19,0 0 6,0 0-1,0 0 2,-5-6-7,5 6-4,0 0-3,0 0-3,-6-7-10,6 7-1,-5-5-3,5 5-2,-3-10-5,3 10-3,-4-10-5,4 4-4,0 6 1,0-12-6,0 12 3,-2-16-12,2 8-2,2-1 3,-2 1-5,3 0 0,-3 8-17,4-13-4,-4 13-2,0-13-9,0 13-1,2-9-18,-2 9-5,0-6-2,0 6-15,0 0-16,0-10-74,0 10-178,0 0 78</inkml:trace>
  <inkml:trace contextRef="#ctx0" brushRef="#br0" timeOffset="541469.2566">17215 13522 64,'0'0'91,"0"0"-5,0 0-7,-2-10-5,2 10-9,0-8-3,0 8-10,0-10 2,0 10-4,2-10-12,-2 10-3,2-11 3,-1 4-13,-1 7 8,2-14-1,0 6-11,-2-2 5,4 2-3,-1 0-4,0-2-5,-2-1-2,2 1 3,-1 0-3,0 0-3,2 0 5,-2-1-2,1 1-12,-1 2 6,1-3-6,-1 3 2,1 0-9,-3 8 1,2-12 2,0 7-7,-2 5 1,0-9-13,0 9-8,0-7 5,0 7-18,0 0-5,0 0-12,-3-9-72,3 9-142,-7-5 63</inkml:trace>
  <inkml:trace contextRef="#ctx0" brushRef="#br0" timeOffset="542632.4822">17272 13014 97,'0'0'111,"0"0"-6,0 0-12,0 0 0,0 0-9,0 0-6,0 0-2,0 0 3,0 0-9,0 0-4,0 0-6,0 0 0,0 0-4,0 0-2,-3-26-9,3 26 1,0 0-3,0 0-5,-4-8-6,4 8 1,0 0-8,0-9 0,0 9 0,-2-7-4,2 7 0,0 0-2,0-13-5,-2 8-1,2 5-3,0-12-1,0 12 0,-1-13-6,1 5-6,0 8-3,1-17-6,-2 8-1,2 0-13,-1-2-2,0 3-6,0-3 5,2 2-10,-2-2-2,0 4-4,0-3 3,0 3-12,0 7-2,0-12-5,-3 7-7,3 5-3,-1-12-94,1 12-177,-6-10 78</inkml:trace>
  <inkml:trace contextRef="#ctx0" brushRef="#br0" timeOffset="543228.4212">17283 12643 50,'7'-4'113,"-7"4"-8,0 0-6,0 0-8,0 0 5,-3-11-6,3 11-12,0 0-6,0-10-2,0 10-17,0 0 0,0-9-5,0 9-14,3-8 9,-3 8-7,0 0-7,0-11 1,0 11-15,-3-11 9,3 11-8,0-10 8,0 10-4,0-10-3,0 10 5,-2-12-6,2 12-3,0-14-16,0 7 5,-2-1-7,1-1-5,0 0-6,1-2-9,0 1 3,0-1-1,0 3 2,0-4 3,0 3-2,-3-2 0,3 0-8,0 11-4,-2-12 5,2 4-3,0 8 1,-3-12-7,2 7 0,1 5 1,-3-8 1,3 8 2,-4-6-5,4 6 3,0 0 1,-2-8-2,2 8-5,0 0-10,-4-4-55,4 4-114,0 0 51</inkml:trace>
  <inkml:trace contextRef="#ctx0" brushRef="#br0" timeOffset="543936.8057">17323 12227 19,'0'0'102,"0"0"-12,0-11-2,0 11-11,1-10-18,0 5 2,2-3-7,-1 2-10,1-3 4,-2-1 0,3 0-25,-3-1 7,1-2 0,2 2-10,-2-1 6,2-5-10,-4 1 3,4 1-1,-4 3-6,2-4 2,1 3-4,-3 1-6,0 0-1,0 2 1,0 3 9,0 7-5,-3-15 0,1 10-13,2 5 0,-2-11-6,2 11-6,-4-6-4,4 6-3,-4-5-8,4 5-6,0 0-7,-6-4-17,6 4-53,0 0-124,0 0 54</inkml:trace>
  <inkml:trace contextRef="#ctx0" brushRef="#br0" timeOffset="544478.5524">17333 12037 35,'0'0'124,"0"0"-8,0 0-14,0 0-15,0 0 3,0 0-14,-12-21-5,12 21 4,-1-11-3,1 11-4,-1-12-4,-2 5-12,3 7-4,4-20-2,-4 11-11,1-1-4,-2 0 2,2-2-4,-1 1-4,2-2 0,-2 3-1,0-2-8,0 1-3,1 1 0,0 0 2,-1 10-1,-2-14-5,0 9 2,1-3 0,1 8 3,-4-10-8,4 10 2,-6-9-5,6 9-8,-5-5-7,5 5-2,-8-3-12,8 3-4,-7-4-18,7 4-7,0 0-3,-9-3-21,9 3-22,-7-2-72,7 2-186,-9-5 83</inkml:trace>
  <inkml:trace contextRef="#ctx0" brushRef="#br0" timeOffset="545885.6752">17380 15441 92,'2'12'96,"-2"-12"-8,0 0-9,0 0-7,-2 8-6,2-8-11,0 0 0,0 0-4,-3 7-11,3-7-2,0 0-2,0 0 5,7 7 0,-7-7 1,0 0-2,6 4 2,-6-4 6,0 0 1,11 0-1,-11 0 4,12 1-7,-12-1 4,12-1-2,-4 2-2,0-1-9,3 3-2,-1-3-1,4-1 2,0 1-10,4 0 2,-1-2-6,3 1-3,-1-1 2,-1 2 1,0-2-3,0 2-2,0-2-8,0 1 5,0-1 2,-1 2-9,-1-2 2,-2 1-2,-1 1-1,-4 3-1,5-3-13,-4 0 5,-5 0-8,5 2-5,-10-2-10,12 3 1,-7-1-12,-5-2-5,9 3-5,-9-3-7,0 0-3,10 2-2,-10-2 0,6 1-9,-6-1-16,0 0-11,0 0-75,11-8-183,-11 8 81</inkml:trace>
  <inkml:trace contextRef="#ctx0" brushRef="#br0" timeOffset="546819.441">18324 15359 87,'0'0'88,"12"3"-19,-7-2 14,-5-1-6,10 3-12,-10-3-9,9 5-1,-4-3-2,-1 2 3,3-1-11,-1 1 0,0 0-3,1-2-12,-1 1 9,2-1 2,3 3-6,-4-4 5,3-1-13,3 0-1,0 1 5,-1-2-4,6 1-4,0-3-2,0 0-1,1 2-5,2-3 0,-4 2-2,3 0 7,0-1-11,-2 3-12,2-5 20,-1 3-9,0 1 0,-6 1 3,0-2-2,-1 4-5,1-1 3,-3 0-5,-5 0 1,-5-1-12,14 2-8,-9 1 6,-5-3-13,9 1 4,-9-1-3,7 2-4,-7-2-4,0 0 5,0 0-7,7 2-4,-7-2-4,0 0-8,5 3-5,-5-3-8,0 0-7,0 0-62,4 4-143,-4-4 64</inkml:trace>
  <inkml:trace contextRef="#ctx0" brushRef="#br0" timeOffset="547448.8201">19155 15307 75,'0'0'89,"0"0"5,0 0-4,0 0-7,12 0-8,-12 0-13,0 0 1,10-2 4,-10 2-8,9 0 0,-9 0-14,8-1 0,-8 1-1,0 0-6,13 0-3,-13 0-8,11 0 1,-5-1-5,-6 1-1,14 1 5,-14-1-12,13 0 2,-5-1-4,1 2 2,1-2 6,0 1-11,1 0-4,0 0 9,-1 0-5,-1 1 7,0 0-19,-9-1 7,16 3-2,-5-3 8,-4 0-19,5 0 10,-2 0-2,-2 0 0,1 0 2,-9 0-6,19-1 6,-10-1-4,2-2 0,1 2-1,-2-2 5,2 3 6,-2-3-5,1 0-6,-1 1-1,-3-1-4,1 2-2,0 1 2,-1-1-1,-7 2-3,10-2-7,-10 2 10,8-2-10,-8 2 1,0 0-1,11 0-2,-11 0-3,0 0 3,4 7-7,-4-7 1,1 6 3,-1-6-2,0 0-6,-1 11-3,1-11-11,0 0-5,-4 10-11,4-10-67,-2 7-139,2-7 61</inkml:trace>
  <inkml:trace contextRef="#ctx0" brushRef="#br0" timeOffset="548302.8889">19788 15184 86,'0'0'82,"4"4"1,-4-4-8,0 0 5,5 6-8,-5-6-13,7 3 3,-7-3-19,10 4 6,-4-4-8,-6 0-4,11 4 4,-2-2-4,0-1-12,3-1-2,0 1-2,0-1 1,-1 0-3,7 0-2,1-1-2,-1 0 0,3 2-3,-1-4 3,-1 2-2,3-2-5,1 1 0,-2-1-2,0 1 6,7-1-12,-6 0 1,0 2-6,-3-2 6,0 3 5,-1 0-17,-5 0 1,-3 0-11,3 3-8,-2-2 4,-3 2 0,-2-2 4,-6-1 0,12 4-1,-8-1 1,-1-1-1,-3-2-5,0 0 11,4 9-4,-4-9 4,6 3-7,-6-3-8,0 0-10,0 0-1,0 0-13,0 0-42,0 0-106,0 0 47</inkml:trace>
  <inkml:trace contextRef="#ctx0" brushRef="#br0" timeOffset="549250.4836">20443 15194 55,'0'0'89,"9"-2"-10,-9 2-10,9-1-3,-9 1-2,0 0-2,12-1-4,-12 1 0,11 0 1,-11 0-9,9 0-1,-9 0-3,9 1-6,-9-1-10,11 1 5,-11-1-11,9 2 7,-9-2-2,11 1 0,-11-1-4,12 0-4,-5 0-3,-7 0 4,16 0-4,-9 0-3,2 0-9,-1 0 7,3 0-2,-1-1 6,-1 1-10,0-2 1,3 4 0,-12-2 3,12 0-6,-3-2 3,-9 2-2,13 0 0,-13 0-2,9-1 0,-9 1-4,0 0 3,11-1 2,-11 1-4,8-2-1,-8 2 6,0 0-1,12-4-4,-12 4 0,9-1 0,-9 1-1,7-3 1,-7 3 3,8-1-1,-8 1 3,0 0-8,10-2 4,-10 2-5,0 0 0,7-2-4,-7 2 10,0 0-7,0 0 2,0 0-1,6-5-4,-6 5 1,0 0 1,0 0-6,0 0 9,0 0-3,0 0 2,0 0-1,0 0-4,0 0 8,12 2-9,-12-2 4,0 0 4,0 0-5,0 0 7,8-2-2,-8 2-2,0 0 4,0 0-1,11 0 0,-11 0-6,0 0 6,0 0-3,9 0 6,-9 0-4,0 0 4,0 0 0,8-2-5,-8 2 2,0 0-2,0 0 7,8-5-8,-8 5 8,0 0-5,9-2-1,-9 2 2,5-3 3,-5 3-2,0 0-3,10-3 0,-10 3-3,0 0 10,8-2-7,-8 2 0,0 0 0,7-4-2,-7 4 5,0 0-2,0 0-2,9-1 2,-9 1-8,0 0 13,0 0 1,8-2-4,-8 2 0,0 0-3,0 0 1,0 0 0,11 0 1,-11 0 1,0 0-5,9-1 6,-9 1 6,8-1-10,-8 1 4,0 0 1,13-3 0,-13 3-12,0 0 8,8 0 2,-8 0 2,0 0-6,0 0 1,10-1 1,-10 1 9,0 0 0,0 0-10,0 0 4,0 0-1,0 0-4,0 0-1,0 0 6,0 0 0,0 0-6,0 0-5,0 0 8,0 0 6,0 0-7,0 0-2,0 0-1,0 0-13,0 0-3,0 0-5,0 0-10,3 8-10,-3-8-10,0 0-25,0 0-80,0 0-173,-17 7 77</inkml:trace>
  <inkml:trace contextRef="#ctx0" brushRef="#br0" timeOffset="562529.1732">21031 15225 21,'0'0'26,"0"0"1,0 0-4,0 0 6,0 0-10,-1 9-2,1-9-2,0 0 2,-7 5-3,7-5-6,0 0 0,0 0 3,-6 4-1,6-4 1,0 0-2,0 0-3,0 0-5,0 0 2,0 0-4,0 0 4,0 0 0,0 0 1,0 0-1,0 0-3,0 0 3,0 0 0,0 8 0,0-8-3,0 0 6,0 0-4,0 0 3,0 0 0,0 0-5,0 0-6,0 0 4,0 0 2,0 0 0,0 0-5,0 0 2,0 0 0,0 0 2,0 0 5,0 0-9,0 0 5,0 0-1,0 0 0,0 0 0,0 0-8,0 0 3,0 0-2,0 0 2,0 0-1,0 0-2,0 0 2,0 0 1,0 0-1,0 0 4,0 0-3,0 0 0,0 0 1,0 0 3,0 0 1,0 0-2,0 0 2,0 0 0,0 0-2,0 0-1,0 0 8,0 0-8,0 0 2,0 0 2,10 4 6,-10-4-2,0 0-1,0 0 4,0 0 5,0 0-2,0 0 4,0 0-1,0 0-4,0 0 1,0 0-1,0 0 4,0 0-4,0 0-2,10-11 6,-10 11-8,0 0-1,0 0 4,0 0-2,0 0 1,0 0-1,4-5-2,-4 5 3,0 0-7,0 0 4,0 0 3,0 0-1,0 0-5,0 0 1,0 0 1,0 0 1,0 0-2,0 0 3,0 0-5,0 0 3,0 0-1,0 0 0,0 0 2,0 0-10,0 0 8,0 0 4,0 0-1,0 0 0,0 0 3,0 0-4,0 0 3,0 0 4,0 0-4,0 0-4,0 0 2,0 0 6,0 0-11,0 0 2,0 0 1,0 0 0,0 0 0,0 0-6,0 0 0,0 0-1,0 0-2,0 0 1,0 0-3,0 0 0,0 0-6,0 0 6,0 0-7,0 0 4,0 0-8,0 0 3,0 0-1,0 0-3,0 0-14,0 0-18,0 0-55,0 0 25</inkml:trace>
  <inkml:trace contextRef="#ctx0" brushRef="#br0" timeOffset="566958.624">21035 15303 39,'0'0'45,"0"0"2,0 0-3,-5 5-6,5-5 5,0 0-20,0 0 13,0 0-1,0 0-5,0 0 1,0 0-3,0 0 0,0 0 0,0 0-8,0 0 0,0 0 2,0 0-4,0 0-2,0 0 4,0 0-4,0 0 4,0 0 10,0 0-1,0 0-7,0 0-2,0 0 0,0 0-5,0 0 5,0 0-1,0 0-2,0 0 3,0 0 2,0 0 0,0 0 3,-12-1 0,12 1-4,0 0 3,0 0-7,0 0-5,0 0 5,0 0-1,0 0 3,0 0-10,0 0 1,0 0 1,0 0-6,0 0 4,0 0-1,0 0-7,0 0 7,0 0 0,0 0-3,0 0 3,0 0-6,0 0 0,0 0-1,0 0 1,0 0 9,0 0-5,0 0-7,0 0 10,0 0-10,0 0-2,0 0 7,0 0-9,0 0 5,0 0 4,13-17 1,-13 17-3,0 0 0,5-6 4,-5 6-7,0 0 2,5-5-1,-5 5 2,5-6-2,-5 6 10,4-8-5,-4 8-5,6-6-2,-6 6-1,4-4 4,-4 4-4,0 0 3,4-5 4,-4 5-1,0 0-6,0 0 5,0 0 2,5-6-7,-5 6 2,0 0-6,0 0 11,0 0 2,0 0-16,0 0 18,0 0 0,0 0-13,0 0 4,0 0-3,14 4 10,-14-4-2,0 0-7,0 0 22,0 0-22,0 0-5,5 4 10,-5-4-12,0 0 11,0 0-2,0 0 4,8 3-17,-8-3 13,0 0 0,7 3 4,-7-3-5,4 4 5,-4-4-5,0 0 0,5 5 0,-5-5 1,0 0-2,6 3 5,-6-3-2,5 5 1,-5-5-5,0 0 5,6 4 8,-6-4-12,6 4-3,-6-4 9,5 3-2,-5-3 1,6 5-3,-6-5 2,4 3 6,-4-3-6,0 0 2,6 5-3,-6-5-1,0 0-3,4 5 6,-4-5-8,4 7-4,-4-7 3,5 4 8,-5-4 0,5 3 1,-5-3-10,5 4 8,-5-4 8,0 0-9,4 6 4,-4-6 1,3 5 1,-3-5-6,0 0-1,5 5-6,-5-5 9,0 0-5,6 6 15,-3-3-8,-3-3-2,0 0-5,9 7 13,-9-7-15,3 7 12,-3-7-12,7 5 4,-3-2 4,0 1 4,-4-4-8,5 5 7,-5-5-3,10 5-1,-6-2-3,-4-3-5,6 4 8,-2 0 4,-4-4 2,9 6-2,-9-6-4,7 4 5,-7-4-5,7 4-4,-2 0-1,-5-4 7,8 5-14,-2-3 7,-6-2 6,6 6-1,-6-6 0,8 7 8,-5-5-3,-3-2-8,6 6 3,-6-6 8,6 6-11,-2-3 1,-4-3 4,4 6-3,-4-6 2,5 7-1,-1-4-3,0 2 1,-4-5-3,5 8 2,-1-4-1,-4-4 9,5 8-5,-5-8-5,4 9 12,-4-9 9,2 6-9,-2-6 1,3 8-5,1-3-1,-4-5 1,2 6-2,-2-6 0,6 9 1,-6-9 1,6 5 9,-6-5-10,4 6 0,-4-6-7,2 7 4,-2-7 4,5 5 0,-5-5-2,4 6 2,0-3-1,-4-3-4,4 7 4,-4-7 0,5 7-3,-5-7 3,4 5-7,-4-5 8,1 7-4,-1-7 4,3 5-6,-3-5 3,1 8-1,-1-8 3,0 0-4,2 9 3,-2-9 0,3 7-4,-3-7-2,4 7 2,-4-7 7,4 6 3,-4-6-12,2 5 5,-2-5-4,4 7 5,-4-7-3,5 5 2,-5-5-2,5 6 10,-5-6-13,5 6 7,-5-6-3,4 6-3,-4-6 2,7 5 5,-5-1-7,-2-4 0,8 6 3,-8-6 2,5 6-3,-5-6-1,6 5 0,-6-5 4,7 6-8,-3-5 8,-4-1-2,0 0 3,7 6-5,-3-4 6,-4-2-6,5 6 10,-5-6-8,5 4-3,-5-4 0,0 0 1,5 4 5,-5-4-4,6 4 1,-6-4-5,0 0 5,0 0 4,7 4-6,-7-4 2,4 3-3,-4-3 5,0 0-2,0 0 5,5 6-10,-5-6 5,0 0 8,5 4-18,-5-4-3,0 0 5,5 2 4,-5-2-5,0 0 7,4 5-4,-4-5-3,0 0 10,0 0-7,8 5-3,-8-5 5,0 0 3,5 5 11,-5-5-16,0 0 1,4 4 2,-4-4 4,5 3 11,-5-3-24,0 0 11,5 5-5,-5-5 1,0 0 6,8 2 2,-8-2 0,0 0-7,6 4 8,-6-4-4,0 0-15,0 0 20,10 1-6,-10-1-1,5 3 5,-5-3-5,7 4 1,-7-4 4,9 3-7,-9-3 6,9 4-1,-5-2 3,-4-2-8,7 5-1,-2-2-1,0 1 8,-5-4-3,8 5 5,-3-2-2,-1 2-1,2-2-1,-6-3-8,9 9 5,-4-4 5,1-2 2,-1 1-7,1 1-3,-1-2 11,3 3-7,-3 0 3,1-2-8,2 2 14,-2-2-6,1 3 2,1-2-6,-3 2 6,1-2-1,2 0 5,-3 0-10,2 4 14,2-3-17,-1 0 12,0 2-12,-1 0 9,2-1 6,-4 2 1,3-1-5,0 1-2,1-1 2,-2 1-6,1-3 4,-2 3-2,3-1 0,-1 0 3,0 1-1,-1-1-4,2-2 7,-1 2-4,2 0-12,0 0 7,-2 1 8,1-1-6,0 1 0,1-2 5,-1 0 3,-1-2-6,3 2-5,-2-3 4,0 3 6,3 2-9,-3-2 5,-2 1 1,3-3-3,-1 2 1,-1 3-2,0-3 4,1 0-1,-3 0 1,2 2 3,-2-1-3,2 0 3,-1-3-9,-1 2-2,1 2 2,1-2 6,0-2-6,-3 3 7,1-2-7,-1 2 9,3-1-13,-2-1 3,2 1 7,-2 1 7,1-2-15,2 1 4,-3 1-2,2-4 17,1 4-14,-3-1-1,0 0 3,2 0-3,-1 3-7,1-3 7,0 1 6,0-1-12,0 2 6,0-1-1,-1-1 9,1 0-21,2 1 15,-4 0 0,2-2-4,-1 1 0,2-1 3,-1 2 2,-2-2 4,1 1-14,2-2 5,-3 2-3,2 0 7,-3-3-2,1 2 8,1-1-7,-2-1-1,-1 2 1,1-2-3,1 1 3,-1 1 0,2-2 0,-2 1 0,0 1-3,1 1 0,-1-3 6,2 3 2,-2-2-7,-1 0 2,3 2-6,-1-3 6,-1 1 4,2 0-5,1 3-5,-2-1 11,1-3-2,2 2-6,-4 0 4,2-1 0,-1 1-6,-1-2 4,5 2-4,-4-2 4,1 2 6,-1-1-3,0 2 2,1-5-5,-1 4-1,1-1 3,-2-2-3,4 3 5,-4-1-9,2 1 7,-1-2 0,-1 3-2,2-3 4,-3 0-4,3 1 4,-2 1-3,0 0 0,1-2 0,-1 2-2,-1-2-3,1 1 6,0 1-5,2 0 1,2 2 13,-3-3-19,-1 0 11,0 2-5,1-3-5,0 1 6,-1 0-3,1 3 10,1-1-12,-2 0 3,2 0 7,0 0-4,2-2 2,-1 2 2,-2 0 0,-1-1-10,3-1 12,-5 2-2,4 2-5,0-1-4,1-1 2,0 0 4,0 4 0,0-4 3,0 2-2,-1-2-6,0 0-4,3 0 8,-1 0 4,-2 0-7,2 1 18,0-1-7,-3 3-7,3-2 2,-2-1-3,3 0-1,-1 2 0,-2-3 3,2 2-1,0 0-9,0-3 7,1 5-3,-1-3 29,0 0-2,3 1 0,-3-1-7,0 0 0,-3 3 3,4-3-6,-1 1-4,-1-1 7,2 0-7,-2 3 0,-2-5-8,3 4 11,0 1-7,0-2 1,0 3 5,0-4-5,0 1 4,-3 0-5,3 1-1,0 0 2,-3-1-4,1 1 5,0-1-10,2 1 6,0-1 11,-1-1-14,2 3-1,-2-1 0,-2-1 1,3 1 6,1-3-10,-1 2 12,-1 1-5,0-1 0,2 0 1,-2 1-4,-1-4 1,3 3-4,-1 1 9,-1-1 6,0 0-11,2 0-1,-2-3-1,1 5 2,-1-3-5,1 1 5,0-1-3,-1 2 4,0-1-2,-1-3-6,1 4 10,0-2 1,-1-2-7,1 5 3,0-3-6,-2 1 3,0-1 1,2 0-2,-3 0 4,2 0 3,-2-2-6,4 2 4,-4 1-6,0-3 5,-1 2 4,2-2-8,2 5-2,1-3 1,-4 0 10,-1-2-6,0 0 0,2 2 1,2 0 0,-3 0-2,1-2 0,-2 0 2,5 2-3,-3-2 3,1 1-1,0 3 3,2-5-1,-4 4 2,-1-3-4,1-1 4,3 4-4,0-4 2,1 1-1,-3 3-3,0-1 4,-2-2 4,1 0-4,0 0-3,-1-1 1,0 2-4,0 1 2,0-3 1,0 1 1,-4-5-25,6 10 2,-1-8 1,-1 4 9,0-2-8,1 2 11,-5-6 4,6 6-6,-1-1 0,0-3 8,-5-2-5,7 8-3,-3-5 9,-4-3 0,6 4-1,-6-4-5,4 4 8,-4-4-6,6 4 5,-6-4-3,4 4-3,-4-4 10,0 0-8,4 8 3,-4-8 14,0 0-11,6 3 2,-6-3 3,0 0 1,6 5-11,-6-5 2,3 2-2,-3-2 0,0 0 6,0 0-1,0 0 2,8 6-2,-8-6 0,0 0 1,5 2 0,-5-2-2,0 0 5,0 0-7,0 0 11,8 1 2,-8-1 5,0 0 1,0 0 5,0 0-13,0 0 6,0 0-5,4-10 8,-4 10-8,2-7 3,-2 7-4,0 0 4,3-8-6,-3 8 4,0 0-6,0 0 3,0 0-7,0 0-10,-8-12-11,8 12-16,0 0-23,-8-2-28,8 2-24,0 0-66,0 0-191,0 0 84</inkml:trace>
  <inkml:trace contextRef="#ctx0" brushRef="#br0" timeOffset="572356.7648">17351 11703 81,'0'0'71,"0"0"2,0 0-11,0 0 0,0 0-3,0 0-7,0 0 0,0 0-6,0 0-4,0 0 1,0 0-11,0 0 7,0 0-13,-17 14 4,17-14-1,-4 5-4,4-5 4,-5 8-3,3-4-2,2-4-2,-7 8-2,7-8-1,-5 8 1,3-4-5,2-4-4,0 0-1,-4 9 1,4-9-1,0 0-3,-4 8 3,4-8-4,0 0 7,0 0-3,5 11-2,-5-11 3,4 5-7,-4-5 1,0 0 7,9 6-6,-9-6-5,4 4-1,-4-4 0,9 4 0,-9-4 3,7 3 0,-7-3 3,7 2-9,-7-2 6,9 1-1,-9-1 1,0 0-1,11 0 5,-11 0-1,9-2 4,-9 2 0,9-3 0,-9 3 1,6-5-6,-3 1 2,-3 4 4,8-10-1,-5 7-2,-3 3 5,7-12-6,-6 5-6,0 1 3,-1 6 1,0-13-2,2 6-4,-2 7 3,-3-17-1,1 10-3,-2-1-4,1 2-2,1-1-1,2 7 1,-8-12 0,5 7 5,-2-1-5,0 1 1,5 5 3,-9-8-3,4 5 2,5 3 0,-9-4 3,9 4 2,-11-3-5,11 3 1,-10 3-3,10-3 7,-11 4-6,6-1 7,5-3-2,-11 7-5,7-3 11,-2 0-9,6-4 3,-4 10-1,-1-6 1,2 3 4,3-7-8,-5 9 5,4-4-2,1-5 3,-3 8-5,3-8 4,0 10-9,0-10 12,0 10-5,0-10 8,0 7-7,0-7-3,3 8-4,-3-8 2,2 8 9,-2-8 3,4 9-5,-4-5 4,0-4-8,8 8 7,-8-8-9,4 7 6,-4-7 3,6 6-3,-6-6 3,6 4 4,-3-3 3,-3-1 6,10 3-11,-10-3 7,9 0-4,-9 0 5,0 0-2,14-5-3,-8 3 5,-6 2-3,11-5-8,-9 0 7,3 1-5,-5 4 0,9-5 3,-4-2-7,-2 2 4,0 0 7,-1-2-9,-2 7 6,0-10-6,2 3 4,-2 7-3,-2-9 5,2 9-12,-2-11 12,2 11-7,-3-10 4,-1 6-6,4 4 3,-7-6-3,7 6 5,-9-4-2,3 2-4,6 2-1,-11 0 5,11 0 1,-14 4 1,7-2-5,0 1 5,7-3-2,-13 5-3,8-2 0,-1 1 6,6-4-6,-12 6 0,8-2 3,4-4-3,-7 7 2,4-4-1,3-3 0,-8 9 8,6-6-14,2-3 8,-2 9-3,2-9-3,0 8 3,0-8 3,0 0-4,2 11 9,-2-11-7,2 8-1,-2-8 3,5 7 0,-5-7-5,6 5 3,-6-5-4,5 8 3,-1-4-2,-4-4-3,7 7 3,-3-5 4,-4-2-5,9 6 7,-4-4-5,-1 0-2,-4-2 6,12 2 0,-5-1-6,-7-1 4,10 0 1,-10 0 3,12-1-5,-5-2-3,-7 3 9,12-5 0,-6 2-1,-1 0 1,-5 3-3,8-10 5,-3 6-5,-1-1 5,-2-3-8,5 2 4,-7-2-2,2-1 4,-2 9-9,0-12 3,0 12-1,-2-15-1,1 9-4,1 6 6,-9-11-9,5 6 4,-2 1 0,6 4 2,-11-4-9,4 3-4,7 1-13,-16 2-4,6-1-4,0 4 5,-1 1-25,1-1-3,1 1-16,0 1-110,-2 0-201,2 0 89</inkml:trace>
  <inkml:trace contextRef="#ctx0" brushRef="#br0" timeOffset="574609.276">21112 15151 67,'0'0'74,"-7"-2"-7,7 2-5,0 0 1,-6-4 2,6 4-7,0 0-14,0 0 2,0 0-1,-5-4 3,5 4-3,0 0-3,0 0-6,-6-5-4,6 5-8,0 0 0,0 0 6,0 0-10,-12 0-3,12 0 0,0 0 5,0 0-3,0 0-11,-12 1 8,12-1-4,0 0 3,-9 3 0,9-3-1,0 0-5,-11 1 5,11-1 0,-8 3-11,8-3 6,-8 1-5,8-1 9,-10 5-8,10-5 0,-9 4 0,9-4-7,-7 4 13,1 0-9,0 1 4,6-5-3,-9 8 6,1-3-13,3 2 19,-3 0-9,2-2 0,1 1-7,-1 2 0,1-2 7,2 0-2,1-1-2,2-5-1,-5 11 1,2-7-3,3-4-1,-3 11-2,3-11 6,-1 9 1,1-9-1,3 8 6,-3-8-7,1 6-1,-1-6-5,4 8 9,-4-8 2,7 7-6,-7-7 2,8 2-2,-8-2 4,9 2-4,-9-2 3,11 2 0,-11-2-2,11-1 1,-11 1-2,11-3 2,-4 1-2,-1-1-8,0-1 8,1 1 4,-2-2 2,-5 5-8,9-9 6,-5 6 0,0-2-3,-2-1 5,-2 6-1,4-11-3,-4 11 1,1-8 6,-1 8-6,-1-9 0,1 9 0,-4-8-2,4 8 3,-5-8-7,1 3 6,4 5-6,-10-7 3,5 4 4,5 3 2,-9-5-5,9 5-3,-10-4 10,10 4-16,-12-1 9,12 1-5,-9-3 4,9 3-3,-9 3-3,9-3 13,-9 3-18,9-3 27,-7 1-16,7-1 0,0 0-2,-9 4-4,9-4 8,-7 5-3,7-5 4,-6 4-2,6-4-14,-5 3 12,5-3 4,-4 6 1,4-6-7,-4 6-1,4-6-4,-4 6 4,4-6 5,0 0-2,-1 9-2,1-9-7,0 9 10,0-9 5,0 0-3,3 12-5,-3-12 2,3 7-2,-3-7 10,3 6-5,-3-6 0,5 4-2,-5-4 4,0 0-8,8 2 8,-8-2 1,10 0-5,-10 0-9,9-5 9,-9 5-7,9-7 9,-4 4 2,-1-1-6,-4 4 0,10-7 5,-7 2 8,1 0-6,-2 0-6,-2 5 6,8-13-7,-8 9 7,0 4-3,1-12 0,-1 12 0,-1-12-7,1 12 15,-4-10-7,4 10-4,-5-9 3,2 4-4,3 5 11,-5-6-6,5 6 4,-6-4-6,6 4 8,-6-4-11,6 4 2,-8-3 0,8 3 6,0 0-9,0 0-2,-13 3 6,13-3-1,0 0-4,-7 7 1,7-7 7,-3 5-8,3-5 4,0 0-2,-2 11-9,2-11 13,0 7-6,0-7-2,4 10 7,-4-10-9,1 7 14,-1-7-7,6 6-1,-6-6-1,3 6 0,-3-6 3,4 5 0,-4-5 5,5 3-10,-5-3 4,0 0 5,9 1 0,-9-1-3,0 0-1,10-6-2,-10 6 8,7-6-6,-3 3 8,-4 3-5,5-7-8,-1 2 14,-4 5-10,3-8 6,-3 8-5,2-8 6,-2 8-9,0 0 2,-2-11 13,2 11-10,0 0 5,-6-7-10,6 7 6,-6-6-3,6 6 2,-5-5-6,5 5 3,-8-2-1,8 2 11,0 0-10,-9-3 1,9 3 0,0 0-7,0 0-4,-9-1-4,9 1-12,0 0-2,0 0-6,0 0-3,0 0-17,0 0-6,-9 9-8,9-9-15,0 8-66,0-8-161,0 0 71</inkml:trace>
  <inkml:trace contextRef="#ctx0" brushRef="#br0" timeOffset="591049.3734">17907 12325 53,'0'0'90,"0"0"-4,0 0-7,0 0-15,-8-4-3,8 4-1,0 0-7,0 0-8,0 0-2,-5-8-3,5 8-8,0 0-1,0 0 3,0 0-6,-2-5-5,2 5 4,0 0 1,0 0-11,0 0 6,0 0-5,0 0 8,-3-8-4,3 8 3,0 0-3,0 0-2,0 0 5,0 0-4,0 0-2,0 0 0,0 0-2,0 0 1,0 0-2,0 0 2,0 0-7,0 0 7,0 0-3,0 0 0,0 0-2,0 0-4,0 0 2,0 0 3,0 0 0,0 0-6,0 0 9,0 0-12,0 0 0,0 0 0,0 0-6,0 0 10,-4-7-7,4 7 2,0 0-2,0 0 0,0 0-4,0 0 5,0 0-3,0 0 8,0 0-7,0 0 3,0 0-6,0 0 1,0 0 4,0 0 3,0 0-9,0 0 5,0 0-2,0 0-1,0 0 2,0 0 3,0 0-5,0 0 0,0 0 1,0 0-2,0 0 2,0 0 3,0 0-8,0 0 2,0 0 4,0 0-1,0 0-2,0 0 2,0 0-2,0 0 2,0 0-3,0 0 4,0 0 3,0 0 3,0 0-4,0 0-3,0 0-5,0 0 7,0 0-4,0 0 2,0 0 3,0 0-1,0 0-1,0 0-1,0 0 1,0 0 3,0 0-4,0 0 5,0 0-6,0 0-2,0 0-2,0 0 8,0 0 1,0 0-2,0 0-1,0 0-2,0 0-1,0 0 5,0 0 0,0 0-4,0 0 1,0 0 5,0 0-3,22 8 0,-22-8-4,0 0 6,5 4-5,-5-4 1,0 0 3,0 0-2,6 3 0,-6-3-1,0 0 0,8 3 0,-8-3 3,5 2 0,-5-2-2,0 0-2,0 0 0,6 5 1,-6-5 0,6 4 9,-6-4-5,6 6 6,-6-6-9,5 4 9,-5-4-2,6 5-3,-6-5 2,7 2-7,-7-2 5,5 6-4,-5-6 4,5 5-2,-5-5 2,7 4-3,-7-4-1,7 4 5,-3-1-3,-4-3-3,6 5-1,-6-5 15,8 5-14,-4-3 0,-4-2-2,7 5 6,-7-5-6,7 5 4,-2-3 1,-5-2-1,6 5-5,-6-5 8,7 7-1,-4-4-5,-3-3 0,6 5 8,-6-5-4,2 9-1,2-7 4,-4-2-3,4 8-3,-4-8 10,3 8-3,0-4-1,-3-4-2,3 7-4,-3-7 0,5 6-1,-5-6 2,2 6 1,-2-6-3,4 8 12,-4-8-10,3 8 0,-1-4-4,-2-4 6,3 9-6,-3-9 4,4 7-1,-4-7 2,6 6-4,-6-6 3,3 7 1,2-3-4,-5-4 3,5 6 3,-1-2 1,-4-4-6,5 7 5,-5-7-5,6 8-5,-4-6 4,-2-2-3,5 9 2,-2-6 1,-3-3-5,4 10 5,-2-5-1,-2-5 1,5 9 3,-3-4 0,-2-5 2,4 6-6,-2-1 5,-2-5 1,3 7-8,-3-7 5,4 7 1,-4-7-4,5 8 1,-5-8 3,4 4 2,-4-4-8,4 7 10,-4-7-10,4 5 6,-4-5 1,5 7-4,-5-7 1,4 5 4,-4-5-7,5 4 6,0 0 6,-5-4-9,5 6-2,-5-6 7,4 7-8,-4-7 8,4 5 2,-4-5-1,4 5-9,-4-5 6,0 0-10,5 7 9,-5-7 0,2 5-2,-2-5 4,0 0-9,5 7 8,-5-7 1,5 5-8,-5-5 2,0 0 1,4 5 3,-4-5-2,5 7 7,-5-7-7,4 5 1,-4-5 0,0 0 1,7 6-5,-7-6 8,6 4-3,-6-4 0,1 5 0,-1-5 0,7 4-3,-7-4 0,0 0 3,3 5-3,-3-5 11,6 4-17,-6-4 5,6 6 1,-6-6 1,6 3-11,-6-3 10,7 5 4,-7-5-4,6 4 12,-6-4-6,7 7-6,-4-4 0,-3-3 6,8 6-4,-4-5-4,-4-1 6,8 8-3,-3-4 1,-1-1 0,1 2 4,0-1-7,1 0 2,-1 0 10,-1 1-7,0-1-4,2 1 4,-1 0-2,-1 0-1,1 0 4,-1 0-3,3-1 3,-2-1-6,2 2 2,0 0 3,-1-1-4,-1 1-2,0-2 7,2 2 2,-2-1-6,0-1-5,1 0 4,-6-3 6,8 7-4,0-5 0,-5 1 0,-3-3 2,11 5 1,-7-3 6,-4-2-8,10 4-2,-8 1-2,-2-5 0,7 5 9,-7-5-3,4 5-5,-4-5 1,3 5 0,-3-5 0,3 5 0,-3-5-1,4 7 3,-4-7 0,5 4-3,-5-4-1,0 0 1,2 8-5,-2-8 5,4 5 4,-4-5 1,0 0-4,5 7-3,-2-2 5,-3-5-5,4 5 2,-4-5 6,2 5-8,-2-5 3,6 4-2,-3 0 14,-3-4-9,5 6-12,-5-6 7,4 8 3,-4-8-2,3 8 2,-1-3 5,-2-5-3,5 8 0,-1-1-5,-4-7 4,7 6-3,-4-2 3,1 1 9,0 0-10,-4-5-2,7 8 2,-6-4-1,-1-4 10,8 9-9,-6-5-5,3 0 6,-1 0-1,0 1-1,-4-5-10,6 8 13,-2-3-4,1-1 1,-5-4-2,9 9 4,-5-3 6,-2-1-9,-2-5 2,7 9-1,-3-5-4,0 1 10,-2 1-9,3 0 3,-5-6 0,7 11 7,-4-6-11,0 0 9,1-1-9,-4-4 0,6 8 7,-3-2-2,-3-6-1,5 6 7,-1-1-1,-4-5-5,5 7-6,-1-2 1,-4-5 4,5 5-4,-3-1 3,-2-4 2,7 8 7,-4-4-4,-3-4-7,6 5 10,-6-5-12,3 7 9,-3-7-2,6 8 5,-6-8-1,5 4-13,-5-4 7,4 5 2,-4-5-9,5 5 8,-5-5 4,3 5 0,-3-5-9,3 5 11,-3-5-11,0 0 3,5 9-1,-5-9 6,4 5-1,-4-5 2,4 9-6,-2-6 1,-2-3 0,4 8 5,-1-4-5,-3-4 5,7 12-8,-3-6 7,-1 1-4,1-2 3,0 2-1,1 1-7,-1 1-3,3-2 9,-1 0 12,1 1-10,-1 0-8,2-2 6,0 1-4,-1 1 3,1-2 3,1 0 1,0 1-8,0-2-1,-4 1 0,5-1 6,-2 3-11,0 0 19,-2-1-11,1 0 4,0 0 1,-1-1-4,-2 0 7,1-1-3,0 1 0,-1-1 0,0 1-4,0-1 7,0 0-7,-2-1 3,-2-4 3,5 9-2,-2-5 4,-3-4-6,6 7 8,-3-2-10,-3-5-4,4 5 6,-4-5 3,5 5-7,-5-5 4,4 4-1,-4-4-3,4 4 2,-4-4 1,0 0 2,5 4 1,-5-4-5,0 0 4,6 5-1,-6-5 3,0 0-4,0 0 0,5 4 5,-5-4-7,0 0 1,0 0 4,0 0 1,5 3-6,-5-3 4,0 0-5,0 0 10,4 5-6,-4-5 6,0 0-9,0 0-4,0 0 8,4 4 6,-4-4-16,0 0 10,0 0-2,0 0 3,5 3-1,-5-3 1,0 0-4,0 0-3,6 4-1,-6-4 9,0 0 2,7 6-7,-7-6-2,0 0 6,5 5-1,-5-5-2,5 4 2,-5-4-4,5 7 3,-5-7-2,6 3 7,-3 2-8,-3-5 0,5 5 5,-5-5-2,7 7-2,-5-2 5,2-1-5,-4-4-2,6 8-8,-1-4 12,-1 1 1,-1 0 2,2 0-6,-1-2 1,1 1 5,0-1-1,3 2 4,-3 0-8,0-1-3,3 1 4,-3 0 5,2-3-7,-2 2 0,3 4 6,-1-4-3,-1 1-2,-1 0 5,-1 0 0,2 0-4,-1 2 9,1-1-6,1 4 8,-3-5-12,1 4 14,-2-1-15,0-2 7,4 2-1,0 0-4,-2 0 4,-1-3-3,0 0 3,1 0-2,-1 2-4,2-2 8,3 3-5,-5-4-2,1 3 5,-1-4-6,3 4 8,0 1-2,0-2 3,-1-1 0,-1 1 1,0-1 0,2 0-1,0 3-1,0 0-3,-1-1 2,0 0-1,0 2 3,-1-2-1,3 2 14,-3-1-17,1 1-1,0-2 2,1 3-3,-2-1 1,1-1-2,-2-2-1,2 1 7,0 1-6,-1-3 0,1 4-1,1-1 3,-1 0 3,0-3-8,1 4 1,-2-1 2,0 1 3,2-2 7,1 0-10,-4-2-3,2 3 7,1 0-3,0 1 2,-3-1-5,1 0-2,1-1 2,0 1 5,-3-3-1,4 4 2,-3-4-9,1 3 4,2-1-2,-5-2 7,3 1 1,-1-1-12,0 1 8,0 0-2,-4-6 3,9 8 3,-7-5-6,-2-3 5,7 7-2,-1-4 0,-6-3-4,6 6 4,-2-3 2,-4-3 1,8 5-4,-8-5 0,5 5 5,-5-5-7,7 4 1,-7-4-1,4 4-2,-4-4 4,0 0-2,6 5 2,-6-5 10,0 0-7,5 6-4,-5-6-2,0 0 6,0 0-6,0 0 2,0 0 2,4 4-8,-4-4 4,0 0 3,0 0 4,0 0-1,0 0-3,5 3-3,-5-3 12,0 0-7,0 0-4,7 4 8,-7-4-6,0 0 4,4 3-3,-4-3-3,0 0 2,8 3 2,-8-3-7,0 0 2,6 4 3,-6-4-1,0 0 4,9 3-5,-9-3 2,5 5-3,-5-5 3,5 2 0,-5-2-5,7 4-1,-7-4 2,7 4 9,-3 0-9,-4-4 6,9 3-3,-4-1 2,-5-2-3,9 7 5,-4-4-5,2 0 6,-2 2-1,0-4-8,1 4 7,0-2-3,1 1 1,-2 1 1,2-1-5,-1 0 3,0 0 9,3 1-7,-2 0 1,-2-2-14,3 2 13,-1-2 1,-1 1-1,0 0-5,1-1 3,0 2 0,0-3-7,-3 2 10,1 1 0,0-1-4,2 0 5,-1 0-3,1 1-1,-2 1-1,0-2 3,0 1-4,1-2 6,-1 2-4,2 0-1,-2 1 5,1-3 3,0 2-10,1-1 7,-1-2-2,1 0 1,1 3-7,-1-1 0,0-1 3,-1-1 2,0 0-1,2 1 5,0 1-6,1 1 10,-3-2-13,1 1 3,1-1 3,-1 0-4,2 1 4,0 3-2,-2-2 5,-2 0-5,2-2 2,-1 1 1,0 1 2,1 1-1,-1 0-2,1-1-5,-2-2 9,1 3-2,1-3 0,-2 4-2,1-2 2,-1-2-5,3 3 2,0 0 0,-1-1 2,0-1-3,1 3-1,-1-4 4,1 3 0,-1-1 1,1-1-5,-2 0 3,1 0 1,2 1-1,1-1 2,-5 1-1,1 0 0,3-1 0,-1 1 3,-4 0-4,2 0-4,-1-1 1,2 1 4,-3-1-2,2 0 3,-6-4-7,8 8 10,-6-4-7,-2-4-3,7 7 6,-3-3-4,-1-1 5,-3-3-3,8 7 14,-8-7-14,4 5-3,-4-5 3,4 3 0,-4-3-2,0 0 0,3 6 0,-3-6 4,0 0-1,0 0 2,4 5-9,-4-5 2,0 0 5,0 0-1,3 5-3,-3-5 5,0 0 1,0 0-1,0 0-9,0 0 5,0 0 5,0 0-3,0 0 2,2 7-5,-2-7 3,0 0 4,3 5-4,-3-5 5,0 0-8,0 0 1,0 0 1,5 6 1,-5-6 4,0 0-8,0 0 9,8 3-8,-8-3 7,0 0-4,6 5 6,-6-5-6,0 0-5,5 4 7,-5-4-2,4 3-6,-4-3 4,4 6 0,-4-6 6,6 7-10,-6-7 6,4 5 16,-4-5-17,4 8 2,-1-6-5,-3-2 1,5 10 4,-3-8-18,-2-2 18,5 8 0,0-4-1,-1 1 3,1-2-4,-1 2-1,1-1 6,-1 1-2,1 0-1,2 0 4,-1 0-2,-1 0-4,4 0-2,0 2-3,0-2 4,-1 1 8,2-2-6,-1 3-1,1-2 2,-2 0 18,2 1-11,0 0 8,0 0-9,0 1 4,1-2-4,-1 1 3,0 1 1,0 0-2,0-2-1,0 2 6,-1-1-7,0 1-3,1-1 14,0 0-12,-2-2 7,0 3-7,1 0 0,-2-1 4,-1-2-5,3 3-3,-1-3 1,0 3 4,-1-1-3,2 0 1,-4 0 4,-1-1-8,3 1 2,-2-2 1,0 1 1,4 0-5,-4 0 3,0 0 2,0 0-5,3-1-1,-3 1 2,0-3-3,-5-2 0,8 7 4,-5-4 1,3-1 0,-6-2-2,8 5-2,-4-2 2,-4-3 1,5 5-3,-5-5 2,8 4 2,-8-4-5,4 6 6,-4-6-1,0 0 0,6 4-4,-6-4-1,0 0 6,4 5-6,-4-5 3,0 0 2,0 0-5,5 5 3,-5-5 0,0 0 0,0 0 2,0 0-4,0 0 3,0 0-4,5 3 5,-5-3-4,0 0 4,0 0-4,0 0 2,0 0-2,0 0 4,0 0-6,0 0 2,0 0 1,0 0-1,0 0 4,0 0-3,4 4-1,-4-4 0,0 0 0,0 0 5,0 0-5,0 0 1,0 0-2,0 0 2,0 0 0,0 0-1,0 0-1,0 0 3,0 0-2,0 0 1,0 0 2,0 0-2,7 3 4,-7-3-1,0 0-3,0 0 2,0 0-2,0 0 0,0 0 5,0 0-5,0 0 0,0 0-2,0 0 3,0 0 3,0 0-5,0 0 3,0 0-6,0 0 7,0 0-6,0 0 4,7 2-6,-7-2 4,0 0 1,0 0 0,0 0-2,0 0 7,5 5-6,-5-5 4,0 0-5,0 0 5,0 0-2,5 2-3,-5-2 2,0 0-3,0 0 1,0 0-3,0 0-6,0 0-10,0 0-18,0 0-18,0 0-21,0 0-38,0 0-33,0 0-105,0 0-274,0 0 121</inkml:trace>
  <inkml:trace contextRef="#ctx0" brushRef="#br0" timeOffset="593709.213">24012 17819 41,'0'0'43,"4"-9"6,-4 9-5,3-8 7,-3 8 2,0 0 3,0 0 10,0 0-11,0 0 2,1-12 2,-1 12-3,0 0 1,0 0-6,0 0-9,0 0-6,-14-4 6,14 4 1,0 0-11,-14 4 9,14-4-5,0 0 7,-13 4-3,13-4-2,-8-1 1,8 1-4,-10 0-13,10 0 10,0 0-2,-13-5-7,13 5-1,0 0-4,-15-5 6,15 5 0,-10-4 1,10 4-5,-12-6 1,12 6 1,-14-4 5,7 1-2,7 3 0,-13-4 6,1 1-14,3 0 3,9 3 2,-21-5 5,12 3 8,-4 0-11,5-2 1,-3 1 2,11 3-5,-23-3-2,11-2 3,-1 1 0,3 1 0,-4 0-6,0 0 2,0-3-5,0 4 2,-3-3-10,-1 0 7,1 0-4,0 3 3,-2-1-4,1-1-2,-1 1 0,1-2-2,1 3 0,-2-1 2,6 3-1,-5-3-2,4 2 0,0-2-5,1 5 8,1-6-5,-1 4 2,1-2 2,2 1-3,3 0 0,7 1-6,-15-1 5,7-1 0,8 2-1,-13-3 3,13 3-7,-13 0 7,13 0-3,-11-5 0,11 5 0,-11-5 0,11 5 1,-10-3-2,10 3 2,0 0-2,-11-2-2,11 2 3,0 0-3,-11-4 3,11 4 0,0 0-3,0 0 3,0 0 4,0 0-7,0 0 6,-15 2-7,15-2 3,0 0-1,0 0 0,0 0-1,0 0-1,0 0 1,0 0-1,0 0 2,0 0 3,0 0-3,0 0-1,0 0-7,0 0 12,0 0-9,0 0 6,0 0 0,0 0-1,33 3 1,-33-3-1,15 2 2,-8 0 0,-1 2-3,6-3 0,-3 2 1,1 1 3,3-1-3,-2 2 2,1-1 0,6 1-1,-2 0 2,2 0-1,0 2 3,11 0-2,-9 1 1,0 0 5,7 4 8,-2-3-13,-1 4 10,4-3-8,1 1-1,-3 3 7,0-2-3,-1 2-1,1-2 1,1-2-2,-4 3 0,-2-5-2,4 3 2,-7-2-3,0-3 0,1 4 2,-1-2-6,0-2 2,-1 2 7,-3-3-7,-1-1 5,3-1-2,-3 3 5,0-5-5,-3 3 3,0-4-7,2 3 5,-6-2-9,0 0 11,1 1-7,-7-2-2,11 1 3,-11-1 6,8 2-3,-8-2 0,0 0 2,0 0-2,0 0 0,0 0 4,0 0-11,0 0 9,0 0-5,0 0 6,0 0-3,0 0-3,0 0 1,0 0 1,-8-19-3,8 19 7,0 0-9,-5-17 4,0 9 0,3-1-1,2 9-2,-7-17 5,2 8-2,2-2 0,0-1 0,-1 1 0,-3 1-3,1 0 4,0 0-3,-2 0 2,-1-7 3,3 8-1,-1-3-3,-3 0 0,5 2 5,-7-4-4,5 4 2,-1 0-9,-3-2 4,0 2 5,0-2 1,-1-1-6,2 0 5,1 0-4,-2 1 3,0-2-2,4 0-1,-3 1-2,3-1 2,-1-1 4,3 1-4,-1-3 6,4 5-4,-1-3-8,-1-4 8,3 7 3,-1-5-3,1-1-2,1 2 2,1-4-1,-1 1 5,3 1-3,0 2-3,-1-3 5,0 3-3,1-2-1,2 1 0,-1 3 6,-1-1-8,2-1 1,-1 1 5,-2 3-5,2 2 1,-4 10-2,4-12 5,-4 12-4,0 0 6,4-15-5,-4 15 0,0 0 1,0 0-2,0 0 3,0 0-4,0 0 8,0 0-9,0 0 3,0 0 2,0 0-4,0 0-1,0 0 9,0 0-11,0 0 5,0 0-4,0 0-1,0 0 2,0 0 0,0 0 4,0 0 2,0 0-4,0 0 0,0 0 0,0 0 3,0 0-2,7 27 0,-7-27 0,0 0 0,0 0 0,0 0 0,0 0 3,0 0-2,0 0-1,0 0 0,0 0-1,0 0-1,0 0-1,0 0 5,0 0-5,0 0 3,0 0-2,0 0 2,-25 10-1,25-10 4,0 0-6,-10 7 6,10-7-6,-10 5 1,10-5 4,-8 7-5,8-7 6,-9 7 0,9-7-7,-12 10 2,12-10 0,-11 10-1,2-1 2,-1-2 2,1 3-4,-2-2 0,-3 4 5,0-3-3,0 5 5,-4 4-6,4-4-1,-4 5 3,-1-1-5,8 0 7,-10-2-7,1 3 3,2-2 0,3-3 0,2 1 1,-1 2 0,1-5 1,-1 2-7,3-2 6,2-5 0,-2 2-2,5-1 3,-2-1-5,3-4 6,5-3-1,-8 11-7,8-11 9,-7 8 1,7-8-6,-7 5-2,7-5-1,0 0-1,-6 4 3,6-4-2,0 0 0,0 0 2,0 0-2,-3 12 1,3-12 2,0 0-4,0 0 7,0 0-5,-3 7 2,3-7 3,0 0 0,-3 11-1,3-11-6,0 0 7,-6 10-4,6-10 1,0 0-11,-3 10 1,3-10-4,0 0-2,0 0 10,0 0-8,0 0 6,0 0-6,0 0 14,0 0-8,0 0 3,0 0-1,0 0-4,0 0 6,-2 12 3,2-12 0,0 0-2,0 0 3,0 0-3,0 0 4,0 0 2,0 0 1,0 0 3,0 0-4,0 0-2,0 0 1,0 0-1,0 0-6,0 0-1,0 0-3,0 0-7,0 0-4,0 0 4,0 0-15,0 0 6,0 0-15,20-29-10,-20 29-18,8-12-13,-8 12-23,9-8-30,-9 8-71,9-8-225,-9 8 100</inkml:trace>
  <inkml:trace contextRef="#ctx0" brushRef="#br0" timeOffset="597957.3095">19185 14209 60,'0'0'97,"0"0"-4,0 0-10,0 0-8,0 0-6,0 0 5,0 0-7,0 0-10,0 0-1,0 0-10,0 0 1,0 0-5,0 0-3,0 0 0,0 0-5,0 0-9,0 0-4,0 0 3,0 0 3,0 0-16,0 0 10,0 0 14,0 0-15,0 0-4,0 0 3,0 0 6,0 0-3,-7 22 6,7-22 1,0 0 0,4 8-6,-4-8 5,0 0 1,5 5-3,-5-5-10,3 5 4,-3-5 0,2 9 5,-2-9-6,5 7 4,0-4 2,-1 1 2,-4-4-3,8 8 2,-3-1-12,2-5 8,0 4-2,1 0 0,-1 2-6,1-1 1,2 0-4,-2 0-1,1 0 2,1-1-3,-1 2-1,-1 0 0,1-1 0,0 0-2,-3-1 0,2 3-3,-2-6 3,2 5-1,-2-2 3,2 1-2,-2-2 4,-1-2-9,0 2 1,1-1 0,-6-4 11,7 4-7,-7-4 15,8 4 6,-8-4 6,5 0 7,-5 0-4,0 0-7,11-8 4,-11 8-2,8-9-4,-5 2-3,1 2-4,-4 5 4,7-9 1,-4 3-4,-3 6-1,4-9-6,-4 9 5,3-7-2,-3 7-3,3-5-5,-3 5-3,0 0 1,6-10 2,-2 9-6,-4 1 5,10-4-3,-4 1 2,0 0-4,2-1 0,3 1 2,-1-2 0,2 0-2,1 0 2,-3-1-1,4 1-1,0-3-3,2-1 3,-4 4-1,2-2 2,3 0-3,-6 0 0,6 0 15,-7 2-1,1 0 3,0-3-2,-1 3-2,1 1-5,-4 1-1,1-1 2,-2 1-3,0-1 3,-6 4 0,9-5-3,-9 5 0,5-6 3,-5 6-2,0 0 2,6-4 1,-6 4 1,0 0-4,0 0 1,0 0-4,0 0 1,0 0-1,0 0 1,0 0-2,0 0-1,0 0-2,0 0-1,0 0 3,0 0-4,0 0-1,0 0 0,0 0-1,0 0-3,0 0 3,0 0 9,0 0-6,0 0 0,0 0 3,0 0-4,0 0 1,0 0-1,0 0 1,-20-3 0,20 3 5,0 0-7,0 0 1,-12 6 1,12-6 3,-8 4-2,3-1-2,5-3 1,-13 5 0,7-3 0,1 2 4,-2 1-6,-3 0-1,1 0 1,-1 1-1,-2 2 4,-1 2-2,-3 0-2,0-1 0,1 1 4,0 2-3,-4-2 3,2 1-4,1-1 3,1 1 0,-1-4 0,0 4 1,4-5-2,0-2-1,2 4 5,-3-4-4,4 1 1,-3-1 2,1 0-3,1-1 0,-1 1 4,0-1 0,1 1-3,-1-1 1,-1 0 1,0-1-2,0 2 0,0-1 2,0 1-1,0-1-3,-2 0 1,2 1-3,2 0 2,0-1 5,-1 1-6,0 0 3,1 0-1,4-2-3,-1 2 7,7-4-2,-10 2 5,10-2-8,-10 2 1,10-2-2,-7 3 1,7-3-3,0 0 1,0 0-1,0 0-3,0 0 3,0 0-1,0 0 0,0 0 5,0 0-4,-7-10 0,7 10 6,0 0-2,0 0-2,0 0 0,0 0 0,-2-7-1,2 7 0,0 0-5,-6-6 1,6 6-4,0 0-4,-13-2 6,13 2-3,-9-3-1,9 3 2,-7-4-1,7 4-3,-9 0-5,9 0-13,0 0-10,-8-4-19,8 4-24,0 0-37,0 0-30,0 0-28,0 0-119,0 0-327,0 0 145</inkml:trace>
  <inkml:trace contextRef="#ctx0" brushRef="#br0" timeOffset="613867.5036">20938 15268 47,'0'0'57,"0"0"-1,0 0-7,0 0 0,-5-6-16,5 6 8,0 0-5,0 0-2,-8-5-2,8 5-5,0 0-7,0 0 6,-6-6-5,6 6 0,0 0-2,0 0-3,0 0 0,-6-6-5,6 6 7,0 0-8,0 0-5,0 0 9,0 0 1,0 0-8,-2-5 5,2 5 1,0 0-9,0 0-1,0 0 0,0 0 0,0 0 2,0 0 4,0 0-2,0 0-6,0 0 2,0 0 0,0 0 0,0 0 2,0 0-8,0 0 5,0 0 5,0 0-16,0 0 7,0 0 5,0 0-6,0 0 5,0 0-7,0 0-9,0 0 11,0 0 8,0 0-1,0 0 3,0 0-12,0 0 5,0 0 0,0 0-6,0 0 3,4-13-1,-4 13 0,0 0 1,0 0 5,0 0 1,0 0 2,0 0-7,0 0 3,2-7 0,-2 7 2,0 0-4,0 0 0,0 0-2,0 0 8,0 0-1,0 0-1,0 0 0,0 0-6,0 0 3,0 0-3,2-8 7,-2 8-5,0 0 4,0 0-4,0 0-1,0 0 2,0 0 1,0 0-1,0 0 0,0 0-1,0 0 4,0 0 2,0 0-2,0 0 9,0 0-10,0 0 2,0 0 6,0 0-2,0 0 4,0 0-4,0 0 0,0 0-10,0 0 8,0 0-1,0 0-3,0 0 2,0 0-4,0 0 6,0 0-3,0 0 0,0 0 2,0 0 7,0 0-5,0 0 2,0 0-1,0 0-7,0 0 0,9-2 7,-9 2 2,0 0-4,0 0 5,0 0 2,0 0 0,0 0-2,0 0-1,0 0 2,0 0 5,0 0-6,0 0-1,0 0 6,0 0-7,0 0 3,0 0-3,0 0 0,0 0 0,1 18 10,-1-18-7,0 0-4,0 0-5,0 0 5,0 9 0,0-9 1,0 0-5,0 0-2,0 0 8,0 7-2,0-7 5,0 0-6,0 0 5,0 0 0,0 0-8,0 0 6,0 8-3,0-8 4,0 0-6,0 0 4,0 0-8,2 7 4,-2-7-2,0 0 1,0 0 4,0 0-1,0 9 6,0-9-6,0 0-3,0 0 0,0 0 0,2 9-4,-2-9-3,0 0 13,1 7 5,-1-7-4,0 0-1,-3 14 4,0-8-5,0 1 7,3-7-6,-4 11-2,3-4 1,-3 1 4,1 0-3,2-2-6,-1 1 2,2-7 5,-4 12-9,2-6 10,2-6-8,-2 12 3,1-5 1,1-7-5,-3 10-1,3-10 5,0 10-4,0-10 2,-1 9 0,1-9-3,1 9-2,-1-9 7,3 8-6,-3-8 1,2 9-2,-2-9 4,0 8 2,0-8-2,0 0 0,1 10-3,-1-10-3,0 0 2,0 7 3,0-7-1,0 0-3,0 0 3,0 0-2,0 0 8,0 9-13,0-9 10,0 0-3,0 0-2,0 0 4,0 0-5,0 0 2,0 0 2,0 0-1,0 0-7,0 0-3,0 0-7,0 0-7,0 0-6,0 0-13,0 0-5,0 0-8,0 10-6,0-10-20,0 0-5,0 0-106,0 0-206,0 0 91</inkml:trace>
  <inkml:trace contextRef="#ctx0" brushRef="#br0" timeOffset="614618.7824">20892 15740 35,'0'0'60,"0"0"-2,0 0-7,0 0 1,0 0-7,0 0-6,0 0 1,0 0 2,0 0 4,0 0 3,-3 10-6,3-10 0,0 0 1,0 0-4,0 0 6,0 0-11,0 0-4,0 0-1,-1 11 5,1-11-2,0 0-10,0 9 8,0-9-1,-1 9-2,1-9-7,0 11 2,0-11 2,1 11-5,-1-11 4,0 12-10,0-5-10,0-7 10,0 13-3,1-6 3,1 1 4,-2 1-7,0-1 3,1-1-6,-1-7-2,0 16 3,-1-9-4,1-7 4,-2 16-7,1-9-1,1-7 6,-3 12-6,2-5 12,-2 0-10,3-7-4,-2 10 3,-1-3 2,3-7 2,-4 9 9,4-9-13,-3 8-10,0-3 9,3-5 1,-4 5-1,4-5-2,0 0-15,-2 7 6,2-7-15,0 0-2,0 0-11,-3 7 2,3-7-6,0 0-6,0 0-9,0 0-10,0 0-8,0 0-70,0 0-157,0 0 70</inkml:trace>
  <inkml:trace contextRef="#ctx0" brushRef="#br0" timeOffset="616021.3354">20861 16238 59,'0'0'54,"0"0"-4,0 0 1,0 0 2,0 0-1,0 0-5,0 0 2,0 0 3,0 0-14,0 0 9,0 0-20,5-3 15,-5 3-7,0 0 7,0 0 4,0 0-5,0 0 2,0 0 2,0 0-6,0 0 1,0 0-8,0 0 1,0 0-6,0 0 2,-4 24-1,4-24 2,0 0-1,-1 11-5,1-11-6,1 9 8,-1-9-14,2 7 6,-2 1 4,0-8-4,1 14-8,-1-5 6,1-3 3,-1 3 1,0-1-1,2 1-7,-2 0 6,1 1-5,-1-1-2,2-2 0,-2 3-11,0-2 8,3 1 1,-3-4-5,0-5 4,0 13-5,1-8 7,-1-5-9,1 13 5,-1-13-2,0 8-1,3-3-2,-3-5 2,1 8-1,-1-8-1,0 9 4,0-9-3,1 10-2,-1-10 3,0 10-1,0-10-2,-1 9 4,1-9-7,-1 12-10,1-12 18,-3 9-3,2-3-2,1-6-5,-3 8-4,3-8-7,-3 8-10,3-8 8,-3 6-12,3-6-9,0 0 0,0 0 7,-1 9-21,1-9 6,0 0-2,0 0-13,0 0 8,0 0-14,0 8-5,0-8-11,0 0-52,0 0-147,0 0 65</inkml:trace>
  <inkml:trace contextRef="#ctx0" brushRef="#br0" timeOffset="616916.419">20837 16739 69,'0'0'97,"0"0"1,0 0-14,0 0-1,0 0-1,0 0-16,0 0-4,0 0-2,0 0-3,0 0-4,0 0-6,0 0 1,0 0 0,0 0 3,0 0 6,0 0 0,0 0-7,0 0 2,-3 12-7,3-12 8,0 11-13,0-11 0,-1 12-2,1-6-3,-1 5-1,1-11-3,-4 15-5,4-9-1,0 5 0,0-1-8,0 1 4,0-1 0,0 0-4,0 2 1,0-2-2,0 1-2,0-1-3,0-2 1,-1 1-1,2 3 0,-1-7-2,1 5 4,-1-10-4,1 12-3,1-5-4,-2-7 7,0 13-4,1-9 1,-1-4-5,0 9 3,0-9-5,0 0 3,1 8-1,-1-8-3,0 0-1,2 8 3,-2-8 2,0 0 0,0 0-2,0 0 5,0 0-13,0 0-1,0 0-8,0 9-5,0-9-5,0 0 0,0 0-6,-6 6-2,6-6-12,0 0-4,-3 7-12,3-7 1,0 0-12,-4 6-3,4-6-10,0 0-32,-4 5-64,4-5-198,0 0 89</inkml:trace>
  <inkml:trace contextRef="#ctx0" brushRef="#br0" timeOffset="618605.2512">20795 17090 11,'5'8'65,"-5"-8"-2,0 0-6,5 6-13,-5-6 6,5 4 2,-5-4-10,5 5 4,-5-5-1,4 7 0,-2-2 4,-2-5 9,3 12-1,-3-7-3,1 5-1,-1-1-2,2 0 0,-2 1-15,-2-2 4,2 2-1,-1 0-6,2 1 0,-1-3-10,-2 1 6,0 0-9,1-1-3,1-8 0,-1 13-1,1-13 7,0 12-12,0-5 1,0-7-2,0 9-1,0-9 2,0 10-2,-1-3-11,1-7 6,0 10 7,0-10-4,-2 12 3,1-6-9,1-6 4,-1 14-2,-1-6 1,2-8 1,-1 13 3,1-6-12,0-7 6,-1 10-7,1-10 4,0 13-4,0-13 11,0 7-4,0-7 0,-2 9-2,2-9-1,0 0-2,2 10 2,-2-10-3,0 0-1,2 4 5,-2-4 0,0 0 3,0 0 3,0 10-1,0-10-3,0 0 2,0 10-9,0-10 4,0 0 1,-2 12 7,2-12-11,0 0 0,-2 5-3,2-5 10,0 0-2,0 0 5,0 0-11,0 0 7,-6 7 9,6-7-7,0 0-3,0 0 0,0 0 3,0 0-1,0 0-3,0 0-5,0 0 9,0 0-10,0 0 13,0 0-4,-1-24 1,1 24-5,0 0 4,-2-10-8,2 10 8,-3-7 3,3 7-11,0 0 4,-3-7-1,3 7 2,-4-7 0,4 7-1,-2-7 0,2 7 5,-5-8-14,5 8 1,-4-9 15,2 4-3,2 5-6,-3-14 0,0 8 6,2-1-5,1 7 6,-5-14-1,4 6-2,-2-1 3,1-1 2,0 3-7,-2-3-6,2 3 12,-3 1-6,5 6 3,-5-10 4,1 4-7,0-1-7,0 2 13,4 5-5,-9-10-2,4 6 6,1-1-3,4 5-2,-9-7 8,5 2-5,4 5 3,-9-8-9,3 6 8,6 2-1,-9-6 3,5 2-10,4 4 10,-7-5 7,7 5 7,-9-5 2,9 5-9,0 0 7,-9-5-1,9 5-3,0 0-2,-5-2 2,5 2-6,0 0 1,0 0-8,0 0 6,0 0 0,0 0-5,0 0 7,0 0-8,0 0 3,0 0-3,-3 15-4,3-15 3,0 0 2,0 0-9,0 0 5,9 9 3,-9-9-1,7 5 1,-5 0 3,-2-5-7,10 7 7,-6-4-8,0 2 3,0-1-6,1 1 6,0 0-3,3 0 4,-3 1-2,-1 0 1,3 1-2,-1 2 1,1-1-8,-3-1 13,2-1-5,-1 3 2,2 1-3,-1-3 7,-1 1-7,0 0 3,1-1-2,-3-1 0,1 2 4,0-1-3,1 0 3,-2-2-1,0 2-3,-3-7 0,4 10 5,-2-6-4,-2-4-2,4 8-1,-4-8 3,1 7-5,-1-7 5,1 6 2,-1-6-5,1 8 5,-1-8 0,0 0 3,0 0-9,3 6 8,-3-6-9,0 0 8,0 0-8,0 0 5,0 0 4,0 0-2,3 7 1,-3-7-4,0 0 0,0 0 1,0 0 1,0 0-2,0 0 9,0 0-7,4-20-2,-4 20 1,3-9 1,-3 9 0,1-10-4,-1 10 5,0-12-1,2 7 2,-2 5-5,1-15 1,0 11-2,-1 4-3,3-13 9,-2 7-5,0-1 2,1-1 1,0 2-1,-2 6-1,3-14 0,-2 10 1,2-3 2,-1 1-2,2-4-6,0 3 8,0-4-4,1 3-6,-1 1 7,-1 0 0,4-1-7,-1-4 10,-1 5-6,0-3 2,-2 5 1,0-2 9,0 2-7,-3 5-1,7-10 1,-6 6 6,-1 4-12,4-7 5,-4 7 3,0 0-6,1-10-1,-1 10 4,0 0 2,0 0 0,3-8-4,-3 8 3,0 0-8,0 0 7,0 0-1,0 0-2,0 0 0,0 0-4,0 0 0,0 0 3,0 0 0,0 0-1,0 0 0,0 0 1,0 0 3,0 0-5,0 0 12,0 0-10,0 0 3,0 0 1,-21 13-4,21-13 4,-9 5 0,9-5-5,-9 3 8,4 1-4,5-4 7,-10 4-7,5-1-2,0 0 4,5-3 2,-14 5-5,6-3-3,2 2 6,-2-3-6,-1 2 7,1-2-8,-2 2 7,1-1-4,0 4 4,-2-5 1,-1 2 0,2-1-8,0-1 9,-2 1-4,2-1-1,0 0-2,10-1 4,-15 0-5,5-1-3,10 1 4,-13-1 3,13 1 3,-11 0-8,11 0 5,-6-3-5,6 3-2,0 0-1,0 0-8,-10 0-11,10 0-13,0 0-10,0 0-2,0 0-8,0 0-1,0 0-13,0 0-10,0 0-11,0 0-86,0 0-195,0 0 87</inkml:trace>
  <inkml:trace contextRef="#ctx0" brushRef="#br0" timeOffset="620322.2117">21046 15175 53,'0'0'56,"-5"4"-4,5-4-2,0 0 1,0 0-4,0 0-2,0 0-8,0 0 5,0 0-8,0 0-1,-7-7 3,7 7-1,0 0 0,0 0-3,-9-2-6,9 2-6,0 0-4,0 0 9,0 0-11,-13 5 2,13-5-2,0 0-1,-7 2-5,7-2 1,0 0-1,0 0-5,0 0-5,-7 2 8,7-2 5,0 0 1,0 0 1,0 0-16,0 0 11,0 0-4,0 0 7,0 0-2,0 0-2,0 0 2,0 0 4,0 0-4,0 0 0,0 0 11,0 0-5,0 0 4,0 0-6,0 0-6,0 0 6,0 0-5,0 0-6,0 0-6,0 0 7,0 0-3,0 0 3,0 0-1,0 0 0,0 0 5,0 0-2,0 0-2,0 0-1,0 0-1,0 0 9,0 0-2,0 0 18,0 0-9,0 0-2,0 0-6,0 0 9,0 0-10,18 5-5,-18-5 4,0 0 11,9 3 0,-9-3-5,6 1 7,-6-1-8,9 0 0,-9 0 2,10 3-8,-10-3 2,13 3 1,-7-2-2,2-1 2,1 1-6,0-1 1,3 1 2,-1 1 1,2-1-1,-2 0 2,7-1-5,-4 0 0,3 0 1,-3 0 0,-1 0-1,-1 0 0,6 0 2,-4 0-4,-1 0 4,-1 0-2,0 0-6,0-1 4,-2 2 5,-2-1 0,-1 3-8,1-3 5,-8 0-2,13 3-2,-8-2-4,-5-1 7,10 1-1,-10-1 1,9 0 1,-9 0 0,9 1 1,-9-1 0,5 3-6,-5-3 4,0 0-1,0 0-2,8 3 4,-8-3-3,0 0 8,0 0-11,0 0 2,0 0 0,6 2-5,-6-2 5,0 0-15,0 0-4,0 0-9,0 0-5,0 0-13,0 0-10,0 0-22,0 0-109,0 0-202,0 0 89</inkml:trace>
  <inkml:trace contextRef="#ctx0" brushRef="#br0" timeOffset="621118.9383">21725 15221 52,'0'0'73,"0"0"-7,-3-11-4,3 11 0,0 0-15,0 0-5,0 0-3,0 0-1,0 0-4,0 0-2,0 0 1,0 0 3,0 0-2,0 0 3,0 0 0,0 0 0,0 0 2,0 0 5,0 0-4,0 0 4,0 0 0,0 0-4,0 0 6,0 0-9,0 0-2,0 0 7,16 10-7,-16-10 5,6 2-9,-6-2 0,0 0 1,14 0-3,-14 0-2,13-1 6,-7-1-7,6-1 2,-3 3-4,1-3 6,0 2 0,0-3-2,4 3-3,-3-2 2,-1 0-4,-1 3-3,0-1-2,-2 1 7,1-3-8,4 3-5,-12 0-3,12-2 2,-12 2-1,9 0-1,-9 0 0,12 0-1,-12 0-5,8 1 3,-8-1-2,0 0 2,7 1-3,-7-1 3,0 0-8,9 2 6,-9-2-6,0 0 4,0 0 0,6 2-3,-6-2 11,0 0-14,0 0-8,7 4-2,-7-4-6,0 0-3,0 0-10,0 0 2,5 4-7,-5-4-5,0 0-8,0 0-10,0 0-1,0 0-3,0 0-12,1 9-5,-1-9-11,0 0-100,0 0-207,0 0 92</inkml:trace>
  <inkml:trace contextRef="#ctx0" brushRef="#br0" timeOffset="621916.478">22386 15212 79,'-17'11'109,"17"-11"-18,0 0-10,0 0-2,0 0-11,0 0-9,0 0-4,0 0 2,0 0-2,0 0 3,0 0-13,0 0 4,0 0 4,0 0-8,20 2 9,-20-2 1,0 0 4,11 0-8,-11 0 3,10-2-6,-10 2-4,11-1-4,-11 1-2,12 1 0,-6-1-4,2 2-4,3-5 1,-2 3-5,-1-1-2,3 1-2,-11 0-1,15-1-4,-8 2 0,-7-1-4,14-2-1,-6 2 2,3 0-2,0-1 1,-1-1-6,0 2 1,2-3 0,-3 2-4,2-2 5,-2 1-1,0-1 3,2-1-5,-4 3 0,-1-2-2,-6 3 0,12-6 0,-6 4-4,-6 2 2,8-4 2,-8 4-2,6-2 1,-6 2 1,0 0-1,7-3-6,-7 3-10,0 0-5,0 0-3,0 0-2,0 0 0,0 0 0,0 0-8,0 0-6,0 0-8,0 0-16,0 0 0,0 0-28,-9 21-21,9-21-106,-6 5-232,6-5 104</inkml:trace>
  <inkml:trace contextRef="#ctx0" brushRef="#br0" timeOffset="623476.8227">22958 15210 10,'0'0'102,"0"0"-11,0 0-1,13 0-11,-13 0-2,0 0-3,0 0-14,10 2-2,-10-2-4,0 0-5,6 4 3,-6-4 2,6 3 5,-6-3-13,7 3-1,-7-3-4,7 5 2,-2-4 1,-5-1-7,9 2 0,-9-2-2,14 3-3,-8-3-3,4-3-1,2 3-6,-3-3 4,1 3-5,3-4-6,-2 3 5,3 0-5,-4 0-2,2-1 0,2 0-5,-4-1 4,2 3-3,-5-1 3,-7 1-6,15-2 2,-9 1 0,1 0-8,-7 1 3,12 0 3,-12 0-6,13-1 3,-13 1-1,10-2 4,-10 2-6,10 0 5,-10 0-5,8-4 3,-2 3-4,-6 1 2,9-3 2,-9 3-2,11-2-2,-6-1 6,-5 3 1,10-2-3,-10 2 0,8-3 3,-8 3-6,0 0 6,10 0-6,-10 0-4,0 0 5,9-3 12,-9 3-18,0 0 2,0 0 3,0 0-4,7 0 3,-7 0-5,0 0 8,0 0 0,0 0 2,0 0-4,7-2-1,-7 2 2,0 0 1,0 0 0,0 0 2,0 0-5,0 0 3,0 0 0,0 0-1,0 0-2,0 0 3,0 0 2,0 0-6,0 0 3,0 0 2,0 0-2,0 0 5,-24 6 0,24-6-4,-12-1-2,12 1 0,-15 0-3,15 0 5,-13 0 2,5-3-1,8 3 2,-16-1-9,8 1 12,-2-4-10,0 2 5,1-2 2,1 1-6,-2-1-1,10 4 4,-16-5 1,10 2-5,-2 0-2,2 1 7,6 2-3,-8-7 0,3 5-1,5 2 2,-6-6-2,6 6-2,0 0 3,-10-5 5,10 5-7,0 0 2,-6-4 1,6 4 3,0 0 1,0 0 8,-6-5-5,6 5 1,0 0 0,0 0-2,0 0 1,0 0 2,0 0-4,0 0 5,0 0 0,0 0-8,0 0 4,0 0-3,0 0-2,15-9-1,-15 9 2,12-3-1,-12 3-1,10-1 3,-4-1-5,-6 2 0,14-2 1,-7 1 2,-7 1-4,14 0 2,-14 0-2,15 1-1,-8 0 0,-7-1 8,14 3-6,-8-2 1,2-1 2,-1 3 2,1-1-3,0-1-2,-2 2 0,4-1 2,-2-1-2,0 0 5,-8-1-3,14 4 0,-5-4-2,-3 3 0,-6-3-2,12 0 5,-7 1 5,-5-1-6,11 1-1,-11-1-3,10 3-3,-10-3 14,8 0-10,-8 0 1,0 0-4,10 0 2,-10 0 1,0 0 5,0 0-1,9 0-1,-9 0 0,0 0-3,0 0 5,0 0-7,0 0 7,0 0-3,0 0-2,0 0 3,0 0-2,0 0 9,0 0-7,0 0-1,0 0-1,0 0 4,8-4-2,-8 4-1,0 0-3,0 0 6,0 0-2,0 0-2,0 0-1,0 0 5,0 0-3,0 0-3,0 0 0,0 0 1,0 0 0,0 0 5,-31 5-5,25-3 1,6-2-2,-8 5-1,4-2 3,-2 2-1,6-5-2,-9 5 1,4 0 3,0 0-1,-2 0-1,2-1 4,5-4-5,-9 7 3,3 0 0,1-1 1,0-2-5,-4 3 6,1 1-7,0-3 7,2 4-3,-3-2 0,1 1 6,2 1-4,-2-1-1,1-1 0,-1 3-2,2 1-1,-3-2 0,1 0 4,0-1-1,2 1 4,-2 0-5,2-1 4,0 0-1,0-4-1,1 0-3,0 1 2,3 0 2,2-5 1,-8 5 2,8-5-2,-5 5 2,5-5-7,0 0 2,-7 2 4,7-2-1,0 0-2,0 0-1,0 0 0,-10-10 4,10 10-3,-2-11-1,-2 3 0,4 8 1,-1-13-1,1 4 1,0 0 2,0 0 2,-2-1-2,1 0-3,1 1 4,0-3-11,-1 1-5,1 2 3,1-2-5,-1 2-5,0-1-8,0 0-6,1 1-2,1 2 1,-2 7-5,2-12-5,1 7 3,-3 5-6,2-9-17,-2 9-7,3-7-13,-3 7-18,0 0-85,1-8-204,-1 8 91</inkml:trace>
  <inkml:trace contextRef="#ctx0" brushRef="#br0" timeOffset="629816.7628">17346 13397 95,'0'0'107,"0"0"-3,-23 4-11,23-4-13,0 0-5,0 0 0,0 0-1,-9-4-6,9 4-8,0 0 4,0 0-11,0 0-2,-5-3-1,5 3 1,0 0-2,0 0-8,0 0-4,-10-5-3,10 5 11,0 0-12,-4-2 6,4 2-8,0 0 1,0 0-4,-10-4 0,10 4 6,-7-6-8,7 6-1,0 0 6,-5-6 1,5 6-3,-5-5 1,5 5-4,0 0 1,-5-8-3,5 8 2,-2-8 2,2 8-9,-6-9-4,6 9 5,-2-10 4,-2 5 7,2-6-7,-1 5 0,-1-2-1,0-1-6,-1 0 5,0-2 0,-2 0 2,1 0-7,-1-5-2,-4 4-2,2-2-2,1 2-2,1-1-1,-3-3 2,3 4-3,-3-1 2,0-1-5,-1 2 5,2 0-2,1 1 1,0 2 0,0 0-2,-3 0 0,1 1-1,2 1 6,-3-1-2,1 4-6,3-1 2,7 5 0,-13-6 0,4 4-1,9 2 1,-18-7-1,12 5-2,6 2 3,-14-3 1,14 3-4,-11 0 0,11 0-2,0 0 5,0 0-4,-14-3 2,14 3-5,0 0 0,0 0 3,0 0-3,0 0-1,0 0 4,0 0 0,0 0-2,0 0-1,4 13 3,-4-13 0,9 9-2,-6-5 3,3 2 0,-1-1-1,-1-2-1,4 3 2,-2-1-2,3 1 0,-1 1 3,0 2-4,-2 0-1,3-2 3,-2 2 0,2 0-4,0-1 3,2 4-2,-1-3 1,1 1 2,1 0 4,2 2-8,-1 2-1,-1-3 4,2 1 1,0 1-3,-1 2-1,0-1 4,1 0 0,-3 1-11,3 2 16,-2-4-8,-2 3 0,-1-1 3,2 0-1,-2 2 1,-2-2-4,0-4 1,0 1 2,-2-2-2,-2 2 2,3-1-2,-3-1 6,-1 0-8,1-4 5,-3 1-2,0 0-2,2 0 3,-2-7-1,-2 10 3,2-10-3,-2 8 3,2-8-1,0 0 1,-2 9 1,2-9 2,0 0-4,0 0-1,-12 0 5,12 0-4,0 0 0,0 0-1,-15-10-2,13 5-2,-3 0 10,0 0-1,5 5-7,-9-14 3,6 7-4,2 1 2,-2-2-1,2 0 2,1-2 1,-3 2 0,3 8 1,3-16-3,-2 7 1,0-1 0,3 2 1,-2-1-1,0-1-5,3 0 3,-1 1 1,1-3 2,-1 3-2,-1-2-3,3-1 4,-1 0 3,1-5-5,1 7 1,-2-2 3,0-2-2,1-1 1,-2 3-4,2-3 4,-2 2-2,1 3-1,-1-1 4,0 0-1,0 0 2,0 0-4,-1 1 1,0 1 1,-3 2 1,4 2-2,-4 5-1,4-10 0,-2 3 3,-2 7-3,3-8-3,-3 8 0,4-9 2,-4 9-7,0 0 12,5-5-3,-5 5 0,0 0-4,4-7 5,-4 7-3,7-2 2,-7 2 4,0 0-5,0 0 0,9-3 4,-9 3 0,4-4-3,-4 4 0,0 0 2,5-4-2,-5 4 6,0 0-3,4-6 0,-4 6 1,0 0 0,0 0 5,0 0-3,0 0 5,0 0-5,0 0 2,0 0 0,0 0 2,0 0-6,-9-11 2,9 11-1,0 0-1,0 0 1,-15 4-4,15-4 3,-10 6 0,10-6 1,-12 0-4,12 0 4,-12 0-1,3 3-3,9-3-3,-13 3 4,5-2 0,0 2-1,8-3 0,-16 2 1,4-2-2,0 0 3,0 3-5,1 0 3,-6-1 0,4 2-1,-1-1 2,-5-1-2,1 3-3,0-2 3,-2 1 1,4-1 1,-4 3-4,2-2 3,0 0 0,0 1 0,1-1-2,0 0-1,4 0-1,2-1 1,0-1 1,0 1-6,3-1 11,0 3-8,8-5 2,-11 1-3,11-1-6,-8 4-14,8-4-3,-5 4-2,5-4-1,0 0-2,0 0-1,-6 3 4,6-3 1,0 0-2,0 0-1,0 0-4,0 0-13,0 0 1,0 0-5,0 0-18,0 0-6,0 0-13,0 0-13,0 0-19,23 2-122,-23-2-264,0 0 117</inkml:trace>
  <inkml:trace contextRef="#ctx0" brushRef="#br0" timeOffset="631239.3447">17382 11682 64,'0'0'83,"0"0"-5,0 0 1,0 0-7,0 0 0,0 0-16,0 0-1,0 0 3,0 0-13,0 0 1,0 0-8,0 0-10,0 0 6,0 0-1,0 0-6,0 0 3,0 0-4,0 0 1,0 0-1,0 0-2,0 0 2,0 0 0,0 0 2,0 0-9,0 0 1,0 0 3,-11 11-2,11-11 6,0 0 1,0 0-3,0 0 2,0 0-2,0 0 13,0 0-7,0 0 9,0 0-3,0 0 1,0 0-1,0 0 4,0 0-3,0 0 1,0 0-7,0 0 1,0 0 1,0 0-6,0 0-3,0 0 1,0 0-8,0 0 0,0 0-5,0 0 3,0 0-1,0 0-1,0 0-5,0 0-3,0 0 1,0 0 1,0 0-2,0 0 0,22 4 1,-22-4-1,11-1 0,-11 1-4,16-3 4,-8 3 0,4 0-3,-1-3-1,-2 3 1,3-3 3,1 2-3,0 1 0,1 0 3,0-2-2,4 4-6,0-2 5,0 0-3,-1 0 3,3 1-3,-2-1 0,-2 0-2,3-1 5,1 2 0,-3-1 1,1-1-3,-5 2 2,2-1-4,0 0 4,-1 0-3,-3 1 0,-1 1 1,-1-4-1,-1 4-3,-8-2 5,11 0 0,-11 0 1,12-2-3,-12 2 3,0 0-4,9 0 3,-9 0 3,0 0-3,0 0-1,0 0 4,0 0-2,0 0 0,0 0 0,0 0 2,0 0-4,0 0 1,0 0 0,0 0 4,0 0-4,0 0-3,0 0-5,0 0-4,0 0-10,0 0-6,0 0-15,0 0-9,0 0-11,0 0-23,0 0-16,0 0-17,0 0-8,0 0-115,0 0-260,0 0 115</inkml:trace>
  <inkml:trace contextRef="#ctx0" brushRef="#br0" timeOffset="631941.9572">18257 11673 42,'0'0'124,"0"0"-12,0 0-11,0 0-12,0 0-12,0 0-3,0 0-13,0 0 2,0 0-11,0 0 0,0 0-12,0 0 0,15-11 5,-15 11 5,0 0-8,0 0 6,0 0-3,8-2 7,-8 2-11,0 0-5,10-1 1,-10 1-3,0 0-5,11 1-5,-11-1 4,8-1-7,-8 1 3,0 0-4,17 0-6,-17 0 3,11 1-2,-4 0 3,2-1-7,1 0 1,-1 1 1,2-1-2,1 0-3,-3 0 3,3-1-4,0 1 3,0 1-5,-1 1 4,1-4-9,0 4 5,0-4-3,-1 4 1,0-2-1,0 0 4,-1-2-5,3 2-1,0 0 3,1-1-1,-3 1-4,0 0 5,1 1-3,-1 1 0,-4-2-2,2 0 5,-9 0-3,13 1 6,-13-1-10,11 0 6,-11 0-6,8 0 5,-8 0-3,0 0 1,8 2 0,-8-2 0,0 0 3,0 0 5,0 0-5,6 2 4,-6-2 0,0 0-4,0 0 1,0 0-2,0 0 1,0 0-1,0 0 1,0 0 3,0 0-4,0 0-7,0 0-5,0 0-8,0 0-2,0 0-9,0 0-10,0 0-14,0 0-5,0 0-17,0 0-11,-10 13-10,10-13-20,0 0-69,0 0-200,0 0 90</inkml:trace>
  <inkml:trace contextRef="#ctx0" brushRef="#br0" timeOffset="632639.198">19070 11737 53,'0'0'110,"7"-2"-9,-7 2 3,0 0-24,0 0 2,0 0-5,0 0 2,9-1-5,-9 1 3,0 0-3,7-4-6,-7 4-3,0 0-4,7-3-6,-7 3 0,8-2-8,-8 2-4,10-3-8,-10 3 4,9-1-6,-9 1 0,13-2-5,-7 0-3,-6 2-3,14-1-3,-7 0-7,-7 1 2,15 0-4,-7-1 3,-8 1 1,17 0-6,-7-2 4,1 2-2,2-1 1,-2 0-2,5 1 0,0-5-6,-2 4 2,3 0-1,-3-1-2,3 1 3,-3 1-3,-3-1 2,3-2-4,-1 3 2,0-3-3,1 3 3,-3 0 1,-1 0-3,-2 0-1,-8 0 4,12 0-8,-6-3 6,-6 3 5,0 0-7,13 3-1,-13-3 6,0 0-5,8 0 4,-8 0 0,0 0 2,0 0-5,0 0 2,0 0-2,0 0 0,7 0 0,-7 0-3,0 0-6,0 0-1,0 0-8,0 0-7,0 0-2,0 0-1,0 0-8,0 0-6,0 0-4,0 0-3,0 0-17,3 6-12,-3-6-14,0 0-22,0 0-64,0 0-192,0 0 84</inkml:trace>
  <inkml:trace contextRef="#ctx0" brushRef="#br0" timeOffset="633807.0676">19688 11664 58,'0'0'99,"0"0"-9,0 0-8,9 0-4,-9 0-9,6 1-5,-6-1-6,0 0-6,12 3-3,-12-3 5,9 1 0,-9-1-3,9 2 2,-9-2-7,8 0-2,-8 0-2,8 2-4,-8-2 0,11 0 1,-11 0-3,10 0 1,-1 0 4,-9 0-1,16 0-7,-5 0-4,-3 0-5,3 0 5,-1 0-7,0 0 3,-2 0-12,2 0 4,2-1-1,-5 2-2,4-1-5,-4 0-1,-7 0 3,13 3-5,-7-3 5,-6 0-2,12 0-1,-12 0-7,7 0 7,-7 0 3,0 0 10,0 0 11,11 0 5,-11 0 6,0 0 4,0 0-1,0 0-9,0 0 1,0 0-6,0 0-4,0 0-3,0 0-3,0 0-1,0 0-3,0 0-1,0 0-2,-30-7-2,24 6 2,6 1-5,-14-1 1,5 1-5,9 0 4,-14-2-2,5 2 8,9 0-10,-15-1 1,6-1-5,-1 0 7,10 2-6,-16-1 2,7-2-3,-1-1 0,0 2 2,-2-1-1,2-2 0,1 1 0,-2 1-1,2-5-1,0 4-3,-2-2 6,1-1-4,1 2 18,0 0 1,2 1-3,0 0 13,2-1-19,-1 2 2,6 3 0,-12-6-2,8 3-2,4 3-7,-6-4 3,6 4 0,-8-5-2,8 5 0,0 0 1,-5-4-5,5 4-1,0 0 4,0 0-2,0 0-1,0 0-1,0 0 4,0 0 2,0 0-6,0 0 3,0 0-2,25 2-1,-25-2 4,14 1-2,-8 1 3,2-1-4,-8-1 3,19 4-1,-10-1-2,2 0 1,1 1 1,-1-1-5,3 1-3,-1-1 0,0-1-1,0 4 1,1-2-4,-2-2 0,1 3-2,1 1 1,-2-2 5,1 1-6,-3-1 0,0 1-1,3-1-2,-3 1 2,-1-1 2,1 2 4,0-3 1,1 2 3,-1-2-3,-1 0 8,-1 0-9,2-1 0,-4 1 7,-6-3-4,13 2 2,-6-1 2,0 0 0,-7-1-1,14 1 1,-9-1 1,-5 0-4,12-1 4,-12 1-1,0 0 1,10-1 4,-10 1-4,0 0 2,0 0 2,6-3 3,-6 3-3,0 0 0,0 0-1,0 0-2,0 0 3,0 0-3,0 0 0,-29 2 4,29-2 1,-10 2-1,3 0 1,1 0-3,6-2 3,-14 4-1,7-2-2,1 1 4,-4 1-1,3-1-1,-2 2-2,2 0 0,-2-1 4,1-1-1,0 2-2,-2 0 1,4 0-2,-2 0 4,-1 1-1,-2-1-1,2 1 4,0 0-2,-1 2-1,1-3-2,0 2 3,1 0-1,-2-1 1,1 1 0,0 0-4,0 0 0,1 0 2,1-2-1,-1 1 2,0-2-5,1 3 3,0-4-2,2 0 4,0 1-3,-1-2-1,-1 3 4,7-5-5,-11 3 4,6 0 9,5-3-11,-9 1 0,9-1-1,0 0 0,-13-2-2,13 2 1,-9-5-2,9 5 3,-6-7 6,2 1-1,-1-1 1,1-3-3,1 1 7,1-1-8,0 0 1,0-1-2,2-2 3,0 1-7,0 1 3,0-6 2,4 1-4,-2 5-2,1-2-6,-1 0 1,4 2-12,-3 2-3,1-1-7,1 0-10,-1 1-3,0 4-13,0-2-13,-4 7 1,5-10-17,-1 5-13,-2 1-12,-2 4-19,5-7-134,-5 7-284,0 0 126</inkml:trace>
  <inkml:trace contextRef="#ctx0" brushRef="#br0" timeOffset="635905.418">22718 14383 60,'6'-6'136,"-6"6"-16,0 0-3,0 0-4,0 0-3,4-4-3,-4 4 0,0 0-9,0 0-7,0 0-1,1-8-1,-1 8-13,0 0-10,0 0-2,0 0-2,0 0-6,0 0-7,-10-9-2,10 9-6,0 0-2,0 0-4,-9-1-6,9 1-3,-10 0-7,10 0 1,-22 4 1,11 1-3,-9 0 0,1 2 0,0 0-6,0 1-1,-5 2-4,4 0 7,3-3-10,-1 2 4,-1-2-6,1 3 3,2-3-5,-1 0 1,5-1-6,2 1 8,-3-3 0,3 0-1,2 1-4,-1 1-4,3-3-7,6-3-2,-8 7-4,4-6 9,4-1-6,-7 5 1,7-5 2,0 0 5,0 0-1,0 0 1,0 0 0,0 0-4,0 0 9,14 6-3,-14-6-1,12-1 2,-1-3-1,-11 4 5,16-2-8,-3-1 4,-1 1 5,-1-1-5,2 1-3,-2 0 3,3 1 6,-2-2-3,-1 1 1,3-1-2,-1 2-3,0-2 11,0 2-8,1 0 1,-3 0 1,2 1-2,0 1 0,-2 0 3,3 0 0,-2 2-3,-2-1 2,2 0-6,-3 0 3,0 2 4,-2-2 4,1 3-12,0-3 7,-3 1 1,1 0-2,0 1 1,3 3 1,-1-1-2,-3-2 1,4 1 3,-3 1 0,0-3 0,-3 2-4,-3-5 0,8 5 8,-8-5-6,6 8-3,-3-6 1,-3-2 5,1 7-9,-1-7 6,0 0-3,-6 14 0,2-9 7,-4 3-2,1 0 6,-2 0-8,-1-1 3,-3 2-5,-2 1 6,2 1-3,1-5 7,-3 2-6,1 3-1,-2-4 1,2 2 0,3-2 0,-3 2 1,1-3 8,-1 1-9,4 1 1,0-2-5,-1-1 4,4 2-4,-1-3 7,-1 0-2,1 1 0,3 0-3,-1-1-3,6-4-3,-8 5 11,4-1-6,4-4-2,-5 6 3,5-6 2,-2 6 1,2-6-1,0 0-2,0 0 6,0 0-8,7 8 2,-7-8-2,11 3 5,-11-3-4,15 0-3,-5 0 9,2-3-4,0 1 0,1 1 1,0-1-2,1-1 2,5 0-4,-1-3 2,-3 3 5,3-2-4,-2 1-2,-2 2 1,2-2-2,1-4 3,-4 5-2,1-1 8,-1 3-4,-2-1 1,2-3-6,-3 3 7,4 2 6,-1-3-9,-3 1-1,3-1-1,-5 3 2,-8 0 1,15-1-5,-9 0 0,-6 1 0,13 0-2,-13 0 3,11-2 4,-11 2 0,0 0-7,10 0-2,-10 0 12,0 0-7,0 0-6,0 0-1,0 0-5,0 0-7,0 0-1,9 0-15,-9 0-5,0 0-6,0 0-1,0 0-20,0 0-2,0 0-20,0 0-21,0 0-101,0 0-229,0 0 102</inkml:trace>
  <inkml:trace contextRef="#ctx0" brushRef="#br0" timeOffset="636655.0538">23327 14356 48,'0'0'135,"0"0"-13,0 0-13,0 0-17,0 0 4,0 0-24,0 0 4,0 0-7,0 0-4,0 0-9,-2 20 9,2-20-7,0 15 1,1-6-3,0 2 4,-1 3 0,0 0-3,0 4 2,-1-2-9,0 4 5,-2-1-4,1 7-4,-3-7-1,-1 7-3,1 0-10,0-2 0,0-6-8,0 2 2,0-4-6,-2 8 3,2-6-10,3-1 3,-2-1 6,1-1-9,2-3-4,0-1-12,0 0-6,-1-3-7,1 2-15,1-3-18,0-7-10,0 10-23,0-10-3,-1 11-18,1-11 7,0 0-22,0 0-102,-2 5-235,2-5 104</inkml:trace>
  <inkml:trace contextRef="#ctx0" brushRef="#br0" timeOffset="637017.3457">23348 14322 14,'0'0'105,"10"-2"-2,-10 2-9,11-2-26,-11 2 15,13-2-10,-5 2-11,-8 0-4,18-2 0,-9 2-14,2-1 0,1 1-3,0-1-25,1 1 12,0-2 9,-1 1-19,-1 1 10,2-1-8,-2 1 2,1-1-5,-2-1 3,-10 2-6,18 0 8,-8 0-14,-2-1-8,-8 1-10,13 0-12,-13 0-7,8 1-3,-8-1-7,0 0-3,4 4-20,-4-4-82,0 0-155,0 0 68</inkml:trace>
  <inkml:trace contextRef="#ctx0" brushRef="#br0" timeOffset="637337.0081">23292 14605 113,'0'0'115,"0"0"-19,-2 8-10,2-8-5,0 0 2,0 0 3,10 5-5,-10-5 1,12 5-10,-2-5-2,0 0-10,2 0-1,1-2-6,1 1-2,2-3-6,-2 4-9,-1-2 1,6 0-6,-6-1-2,1 1-3,2-1 0,-1 0-9,-4 3 0,2-4 2,-4 4-21,-1-1-9,-2 0-9,3-2-22,-9 3-25,12 0-24,-12 0-17,0 0-81,0 0-204,7 3 91</inkml:trace>
  <inkml:trace contextRef="#ctx0" brushRef="#br0" timeOffset="638338.9144">23819 14587 22,'0'0'79,"0"0"-3,0 0-8,0 0-10,0 0-1,0 0-3,9 12 9,-9-12-6,3 6 7,-3-6-3,2 9-11,-2-9 13,2 8-17,-1-2 1,0 2 0,-1-8-1,2 15 1,-1-4-4,-1-1 3,0 0-8,1 1-5,-5 1-5,4 1-3,0 3 1,-1-4-9,0 5 3,-1-2-1,-2 1 2,3 1-6,0-5 2,-2 5-4,2-2 11,-2-3-12,2 0-5,-1 0 5,-2-2-9,3 2 3,-2-3-13,1 2-1,0-4-14,0 0 4,2-7-6,-2 12 3,1-6-12,1-6-2,-1 8-8,1-8-6,0 0-12,-1 9-1,1-9-17,0 0-83,0 0-175,0 0 78</inkml:trace>
  <inkml:trace contextRef="#ctx0" brushRef="#br0" timeOffset="638752.3537">24126 14570 51,'0'0'107,"0"0"-9,0 0 0,0 0-4,0 0 0,0 0-12,4 17-4,-4-17-6,0 0 0,-5 17 5,3-11-13,2-6-2,-4 16-3,2-6-1,1-1-3,-2 2-13,1 1-2,2-1 0,-2 3-1,0 1-3,-1 2-2,2-1-4,0 1-6,-1 0 4,1 0-8,0-1-1,-1 1 0,1-3-7,1 1 3,-1-3-6,1 4 5,0-4-10,-1-2-5,1 2 0,0-2-19,0-2-9,-2 2-9,4-3-14,-2-7-11,0 11-11,0-4-17,0-7-23,0 8-81,0-8-209,0 0 93</inkml:trace>
  <inkml:trace contextRef="#ctx0" brushRef="#br0" timeOffset="639190.8477">23852 14812 92,'0'0'106,"0"0"8,0 0-14,13 0-4,-13 0-5,14-1 0,-3-1-7,-1 0-3,1 1-4,-1-1-9,3-1-1,1 2-1,-1 1-4,0-3-5,1 1-6,-1 2-5,-2 0-9,1 0-2,-2 0-1,0 2-8,-2 1-2,3-3 2,-4 1-4,-7-1-4,10 4-3,-4-3 0,-1 2 12,-5-3-20,9 6-13,-5-3-7,-4-3-24,7 4-17,-7-4-21,6 3-20,-6-3-36,0 0-73,4 7-221,-4-7 97</inkml:trace>
  <inkml:trace contextRef="#ctx0" brushRef="#br0" timeOffset="641579.5532">20225 17649 32,'0'0'116,"0"0"-9,0 0-6,0 0-10,0 0-7,-4-11-12,4 11 0,0 0-6,0 0-10,-3-4-3,3 4-7,0 0-2,0 0-10,0 0 3,0 0-7,0 0-4,-19 9-3,14-4-6,-1 0 2,-3 2-2,-3-2 3,3 4-6,-4-1 2,2-1-5,-2 2 2,1-1 2,-4 1-10,1 3 5,5-4-3,-2-3-10,1 2 13,2 0-6,-2 0-10,3 1 13,-3-4-6,2 4 5,-2-1 2,2 0-11,1 0 2,2-1 2,-2-2 3,4 1-6,0-1 38,4-4-9,-3 9 0,3-9-7,0 10 4,0-10-7,0 0 4,3 13-2,-3-13-12,7 8 7,-3-5-4,-4-3-3,10 4 7,-5 0-9,1-2 4,-6-2-3,9 4-6,-1-1 5,-2-2-2,-6-1 3,15 3 2,-8-2-5,2 0 1,1-1-3,3 1 10,-3-1-16,1 0 8,-11 0 0,25-1 4,-11 1-3,3 0-4,-2-1 4,2-2-6,-3 1 0,4 1 2,1-1 2,-5-1-7,2 2 1,3 0 8,-9 1-2,1 0 2,-11 0-4,20 0 5,-12 1-5,-8-1 0,14 1 3,-14-1-5,12 3 3,-12-3-1,9 3-6,-9-3 12,0 0-11,6 9 8,-6-9 1,0 0 9,-4 16-1,4-16 4,-10 13-10,2-3 7,-1-2-3,-1 2 1,-1 2 1,-3 1-2,1 1 4,-2-1 3,15-13-4,-31 27-1,31-27 0,-29 26-4,14-13 4,15-13-3,-30 26 1,30-26 3,-32 24-5,17-15-3,15-9 0,-28 23-33,28-23 1,-20 15 1,20-15 6,0 0 2,-24 18 3,24-18 4,0 0 0,0 0 0,0 0 0,-22 18-5,22-18 3,0 0 3,0 0-1,0 0 3,0 0 2,0 0-2,0 0 1,0 0 5,0 0-3,0 0 2,0 0-1,0 0-3,0 0 5,0 0 1,0 0-4,0 0-3,0 0 10,0 0-5,0 0 3,0 0 3,0 0-3,0 0-10,49 33 12,-49-33-2,0 0 1,0 0 1,46-2-6,-46 2 4,0 0 3,46-3-1,-46 3 0,0 0 5,49-7-6,-49 7 4,0 0-2,45-7-7,-45 7 12,37-8-4,-37 8-7,34-7-3,-34 7 4,35-12 0,-35 12-2,30-8 10,-30 8-4,0 0-1,30-12 6,-30 12-4,0 0-2,0 0 5,25-11-1,-25 11-5,0 0 3,0 0 1,0 0 3,21-17-4,-21 17 0,0 0 0,0 0-2,0 0-4,0 0-1,0 0-3,0 0 0,0 0-15,0 0-4,0 0-11,17-22-1,-17 22-15,0 0-8,0 0-14,0 0-11,0 0-18,0 0-79,0 0-198,0 0 89</inkml:trace>
  <inkml:trace contextRef="#ctx0" brushRef="#br0" timeOffset="643488.8261">20931 17824 29,'0'0'69,"0"0"-7,0 0 0,4 17-8,-4-17-3,3 5 2,-3-5-3,1 8-1,-1-8-5,3 7-2,-3-7-5,2 11 2,-2-11 0,3 10-6,-3-10 11,1 11-7,0-5 2,2 5 3,-3-4-15,1 7 22,-2-4 0,2 3-5,-2 2 0,1 2-6,0-2-4,0-15-1,0 0-4,0 0-10,-1 58-7,1-58-7,0 0 1,1 41 11,-1-41 2,0 0 1,1 37-9,-1-37 6,0 0-6,4 32 2,-4-32-5,0 0-2,0 0-12,0 0 18,6 33 3,-6-33-13,0 0-14,0 0 1,0 0-10,0 0 1,4 31-5,-4-31-16,0 0-2,0 0-10,0 0-9,0 0-7,0 0-27,0 0-64,0 0-172,0 0 76</inkml:trace>
  <inkml:trace contextRef="#ctx0" brushRef="#br0" timeOffset="643980.0346">20951 17882 36,'0'0'76,"0"0"2,0 0-3,0 0-3,5-10-1,-5 10 0,0 0-13,10-9 2,-10 9-8,0 0-7,14-11 2,-14 11-12,13-8 7,-6 3-7,-2 0 1,-5 5-4,13-11-11,-13 11 2,17-10 2,-11 7-2,-6 3-6,14-10 9,-14 10-10,16-7 0,-9 1 0,-7 6-2,18-6-3,-10 3-4,-8 3 14,15-2-11,-15 2-7,18 0 2,-18 0-11,0 0-12,21 4-16,-21-4 3,7 6-19,-7-6-15,10 6-11,-10-6-74,4 9-161,-4-9 71</inkml:trace>
  <inkml:trace contextRef="#ctx0" brushRef="#br0" timeOffset="644327.6159">20964 18131 50,'0'0'91,"0"0"-14,0 0 0,0 0-14,0 0 15,58-21-17,-43 14-4,2-1-9,0 1 1,3 0-2,6-1-3,-8 2-7,1 2-8,-3 0-2,1-1-7,-4 5-17,-13 0-6,24-2-13,-24 2-15,17 2-6,-10 0-14,-7-2-16,0 0-43,0 0-117,0 0 53</inkml:trace>
  <inkml:trace contextRef="#ctx0" brushRef="#br0" timeOffset="644938.2439">21330 18110 79,'0'0'76,"0"0"1,0 0-20,21-19 12,-21 19-18,0 0 0,0 0-5,0 0-1,0 0 5,0 0-7,0 0-2,0 0-2,0 0-4,0 0-3,0 0-3,0 0 5,0 0-9,0 0 9,64 24-4,-64-24 1,0 0 0,12 26-3,-12-26-6,0 0 2,13 31-3,-13-31-3,0 0 1,15 33-10,-15-33 5,9 23 0,-9-23-2,0 0-1,15 32-4,-15-32 2,0 0-4,15 30 7,-15-30-7,0 0 1,11 23 2,-11-23 2,0 0-6,0 0 5,15 22-7,-15-22-1,0 0-5,0 0 8,0 0-14,19 17 12,-19-17-7,0 0 15,0 0-4,0 0-6,0 0-10,0 0 11,0 0-3,0 0 6,0 0 3,0 0-6,0 0 6,0 0 2,0 0-6,0 0 2,0 0 6,0 0-4,0 0 1,49-46 3,-49 46-3,0 0 2,7-39 0,-7 39-10,6-36 11,-6 36-5,5-36 2,0 11-13,0 5 8,2-4-9,-2-3 14,2 2-8,1 0 6,-3 8 1,0-3-1,4 2-5,-2 1 2,-2 2-12,1 0 14,-1 5-4,2-2-24,-7 12 1,9-14-14,-9 14-15,5-9-16,-5 9-1,0 0-14,0-8-4,0 8-77,0 0-178,0 0 79</inkml:trace>
  <inkml:trace contextRef="#ctx0" brushRef="#br0" timeOffset="647688.701">18763 10819 104,'0'0'132,"0"0"-2,0 0-9,0 0-1,0 0-12,0 0-10,0 0-9,0 0-2,0 0-12,0 0-5,0 0-4,0 0-6,0 0-8,0 0 1,0 0-11,0 0 8,0 0-13,0 0 0,0 0 3,0 0-7,0 0-3,-23 3-2,15 3-3,-3 0-2,-2 2 5,-1 0-4,-3-2-6,2 5 2,-3-2-2,1 0-4,-2 0-1,3 1-5,0-3 4,-3 4-2,2-3 1,-2 0-3,4 2 0,-2-3 4,2 2-1,2-4-4,2 1 2,-1 1 3,2-3-8,-2 2 1,2-1 2,3-1-5,0 0 2,2 0 0,5-4-6,-9 5-2,9-5 3,-5 4 0,5-4 1,-5 5 0,5-5-1,0 0-4,0 0-1,0 0 9,1 9-5,-1-9 7,0 0-5,0 0 0,8 8 0,-8-8 5,6 4-7,-6-4 4,8 3-3,-8-3 5,9 3-5,-3-2 0,-6-1 1,12 1 2,-6 1-3,-6-2 1,14 0-4,-2 0 5,-6 0-1,6-2 2,2 2 0,2-1 0,-3 0-5,4-1 4,2 1 2,0-2 0,-1 3-4,-4-1 5,4 0-7,0 1 9,-1 0-12,-1 0 0,-4 0 2,2 0 1,0 1-1,-2 0-5,0-1-3,-2 3-1,0-2 7,1-1-2,-5 2-3,5 0 2,-4 1 1,-7-3-3,13 2 3,-8 1 1,-5-3-1,9 4 1,-9-4-1,6 6 7,-2-2-3,-4-4 2,1 7-3,-1-7 8,0 0-4,-4 15 3,2-11-4,-2 1 4,-4 2-1,1 0-2,-2 0-1,-2 1 1,0 0-2,3-2 7,-2 1-4,-1 2 4,-1-2-6,-4 0 6,4 0 1,2 1 3,-3-3 0,4 3-6,-3-3 5,1 3-3,-2-4 3,2 3-1,-1-1-3,3-2 0,-2 2 0,2-1 0,0-1 4,0 1-3,0 0-1,0-1 2,1-1-2,1 0-1,2 1 3,5-4 2,-14 5-4,6-2 3,2-1-4,-1 2 0,1-1 0,6-3 0,-7 5-5,7-5 2,-8 3-6,8-3 1,-4 4 5,4-4 0,0 0-1,0 0 1,0 0 2,0 0-2,0 0-1,11 9 5,-11-9-3,14 0 7,-4-2-12,3 1 6,4 0-3,1-1 0,1 0 2,0-1-3,1 1-1,1-1-1,-4 0-4,3 2-4,-1 0-4,-2-2 3,-3 2-4,0-2 8,3 3-2,-2 0 8,-2-3-5,2 1 4,-2 0-1,1-1-1,-1 2-1,-1 0 5,-2-1-2,-2 2 0,-1-3-2,-7 3 2,12 0-1,-12 0-2,9 0 2,-9 0-3,7-3-2,-7 3 6,0 0-7,0 0-3,0 0-14,0 0-4,0 0-15,0 0-3,0 0-3,0 0-4,0 0-11,0 0-7,0 0-20,0 0-99,0 0-211,-26-4 93</inkml:trace>
  <inkml:trace contextRef="#ctx0" brushRef="#br0" timeOffset="648996.5721">19125 10822 30,'0'0'161,"0"0"-17,0 0-14,0 0-15,0 0-8,0 0-15,0 0-10,0 0-11,0 0 0,0 0-12,0 0-3,0 0-12,0 0 6,0 0-21,0 0 16,0 0-6,0 0-2,0 0-5,0 26 2,1-21 3,-1 5 3,2 0-2,1 2 0,-2 0 0,1 5 1,-1 0-8,1 1-1,2 0-3,-3 2-1,1 6 2,0-1-2,-1-7-7,1 7-1,-1-6-1,-1-1-4,1 1 1,-1-1 4,2 0-6,0-1 1,-2-1-5,0 0-3,1-5-12,-2 0 0,1-1-14,-1 0-6,0-3-6,1-7-5,-2 13-9,1-8-13,1-5-1,-3 11-16,3-11-24,-2 6-7,2-6-122,-8 3-248,8-3 110</inkml:trace>
  <inkml:trace contextRef="#ctx0" brushRef="#br0" timeOffset="650258.6253">19167 10856 5,'0'0'107,"0"0"-6,0 0-2,0 0-14,0 0-7,0 0-7,0 0 0,0 0-7,0 0-2,0 0-7,0 0 2,0 0 3,0 0-4,0 0-3,0 0-4,0 0-3,0 0 2,0 0-2,0 0-1,0 0 0,0 0-1,0 0-7,0 0-4,1-7-3,-1 7-1,0 0-5,0 0-4,0 0 0,0 0-3,0 0 0,0 0-2,0 0-5,0 0 4,0 0-2,10-1 1,-10 1-8,0 0 2,10-4-4,-4 2 6,-6 2-7,13 0 9,-5 0-6,-8 0 3,18 0-5,-8-3 3,1 3-2,0-2-3,-1 1 0,2 1-2,-1-1-9,0 0 4,0 0-9,0 0 3,0 1-3,-3-1-7,4 1-1,-3-3-2,-1 1-4,-8 2-5,15 0-6,-15 0 3,13 0-10,-13 0 3,10-4-7,-10 4 0,0 0-4,6 0-11,-6 0-7,0 0-23,0 0-63,0 0-171,0 0 75</inkml:trace>
  <inkml:trace contextRef="#ctx0" brushRef="#br0" timeOffset="650662.578">19134 11090 8,'0'0'132,"0"0"-13,0 0-15,0 0-3,0 0-8,0 0-10,10 0-8,-10 0-8,0 0-4,0 0-6,12-2-5,-5 1 0,-7 1-5,11-2-3,-3-1-9,0-1-4,1 4-5,2-2 2,-1-2-5,2-1-2,1 2-2,-3 0-10,0-2-12,0 4-7,2-3-14,-3 3-8,-2-2-17,1 3-16,0-3-21,1 3-84,-9 0-185,9-2 82</inkml:trace>
  <inkml:trace contextRef="#ctx0" brushRef="#br0" timeOffset="651138.5998">19536 11014 104,'0'0'148,"0"0"-20,0 0-4,0 0-18,0 0-10,0 0-16,0 0-2,0 0-12,0 0-5,0 0-8,0 0 4,14 11-9,-14-11 8,1 7-10,-1-7 3,4 12 1,-3-6-6,1 1 13,-2 3-5,2-1-5,-2 3 2,2 2 2,-2-2-4,0 3-2,-2-2-5,2 3-5,-1-3-3,0 4-4,1-1 1,-2-5-6,2 2 4,2-1-7,-2-1-1,0 0-3,0 2 0,0-3-12,1-3-11,-1 2-7,1-2-9,-1-7-23,3 13-15,-3-8-13,0-5-20,5 7-20,-5-7-29,0 0-100,0 0-262,0 0 115</inkml:trace>
  <inkml:trace contextRef="#ctx0" brushRef="#br0" timeOffset="651468.696">19757 11021 20,'0'0'175,"0"0"-20,5-3-10,-5 3-19,0 0-10,0 0-9,0 0-8,0 0-12,-6 21-4,4-13-12,0 1-9,-1 0-8,2 2-4,-1 0-5,0 1-6,4 0 2,-4-1-10,2 2 3,0 0-6,2-2 0,1 2-5,-1 0-3,0-1-2,1-2-1,2 1-1,-3 0-4,2-2-5,0 0-15,1 1-8,3-2-17,-3-1-13,1 0-3,1 0-21,0-1-17,0-4-27,-3 2-101,-4-4-232,7 3 103</inkml:trace>
  <inkml:trace contextRef="#ctx0" brushRef="#br0" timeOffset="651741.9512">19610 11200 190,'0'0'192,"0"0"-14,0 0-16,0 0-16,0 0-18,0 0-10,0 0-14,8-12-8,-2 9-9,4 1-9,2-1-10,2 1-5,3-3-5,2 0-7,0 1-6,3-1-2,4-3-9,-4 4-11,-1-1-14,0 0-21,0 1-13,0-1-24,0-1-22,-1 2-33,-3-2-25,-6 1-119,1 1-268,-4 1 119</inkml:trace>
  <inkml:trace contextRef="#ctx0" brushRef="#br0" timeOffset="653449.0599">16467 12259 97,'3'-8'128,"-3"8"-2,2-6-7,-2 6 2,0 0-1,4-5-8,-4 5 0,0 0-12,0 0-1,0 0-8,0 0-2,2-8-10,-2 8 3,0 0-8,0 0-3,0 0-4,0 0-5,0 0-7,0 0 2,0 0-10,0 0-4,0 0-6,0 0-6,0 0-3,-22 3-6,11 1 3,1 4-5,-7 0 0,-1 1-5,0 3 0,2-4 1,-9 6-2,8-4 0,-6 4-3,0-1-1,-4 0-2,10-1-1,-6-1 1,5 1-5,2-3 0,-2 1 1,1-2-5,7-2-1,-7 2-5,5-1 2,3-1-5,0 0 2,-2-1-6,4-2 0,-2 1-9,3 1 0,3-2 4,-1 2-3,4-5 2,0 0 2,-7 7 4,7-7-3,0 0 1,0 0 9,14 5-7,-14-5 9,11 3-8,-5-3 7,-6 0-1,16-3 3,-5 2-4,-1 0 1,-1 0 1,4-1 2,-2-1-1,2 3 2,2-1 0,-2 0-1,5 1-2,-1-2 6,0 2-2,0 0 0,1-2 2,0 2 3,0 0-6,2 0-3,-4 1 9,4 0-6,-6 2 4,2-2-1,-3 2 1,1-1 0,-3 0-3,-1 1 1,2-1-2,-7 1 0,3-1 0,-3 1 0,2 1-1,-7-4 0,9 5 0,-5-2 3,-4-3 0,4 7 3,-4-7-3,0 10 6,0-10-13,-6 9 8,2-2 8,-5-1 1,1 1 6,-2 2 1,1-2 1,-7 5 2,2-4 2,-2 2-4,-1-1 4,1-1 1,0 1-1,-2 2-2,3-3 0,-3 2 2,3-2-3,-2 1-4,-1-1 5,1 0 0,0 0-5,0 0 1,3-1 0,-1 0 0,5 0-1,-1-2-1,0 2-1,1-1-3,0-1 4,1 0-6,2 0-3,2-1-3,1-1 7,-1 2-4,5-5 0,-4 6-7,4-6 7,-6 11-3,6-11 2,2 8 2,-2-8-4,6 8 1,1-7-5,1 0 8,2 2-4,-1-1 5,4-2-2,5 2-3,-5-2 0,4 1-2,1-2 1,3-1-3,-2 1 2,4 0-4,-4-2-3,2 2-2,0-3 1,0 1 3,0 1-3,-3-2-11,2 0 10,-2-1-2,-1 2-6,-5 0-13,1-1 1,-1 2 2,-3-1-3,-2 1 2,-1 1-1,-6 1 3,10-2-3,-10 2 5,8-3-21,-8 3-12,0 0-4,5-5-14,-5 5-6,0 0-5,0 0-14,0 0-18,0 0-111,0-10-248,0 10 110</inkml:trace>
  <inkml:trace contextRef="#ctx0" brushRef="#br0" timeOffset="653859.2984">16658 12407 14,'0'0'118,"0"0"0,0 0-13,0 0-18,0 0-5,0 0 3,0 0-11,0 0 3,0 0-4,0 0-11,0 0 0,0 0 2,0 0-4,0 0 3,7 25 2,-7-18-4,0-7 7,0 14 3,0-7-2,0 4-7,0 1 5,0 4-1,-2-2-7,2-1-6,0-1-4,0 4-4,-1-1-10,2 0 2,1 1-4,-2 0-4,0 1-2,2-5-6,0-1-3,0 1-5,-1-2-5,1 1-11,2 0-11,-2-2-4,1 1-11,0-1 1,-3 0-25,2-2-16,-2-7-4,0 11-15,2-5-6,-2-6-7,2 7-23,-2-7-111,0 0-254,0 0 113</inkml:trace>
  <inkml:trace contextRef="#ctx0" brushRef="#br0" timeOffset="654196.446">16629 12335 105,'0'0'109,"0"0"-25,0 0-2,0 0-9,0 0 2,0 0-5,11-2-14,-11 2 3,9 0-7,-9 0-7,13-1-15,-13 1 2,14 1-4,-7-1 9,4 0-5,-2 0-2,0 1-7,0-1-5,2 1-1,-1 1 6,1-2-12,-1 0 15,-3 2-7,3 0-6,-10-2-14,19 5-13,-11-4 3,-8-1-17,13 3-6,-6-2-5,0 2-10,-7-3-23,10 4-79,-9-1-162,-1-3 72</inkml:trace>
  <inkml:trace contextRef="#ctx0" brushRef="#br0" timeOffset="654474.3962">16669 12637 8,'0'0'154,"0"0"-16,0 0-16,0 0-12,0 0-5,0 0-3,21-5-14,-21 5-9,11-7-4,-5 4-14,4-2-3,-1 1-11,-1 1-1,2-2-2,-1 0-3,2 1-7,-2 1-12,-2 1-13,2 0-14,-1-3-21,0 4-8,-8 1-10,13-4-22,-7 3-27,-6 1-87,12-2-194,-12 2 87</inkml:trace>
  <inkml:trace contextRef="#ctx0" brushRef="#br0" timeOffset="654967.2047">16849 12562 17,'0'0'141,"0"0"-10,0 0-17,0 0-19,0 0-1,0 0-8,0 0-18,0 0 5,0 0-12,0 0 10,0 0-9,0 0 0,0 0-1,11 14-18,-9-10 11,-2-4 3,4 11-14,-2-6 0,0 2-2,0-1 1,2 5-6,-1-2 8,0 1 0,0 2-2,-1-2 0,-2 2-5,5 2-8,-1-4 0,-1 0-4,1 2 0,-2-2-6,2 0-1,-1-1 0,-1 1-2,3-2-2,-4-2 0,3 0-2,0-1 3,-4-5-5,4 9-5,-4-9 1,2 7 5,-2-7-8,0 0 11,1 6-3,-1-6 4,0 0-7,0 0 1,0 0-2,0 0 5,0 0-3,8-18-7,-8 18 1,0-17 5,2 6 1,-4-2-2,2-4-2,0-1-1,2 1 2,-4 0-3,2-1-3,0 0 1,-2 2 1,2 0 1,0 3-3,0 0 1,-2 3-1,4 1-6,-2 1-22,0 8 5,0-12-13,0 12-10,0-11-24,0 11-8,2-10-14,-2 10-16,4-7-21,-4 7-121,5-7-270,-5 7 120</inkml:trace>
  <inkml:trace contextRef="#ctx0" brushRef="#br0" timeOffset="660348.0007">17384 10909 26,'0'0'96,"0"0"-4,3-7-11,-3 7-2,0 0-2,0 0-2,0 0 4,0 0-6,0 0-1,0 0-3,0 0 7,0 0-14,0 0 3,0 0 1,0 0-7,0 0-2,0 0 3,0 0-10,0 0 3,0 0-10,0 0 1,0 0-8,0 0 2,0 0-7,0 0-4,0 0-3,0 0 3,0 0-7,0 0 2,-12-5-6,12 5 6,0 0-6,0 0-1,0 0-6,-7-4 0,7 4 2,0 0-1,-6-4-4,6 4 8,0 0-11,0 0 8,-7-2-8,7 2 3,0 0-6,-10-2 5,10 2-2,0 0 6,-8-3-12,8 3 6,0 0 0,-9-2-1,9 2-5,0 0 2,0 0 0,-14 2 1,14-2-2,-8 3 7,8-3-3,-9 3-2,4-1 0,5-2-2,-11 4 1,6-1 1,5-3-3,-11 4 3,6-1 1,-1 0 0,-1 1 0,7-4 0,-11 6-3,6-3 6,-2 0-4,7-3 6,-9 7-3,3-4 2,2 2-4,4-5 7,-10 9-5,9-6-3,1-3 4,-8 7-3,4-2 2,3 1 0,1-6 0,-4 8 0,4-8-4,-4 11 0,2-6 2,2-5-4,-3 12 0,-1-6 4,3 1 2,1-7-1,-2 13-4,2-6 5,-2-1-4,2-6-1,-2 13 2,2-8-2,0-5 2,0 15 2,0-9-1,0-6 0,0 15-3,2-9 8,0 1-8,-2-1 3,3 0-1,-3-6 2,5 11-4,-3-5 1,2-1-1,1 1 3,-1-2 0,2 1 1,-2 0-5,2-1 5,0 1-2,1 0-2,-2-1 2,3 2 2,-2-2-4,0-2 3,2 1 0,-1 0 4,1-2-4,0 2 2,-8-3-2,14 2 3,-5 1-4,0-2 3,1 0 2,2-1-4,-2-1 1,-2 1-1,-8 0-1,20 0 4,-13 0-1,2-1 1,-9 1-7,14 0 12,-7 0-12,-7 0 4,13-2 0,-13 2 0,9-1-4,-3-1 5,-6 2-4,9-2 5,-9 2-5,0 0 5,10-2-4,-10 2 3,0 0-1,9-6 1,-9 6-6,8-5 6,-3 4 2,-5 1-6,9-8 2,-4 5-3,-5 3-5,8-5-1,-8 5-14,5-4 7,-5 4-9,4-4 2,-4 4-9,0 0-8,6-5-10,-6 5-11,0 0-7,0 0-15,0 0-14,0 0-17,0 0-102,0 0-233,0 0 103</inkml:trace>
  <inkml:trace contextRef="#ctx0" brushRef="#br0" timeOffset="661436.6367">17613 11173 79,'0'0'152,"-7"-2"-6,7 2-13,0 0-16,0 0-1,-6-6-12,6 6-11,0 0-5,0 0-6,0 0-13,0 0-4,0 0-14,0 0-1,0 0-7,0 0-2,0 0-8,0 0 0,0 0-7,0 0-2,0 0 2,0 0-5,0 0-3,0 0-4,0 18 0,0-18 0,0 0-1,2 11-1,-2-11-3,4 10 1,-4-4 4,2 1 0,-2-7-4,2 13 3,1-7 3,-3 1-5,2 3 1,-2-3 0,3 2-6,-3 0 2,1 0 1,3 2 3,-3-1-8,0 0 2,1 2-3,0-3 2,1 0 2,-2 3 3,2-3-4,-1 1-4,0-3 0,0 3 2,0-3-3,0 1 2,-2-1 0,0-7 5,3 11-8,-2-5 6,-1-6-2,4 8-2,-4-8 2,0 7-3,0-7 2,5 4 3,-5-4-3,0 0 2,0 0 0,0 0 1,0 0 1,0 0 0,0 0-6,0 0 4,0 0-2,-5-22-3,1 15 0,1-2 1,-2-2-2,3 3-1,-2-3-1,0 1 0,-1-1 1,1 0 1,-2 0 0,0 0-3,1 0-3,1 0 13,-1 1 0,2-1 11,-1 4-9,2 0-2,0-1-1,2 8 1,-5-13-3,5 7 5,0 6 3,-3-11 2,3 11-3,-3-11 4,3 11-5,-2-9 2,2 9-4,0-8 2,0 8 4,0 0 2,0-12 5,0 12-2,0 0 1,0-9 1,0 9-2,0 0 2,0 0-2,0 0 4,0-10-6,0 10-7,0 0 0,0 0 0,0 0-1,0 0-2,0 0-4,0 0-1,0 0 7,0 0-5,12 20-1,-11-13 2,3 2 3,0 0-9,-1 1 0,0 1 5,5 0-1,-3 0 10,0 0-12,0 1-2,1 0 1,0-3 3,-1-1 1,0 4-3,-1-4 7,1 1-8,1-2-1,-3 0 6,3-1-7,-3-1 0,-3-5-5,4 8-3,-4-8-9,5 5-7,-5-5-3,5 3-2,-5-3-2,0 0-10,0 0-24,0 0-11,0 0-22,0 0-12,0 0-20,0 0-33,0 0-86,0 0-272,0 0 120</inkml:trace>
  <inkml:trace contextRef="#ctx0" brushRef="#br0" timeOffset="663265.3717">21112 14529 81,'0'0'98,"0"0"-4,-9-7-7,9 7-7,0 0-10,0 0 0,0 0 8,-8-4-16,8 4-6,0 0-2,-8-3-3,8 3-15,0 0 8,-9-1 3,9 1-6,0 0-9,0 0-2,-9-2-5,9 2 4,0 0 0,-7-3-4,7 3-8,0 0 2,-12 0-5,12 0-3,-7-2 0,7 2 7,-9-1-9,9 1 7,0 0-2,-16 2 3,10-1-5,6-1-1,-13 2-3,13-2 1,-14 3-8,6-1 9,-1 3-2,1-3-4,0 0 3,-1 2-9,1 0 9,-2 2 3,5-4-6,-3 3 11,4-1-9,-2 0 3,0 0-3,6-4-4,-9 7 1,5-2-4,0-3 2,-1 4-5,5-6 3,-8 11 6,7-4-11,-2-2 14,2 3-8,1-8 6,-4 13-8,3-2 4,0-1 1,-1 1 6,1-3-12,1 4 2,-1-2 6,0 2-4,-1 0 1,2 0 5,2-2-8,-1 1 5,1-1-5,1 1-7,0-2 4,0 3 5,1-3-1,-1 0-9,3 1 15,-1 0-6,0-2-2,1-1-1,0 2 8,0 0-6,1-1 3,0 0 0,-2-1-7,2-2 9,2 0-4,0-1 5,0-3-1,-1 2 2,3-3-3,-1 1-6,1-3 9,0 0 1,0 0-7,2-1 1,-1 0 5,0 1-5,0-2 4,-3 1 0,-2 0-3,1 3-1,-8 0 1,12-4-4,-7 3 3,-5 1-3,10-1 4,-10 1-4,0 0 6,10-1 2,-10 1-1,8 0-17,-8 0 13,0 0-3,0 0-3,9 2-8,-9-2-17,0 0-2,0 0-7,10 1-16,-10-1 0,0 0-23,10-1-5,-10 1-18,0 0-79,9-1-194,-9 1 87</inkml:trace>
  <inkml:trace contextRef="#ctx0" brushRef="#br0" timeOffset="664303.0762">21421 14887 5,'0'0'105,"0"0"-10,0 0-8,0 0-8,0 0-2,0 0 1,0 0 0,0 0 1,0 0-6,0 0-7,0 0-7,0 0 6,0 0-8,0 0-5,-23 7-7,23-7 1,0 0-4,-15-2 0,15 2-3,-9-5-2,9 5-13,-10-3 2,5-1-5,5 4 4,-10-5-11,6 0 2,4 5-1,-6-5 3,6 5-8,-4-8 8,4 8-4,-4-7-8,4 7 4,0 0 2,-1-9-7,1 9 4,0 0-7,4-9 0,-4 9-3,0 0 13,5-6-13,-5 6 4,5-4 1,-5 4-4,7-7 1,-4 4 3,-3 3-2,10-5-4,-4 3 6,-6 2-2,11-5 0,-5 2 1,1 1 0,-7 2-3,11-2 1,-4 1 2,-7 1 0,14-3-1,-14 3-5,11 0 2,-11 0 3,10 1 2,-10-1-4,9 3 2,-3-1-5,-6-2 6,7 5-4,-3-1 1,-4-4 1,9 5 0,-6-2 1,2 1-4,-1 2 3,-4-6-1,6 10-3,-3-6 4,-1 1-3,2 2 12,-3-1 3,0 1-3,-1-7-1,-2 18 5,-2-13 1,2 6 3,-2-2-4,-1 0 0,1 0 1,-3 2-2,-1-4 1,1 3-1,-1-4 1,1 3-1,-2-2-4,1 0 1,-1-2-1,1 2 0,1-4 3,0 2-8,2-1 6,-1-2-6,6-2 3,-13 6-1,8-4-2,5-2 2,-8 5-1,8-5 0,-6 2-2,6-2-3,-8 3 2,8-3 0,0 0 1,0 0-3,-2 7 0,2-7 1,0 0 2,0 0-4,0 0 3,0 0 1,12 7-3,-12-7 6,8 0-6,-8 0 3,13-3-1,-2 1 3,-2-2-1,3 1 0,-2 0-3,2-1 8,2-1-8,1 0 0,2-2 0,-2 0 4,3-1-5,-1-1 2,0 1-2,1 1-1,-1-1 1,2 1-4,-4 0 7,2 0-2,-2 0 1,-2 1 3,-3 2-8,1-2 3,-4 4 1,0-1 7,-7 3-8,9-4 2,-9 4-4,6-2 0,-6 2 0,6-4 1,-6 4-1,0 0 5,0 0-3,0 0 0,0 0 2,9-4-5,-9 4 1,0 0-2,0 0 4,0 0-4,0 0-10,0 0-8,0 0-13,9 5-7,-9-5-17,0 0-13,0 0-14,0 0-5,0 0-15,0 0-22,0 0-90,0 0-235,0 0 105</inkml:trace>
  <inkml:trace contextRef="#ctx0" brushRef="#br0" timeOffset="670004.6954">18244 14149 100,'0'0'125,"0"0"-9,0 0-13,0 0-2,0 0-5,0 0-11,0 0-1,0 0-6,-9-10-7,9 10-3,0 0-1,0 0-12,0 0-1,0 0-2,-3-5-1,3 5-6,0 0-5,0 0 7,0 0-11,-6-9-9,6 9 2,-4-3 3,4 3-4,0 0-4,-6-6-4,6 6-5,-5-5 7,5 5-10,-5-4 3,5 4 4,-4-7-6,4 7-1,-8-6 0,8 6 0,-6-4-2,6 4-1,-7-8-4,2 5 0,5 3-1,-7-4 5,7 4-3,-8-6-6,8 6-1,-6-5 7,6 5-3,-7-5-1,7 5-2,-6-4 3,6 4-1,-6-4-4,6 4 4,0 0 1,-11-1-7,11 1 0,0 0 5,0 0-6,-13 2 5,6 2-6,7-4 6,-7 5 3,1-2-2,6-3-6,-8 8 3,4-5 3,0 1 0,-2 3-1,3-2 0,-3 0-5,1 0 4,3 1-7,-2-2 3,-1 2-1,0-1 2,5-5 0,-5 11 6,1-5-3,0 0 1,0 3 1,3-4-2,-3 2 0,0-1 2,4-6 0,-4 13-3,3-6 4,1-7-1,-1 13-2,1-13 2,1 11-8,-1-3 5,0-8 1,3 14 2,-2-9-2,0 1 2,-1-6-4,6 13 0,-4-7-7,0 1 9,1-2-5,-1 2 6,-2-7 2,6 10-1,-4-6 7,1 3-12,-3-7 0,5 10-1,-4-6-4,-1-4 1,8 7 7,-6-2-6,-2-5 0,8 8 1,-5-5-2,2 2-9,-5-5 15,12 1-1,-7 2-3,-5-3 5,12 2-2,-3-2-1,-1 0 4,-8 0 6,11 0-10,-11 0 4,14-1-3,-14 1 1,12-1-1,-12 1 6,9-4-5,-9 4 4,10-5-5,-6 2 3,-4 3-2,6-7 5,-6 7 0,8-6-2,-6 3-1,-2 3-5,7-8 9,-5 3-4,-2 5 1,4-9 5,-3 2-4,-1 7 0,1-13-2,1 7 7,-2 6-12,0-13-1,0 6 8,0 7 1,-2-14 3,1 6-4,1 8-7,-1-17 3,-2 5 2,1 2 2,-3 1-5,5-2-2,-1 0 6,1 0-5,-2 0 4,1 0 1,0-2 4,1 1-9,-2 0-1,2 0-2,0 0 6,0-1 7,3 2-3,-3-2-1,1 1-10,1 2 10,-2-2-4,0 0 3,0 2-2,0-2 1,0 2 1,0-1 2,-2 1-5,2 0 6,-1 0-4,-2 0 3,1 0-2,2 2 3,-4-3 11,3 2-14,-2-4-1,1 4-2,-1 2 2,-1-3-3,2 1 8,-2 0-7,1-1 3,0 0-5,0 5 3,0-2 2,3 7-4,-4-10 3,1 3 0,1 2-4,2 5 3,-4-11-7,4 11 14,-4-9-10,4 9 5,-2-10-2,2 10-2,-4-9 5,4 9-2,-1-9 1,1 9-1,-1-8 3,1 8-9,0 0 10,-3-6-3,3 6 7,0 0-4,0 0 13,-6-6-7,6 6-10,0 0 5,0 0 2,0 0 4,-7-2-7,7 2-5,0 0-1,0 0 2,0 0 5,0 0-2,-12 7-3,12-7-8,0 0 9,0 0 1,-6 7 0,6-7 1,0 0 0,-3 4-1,3-4-4,0 0-4,0 9 8,0-9 0,0 0-2,0 9-4,0-9 3,0 0 0,1 14 8,-1-14-10,0 10 1,0-1-4,0-3 1,2 3 5,1-1-5,0 4 1,-2-3 2,3 2 2,-1 0 0,1-1 2,2 2-3,-5-2 0,7 2 1,-5-1-4,3 0 13,0-2-8,-2 3 3,3 2-6,-1-3 0,-1 1 0,2 2 3,0-3-3,-2 1 8,0 0-4,1-1-5,1-1 6,-4 1 1,2 0-7,-1 1 2,2 2 10,-3-3-10,3 0-1,0-1 4,-1 2-4,0-3-1,-1 2-2,2 0 4,2-3 3,-2 3 2,2-3-5,-2 2 1,2-2-3,0 0 5,-1 0-7,2 1 3,0-2 1,-1 2 1,0-1 4,-1-1 2,0-2-6,0 3-3,1-3 1,-1 2 4,-3-4-3,3 4 5,-2-3-4,0 1 1,-1 0-6,0 0 4,1-2-1,-5-3 6,7 7-4,-5-3 0,-2-4-1,10 5 3,-10-5-6,5 3 11,-5-3-7,9 2-4,-9-2 1,9 2 0,-4-1 1,-5-1 4,12-3-7,-12 3-5,12-2 1,-6-1 5,-6 3-6,12-5-1,-5 1 7,-1 1-4,-1-1 2,0-1 0,1 2-8,0-2 2,-6 5-12,6-6-1,-3 0-9,-3 6-5,4-6-6,-4 6-3,2-6-16,-2 6-20,3-7-19,-3 7-91,0 0-209,0 0 92</inkml:trace>
  <inkml:trace contextRef="#ctx0" brushRef="#br0" timeOffset="674838.8107">18918 15684 13,'0'0'36,"0"0"-1,0 0 8,0 0 0,0 0 0,0 0-7,0 0-2,0 0 4,0 0 3,0 0-1,-9-1-10,9 1 3,0 0-11,0 0 11,0 0-7,0 0-6,0 0-3,0 0 7,0 0-2,0 0-1,0 0-5,0 0 0,0 0 3,0 0-5,0 0-6,0 0 5,0 0 3,0 0-6,0 0-8,0 0 3,0 0 3,0 0 2,0 0 2,0 0 4,0 0 1,0 0 4,0 0 1,0 0 12,0 0-10,0 0 6,3 24-11,-3-24 7,0 10-8,0-10-2,0 10-3,0-10 1,2 13 3,-4-7-8,2-6-1,0 16 1,0-6-1,2-2 0,-1 2 12,0 0-1,1-1-18,-2 2 7,2 0 0,-1-2-10,2 2 8,1 0-1,-3 0-8,1 1 7,0-2 1,-1 1-7,2 0-3,-1-1 6,-1 0 0,1 0 1,0-1 4,0-2-3,-1 1-1,0-1-5,2-1 9,-3-6 1,2 11-11,-2-11 21,0 8-15,0-8 1,3 5 3,-3-5-11,0 0-5,0 0-22,0 9-1,0-9-5,0 0-16,0 0-19,0 0-6,0 0-75,0 0-165,0 0 74</inkml:trace>
  <inkml:trace contextRef="#ctx0" brushRef="#br0" timeOffset="675839.0467">18934 15550 10,'0'0'68,"0"0"-11,-1 6-6,1-6 9,0 0-8,-2 6-16,2-6 5,0 0-1,-3 7-5,3-7 2,0 0-5,-7 6 3,7-6-4,0 0-8,-3 7 2,3-7-9,0 0 5,-3 6-5,3-6 7,0 0-5,0 0-5,0 0 4,0 0-9,3 11 1,-3-11 3,0 0 2,0 0-8,2 8-2,-2-8 2,0 0-1,4 4 0,-4-4 8,0 0-7,0 0 2,0 0 0,0 0 1,0 0-6,15-11 1,-15 11 3,4-6 0,-4 6 8,3-8-19,-3 8 9,2-11-4,-2 11 1,-1-13-4,1 13 8,-3-11-5,1 4 1,2 7 16,-3-11-20,1 5 1,2 6 6,-7-8 1,5 2-1,2 6 1,-8-6 2,8 6-2,-8-3 8,8 3-17,0 0 2,-10 0 4,10 0-7,0 0 8,-11 3-3,11-3 0,-8 6-4,8-6 10,-4 6-10,4-6 2,-4 7 0,4-7 5,-1 7-6,1-7 3,0 0-2,1 11 1,-1-11-4,0 0 1,3 10 6,-3-10-6,2 4 16,-2-4-4,0 0-22,6 4 6,-6-4 2,0 0 2,5 5-3,-5-5-2,0 0 6,8 1 15,-8-1-24,0 0 3,0 0-1,10-10 4,-10 10-1,3-8-1,-3 8 3,2-10-2,0 4 7,-2 6-8,0-11 6,0 11 9,0-11-11,0 11 3,-1-12-3,1 12 1,-3-13-7,3 13 6,-1-8 19,1 8-14,-2-9-6,2 9 3,-2-7-11,2 7 2,0 0 2,-4-5-6,4 5 1,0 0 1,0 0-9,0 0 2,0 0-7,0 0-6,0 0-2,0 0-9,0 0-3,-4 19-14,4-19-33,0 0-101,0 0 45</inkml:trace>
  <inkml:trace contextRef="#ctx0" brushRef="#br0" timeOffset="677709.4072">19162 16041 43,'0'0'63,"0"0"-6,0 0-5,0 0 6,0 0-16,0 0-3,-2-9-2,2 9-5,0 0 0,0 0 8,0 0-7,0 0 2,0 0-10,0 0 0,0 0 6,5-5-8,-5 5 0,4-4 0,-4 4 0,0 0 0,7-8-6,-7 8 7,5-3 0,-5 3 2,5-6-8,-5 6-6,8-6 9,-8 6-3,8-6-8,-3 3 6,-5 3 16,7-3-16,-2-1-7,-5 4-6,8-4 8,-8 4 0,10-2-5,-10 2 4,9-1-3,-9 1 6,0 0-2,14 3-10,-9 0 5,0 0 6,-5-3 5,10 5-3,-4-1-4,0 1-7,-1 0 6,0 1-1,3 1-5,-3-2 1,-1 4-2,-1-3 3,4 1-3,-5 1-8,1 0-4,1 3 20,0-3-9,-2 4 13,-2-2-6,2 1 20,-4-1-15,1 3 9,-4 2 2,0-1-6,1-2-3,-1 0-2,-1-1 0,-1 5 3,-1-3-3,3-1-3,-1-1 0,-2 1 1,2-4-3,-1 3-2,1-1 1,1-3-3,0 0 2,0-2-3,5-5 10,-5 8-16,5-8 9,-6 5-4,6-5 3,-2 4 3,2-4-2,0 0-1,0 0 7,0 0-5,0 0-21,0 0 15,0 0 3,11-14-9,-7 7 6,2 2-4,0 0 9,-1 0-7,-1-2 5,2 0-3,-1-2 1,3 1-2,-2 0 2,-1-1-5,1 1 6,0-2-5,1 1 3,0-1-5,1 1 4,3-4 0,1 0 2,-2 0 4,-1-2-3,2 3-3,0 0 1,-2 3 1,-1-2 0,4 0 4,-7 3-7,4 3 15,-4-5-13,0 5 4,-1-1-4,-4 6 0,5-10 3,-5 10-8,3-8 1,-3 8-1,4-9 2,-4 9 3,1-6 0,-1 6 2,0 0-6,0 0 1,-5-11 5,5 11 0,0 0-9,0 0 2,0 0 9,0 0-8,-3-5 2,3 5-2,0 0 4,0 0-1,0 0-5,0 0 3,0 0 2,0 0 3,0 0-3,0 0-1,0 0 13,0 0-16,0 0 6,0 0-1,0 0-3,-10 15 0,10-15-7,0 0 9,0 0-3,0 0 1,0 0 5,0 0-5,0 0 0,0 0 0,-3 7 1,3-7-3,0 0 5,0 0 3,-4 7-7,4-7 5,-2 5-5,2-5-2,-5 5 0,5-5 10,-5 8-8,4-1 6,1-7-4,-4 9 3,4-9 0,-4 10-8,1-3 13,1 2-7,0-3 5,0 1-3,2-7 5,-4 15-5,3-3 4,0-3-2,1 2 3,1-2-5,0 1 1,3 0 6,-2 1-4,2 1-4,-1-3 4,1 1-3,-2-2 9,3 4-7,-2-2-5,4 3 6,-3-2-3,1-3 1,1 3 0,1-3 2,1 1-5,0-1 3,-2-1 1,3 2 3,1-2-8,0-1 2,1-2 4,1 0-1,1-1-3,1-2 0,4 1 7,1-3-5,-2-1 0,2-2-8,1 1-5,-2-2-8,3 0-13,-2 1-20,-1-3-6,1 1-11,-1-1-7,-3-1-14,-2 2-22,-3-1-74,-2-1-199,-2 1 88</inkml:trace>
  <inkml:trace contextRef="#ctx0" brushRef="#br0" timeOffset="679366.4902">15732 13752 56,'0'0'107,"-7"-4"5,7 4-13,0 0-3,0 0-15,0 0-9,-6-3-6,6 3-7,0 0 6,0 0-6,0 0-7,0 0-12,0 0-17,0 0 14,0 0-1,0 0-4,0 0 2,0 0-3,0 0 6,18-2-1,-18 2-3,16 1 10,-16-1-17,13 0-2,-4 1 3,2 0 5,-4 0 5,5 0-8,-6 2-10,3 1 4,0 0-1,2-1-2,-2 2-1,0 2-8,1 0 4,-2 2 2,-1-1 6,-1 1 2,2 0-8,-2 0 7,-1 3-2,-1 0-1,-2-2-2,0 2 1,2 2-8,-4-1 4,0 0-4,-2-1 3,0-1-3,2 1-5,-2 0-3,0 0 10,0-2-8,0 1 3,-1-1 0,1 0-12,0-3 10,0 0-7,2-7-12,0 12-3,-2-7-7,2-5-12,-2 8-5,2-8-7,-1 9-14,1-9-13,0 0 4,0 0-15,0 0-5,-2 6-14,2-6-109,0 0-230,0 0 101</inkml:trace>
  <inkml:trace contextRef="#ctx0" brushRef="#br0" timeOffset="679929.1952">15763 13590 86,'3'11'91,"-1"-6"-9,-2-5-2,5 11-7,-3-4-8,0-2-6,-2-5-17,1 11-2,-1-11 10,2 9-20,0-4 5,-2-5-8,4 7-2,-4-7 5,2 6-3,-2-6-1,0 0-5,0 0 7,0 0 1,3 5-7,-3-5-2,0 0 6,0 0-10,0 0 2,0 0 1,-3-26-5,3 26-3,-2-15 0,0 10-5,0-4 3,2 9 13,-2-12-14,0 4-5,2 8 2,-5-10-8,3 6 15,2 4-3,-7-11 4,6 7-13,1 4 11,-4-5 0,4 5-13,0 0 4,-8-5-1,8 5 3,0 0-11,0 0-7,0 0 4,0 0-5,0 0-6,0 0-3,0 0-10,0 0-10,0 0-4,-1 18-12,1-18-25,0 0-57,0 9-155,0-9 69</inkml:trace>
  <inkml:trace contextRef="#ctx0" brushRef="#br0" timeOffset="681199.1254">16169 13844 43,'0'0'102,"0"0"-6,4-7-11,-4 7 2,0 0-6,4-4 1,-4 4-5,0 0-15,0 0-5,0 0-2,0 0-2,0 0-2,0 0-6,0 0 18,0 0-10,0 0-4,0 0 4,0 0 0,5 18 3,-5-10-4,2 1-6,-2 1 5,2 0-6,0 2-8,-2-3-3,2 5-3,1-3-3,0 5-6,-1-4 1,2-2-3,-2 2-6,3 0 0,-1-3-8,3 2 9,0-2 0,0 0-7,1 0 4,1-2-7,-1 0 7,2-2-8,-3-1 6,2 2-6,0-3 6,0-1-4,-2-2 2,5 2-2,-4-4 0,3 1-5,1-1 2,-3-1-6,-1-3 1,0 0-6,0-1 3,-1 1 5,-1-3-3,-1 0-7,2-1 12,-3 1-3,-1-3-4,1-1 2,0 1 3,-3 1-5,3-2 1,-4 1 8,0 2 1,0-4-4,0 4 1,0 0-2,-2 1 0,0-2 2,2 3-4,0 8 0,-5-15 6,5 11-2,0 4 13,-4-11-6,2 5 1,2 6 1,0 0 1,-2-8 6,2 8-10,0 0 0,0 0 0,-3-10-5,3 10-1,0 0 2,0 0-1,0 0-3,0 0 6,0 0-4,0 0 1,0 0-5,2 27 1,-2-27 2,-2 14 1,4-4 1,-4 0-5,0 2 4,2-1 1,0 0-4,0 0 2,0 5 5,2 0-11,-2-1 3,2 1 3,-1 1 2,1 0 1,-2 0-3,2 1-3,-2 2 4,0 0 1,0-1 0,0-1-1,0-1 2,0 4-7,-2-1 6,2-3-1,0 1-3,-2 0 3,1 1 0,-3 1-4,4-3-7,-3 1 12,1-1-4,0 0 0,-1 1-2,1-1 6,0-1-8,0 1 2,-2-2 2,2 0-6,-1-3 2,-1 4-2,-1-2-3,3-3-1,-1 5 3,-1-4 2,0-3 1,-1 4 4,-1-3-5,0-2-4,0 4 8,-3-4-10,3 1-1,-1 0-9,-3-2 0,2-1 3,1 0-2,-1-3 3,0 2 0,1-3-6,-1 1 0,8-3-4,-17 0 6,7-3-1,10 3 4,-19-4 3,11 0 0,-1 0 0,3-4 0,-2 2 1,1-3-2,-1-2 1,0 2 5,4 0 6,-1-2 9,3 0-8,-2-1 7,2 2 2,0-3-4,4-1 8,0 3-1,-2-2-6,4 1 16,0-3-10,1 0 6,3-1-3,0 1 2,1 0 1,3 0 6,-1 2-7,1-2 4,-2 3 2,1 0-7,2 0 4,-1-3-4,-3 6-1,0 1 3,5-3-6,-1-1 1,-1 1 0,1-1-4,1 2 3,-1 0-2,3 1-3,-3-1 4,0 0-5,1-1-2,1 3 8,-3 0-3,1-3-5,-1 5 1,1-5-4,-2 6-11,0-1 5,-2 0-1,0 1-2,-2 1-14,0-1 10,-2 3-6,-5 2-10,8-6 18,-3 4-9,-5 2-3,5-5 0,-5 5-6,0 0-4,9-3-10,-9 3-8,4-4 1,-4 4-12,0 0-14,6-4-13,-6 4-89,0 0-196,0 0 87</inkml:trace>
  <inkml:trace contextRef="#ctx0" brushRef="#br0" timeOffset="698372.4568">24249 16716 64,'0'0'76,"0"0"-11,0 0-2,0 0-4,0 0-8,0 0 1,0 0-4,0 0-2,0 0 12,0 0-15,0 0 16,0 0-3,0 0-2,0 0-2,0 0-4,0 0 2,0 0 1,5 28-7,-4-19-5,-2-1 11,1 1-7,0 1 5,0 1-7,0 2 1,0 6 0,-2-1-6,1 3-3,-1 5-2,0 1 3,-2 2-5,2 0-2,-2 2-2,2-2-8,-1 3 1,-1 1-26,3-2 1,1 1-1,-1-2 4,-1-1 0,2-1-2,-2 1-1,-1-5-2,2-4 8,0-2 1,-5 1-4,3 0-2,0-2 3,-1 0 4,2-3-2,-1-2 0,-1 0 5,0-4-12,1 2 7,-1-1 4,-1-2-3,1-2 1,0 2-3,-1-4 9,5-3-6,-9 5-2,2-4-6,7-1 6,-12 1-9,12-1 6,-13-5-7,7 2 8,-1-3-7,4 1 4,-4-2 3,3-3 2,0 3-7,-2-1 17,4-5-15,-1 3 4,0-1 3,2-1-5,0 0 6,-2-4-4,3 1-4,2-2 1,-1 2 9,1-1-5,1 1-3,1-4-5,3-6-7,2 1 5,0-2 9,-2-2-13,3 0 15,-1-1-11,3 2-1,0-2 4,0-2 5,0 1-8,0 2 2,1 1-3,-1 3 8,-4-3-2,0 3-8,1 5 5,-5 2 4,1 0-4,-3 2 6,2-2-2,-3 5 7,1-1-1,-2 4 2,0 9 4,1-20 5,-1 10-6,1-1 1,-1 11-1,2-17 0,1 8-7,1 1 1,0-4-3,1 3 12,2-3 2,0 2-16,6-5 11,-3 3-6,4-1-6,0 2 8,1-3 0,0 4 0,1 0-2,-3-2 1,2 4-5,-3 2 4,-3 1-2,1 1 2,-10 4-5,15-8 12,-15 8-5,11-3 0,-11 3-8,0 0 5,0 0 1,21 3-2,-21-3-1,0 0 8,9 7-7,-9-7 8,0 0-3,13 8 2,-13-8-3,8 6 3,-8-6 2,9 5-14,-9-5-3,9 11 10,-9-11-3,9 8 10,-9-8-8,9 14 4,-6-8-11,-3-6 8,5 15 0,-5-15-6,5 19 11,-5-8-10,0-11 4,-1 23-1,1-11 1,0-12-1,-4 26 5,-1-9 0,0 0-4,0-6-2,0 6 5,-3 0-1,1 1 1,-4-3-5,4 2 5,-5-1 4,2 1 5,-3-1-13,-2 5-5,2-7 7,2 1 10,-2-1-6,-1-2-1,0-3-6,2 4 9,1-5-9,-1 0 7,1-2-2,2-1-1,-1-2-2,1 0-2,-2 1 4,11-4 1,-16 0-2,16 0-2,-14-1 6,14 1-2,-12-3 3,12 3 14,0 0-11,-11-6 3,11 6-10,0 0 1,0 0-2,-10-3-2,10 3 1,0 0 2,0 0 3,0 0-7,0 0 2,0 0 3,0 0 2,0 0-5,0 0 3,0 0-3,0 0 0,0 0-1,0 0-6,29 10 9,-29-10-6,10 4 7,-10-4 1,13 1 1,-13-1-5,13 2 2,-13-2 6,12 3-6,-12-3 2,15 2-9,-9 0 12,-6-2-12,15 5 10,-15-5-8,16 5 6,-8-1 1,-1-1 0,1 1-2,-2 2 0,3 0 2,-3 2-4,2-2-3,-3 2 2,4 0-4,-5 0 2,4 4 5,-3-3-1,0 1 9,1 2-9,0 0-6,0 3 7,1-1 1,-3-3-1,3 5-1,-1-1 2,-1-3-8,0 2 11,2-2-1,0 3 7,0-1-5,0 3 8,1-7-6,6 5-8,-5-3 7,3 3 1,-1-2 2,0 2-4,-3-5-4,2 3 3,2-1-2,-2-1 2,3 1-6,1 1 2,0 1 5,-3-2-7,5 2-4,-2-4 15,0 0-10,0 2 2,-1-2 1,-2-3-4,2 6 7,1-4-7,-1 3-2,1-3 9,-5 1 6,1-5-22,-2 4 13,2-1 0,-2-4-3,-1 2-3,-1 1 5,0-3-6,-2-1 5,-4-3-4,3 7 7,-3-7 13,4 5 10,-4-5 8,0 0-1,0 0-9,0 0 4,3 5-9,-3-5 6,0 0-1,0 0-5,0 0-2,0 0-2,0 0 0,0 0 0,0 0-6,0 0-2,0 0 3,0 0-3,0 0 5,-10-23-7,10 23-3,0 0-9,-4-4 3,4 4-16,0 0-6,-4-7-14,4 7-7,0 0-4,0 0-21,-10-7-18,10 7-11,0 0-14,-5 0-114,5 0-247,0 0 109</inkml:trace>
  <inkml:trace contextRef="#ctx0" brushRef="#br0" timeOffset="705010.9756">1446 12242 47,'0'0'130,"0"0"-16,-3-5 0,3 5-1,0 0-6,0 0-5,0 0-4,0 0-12,0 0-1,0 0-2,0 0-11,0 0 1,0 0-7,-7-4-6,7 4 0,0 0-13,0 0-7,0 0-2,0 0-9,0 0 3,0 0-7,0 0 3,0 0 3,7 22 2,-4-10 2,1 4-4,0 1 15,-1 4 1,5 6-8,0 0-2,-3 3 0,-1-2-6,-2 5-3,2 1-1,0-1-3,3 1-1,0 11-3,-4-11-2,1 0-3,3-2 1,-6-1-2,2-2 0,1 0-2,-2 0-1,4-2-1,-4-6-2,3-3-5,-2 2-7,-3-4-7,1 1-3,-1-5 2,4-1-8,0 0-14,-3-1-10,0-1-9,1 1-10,-2-10-1,1 11-4,-1-11-2,0 0 0,0 0-7,2 9-24,-2-9-28,0 0-109,0 0-258,0 0 115</inkml:trace>
  <inkml:trace contextRef="#ctx0" brushRef="#br0" timeOffset="705488.2407">1390 12294 82,'-3'-10'113,"3"10"-4,0 0-9,4-11-8,-4 11-6,5-9-3,0 4-5,-5 5-11,14-12-1,-8 9-2,3-2-2,1 1-5,0-1-4,1 2-3,1 1-3,-12 2-3,20-4-7,-8 1 7,-1 6-7,3-3 2,-1 1-5,4 2-3,-5-2-3,7 1-5,0 5-2,-3 0 3,1-2-7,1 2 2,-2 1-5,0 2 6,3-1-9,-4 3 3,-1-1 0,0 1 3,-1-1-2,0 1-6,-4 0 2,-3 3 4,1-4-3,-5 5 3,1 2-1,-7 1-2,0 5 0,-2-6 0,-5 10-3,-3-6 5,3 1-4,-3-2-5,1-4 5,2-2 0,-5-2-3,3 1-2,-1-5-2,1 3-1,-3-3-12,1 2-4,3-6-9,2-1-19,-3-1-15,4-1-18,9-2-21,-11-3-8,11 3-9,-13-4-115,8 2-246,-2-1 108</inkml:trace>
  <inkml:trace contextRef="#ctx0" brushRef="#br0" timeOffset="706689.0782">2068 12559 8,'0'0'190,"0"0"-16,0 0-12,-11 0-17,11 0-14,0 0-12,-10 3-7,10-3-5,-8 2-9,8-2-11,0 0-5,-9 5-11,9-5-6,-4 5-9,1 0-5,3-5-6,-7 12-4,3-3-9,2 2 1,-3 3-4,1 2-1,0 1-4,-1 1-1,0-1-2,2 4 0,-1-5-2,2 2 0,2 1-8,-2 1 4,1-2 1,1-1-5,0 0-2,1-1-2,1-5-2,0 5 6,1-4-2,1-1-2,1 0 1,0 0-5,1-1 5,2-2-4,-3-2-5,4 3 5,1-3-3,-2 1 2,3-2-2,-1 1 2,1-2 3,0 1-5,-2-4 2,2 2 3,1 0-4,-2-1-3,1 0 6,-3-2-1,3 1-3,-11-1 4,14-4 0,-7 0 1,4 1-1,-5-2 2,4-1-5,-2-2 0,-2-1 1,2-3 5,-2 1-5,1-2-1,-2-2 3,-1-1-2,-2 4-1,0-3-2,-2-1 2,-4 3-8,3-4 0,-3 0 1,0 5-4,-4-3 10,0 4 0,1 1 6,-2 0-4,-2 2-3,0 1 3,-2-1-3,-2-1 8,3 4-2,0 0 3,-1 1-4,-1 0 3,3 1-9,0 2 6,-3-2-4,4 2 3,0-2-1,-2 2 1,2-3-2,5 2 1,-4-1-1,9 3-4,-9-3 3,9 3-4,-13-1 6,13 1-4,-9-4 4,9 4-1,-7-1 0,7 1-2,0 0-4,-8-5 2,8 5 0,0 0-4,0 0-2,0 0-1,-7-3 4,7 3-3,0 0-3,0 0-4,0 0 6,0 0 2,0 0 3,0 0 2,26-2-1,-26 2 1,16 0-3,-8 0-3,4 0 4,-1-1-1,3 0-5,-2-2 2,1 1-8,1-1-4,1-2 1,0 1-11,-2 1 2,4-4-5,0 0-1,2 3 0,-4-4-8,2 0 0,3 2-6,-5 0 13,1-4-4,-2 1-3,-3 0 4,5-1 1,-4-1 2,4 0 6,-2-1 5,0-1 2,-4 2 1,3 1 9,-4-2-1,-3 3-10,1-2 10,1 2 5,-7 0 7,4 1 16,-5 8-1,3-12 14,-3 12 5,3-8 2,-3 8 4,0 0 3,0-12-16,0 12 7,0 0 0,0 0-10,0 0 3,-20 1-7,20-1-2,-17 13-1,12-5-4,-7 2 4,5 4-1,-2-2-6,1 0 1,0 3 0,5-4 1,-4 4-6,2-5 1,4 2 1,-1 1 0,1-2-1,2 0-6,-1 0 0,3-3-6,2 1-2,3-2-6,0 1 0,0-3 1,3 2-5,-1-2 1,3 2 7,-2-2-3,0-1 5,2-2-1,5 4 1,-5-4-2,4 3 3,-2 2 3,1 1-3,0-2 1,-4 1-3,1-1 3,2 1 3,-1 5-5,-2-2 2,4 0 2,-7 0-2,0-3 4,3 6-12,-1 0 12,-4-3-4,1-1 11,-3 1-9,0 2 6,-1-2-4,1 1 12,-5 2-6,0-3-2,0 0-7,0 2 5,-2-1 3,-4-2-2,3 1 2,-4-1-7,-2 1-6,3-1-20,-3-3-9,0 0-13,-1 0-25,0-1-13,-1-1-17,-1-2-106,-6-2-231,5 0 102</inkml:trace>
  <inkml:trace contextRef="#ctx0" brushRef="#br0" timeOffset="707058.9388">2798 12561 21,'22'-7'121,"-22"7"-16,6 2-4,-6-2-8,8 6-2,-3-4-12,0 3 2,-1 0 9,1 1-2,0 1-7,0 2-2,-1-1-11,2 1-4,-2 0 5,0 2-11,1-1-3,-2 1-3,-1 1-6,1 0-5,-1-1-4,2 1-6,-1-2-3,-2 1-10,1-2-18,1 0-16,0-1-20,-2-1-23,-1-1-26,0-6-30,0 11-100,0-11-232,-1 7 103</inkml:trace>
  <inkml:trace contextRef="#ctx0" brushRef="#br0" timeOffset="707309.3384">2682 12358 20,'0'0'62,"16"0"-23,-16 0-18,0 0-17,0 0-29,12 3-26,-12-3 12</inkml:trace>
  <inkml:trace contextRef="#ctx0" brushRef="#br0" timeOffset="709075.9201">3139 12088 42,'0'0'151,"0"0"-8,-5-8-16,5 8-10,0 0-9,-2-5-5,2 5-16,0 0-10,0 0-8,0 0-7,0 0-6,0 0-2,0 0-10,0 0 1,0 0-1,0 0 1,6 32-2,-3-16-1,0-1 0,1 7-3,0 3 1,2 3-7,-1 2-2,1 0-5,0 2 1,0 2 2,-1 12 1,1-14-6,-1 2-2,-3 2-6,6-2 1,-4-1 2,2-4-5,2-1-6,-2 0 4,3-1 3,-1-4-9,-1 2 2,-1-9-1,1-2 1,1 1-10,-3-4 0,-1-2-6,1-1-2,1-2 1,-1 0-9,-1-1-5,1-3 5,1 2 0,-6-4 5,11-1-2,-11 1 0,13-8-4,-6 0-2,2-1-11,-1 0 6,0-4 5,1-3 0,-1 2 2,2-1-4,-4 0 1,2 2 7,-1 1-2,-3 1-1,0-1 10,0 3-1,0-2 11,-2 4 5,1 1 5,-3 6-7,5-8 2,-5 8-5,2-8-2,-2 8 10,0 0-14,4-2 13,-4 2-1,0 0 11,0 0 4,0 0 3,8 15-5,-6-8-3,2 1 2,-2-2 3,1 5-1,0-1-2,2 1-2,-1-4-3,0 2 1,1 1 2,-1-5-5,0 2-2,1 0 4,1 0 1,-1-2-6,0-2-4,0 0 2,-5-3-3,14 5 3,-7-5-4,4 0 1,-1-2 7,1-2-5,-1 0 2,3-3-7,-3-1-4,2 0 3,0-4-4,0-2-6,-1 2-3,-1 0 3,1-1 2,-4 4-4,0 0 2,-2 1 4,-3 2 13,2 0 5,-1 1 12,-3 5 5,4-6 5,-4 6 3,0 0-9,0 0-2,0 0-3,0 0 2,0 0-8,0 0 15,0 0-1,-26 17-7,18-7-3,2-1-1,-2 2-5,1 2 1,0-4-3,3 3-1,1-3-4,0 2-3,0 0 1,0-3-3,1 2 4,2-3-4,0-7-5,3 15 5,-1-11 0,1 1-4,2 0-4,-5-5 2,10 3-1,-2-1 0,-8-2 2,18-6-3,-8 1 0,0-1-8,1-3-2,-1 0 1,-1-5 3,0 2-3,-1-2 1,-1 2 4,-2 2-1,-2-2 5,-1 3 1,1 1 11,-2 1 20,-1 7 14,1-14 11,1 9 4,-2 5 5,0 0-4,0-10-7,0 10-5,0 0-4,1-7-8,-1 7-4,0 0-10,0 0 0,0 0-14,0 0-4,5-6 0,-5 6 1,0 0 1,0 0-2,21 9 1,-14-7-1,3 2-4,1 3-9,0-2-10,1-1 1,-1 0 3,4 3 1,-4-2 0,-1 0-6,0 0-2,-2 2-5,1-3 0,-4 1-2,2 0 7,-1-2-17,-3 1-6,3-1 1,-1 2-4,-5-5 2,4 6 5,-4-6 5,3 6 3,-3-6 10,0 0-3,0 0 7,1 9 5,-1-9-4,0 0 7,0 0 4,-11 3 7,11-3 8,0 0 5,0 0 8,-10 0 1,10 0 6,0 0 4,0 0-7,-9-7-4,9 7-2,-1-8-1,1 8-2,0 0-5,5-19 3,-1 9 0,-1 1 0,1-3-2,-1 2-2,3-1-1,0-1-3,0 1 1,-1 2-1,1-2 3,1-1-2,-1 5-3,-1-4 0,1 5-3,0-3 1,-1 4-1,0 0 1,0 3-2,1-3-2,-1 0 1,-5 5 0,11-3 3,-5 1-2,-6 2 0,10 2-2,-10-2 0,11 5 1,-6-2 1,2-1 0,0 5-1,-1-2 1,1 2 1,0-2 1,1 1-3,1 2 3,-2 0 0,2 0 0,-1 0-1,1 1 1,-1-2 2,2 0-6,-1 1-7,0 1-3,1-1-14,-1-2-5,-1 1-3,-2 1-12,2-3-7,-1-3-11,-2 2-12,2 2-13,-7-6-17,10 5-19,-6-4-11,-4-1-119,5 4-277,-5-4 123</inkml:trace>
  <inkml:trace contextRef="#ctx0" brushRef="#br0" timeOffset="709495.6766">3100 12487 70,'0'0'183,"0"0"-9,0 0-16,0 0-14,0 0-17,0 0-15,0 0-11,0 0-7,0 0-8,9-21-8,1 17-6,-1-3-13,7 0-6,1 0-2,1-4 0,0 3-12,7-7-5,-6 6-8,-1 1-13,9-4-22,-3 0-35,2 1-4,1-1-14,-1 1-39,-2-1-143,1-3-264,-6 10 117</inkml:trace>
  <inkml:trace contextRef="#ctx0" brushRef="#br0" timeOffset="710182.3216">5007 12281 170,'-4'-5'176,"4"5"-10,-6-9 0,2 6-18,4 3-7,-6-8-15,6 8-10,-9-8-10,4 5-9,5 3-12,-12-2-8,6-1-5,6 3-5,-10-2-8,2 1-8,8 1-1,-18 1-7,9 3-4,-3-1-4,0 3-4,-1 4-5,-3 0-3,0 0 1,1 2-7,1-2-2,-2 3-7,2-2 0,2 1-3,0 3-1,1-1-1,2 1-1,1-1 0,0 3-4,2-2 2,2 2 2,2-2-3,-1 2-1,3 1 3,1 0-3,3-6-1,0 5 1,2-1 1,3-2-3,0-1 3,0 1 6,5-1-4,-2-1-2,4 0-2,1-3-5,2-1-7,0-1-9,8 0-17,0-2-7,1-1-21,-1-1-22,1-3-20,0 0-14,-7-2-145,-5 0-291,2-1 130</inkml:trace>
  <inkml:trace contextRef="#ctx0" brushRef="#br0" timeOffset="710511.0374">5370 12451 123,'-4'-5'217,"4"5"-15,0 0-13,0 0-16,0 0-11,0 0-20,0 0-16,0 0-20,0 0-6,0 0-12,0 0-9,0 0-10,0 0-1,0 0-10,0 0-6,12 26-3,-8-14-3,1 4-12,2 0 3,-3 3-7,1 1 0,-1 6-8,1 2 6,1-3-9,-1 4-10,0-5-6,-3 1-29,1-7-10,-1 7-14,1-8-20,-2 2-8,3 0-34,0-2-20,1-1-25,-4 0-110,0-9-289,1 5 128</inkml:trace>
  <inkml:trace contextRef="#ctx0" brushRef="#br0" timeOffset="711552.9339">1666 13595 130,'-4'-6'140,"4"6"-19,0 0-2,0 0-12,-10-4-3,10 4-13,0 0-3,0 0-9,0 0-12,0 0-7,0 0-4,0 0-9,0 0-6,0 0-3,0 0-10,0 0 2,0 0-5,0 0-5,0 0 2,0 0-4,0 0-2,0 0-1,32 3 2,-21-2-4,2 2 3,5-3-6,0 2 0,9-1-3,2 1 5,3-2-4,-1 0 5,2 0-2,0-3 2,5 1-2,-2-1-3,18 1 5,-5-1-7,3-1-5,2-1 7,4 1 0,3-4 3,2 1 0,5 2 0,23-7 1,-26 6 1,27-2 5,-28 1 4,29-3-5,-27 5 1,31-7-2,-30 7 0,28-2-1,-1-1-4,-4 2-2,0-2-5,-24 3 4,28 0-6,-4-5 10,3-1 6,4-2 5,-1 0 7,3-4-6,5 1 1,3 2-5,-3-6-4,4 6-2,0-1 3,-4-4-5,0 2 4,3 0-4,-1-5 4,-1 11-1,1-3 1,-1-1-3,-4 0-5,-5 2 1,3 0-1,-5-7 0,0 8 5,1 5-3,-6-1-4,-26 4-4,1-1 1,1 0-5,-5 2 1,-2 2-3,-19 0 2,1-1-2,-1 2-2,-3-2 2,-4 1-1,-3 2-1,-7-7-1,-3 6 3,-6 0-5,-13 0 4,20 3-4,-20-3 3,15 0 4,-15 0-5,0 0-8,0 0-12,20-3-28,-20 3-32,0 0-38,14-1-27,-14 1-129,0 0-304,0 0 135</inkml:trace>
  <inkml:trace contextRef="#ctx0" brushRef="#br0" timeOffset="734348.4316">2789 13834 84,'0'0'152,"0"0"-14,0 0-13,0 0-2,0 0-10,0 0-9,0 0-14,0 0 1,0 0-8,0 0-7,-24 0-9,24 0-5,0 0-13,-11 5-1,6-2 6,5-3-13,-12 5-7,3-1-2,2 1-4,-2-1-1,0 4-3,-1-3-2,0 2-3,-3 0-4,-2 0 11,-1 3-10,0-2-6,-1 3 5,-1-2-7,2 3-1,-3-1-3,-4 5 6,1-3-5,3-1-1,-3 3-2,5-4 3,-1 0-3,3-1 2,-3 1-2,4-4 1,3 0-2,0-1 4,2-1-2,1 0-4,1-1 3,1-1 4,1 0-5,5-3-1,-11 5 6,11-5-6,-5 2 0,5-2-3,0 0 2,0 0-1,-5 6-2,5-6 0,0 0 1,0 0-1,0 0-1,0 0 2,0 0-2,0 0 2,0 0 0,0 0 6,0 0-4,26-3 1,-26 3-2,17-4 2,-6 2-3,-1 0 5,3-1-1,-3 1-4,3 1 6,6-3 0,0 1-4,-1 1 2,3-2 4,-2 1 1,1 1-6,2-2-15,0 2 2,-2 0-4,1 0-3,-1 2-4,1-1-16,1 1 17,-2-2 6,-2 4-15,-1-4 3,-4 2-1,1 2 2,-1-1 5,0-1 3,-3 2 2,-1-1-4,-3 2 2,3 1-5,-4-2 9,1 3-4,-3-2 4,1 4-3,-1-3 9,-3-4 2,2 11 5,-3-4-1,1-7-2,-4 14 6,2-6 5,-2-2 7,0 4 0,-1-1-4,-2-1 3,1-1-11,-1 3 9,1-3 2,1 0-6,-1 2 2,-2-3 0,2 4-1,-2-1-1,0-1-1,1-1 1,-4 1 0,2 1 3,-1 0 6,-2 2 0,3-5 3,-4 6-6,3-4 7,-1 1 3,0-2-2,-5 2 4,3 2 4,1-4-6,-2 5 5,-1-2-5,1 0 4,-2 1-10,-2-2 3,0 2 3,2-4 3,-1 1 5,1 1-12,0-3 3,2-1 3,4 0-4,-1 2-5,0-3-4,2 2 11,3-3-4,0-1-5,6-2-2,-9 3-5,9-3-3,-6 7 1,6-7 2,0 0-4,2 8 1,-2-8 1,0 0-3,10 7 4,-3-4-1,1-1-2,3 0-7,2 0 1,0-1 9,6-2-8,-1 1-5,2-3-5,2 1 6,-2 0-8,1-2 1,1-1-5,-2 4-2,8-4-16,0 3 3,-8-2-8,-1-2 14,2 4-1,-1-3 1,-3 3 6,1-2 7,-2 0-6,2 1 19,0-3-15,-1 4 6,-5-2 6,1 0-3,0 0-3,0 1-1,-3 2 3,3 0 5,-3-1 9,-1 0-13,-9 2 1,15 0 1,-10-1 2,-5 1 1,11-2-1,-11 2 1,8 2-1,-8-2 0,0 0 1,11 0-4,-11 0-5,0 0 8,0 0 3,0 0-19,5 2-14,-5-2-15,0 0-20,0 0-22,0 0-103,0 0-209,0 0 93</inkml:trace>
  <inkml:trace contextRef="#ctx0" brushRef="#br0" timeOffset="735178.9343">3347 13926 76,'0'0'91,"0"0"-10,0 0-14,0 0 2,0 0-2,0 0 1,8 20 3,-7-13-5,2 3 7,-1 2 0,1 0 11,-2 5-6,3 1-3,-1 2-2,-3 4-3,0-4-2,1-1 8,-2 9-11,1-1-4,-2 0-10,1-3-1,1 3-7,-1-8-1,0-1-9,1 2-3,-2 1-1,2-4-2,0 2 1,2-2-7,-2-2-5,-2-3-10,4 0-14,-1 0-10,-1 0-10,2-2-15,0-1-13,0-3-12,1 3-19,-2-4-9,-1-5-19,4 12-104,-4-12-236,0 7 105</inkml:trace>
  <inkml:trace contextRef="#ctx0" brushRef="#br0" timeOffset="735546.4366">3327 13918 163,'0'0'161,"0"0"-19,0 0-14,0 0-16,0 0-12,0 0-4,0 0-13,0 0-9,0 0-10,0 0-2,11-9-9,-11 9-5,12-4-8,-4 1 2,2-1-9,0 1 3,3 0-5,-2 1-2,5-1-6,-1-1 0,3 1-2,-3-2 0,3 1-6,-1-1 3,-2 2-6,1-1-7,-1 1-19,-2 1-5,1-1-7,0 3-15,0-2-19,-3-2-14,0 3-14,0 2-15,-5 0-99,-6-1-218,8 4 96</inkml:trace>
  <inkml:trace contextRef="#ctx0" brushRef="#br0" timeOffset="735854.6852">3388 14245 94,'0'0'136,"0"0"-9,0 0-9,0 0-8,0 0-20,0 0-16,0 0 0,22-9-5,-12 4-9,0-1-5,1 2-8,0-2 2,1 2-9,2 0-2,1-3-6,-3 2 2,2-1-22,-3 1-18,3 1-6,2-3-23,-2 4-20,-3-1-16,-1 4-23,2-2-71,-7 1-178,-5 1 79</inkml:trace>
  <inkml:trace contextRef="#ctx0" brushRef="#br0" timeOffset="736353.0985">3800 14239 174,'0'0'163,"0"0"-16,0 0-12,0 0-22,0 0-10,0 0-12,0 0-9,0 0-12,0 0-8,0 0-3,0 0-1,0 0-15,0 0-3,0 0-2,11 19-6,-7-12 1,-1-2-4,-1 7-6,1-2 5,1 3-3,-3 2 1,1 2-4,1 0 6,-2-2-6,1 4-2,-2-2-3,1 0-1,3 2-2,-4-2 0,0 2-2,0-1-9,0-1 9,1 3-3,-1-4-4,1 1 0,-1 0-14,1-5-10,-1-1-21,2 0-18,-2-6 3,1 1-22,2 3-16,-3-9-11,2 9-13,-2-9-84,0 7-216,0-7 95</inkml:trace>
  <inkml:trace contextRef="#ctx0" brushRef="#br0" timeOffset="736730.5673">3968 14218 93,'0'0'89,"15"-2"-12,-15 2 0,0 0-12,13 3-5,-13-3-2,9 5 0,-5-2 6,2 1-9,-3 1 0,4 0 13,-4 0-13,3 3 1,0 1 16,-1 0 4,-1 2-8,1 0-5,-2 0 3,0 2-8,1 3 1,0 0-10,-1-2 0,-1 1-5,0-3-13,0 1 0,2 3 1,0-4-6,-1-3 3,0 4-11,0 1-8,2-5-12,-3-2-14,2 3-10,0 1-19,1-5-12,-1 1-12,-2-1-14,2-1-18,-4-5-18,5 10-81,-3-6-214,-2-4 94</inkml:trace>
  <inkml:trace contextRef="#ctx0" brushRef="#br0" timeOffset="737159.038">3809 14522 9,'0'0'156,"0"0"-15,0 0-11,0 0-10,0 0-12,0 0-9,0 0-9,0 0-14,10-1 1,-10 1-6,6-3-14,-6 3 2,9 0-4,-9 0-3,14-2-1,-5-2-10,2 4-14,1-4 6,1 0-4,2-3 1,1 2-8,2-2 0,-2-1-5,3-1-1,0 3-9,-2-2-15,1 3-17,-3-2-7,2 2-20,-7 1-10,4-1-6,-6 2-2,-2 0-9,1 1 0,-7 2 2,11-2-1,-11 2-84,0 0-174,0 0 78</inkml:trace>
  <inkml:trace contextRef="#ctx0" brushRef="#br0" timeOffset="738209.4209">4786 13872 10,'0'0'163,"0"0"-7,0 0-7,0 0-10,0 0-6,0 0-7,0 0-11,0 0-7,0 0-12,0 0-10,0 0-13,0 0-2,0 0-13,0 0 2,0 0-7,0 0-12,-14 22 7,9-11 1,-1 5-4,-1-3-3,-3 4 13,1 0-4,0-1-4,-5 8-3,3-2-7,2-4-3,-4 5 1,4-5-6,-2 0-3,-1 3-5,4-4 0,1-2-3,-4 0-2,4-1-10,0-3-10,2 0-20,-1-1-20,2-2-21,0-1-18,3-2-16,1-5-10,-4 10-24,4-10-22,-4 7-103,4-7-279,0 0 124</inkml:trace>
  <inkml:trace contextRef="#ctx0" brushRef="#br0" timeOffset="738639.0914">4540 13989 16,'0'0'150,"-21"12"-27,21-12-4,0 0-15,0 0-11,0 0-14,0 0-4,0 0-7,0 0-2,0 0 3,0 0-10,0 0 4,0 0 0,24 3-5,-24-3 1,15 1-3,-9 0 0,1 1-4,1-1-9,3 1 6,-4 3-2,3-3-4,-1 2 0,2 0-9,0 0 5,-1 3-1,3 0-4,0 1-5,0 2-4,2 2-3,-1-4-2,1 1-5,-2 4-1,2-5 4,0 2-7,-2 2 3,2-1-1,-1-2-6,-2 3 3,-3-3 0,7 1-6,-1-1-16,-1 1-16,-4-3-8,3 0-29,-3 0-9,1-3-25,-1 1-18,-1 2-32,-3-4-90,-6-3-258,10 6 114</inkml:trace>
  <inkml:trace contextRef="#ctx0" brushRef="#br0" timeOffset="739167.8372">5241 13989 105,'5'-2'102,"-5"2"14,5-4-6,-5 4-9,11-3-10,-11 3-5,11-1 0,-11 1-2,13 1-14,-7 2-2,3-2-10,-1 4 2,1 0-9,1 1-2,-1 0-2,0 2-1,-1 0-2,0 3-4,3 1-1,-2 2 15,-4-2-7,1-2-2,-1 2-8,0 0 2,-1-1-11,0 0 3,-1 1-3,-1-1-4,2-2-3,-3 2-2,-1-1-5,0-2-23,0-1-22,0-7-16,0 12-28,0-12-27,-3 9-28,0-3-111,3-6-262,-8 4 116</inkml:trace>
  <inkml:trace contextRef="#ctx0" brushRef="#br0" timeOffset="739418.1284">5203 13718 31,'0'0'153,"0"0"-16,0 0-19,0 0-7,0 0-14,0 0-7,0 0-13,0 0-5,0 0-15,0 0-10,0 0-16,31 8-13,-23-7-16,3 2-11,-1 2-14,3 0-7,-2 0-15,2 1-14,-2-1-88,-2 1-157,4-1 70</inkml:trace>
  <inkml:trace contextRef="#ctx0" brushRef="#br0" timeOffset="740322.332">5594 13898 132,'0'0'190,"0"0"-20,0 0-19,0 0-16,0 0-13,0 0-17,0 0-10,0 0-8,0 0-10,0 0-7,0 0-4,0 0-11,11 24 0,-7-19-10,1 4-4,2-1-5,-1 2-2,2 1-4,-3-1-5,1 2-1,2 1-1,-2 1-4,6-1 0,-6-3-4,1 1 4,3 3-4,-4-2-1,2-3 0,-2 1-3,3-3-2,-1 0-3,-3-3 3,1 1-4,2-3 0,-2 0 2,-6-2-3,16-2-2,-8 1-1,-1-1 2,-2-3 0,4 0-5,-2-2 4,-1-1 0,-4-1-2,4 0 3,-3-2-4,1-2 3,-2 0-1,0 1 1,-2 0-2,0 0 4,-1 0 5,2 2 8,-1-1 6,-2 3 2,2-2 0,0 10 2,0-14-8,0 14 0,0-8-2,0 8-3,0 0 0,-2-7-2,2 7-7,0 0 2,0 0-2,0 0-3,7-4 2,-7 4 11,0 0-12,0 0 1,11 12-1,-11-12-1,5 11-3,-2-6 2,2 2-3,1 4 4,2 0-2,0-1 0,1 4-1,0 1-1,1 1 0,3 7 11,-4-5-9,3 4-1,1 0 3,0 0-4,0 3 1,1-1 2,-2-2-4,0 2 4,1 0-2,-2 1 2,1 1-4,-5-4 0,2 2 2,-1 0-3,0-7-11,-3 3-1,0-3 0,0 1 3,-1 8 5,1-3-1,-1-4 2,-2-1 5,1 8-2,-2-12 2,0 3-3,-1-2 8,-1-1-6,1 1 1,-1-4 2,-2 1 3,1-2-4,-5 1 0,6-2 1,-3 0-1,-1-3 1,1 1-2,-1 0-8,-2-4-4,0 1 4,1 1-4,-2-4 4,-2 1-1,0 0-1,2-2 3,8 0 1,-23-3-2,11-1 2,1-1 2,-1 1 2,1-1 3,0-3 8,0 0 3,0 0 1,-3-3 14,3-3-3,3 7 6,-1-6 0,1-2-1,1 1 0,5 2-7,0-5-2,4 0-2,-4-1-1,8-2-2,-4 3 1,5-1-2,0-6-2,1 1 5,2-2-8,3 4-6,-2 3-1,2-3-6,-4 3-7,8-4-6,-7 8-2,2 1-8,-2 1-10,-4 4 4,2-2-3,-2 5-1,-1 0-10,-1 1 11,1 1-7,-5 3 2,9-7 3,-9 7-5,9-1-3,-9 1 1,8-1 7,-8 1 0,9 0-8,-9 0 1,10 2 4,-10-2 2,0 0-13,12 0-7,-12 0-11,9 0-15,-9 0-4,0 0-16,12 0-60,-12 0-178,7 2 78</inkml:trace>
  <inkml:trace contextRef="#ctx0" brushRef="#br0" timeOffset="742680.3598">6840 13919 51,'0'0'108,"0"0"-4,0 0-4,0 0-6,0 0 1,0 0-7,0 0-3,0 0 2,0 0-10,0 0-1,0 0-10,0 0 4,0 0-9,0 0-2,0 0 1,0 0 0,0 0-13,0 0 2,0 0-8,0 0-4,0 0 9,0 0-5,0 0-4,19-14-2,-9 9 0,2-1-3,-1 0-3,6 1-9,-1-5 0,2 3-1,2-1-1,5-4-2,-1 3 0,3-1-6,-7 5 3,6-4 2,-4 4-5,-2 4-10,-2-2-8,-3 3-10,0-1-14,-1 2 0,-2 2-20,0 0 2,-2 0-7,-3 0-21,-1-1 0,1 2-11,-1 2-20,-3 0-16,-1-1-76,-2-5-216,-3 12 97</inkml:trace>
  <inkml:trace contextRef="#ctx0" brushRef="#br0" timeOffset="742999.0579">7035 14202 7,'0'0'124,"0"0"0,0 0-8,0 0-3,18 2-5,-18-2-6,18-9-10,-6 7-2,0-4-6,4-1-9,-1-1-3,0 2-1,2-1-14,0-1-8,-1 2-2,-2-2-8,3 0 0,-2 1-1,2 1-10,-4 1-3,3 1 0,1-3-12,-5 1-2,1 3-18,1-2-7,-2 0-16,1 0-4,-2 2-21,-1-2-5,2 2-31,-4 2-21,-1-1-79,-7 2-208,0 0 93</inkml:trace>
  <inkml:trace contextRef="#ctx0" brushRef="#br0" timeOffset="744385.846">8083 13454 21,'0'0'131,"5"-6"-8,-5 6-2,0 0-9,0 0-6,0 0-6,0 0-5,6-3-7,-6 3 0,0 0-12,0 0-6,0 0-9,0 0-4,0 0-6,0 0 0,-15 14-2,9-8-11,-7 5-1,-1 1-2,-1-1-5,-7 5-2,0 2-6,-1-2 1,4 1-4,-4 0-7,1-3 5,0 3-4,5-5-4,-5 3 1,-1-1 6,6-2-13,1 0 3,2-2 0,-3 1 6,4-2-5,3-2-5,0-2 1,2 0 0,2-1 3,2-1-5,4-3 4,-9 5-3,9-5-3,-2 5 5,2-5 2,0 0-9,0 0 8,0 0 1,0 0-6,0 0 2,28-4-1,-21-1-4,5 1 4,-3 0 3,2 0-1,1 0-4,1-1 0,-1 1 3,1-1-1,6 1-4,-3-1 5,0-1-1,2 1 5,1 1-7,0-1 1,-1 2 2,3 1-5,-1-3 1,1 2-1,-1-1 1,0 1 2,1 2-3,-2-2 3,1 5-2,-1-2 4,0 1 2,-1 2-6,-3 0 2,-4-2-2,9 3 10,-10-1-11,2 4-3,-3-3-9,0 0 3,2 0 2,-5-2-2,-1 4-1,0-2-5,2 1 7,-2-3 1,-5-2-5,2 12 14,-1-7-6,-1-5-1,-5 14 0,-1-5 9,-2 1-9,-2 1 9,-3 1-4,1 2 2,-2-3 1,1 3 4,-4 0-4,-2 3 2,-3-2 6,-1 1-1,3-1 6,-2 1-1,0-1 0,-2-3 3,6-1-2,-5 2-1,8-3 5,-4 2 7,0-2-6,2 0-2,-1-1 1,3-1-4,1 1 1,2-4-3,2 2 5,2-3-4,3 0-2,0-2-5,5-2-1,-8 9 2,8-9 4,-6 4 7,6-4 3,0 0-4,0 0-3,0 0 3,11 11 4,-4-10-11,-7-1 0,20 0-1,-8 0 0,6-3 4,-2 1-4,3-4 2,3 2-1,4-6-5,1 2 1,0 1-1,1-2 5,0-1-8,1-2 7,-1 3-6,3-4 0,1 1-1,-2 1 2,1-1 1,0 1 1,-1-1-2,-1 2 0,-3 3-3,0-2 3,-8 4-1,0-1-3,-3 2 3,-1 2 8,-1-3-10,-3 2 0,-1-1 0,-1 4 0,-8 0-2,12-3 3,-12 3 0,9 0 1,-9 0-1,8-2 1,-8 2-4,0 0 5,8-2 0,-8 2-1,0 0 4,0 0-6,0 0-1,0 0 6,0 0-2,0 0-4,0 0-10,0 0-8,0 0-10,0 0-16,0 0-16,0 0-13,0 0-23,0 0-18,-33 4-25,28-1-127,-7-3-290,5 2 128</inkml:trace>
  <inkml:trace contextRef="#ctx0" brushRef="#br0" timeOffset="745768.5972">8882 13528 95,'0'0'139,"-8"-3"-14,8 3-6,0 0-6,0 0-14,-5-5-7,5 5-1,0 0-8,0 0-16,0 0 4,0 0-9,0 0-8,0 0-1,0 0-8,0 0-7,0 0-6,0 0-6,0 0 0,0 0-1,0 0-2,0 0-6,0 0 3,0 0-4,0 0 1,0 0-6,5 31 0,-2-22 0,-3 2-2,1 6-2,1-1 1,0 3 7,-2 1-7,0-2-5,-2 8 4,0 1-1,1-1-1,-1-2-4,0-5 5,2 1-1,-1-1-1,1 0-3,0-2 6,-3 0-5,2-5-2,-1 3-1,1-3 5,-1 0-3,-1-6-1,3 5-3,-1-4 5,1-7-4,-3 11 4,2-6 4,1-5-1,0 0-1,0 0 3,-5 4-9,5-4 2,0 0 1,-9-17 0,5 7-4,0-2 7,-1-7-1,0 2-3,-3-7-2,3-3 0,0 1-9,1 2 11,0-4-2,0 4-7,3 5-6,1 0 13,-1-6 5,1 7 1,1 0-3,-1 1 6,1 2-3,1-1 0,0 4 1,2-3 6,0 3-2,-1 1 8,0 0-2,3 2-6,-3-1-1,1 2 1,1-3 3,0 5-1,1-3-11,-1 4 7,2-4-2,-2 4 4,2 2-4,-1 0-5,-1-1 8,-5 4-5,14-2-1,-7 2 3,-7 0-2,16 4 1,-7-2-2,0 3 1,0 0-4,1 3 3,-1 0 0,2 1 0,0 1-12,1 5 13,-1-2 0,1 0-2,-2-1 4,-1 0-1,0 0 0,1 4 4,1-3-5,1-1-3,-6 0 1,6 1-1,-6-2 2,2-1 0,-3 0-2,5 4 1,-3-6 1,-4 0 5,3 1-8,-3-2 4,0-2-6,1 2-1,-4-7-5,5 9 12,-3-6-3,-2-3-3,0 0 2,3 7 2,-3-7 1,0 0 1,0 0-4,0 0 7,0 0-3,-13-19-3,8 9 1,0 0 0,1-2-9,0-2 8,-1-2 0,0 0 7,3 4-2,-1-5-3,0 5 4,2-2 5,2 1 4,-1 1 2,3 0-6,-2-1-2,1 2 2,1-1-1,4 0-2,-2 1-1,1-2-1,1 3-1,-1 0 1,4-4-1,-2 4 2,5-2 0,-2 3-1,-1-1-4,2 2 2,-1 4-6,0-1 6,0 2-5,-2 2 0,3 1 7,-1 2-7,-1 2-1,1 0-4,0 4 3,-2 0-1,3 4 3,-4 2 0,1-2-4,0 5 4,-1-2 2,-2 2-4,1 0 7,-2 2-2,0 0 0,-1-2-4,1 3 1,0-3 0,-1 2 0,0-1 3,0 0-2,-1 1-1,0-2 0,0 1-10,0-1-6,1-1-1,1 1-16,-1-2-7,0-3-2,-1 0-29,2 0-5,0-2-22,-2 0-10,3-1-18,-3 1-104,-1-3-250,0 0 112</inkml:trace>
  <inkml:trace contextRef="#ctx0" brushRef="#br0" timeOffset="746516.323">9949 13878 72,'0'0'168,"-4"-7"-11,4 7-8,-5-8-16,5 8-4,-4-7-22,4 7-1,-4-5-15,4 5-7,-5-5-8,5 5-3,0 0-5,0 0-12,-8-7-5,8 7-5,0 0-5,-10 0-10,10 0 4,0 0-8,-13 5 1,7-3-1,-2 3 0,-2 0-5,1 3 0,0-1 1,-5 5-1,1-2-2,-1 1-1,1 0 0,1 1-6,-2 2 7,2-2-6,1 2-3,-1-2 3,-1 0 3,3 1-7,2 1 0,1-4-1,1 0-1,2 0-3,-2 1-1,3-1-1,1 0 7,1-1-7,1-3-3,1 3 7,1-1-9,0-1 13,3 0 9,1-3-5,2 4 0,0-3-3,1 0 0,2-1-3,1 1 1,0-1 0,1-1 2,2 0-5,0-1-1,2 1 2,-1-1-2,2 0 0,0 0 0,0-1-2,-2-1 0,2 0 4,-1 0-5,2-2 3,0-1-1,2-2-1,-2 1 2,1-2-3,1-1 1,-2 1-1,1 0 0,0-1-1,-1-3-4,-3 0 2,3 2-2,-1 0-5,-1-4-4,-1 4-6,-1-2-7,-5 3-14,3-1-6,-4 2-10,1-1-6,-3 2-9,1-3-10,-1 1-9,-1-1-7,-1 3-18,-1 1-11,-4 4-20,4-7-79,-4 7-241,-2-10 107</inkml:trace>
  <inkml:trace contextRef="#ctx0" brushRef="#br0" timeOffset="754658.9019">2484 15027 90,'-4'-7'94,"4"7"8,-3-7-7,3 7 0,-2-5-9,2 5 5,-5-7-4,5 7-3,0 0-10,0 0 5,-6-6-13,6 6-3,0 0-15,-6-4-5,6 4 1,0 0-13,0 0-2,0 0-1,-6 13 1,6-13-5,-2 16-1,2-6-12,-1 6 5,0 4 1,-1-3-2,1 8-4,-2 0 0,1 3-1,0-1-5,-1 1 2,0 6 2,0-5-3,1 4 5,-4-3-7,4 0 1,-1-1-3,1-3 7,-5 1-5,10-9-3,-6 0 4,3-6-3,-1-1 3,-1-1 4,2 0-9,-1-4 0,1-6-1,-2 12-4,2-12-4,-3 8 3,3-8 4,0 0 4,0 9 2,0-9-8,0 0 11,0 0-18,0 0-3,0 0 9,-8 2-3,8-2-1,0 0 2,0 0 1,0 0 2,0 0-7,0 0-3,0 0 1,0 0 7,0 0-9,0 0 1,0 0 5,0 0 8,34-3 1,-22 3-5,1 0 8,4-2-12,3 2 11,0-3-1,1 0-5,7 0 7,-1-2-5,1-1 5,0-1-9,3-1 3,-3 0 9,0-1-4,0 0-6,-1 1-10,-8 2 4,0 0-7,-2 1-7,1 1-3,-6 4 8,0-5-12,-3 5-15,1 0 4,-10 0-3,14 0-8,-8 2 9,-6-2-8,7 5 3,-4-2-4,-3-3-11,1 8-12,-1-8-48,0 0-133,-10 14 58</inkml:trace>
  <inkml:trace contextRef="#ctx0" brushRef="#br0" timeOffset="755053.4506">2655 15328 106,'0'0'112,"0"0"-15,0 0-6,0 0-8,4 16-1,-4-10 8,0-6-12,5 12 9,-3-4-21,1 2 2,2 5-8,0 2 13,-1-2-4,1 3-7,-2 0-7,2 9 1,-1 1-7,-2-3-5,2 0-1,1 5-7,-4-3-3,3-2 1,0-1-9,-2 2 3,2-8-10,-2 0 1,-1-1-15,3-2-2,0-3-16,-2 0-6,2 0-21,-1-3-6,2-1-7,-3-1-21,1-1-13,-1 0-11,-2-6-5,5 10-84,-5-10-204,0 0 90</inkml:trace>
  <inkml:trace contextRef="#ctx0" brushRef="#br0" timeOffset="755660.5489">3038 15322 21,'0'0'177,"0"0"-21,0 0-17,0 0-12,0 0-17,0 0-12,0 0-8,-9 12-12,9-1-8,-1-2-9,0 5-3,1 1-5,-2 2-6,1-2-12,1 2 6,0-1-10,1-3-1,2 3-8,-2-5-2,2 1-12,-2-3-5,2 1-6,-1-5-5,1 1 11,-1 1-5,-2-7-3,9 7 7,-9-7-5,10 4 0,-3-4 6,-7 0-6,10-3 2,-10 3-5,14 0 6,-7-2 0,-7 2-4,12-3 3,-12 3-2,13-1 4,-13 1 0,13 0-4,-13 0-1,16 2 6,-16-2 1,17 3 0,-4-2-3,-3 4-2,1-4-4,0 3 7,-2-3-6,2 1 3,-2 2-1,0-1 0,1 1 5,-2-1-1,1 2-1,-1-3 2,-2 2-7,0 1-2,0 1 9,-3-4-5,1 3 1,0 2 0,-1-2 1,-3 4-2,1 1 11,-4 0-5,1 0-3,-1 1 5,-1-1 2,-1 3 0,-1-4-2,-4 5-9,1-3 14,0 1-6,-1 0-1,1-5 1,0 3-4,-4-4 4,4 2-6,-3-1-10,1-2 1,1 0-19,1-1-15,-3 0-17,5-2-18,-2 1-9,-1 1-101,10-4-204,-21 2 91</inkml:trace>
  <inkml:trace contextRef="#ctx0" brushRef="#br0" timeOffset="756019.069">3008 15337 11,'0'0'112,"0"0"-20,0 0-10,0 0-5,0 0-9,0 0 4,15-9 1,-6 4-5,-9 5 0,18-8-9,-7 1 0,-1 4-11,3-3-2,0 1-2,-1 1-15,0 0 1,-12 4-2,26-7 0,-16 4-1,2 0-6,-12 3-3,20-5-17,-20 5-6,15-3-10,-15 3-7,13-3-9,-13 3-8,0 0-11,22 0-9,-22 0 0,13 3-23,-13-3-52,0 0-144,10 8 64</inkml:trace>
  <inkml:trace contextRef="#ctx0" brushRef="#br0" timeOffset="756421.1428">3585 15719 44,'0'0'175,"0"0"-9,0 0-19,-11-7-9,11 7-23,-4-7-3,4 7-10,-4-10-17,4 10-5,-1-9-8,1 9-6,-3-10-9,3 10-5,0-10-5,0 10-8,0-11-1,0 11-10,-1-8 5,1 8 7,-1-9-11,1 9 4,-2-8-4,2 8-7,0 0 6,-4-10-6,4 10-2,0 0-4,-3-5-2,3 5 4,0 0-6,0 0-2,0 0-10,0 0-9,-3-7-8,3 7-14,0 0-8,0 0 8,0 0-3,0 0 1,0 0-15,0 0-5,0 0 4,0 0-6,0 0-4,15 19-7,-10-14-13,-2 0 6,2 3-8,-1 1-10,0-4-83,-4 2-188,0-7 84</inkml:trace>
  <inkml:trace contextRef="#ctx0" brushRef="#br0" timeOffset="757068.2461">3884 15261 56,'0'0'134,"0"0"-16,0 0-6,0 0-12,0 0-7,0 0-6,0 0-2,0 0-3,-13 12-1,7-3-7,3-3-1,0 0-11,0 5-1,-2 0-7,1 0 4,0 0-9,-1 5-1,-1-1-4,-1 2-3,3-2-9,1 3-1,-1-3-5,1 2 3,-2 2-4,5-2 3,-1 1-8,0 1 0,2 0-4,0-1 8,-1-2-16,3 1 8,0-3 0,1 3-4,0-2-1,-1-4 4,3 4-6,1-5 0,0 0-1,0-1 0,-1-1 0,3 1-1,1-2-2,0-1 0,1 0 1,-1-1 3,0-1-3,0 0 4,-2-4-9,0 1 7,-1-1-5,2 1 2,-9-1-3,16-2 4,-16 2 0,11-3-2,-6 3 1,-5 0-4,9-8 1,-5 2-5,1-2 1,0-3-19,0 3 9,2-5 2,-5 3-6,1-1 6,-2-1 4,-1 0-3,-1 2 2,1 0 2,-4 1 2,4 9 11,-5-12-7,0 7 1,0 0-2,-1 2 2,6 3 8,-12-4-7,4 3 0,8 1 1,-15 3-6,5 1-2,1 0 2,0 1 1,1 3-1,0-2 2,1 3 2,-1-1-8,3 0 1,1 3-9,-2-2-10,2-1-5,1 0-11,2 1-2,0-3-17,-1 0-16,2-6-25,2 13-15,0-6-21,1-2-73,-3-5-225,6 5 100</inkml:trace>
  <inkml:trace contextRef="#ctx0" brushRef="#br0" timeOffset="758078.6439">4404 15504 45,'-2'-13'157,"2"13"-12,-3-8-11,3 8-10,-3-8-13,3 8-5,-3-8-2,-1 3 1,4 5-7,-6-4-8,6 4-7,-9-4-12,9 4-8,-9-5-5,9 5-7,-12 0-3,12 0-8,-13 2-1,7 0-9,6-2 1,-14 5-5,5-1 0,0 4-10,-1-3 2,0 2-1,0-1 6,0 1-14,4 2 0,-2-1-5,2 0-4,-2 0-4,5 1 2,-1-3-9,1 1 1,3-7-2,0 15 0,0-10 9,0-5-11,4 13-1,0-6 3,1-2 0,1 3 3,2-3 10,0 3-13,2-4 3,-1 3 1,0-2-1,2 0-1,-2-1 0,1 2 8,2-1-4,-3-2-3,0 3 5,2-4-1,-1 4 4,1-3 1,-5 1-3,3-2 0,-1 3 2,-2 0 1,-1-2-3,4 1 1,-4 2-1,2-1 1,-2 1-1,-1-1 6,-1 1 6,2 0-8,-1 2 2,-1-4-11,-2 4 12,0-1-2,-1-7-4,0 12-1,0-5 4,0-7-3,-1 12 5,1-12-6,-4 10 7,2-6-5,2-4 4,-7 7 0,4-2-4,3-5-2,-8 7 1,3-4 5,0 0-6,1 2 7,4-5-7,-10 6 6,6-4-7,4-2 4,-8 5 3,8-5 2,-6 1-4,6-1-1,0 0 2,-8 5 0,8-5-3,0 0 6,0 0-2,0 0 0,-9 1 0,9-1 0,0 0 2,0 0-2,0 0-1,0 0 1,0 0-2,0 0 1,-6-7 1,6 7-2,0 0 0,0 0 0,-5-5 3,5 5 3,0 0-1,0 0-1,0 0-1,0 0 1,-7-5 1,7 5-4,0 0 3,0 0-5,0 0 1,0 0 0,0 0 1,-6-4 2,6 4-6,0 0 3,0 0 3,0 0-2,0 0 4,-8-4-7,8 4 6,0 0-4,-6-5-1,6 5 0,-3-5 0,3 5 2,-2-10 1,2 10 3,-2-10-4,2 10 0,0-12-4,2 3 7,-2 0-5,1-1 0,0 0-2,2 1 1,1-1-1,-2-2 2,1 2 3,1 0-8,2 2 5,-2-2 2,1 1-2,0-1 3,3 2 0,-2-2-3,3 4 2,-3-1 1,2 0-8,-1 2 4,1-2 2,0 2-9,0-3 5,-2 4-2,0-1-2,0 1-2,-1-1 7,1-3-6,-1 1 3,-2 3 4,3 0 2,-6 4-5,4-13 4,-3 9 0,-1 4-2,3-10 7,-3 10-5,-2-9-3,2 9 3,-1-10 3,1 10-4,-2-11 3,2 11-3,-3-9 4,3 9-3,-4-9 3,4 9-2,-5-6-2,5 6-9,-2-8-12,2 8-14,0 0-27,-3-7-17,3 7-1,0 0-26,0 0-11,0 0-91,-1-9-226,1 9 100</inkml:trace>
  <inkml:trace contextRef="#ctx0" brushRef="#br0" timeOffset="758922.7265">5172 15279 116,'0'0'132,"-9"0"-2,9 0-3,-7-2-9,7 2-2,0 0-9,-10-2-8,10 2 3,0 0-1,0 0-9,-10-3-3,10 3-10,0 0-12,0 0-5,0 0-9,-5-4-8,5 4 7,0 0-19,0 0-1,0 0-2,0 0 4,23 7-8,-16-5-6,0 0 2,3 6-3,-1-1-6,2-1 2,-1 2-4,-1 0 2,0 1 6,0 0-9,1 4-1,-4-2-3,1-1 2,-2 2-28,0-3-2,-3 2-3,1 0-25,-4 1-8,-1-1-20,1 1-16,0 0-15,-4 0-13,1-2-117,-4 1-258,2-3 115</inkml:trace>
  <inkml:trace contextRef="#ctx0" brushRef="#br0" timeOffset="759179.5969">5034 15133 87,'0'0'81,"0"0"-5,0 0-16,0 0 2,0 0-10,0 0-3,0 0-15,0 0-15,24 11-14,-17-10-4,-1 0-12,5 3-12,-1-1-16,0 1-37,-1 0-82,-2-3 36</inkml:trace>
  <inkml:trace contextRef="#ctx0" brushRef="#br0" timeOffset="760026.3065">5527 15288 45,'-3'-6'138,"3"6"-15,0 0-15,0 0-7,0 0-9,0 0-21,0 0-6,0 0 0,0 0-12,0 0-8,0 0 0,15 18-5,-10-11-4,1 1 1,0 2-6,0-1-3,4 1-1,-2 0-4,-1-1-2,3 1-3,-3 0-5,2 0 6,-1-3-5,-1 0-7,2 1 3,0-3-10,-2-1 11,-2-2-2,2 1 6,-2 0-2,-5-3-3,12 0-2,-12 0 3,9-6-1,-4 2-3,-1-3-2,1-2 6,-1 1-4,0-6-1,-2 2-3,0-1 2,1 1 1,0-6 3,-3 2-3,0 2 8,-4 1 6,4 2-3,-1 1 0,0 0 16,1 10 1,-2-15-2,1 9 2,1 6-3,-3-9-4,3 9-3,-1-7 0,1 7-8,0 0-5,0 0 0,0 0-4,0 0-2,0 0-1,0 0 6,0 0-8,0 0 4,0 0 0,0 0-5,0 0 3,15 22 2,-12-12-2,-2 2-7,6 2 1,-5 4 1,3-1 1,-1 1 0,2 2-1,-2 6-1,1-1 3,3 4-6,1-1 5,-3 2-2,1 1-2,-1 1 6,1 0-2,-2-1 6,4 2 1,-2-2-12,-3 0 2,1 1 0,1-4-1,1 0 9,1 0-10,-4-2 1,2 1-1,-2-3 2,3 2-14,-3-7-4,0-2-6,3 8-1,-5-10 2,3 1-13,-2 0-7,1-5-9,-3 1 0,1-2 5,-2 0 3,0-4 10,0-6-2,-1 11 5,-1-5 0,2-6 9,-8 6 0,8-6 7,-10 5 10,10-5-6,-13 0 19,4 0 13,9 0 2,-19-8-1,9 6 1,1-3 1,0 0 3,-1 0-5,3-4-3,-2 1 4,-2-4 5,2-1-5,0 0-2,1-2 2,-1-1-4,4 2-1,1-5 5,2-2-3,2-3-7,1-3-4,4 0-2,0-1 3,7 0 5,-5-1-7,2 3-2,3 0 3,-2 1 0,3 4-1,0-2 2,-1 1 6,-2 4-12,-3 3 4,3-2-4,1 3 0,-1 2 4,-3 3 1,-2-2-6,1 7 3,0 0-5,-4-3 4,2 4-12,-4 3-9,4-6 9,-4 6-21,5-3-10,-5 3 3,7-5-5,-7 5-4,8-2-3,-8 2-5,7-4-8,-7 4-10,6-3-17,-6 3-80,8-3-185,-8 3 82</inkml:trace>
  <inkml:trace contextRef="#ctx0" brushRef="#br0" timeOffset="761851.2958">7036 15276 138,'0'0'126,"0"0"-5,2-11-16,-2 11-7,5-8-6,-5 8-6,9-7-10,-4 2-6,1 3-3,3-4-5,-2 3-3,3 2-2,-4-4-3,5 3 0,-1-3-3,0 2-5,0-2-3,1 4-7,0-3-1,0 0 0,-2 4-6,3-3-1,-1 1-8,-1 0 2,2-1-1,0 0-5,2 0 5,-3 2-6,3-2-2,-2 2 0,1-3-4,-1 2-9,0 0-9,0 0-13,-5 1-4,2 1-16,-9 0-8,15-2-4,-7 2-14,-8 0-11,10 2-9,-10-2-21,7 3-87,-7-3-211,0 0 94</inkml:trace>
  <inkml:trace contextRef="#ctx0" brushRef="#br0" timeOffset="762234.4589">7236 15587 47,'13'-15'152,"-11"10"-12,-2 5-15,9-11-2,-2 5-16,-1 0-9,2-1-10,-3 3-3,0-3-12,1 2-13,0 0 2,3 0-6,-2 1-8,2 1 2,0-2-10,1-2-6,-1 3 1,1 0-1,0 0 0,2 1-13,1-1-7,-2 1-11,2-1-9,0 0-9,-2 3-11,2-3 8,-3 0-14,3 0-5,-1 0-15,-1 0-2,0 3 6,-2-3-6,1 0-7,1 1-1,-1-1-6,-3 3-9,0-1-77,1-1-165,-8 3 73</inkml:trace>
  <inkml:trace contextRef="#ctx0" brushRef="#br0" timeOffset="763054.8471">8644 14749 140,'0'0'138,"0"0"-14,0 0-8,0 0-18,0 0-9,0 0-9,0 0-5,0 0-13,0 0 0,0 0-9,0 0 2,0 0-1,6 27-2,-4-15-7,0 4 1,0 3-4,-1 4-2,1 3-1,0 3-5,0 0-3,-2 2 6,-1-1-7,1 1 0,-3 1-9,1 0 1,-1-3-2,2 1-4,-2 0-6,2 2 8,1-6-5,1 0-1,-1 1-2,2-2-1,-1-8-1,-1 1-12,1-1-9,2 0 2,-2-3-7,0-1-15,1-1-10,-1-2-15,2-3-14,0 1-4,-2-2-11,2-1-13,-3-5-18,6 8-65,-6-8-199,6 3 88</inkml:trace>
  <inkml:trace contextRef="#ctx0" brushRef="#br0" timeOffset="763753.0112">9336 14870 56,'-3'-12'121,"0"8"-4,3 4-15,-4-13-13,3 8-1,-3-2-12,4 7-3,-5-14-6,0 5 11,0 3-15,0 0 0,-2 1 5,1 0-10,-2 1-6,-2 0-4,-1 1-3,-2 2-9,-1 0 3,1 3-6,-5 2 0,3-1-6,-3 5-9,1-1 2,1 2 1,0-1-6,1 3 2,-3-2 0,4 4 0,-2 0-9,3 1 2,-5 5-3,5-3 0,0-3-2,2 1-1,3 2-1,2-5 3,-1 1-6,5-2 3,-1 1 3,5 0-5,-4 0-2,4-2 4,1 0-1,2-1-2,2 1-2,0-3 2,3 0 0,2-3 2,0 0-16,2-1-2,-1-3 4,6-3-4,0 1-6,-1-3 5,-2 0-5,2-1-3,1 0 3,-3-5 2,2 3 1,-3-2 5,0 0-5,-1 0 18,3 1-13,-4-2-1,-5 2 0,4-1 12,-5 4 5,-1-3 5,2 3 9,-5 1 5,1 0 11,-1 2-2,-3 4-4,5-6 2,-5 6-1,0 0-11,3-7 1,-3 7 1,2-7-3,-2 7-6,0 0 4,0 0-3,0 0-4,10 0 4,-10 0-4,0 0-2,9 10 4,-6-4-4,-1-1-3,2 6 3,0-2 0,0 3-3,-1 5 2,-1-2 7,2 3 2,-2 0-11,-3 3-2,2-1 0,-2-2 4,0 8-3,-1-1 3,0-2-4,-2-2-2,3-1-1,-2 4 0,1-5 2,-3 0-5,1-1-6,1-1-4,-1 1-15,2-1-5,0-2-12,-2 0-19,1-1 0,2-2-5,-2-2-13,2 0-8,-2 0-12,1-1-67,-2 1-188,0-5 84</inkml:trace>
  <inkml:trace contextRef="#ctx0" brushRef="#br0" timeOffset="764440.3457">9783 14730 1,'0'0'146,"0"0"-10,-12 2-8,12-2-10,-9 5-6,9-5-6,-10 7-9,6-4-7,2 4-9,-2-2-3,0 4 0,0-1-5,-2 3-7,3-3 0,-2 5-6,1-2-1,0 2-10,0 1-3,1-2 0,-5 5 0,3 0-8,0 0 2,0 0-1,-1 0-5,1 1-1,-1 0-7,2 1-3,0-1 1,2 0-3,-2 2-3,0 3 1,3-5-1,1-1-3,-3 0 2,3 2-5,1-4 1,2 1-3,0-4 2,2-2-5,-1 2 4,1 0 0,5-1-4,-4-3-1,1-1-3,2 1 3,1-2-1,-1 1-1,1-3 2,1 2-4,-1-5 0,0 3 0,4-1 5,-5-2-7,-1 2 2,3-6-4,-2 6 2,1-3-1,0-4 1,-2 2-2,-2 0-2,1-2 0,2-2 4,-4 2 0,3-3-2,-1-1 0,-1 1 0,0-2 1,-3 1-2,0 0 0,-2-1-1,1-3 1,-2 3 2,-2-2-1,-2 2 2,1 0 12,-1 1-15,-2 1 4,0 2-3,0-1-3,-2 2 2,-2 0 1,0 1-1,0 3-2,-2 3 1,1-1 2,0 4-4,-1-2 0,-4 5 6,2 1-2,0 0-1,-2 1-2,3 4 5,0-2-4,1 1 12,2-2-31,-2 2-7,1 1-11,5-5-15,1 7-14,0-7-8,1-1-21,3 3-24,-1-3-13,1-1-106,-2 0-262,3-8 116</inkml:trace>
  <inkml:trace contextRef="#ctx0" brushRef="#br0" timeOffset="765668.3283">10345 15037 12,'-10'0'105,"10"0"-14,0 0-12,0 0-8,0 0-8,0 0 10,2 17-19,-2-17 0,0 0-10,5 14-6,-2-10-7,-1 1 8,-2-5-5,5 10-15,-2-7 3,-3-3-1,4 10 3,-4-10-10,3 5 4,-3-5-1,3 4 1,-3-4-11,0 0 14,0 0 1,0 0-5,4 6-4,-4-6 1,0 0-5,0 0 8,0 0 0,0 0-8,0 0 17,0 0-8,-6-24-9,6 24 7,-4-8 4,1 2-1,3 6-4,-5-8 3,5 8-2,-5-9 3,5 9-5,-8-5 5,8 5-5,-6-5 3,6 5-6,-9-1-3,9 1 5,-9 0-3,9 0-1,0 0-7,-15 1 12,15-1-2,-8 1 1,8-1-11,0 0-2,-9 4-12,9-4 1,0 0-14,-5 4-5,5-4-15,0 0-3,0 0-12,0 0-17,0 0-13,6 14-81,-6-14-184,0 0 81</inkml:trace>
  <inkml:trace contextRef="#ctx0" brushRef="#br0" timeOffset="766348.598">10765 14739 2,'0'0'123,"0"0"-6,0 0-16,-14 5-17,14-5 1,-6 6-7,6-6-3,-4 8 1,1-3-12,1 0-1,-1 4 6,0 0-7,-1 0 0,0 4 10,1 0-13,-1 2-1,-1 2-5,1-2-7,2 4 3,-1-2-10,0 0 0,1 1 2,0 0-9,0-1-5,2 0-3,0 0-7,0-2 1,2 2 1,2-2-7,-3-2 7,4-1-4,0-2-3,-1 2-1,2-2 0,3 4-2,0-7-1,-1 4 0,0-4-2,2 0 1,-1 0-1,1-2 1,0-2 1,2 1-7,-3-3 6,2 0-1,-1-1 0,-2 0-3,-8 0 2,16-1 2,-5-2 0,-4 0-8,4-2 5,-2-1-4,-2-2 4,-2-1-1,4-1 4,-2 1-7,-2-1 4,0-1 4,-1-2-3,0-3-2,2 0 7,-4-1-2,4 0 4,-4-1 0,1-1-1,-2-1-3,-4 2-2,2-6-1,0 5 1,-3 0-2,0 1 1,0 2 4,-3 1-2,0-2-2,0 1 2,0 5-4,-2 2 0,2-1 0,-1 0-5,-1 2 5,0 1-1,1 2-1,1 0 2,-3 1-7,3 1 6,7 3-4,-17-4-8,10 6-5,7-2-3,-18 2-7,9 3-4,-1-2-1,1 2-6,0 2-12,-1-2-3,3 2-14,1-2-8,-1 2-12,0 1-5,2 0-9,0-1-15,1 0-89,-1 1-217,2-1 96</inkml:trace>
  <inkml:trace contextRef="#ctx0" brushRef="#br0" timeOffset="767228.16">11022 14742 90,'0'0'135,"-4"-5"-14,4 5-11,0 0-15,0 0-4,0 0-7,0 0-10,0 0-13,0 0-1,0 0 0,0 0 4,0 0-3,0 0 3,0 0-1,0 0-3,0 0-8,0 0 6,0 0-4,0 0-5,0 0-6,3-12-1,-3 12-5,0 0-3,8-5-1,-8 5-7,8-2 4,-8 2-7,11-3-1,-5 0 0,-6 3-5,14-1-3,-9-2 0,2 0-2,-7 3 0,14-1 1,-6-2-2,2 2 0,-3 0 1,5 0-4,-2-2 2,2 2 0,0-2-9,-4 1 7,3-3-3,1 3-1,-2-1 0,1 1 0,1-1 1,0 2-5,-1-3 7,-1 1-8,1 1 1,-1 0 9,-3 2-7,1-3-1,-1 1-2,-7 2 5,13-2-5,-6 1 4,-7 1-1,10-4-4,-10 4 2,10 0 0,-10 0 2,8 0-3,-8 0 4,0 0-4,10 0 0,-10 0 2,0 0-3,10 0-5,-10 0 5,0 0 3,7 1 0,-7-1 0,5 4-6,-5-4 3,0 0 3,5 4-2,-5-4 1,0 0-5,4 6 5,-4-6 0,0 0-3,1 9 4,-1-9-2,2 5 0,-2-5-4,-2 12 9,2-12 9,-1 10 4,0-3-4,-2 0 0,2 3-2,-2-1 0,1 1-5,0 0 2,0 2-2,-2-2-3,3 2 0,-3 2 2,0 2-2,2-1 0,-2 2-2,1-1 2,-1 1 1,2 1-2,-2-1 2,1 1-1,-1 0-5,2-1 1,-2 2 1,0-2 2,2-1-5,-1 3 6,-2-2-3,1 8 0,2-5 4,-2-2-10,-2 1 2,2-2-4,-3 7-1,2-6-7,0-2 0,0 4-5,1-4-4,-1 4-12,1-4-18,2 3-2,0-3-2,1-2-11,1-4-18,0 2-15,1-1-10,1-1-17,0-1-89,-2-3-237,0-6 105</inkml:trace>
  <inkml:trace contextRef="#ctx0" brushRef="#br0" timeOffset="774950.5144">4527 16841 45,'0'0'84,"0"0"0,0 0-6,0 0-7,0 0 2,-8-3-10,8 3-9,0 0-3,0 0-1,0 0-5,0 0 3,0 0-6,0 0-6,0 0-2,8-14-4,-8 14-1,8-8 8,-2 3-6,-1 0-2,0-3-5,3 1 2,-2 4-5,3-3 9,-1 1-20,0 2 1,-1-3 4,5 4-5,-6-2-4,4 4 6,0 0-1,-10 0-1,18 4-6,-8 0 0,-2 3-2,0-1-2,0 5 15,2-3-16,-1 6 8,-2 2-3,1-1-1,0 2-2,-3 0 7,0-3-4,-1 3-1,-2-5-2,2 4 6,1-5-6,-1 1 2,0-1-5,-3 0-5,3-1-2,-4-1-9,1-1-8,1-4-13,-2-4-6,2 10-8,-2-10-18,2 7-5,-2-7-78,0 0-166,0 0 74</inkml:trace>
  <inkml:trace contextRef="#ctx0" brushRef="#br0" timeOffset="775288.4283">4522 16516 60,'0'0'133,"0"0"-17,0 0-7,0 0-15,0 0-21,0 0 8,0 0-7,0 0-12,0 0-6,0 0-4,6-5-8,-6 5-17,0 0-9,0 0-17,14-3-10,-14 3-9,0 0-21,14 3-7,-7-2-20,1 0-71,-1 4-149,-7-5 65</inkml:trace>
  <inkml:trace contextRef="#ctx0" brushRef="#br0" timeOffset="776699.2934">5110 16915 70,'0'0'79,"-7"-4"-3,7 4-9,0 0-2,0 0-6,0 0-5,0 0-10,0 0-2,0 0 3,24 9-5,-18-3 3,-3-3 2,4 4-9,0 1 12,0-1-8,2 3 5,-3-1-11,6 4 1,-6-2-34,3 1 6,0 0-8,0-3 10,0 0-8,3 3 3,0 0-2,-2-5 3,7 3 3,-5-5-7,7 2 7,-3-5 5,1 3-8,1-4 16,-2-4-24,3 3 12,-2-5-5,2 0 1,-7 0-13,6-2 18,-4-3-8,2 4 3,-4-1-5,2-4 9,-3-3-4,-3 4-7,3-2 9,0-3 0,-3-2-5,-2 3 4,-1-3-9,-3 1 8,0 0 1,-1 0 6,-6 0-4,2 5 12,1-2-2,-3 2-2,-2 2-5,1 1-2,-1-2 10,0 3 1,-2 1 1,1 0 0,8 6 10,-15-8 0,9 5 8,6 3-5,-12-6 0,12 6-8,-8-4-7,8 4-2,0 0-1,0 0 4,0 0-15,0 0 7,0 0-3,0 0-4,0 0 4,0 0-4,0 0-2,0 0 2,21 31-3,-12-24-6,-2 0 7,2 4-3,0 2 2,1 1-3,-2 5 6,4 4 3,-2-1-5,-1 5 2,-1-1-4,2 5 8,-4 1 4,2 3-7,0 10-1,-5-10 1,1 12 1,-4-13-4,6 12 9,-3-10-12,2 9 6,0-13-3,1 5 0,0-1-1,-1 8 7,1-13-8,-3 3 2,1-5-3,2 0-1,-4-3-1,2 1 5,-2 3-10,-1-7 4,0 4 6,-2-10 1,1 3-2,-3-1-1,0-1 0,0-8 5,2 3 36,-2-1-12,-1-3-7,-1 2-2,1-2 4,-2 0-5,1-4 2,0 0-3,-1 2-2,-2-4-5,-4-1 2,6 1 1,-2-3 4,-2 0-12,0-3 1,0 1-2,1-5 1,-1 0 2,1 0-4,-3-6 1,3 3 0,0-5-15,1-1 13,-2-2-2,3-7 8,3 6-8,0-9-1,0-1 2,3 0-1,2 3 2,0-3-3,2 0-1,3 0 2,2 2 0,1-5-2,2 1 2,1 1-2,-1 0 3,0 0-4,1 2 1,2 1 2,-2-3 1,1 6 1,-2-2 0,3 2-3,-2 0 0,-3 7 2,5-4-2,-4 7 0,-1 0-1,-3 3 2,1 3-10,-2-2-11,-5 10 0,9-12-11,-9 12-1,10-10-3,-10 10-5,6-7-2,-6 7-8,0 0-5,12-8-18,-12 8 1,11-9-22,-11 9-1,16-6-25,-5 0-105,-11 6-242,16-14 107</inkml:trace>
  <inkml:trace contextRef="#ctx0" brushRef="#br0" timeOffset="777528.2163">6381 17026 44,'0'0'113,"0"0"-10,0 0-15,0 0-14,0 0 1,0 0-13,0 0 3,0 0 1,0 0-3,0 0-5,0 0-8,0 0 2,17-2-9,-17 2 3,14 0-8,-14 0-1,17-4-5,-6 4-6,-1-2 3,-10 2-2,23-5-8,-9 3 0,-1-3 3,5 3 3,0-3-7,1-2-4,1 2 0,-1 0 0,2-2-7,-1 2 4,0 0-1,1-2-9,-2 7-9,-2-5-15,-1 1-22,-1 4 0,-5-1-2,-10 1-19,22 1-15,-15 1-13,3 3-66,-4 0-172,-6-5 76</inkml:trace>
  <inkml:trace contextRef="#ctx0" brushRef="#br0" timeOffset="778056.5273">6587 17391 34,'0'0'129,"0"0"-11,0 0-13,0 0-6,0 0-24,0 0 6,0 0-10,2-10-6,-2 10-3,5-7-17,-2 3 12,4 1-7,-1-2-11,3 1 3,-2-3 8,6 1-14,-3 0 4,1-2-10,4 0 3,-4 2-12,1 1-3,1 0 4,2-3-5,0-1 2,2 1-8,-3 0 10,3 1-18,-1-2 11,1 2-4,0 0-5,-1-1-7,1 1-8,-5 1-6,1 2 4,1-2-9,-3 1-3,-2 2-18,1-1-3,-3 2 1,0 1-12,-7 1-7,11 0-11,-11 0-7,12 4-75,-8 0-168,-4-4 75</inkml:trace>
  <inkml:trace contextRef="#ctx0" brushRef="#br0" timeOffset="796466.3996">7843 16323 3,'0'0'99,"0"0"-13,0 0-4,0 0-9,-1-15-1,1 15-14,0 0-6,0 0-12,0 0-5,0 0 0,0 0-1,0 0-2,0 0-1,0 0-8,2 33 7,-2-33-5,-1 24-2,-2-6 4,3-1 2,-1 2-3,-2 6-6,2 1 8,-3 3-8,2 1 7,-2 2 2,1-2-5,-3 2 0,2-1-3,0 2 0,-2-1-4,1 1-4,0 1 5,1 0-4,0 0 4,0-5-4,0-1-4,3-3 0,0-5 1,-2-3-5,3 1 1,-2-5-2,0-1-3,2-4 3,-1 1 1,1-9 4,-1 10-9,1-10 9,0 7-13,0-7 5,0 0 4,0 0-1,0 0 8,0 0-7,0 0-8,0 0 5,0 0-7,5-29 12,-2 24-6,-1-2 7,-2 7-6,3-10 6,-1 5-12,-2 5-1,10-7 3,-5 4 1,1-1-7,0 2 7,-6 2 2,18-4-1,-9 3-3,6 1 2,-3 0 0,5-3 3,2 0-4,1 2 3,-2-2-3,2 1 3,7-1-7,4-4 1,-4 0 7,1-1-4,-3 1 3,3-4-3,-3 0-2,-1-6 3,2 6-2,-2-4 4,3 5-4,-9 0 4,1 1 1,-3 2 1,2-1-5,-6 1 1,0 3-8,-1-1-1,-4 5-8,-7 0 9,13-2-15,-13 2-5,12 0 6,-12 0 4,0 0-3,0 0-2,10 9-13,-10-9-1,0 0-12,0 12-10,0-12-16,0 0-14,0 0-50,-9 15-149,9-15 66</inkml:trace>
  <inkml:trace contextRef="#ctx0" brushRef="#br0" timeOffset="796907.364">8141 16620 47,'0'0'96,"0"0"-2,0 0-11,0 0 0,0 0-6,0 0-9,0 0-18,0 0 8,0 0-2,0 0 3,0 0-9,0 0 5,0 0-3,-7 30-1,7-19-6,0 6 0,1-1-6,1-3 0,-1 4-4,0 4 5,2-1-8,1 6 4,-4 3-5,2 0 0,0-3-8,1 1 7,0 2-16,-2-2 8,2 2-5,-1-4 1,0-4-30,0 2-2,-1-5 7,2 2-5,-3-6 0,1 1 1,1-1-12,-2-3-3,0 0-4,1-1-7,-1 0-3,0-5-11,0-5-12,1 14-3,-1-9-13,0-5-8,4 10-64,-4-10-165,0 0 73</inkml:trace>
  <inkml:trace contextRef="#ctx0" brushRef="#br0" timeOffset="797610.1788">8859 16675 44,'0'0'94,"0"0"-6,0 0-15,0 0-3,0 0 16,0 0-31,0 0 7,10 18 7,-9-12-3,-1-6-5,3 17-1,-3-10 3,2 3-6,0 0-2,-1 0-7,-1 2-2,4-3-3,-4 2 5,2-1-14,-2 1 0,0-11-9,-1 10-1,2-3-3,-1-7-4,1 9 2,-1-9-6,0 0 5,2 8-1,-2-8 1,0 0-3,0 0 0,0 0-1,0 0-1,0 0 1,0 0 1,0 0-8,-3-34 6,2 23-2,1 4-6,-1-7 4,-1 6-5,2 8 1,-5-14 3,4 10-5,1 4 6,-4-10-7,4 10-6,-6-5 3,6 5 0,0 0 0,0 0 0,-13 8-2,9 0-1,0 0 5,3 2-5,-3 0-3,4 2-1,-1-3-13,0 2-14,2-2-11,0 1-4,2-1-18,1 0-12,2-3-14,-2 3-18,0-4-64,-4-5-190,5 6 85</inkml:trace>
  <inkml:trace contextRef="#ctx0" brushRef="#br0" timeOffset="798299.2311">9228 16497 7,'0'0'114,"4"-11"1,0 4-13,-4 7-11,6-7-9,-2 3-7,-4 4-7,8-10-6,-5 7-7,4-1-5,-7 4-4,12-3-5,-6 2-3,0-3-9,4 2 0,-10 2-4,16-2 10,-7 2-15,1 0 0,1 0 1,0 1-10,-2 2 2,2-2-1,-2 3-5,0 1 3,1-2-7,-1 2 7,-1 2-7,-2 1 17,-1 1-14,0 2-2,-2 1 0,-1 0-2,0 5 4,-4 2 3,-1 6-4,-3 0 0,-2 1 7,1-2-1,-2 4 5,-1-3-9,-3 0 4,4 1-3,-3-3 1,0 3 13,0-2-16,2-8 0,0 6 2,0-5-5,2-1 13,-1-2-10,1-3-5,3-1 16,-3-2-18,2 1 3,1-4 1,3 0-2,-2-1 13,4-4-10,-7 8 6,3-6 1,4-2-7,0 0 5,0 0-1,0 0-4,0 0-1,0 0 3,0 0 0,0 0-2,0 0 0,19-15 2,-10 11-4,1-1 3,-1 0 1,1-2 0,1 2 10,1 2-14,-1-4 0,2 5-2,-4-5 6,2 2-6,1 1 3,5-3 0,-7 3 2,1-1-8,2-2 3,3 0 4,0-2-2,-3-1 3,2 0-6,-1 2 3,-1 1-1,0 2-1,-3-2-4,1 2 5,0 1-5,-2-1-9,0 3 2,-4-1-6,1 0 7,1 0-15,-7 3 0,11-2-15,-11 2 3,9-2-6,-9 2-12,0 0-7,8-1-6,-8 1-9,0 0-4,0 0-18,0 0-53,0 0-163,0 0 72</inkml:trace>
  <inkml:trace contextRef="#ctx0" brushRef="#br0" timeOffset="799260.2415">9964 16528 35,'-1'-5'83,"1"5"-7,1-15-7,0 8-3,-1 7-11,-1-15 0,1 8-2,-2 0-4,-1 0-4,3 7 0,-5-12-6,1 7-2,0 0 4,4 5-7,-10-7 0,4 5-6,6 2-7,-15-1-1,4 4 4,5 0-2,-6 1-13,1 1 7,0 0-9,2 2 4,-2 0-7,1 2 0,1-2-8,-3 4 36,-1 0-5,4-3 2,1 4-3,1-2-6,-1 4-4,2-4-2,0 4-6,2-3 4,3 5 1,1-4-9,2-2 13,0 1-8,0 0-1,3 1 1,0-2-4,0 1-2,2-2 4,1-1-8,0-1 18,1-1-18,-1-1 2,3-2 0,2-2-2,-2-1 8,1-1-7,4-5 0,-4 1-3,-1 0 8,0-4-4,2-1 2,0-2 20,-2 0-29,2 0 6,-4-3 0,1 1 7,-1 0-11,-3 4 0,0-2 3,0-1 0,-1 4-1,-1 1 7,-2 0 12,0 1 2,-2 7-1,2-11 3,-2 11 3,2-7-10,-2 7 2,1-8-3,-1 8-5,0 0-4,0 0 9,0 0-4,0 0-1,0 0-3,0 0-1,14 12-3,-10-5 1,1 0 2,0 1 0,3 2-5,0 1 2,1 5 7,0-2-3,2 1 1,-5 1-3,3 9 2,-1 0 3,-1 2-3,-4 1 9,1-1-13,-3 2 2,0 1 2,-1 1-2,-1 1-2,1-3 2,0 1-2,0 0 0,1-1 14,-1-2-11,0-3-3,-1-4-5,2-3-5,-2 0-2,1-5-11,1 4 6,1-5-23,-1 0-5,-1-1-24,2-2-15,-2-8-7,2 5-110,-2-5-214,4 7 94</inkml:trace>
  <inkml:trace contextRef="#ctx0" brushRef="#br0" timeOffset="800426.6974">10484 16554 29,'0'0'133,"-5"-9"-15,5 9-14,0 0-6,0 0-11,0 0-12,14-10-7,-14 10-6,0 0-9,13-2-2,-13 2-1,0 0-11,0 0-6,19 7 0,-19-7-13,9 8 8,-4-2-10,-1-1 2,0 4-3,-1 3-1,0-1 1,-2-1 4,1 6-1,-2-1-2,0 1-3,-2 0 17,1 0-18,-2-1-1,1 1-3,0 0 1,-1-4-6,0 0 8,2-1-9,-1 1 1,0-1 1,-2-1-3,3 1 15,-2-1-15,3-10 5,-5 13-8,5-13 2,-1 8 1,1-8 0,0 0 5,0 0-6,-6 9 2,6-9-11,0 0 0,0 0 6,0 0-1,0 0-4,0 0 1,-3-30-1,3 30-5,4-22-2,1 10 6,-2 0 2,-1-1-2,2 1 0,0-2 1,0 2 9,2-3-3,-2 4-4,1 0 6,-2-1-3,0 3-4,1-3 13,-1 3 0,1-2-5,0 0-3,0 1 2,0 2 4,0-1 17,-4 9-14,8-17-3,-3 9 6,-1 1-6,-4 7-2,9-11 2,-4 1 0,1 4 3,-6 6 2,11-12-4,-4 11-3,-7 1 12,12-8-13,-5 5-5,-7 3 10,14 0-9,-14 0-2,15 0 15,-15 0-13,13 5 1,-6 0 8,-7-5-12,15 9 1,-9-4-1,1 3 5,1 0-7,-3-1 8,0 4-6,3-3 6,-3 4 5,0-3-7,-1 3-7,0-1 7,-2 0-5,2 3 4,-3-4 3,3 1 0,-3 0-4,-1 1 6,0-2-8,3 2 6,-3-12-2,-2 20-3,1-11 6,1-9-3,-1 19-1,-1-14-1,2-5 0,-3 12 4,3-12-2,0 0-6,-4 12 6,4-12 3,0 0-4,-6 8 0,6-8-1,0 0 3,0 0-3,0 0 2,0 0 4,0 0-7,-17-17 4,17 17-1,-1-15-3,1 15 15,0-17-11,-1 9 0,1 8-1,1-18 6,-1 7-9,4-2 3,-2 2-3,1 0 4,1-4-2,-2 5 1,2-3-2,1 2 6,4-5 0,-4 1 0,3-1 0,0 2-2,3-1 2,-2 0-2,5 1 1,-4 0 0,3-2 0,-3 1 4,3-1 6,-3 3 3,4 1-3,-5 3 6,0 1 2,1-1-6,-2 2-5,-3 3-5,0-2 9,-5 6-13,12-5 1,-12 5 2,7-3-1,-7 3 0,0 0 1,13-2-4,-13 2 3,0 0-1,12 8 4,-12-8-3,3 11-3,0-4 5,-3-7-6,5 14 3,-3-3-3,0-3 0,-2 4 8,1-3-7,1 1 12,-1 1-11,2-1 3,-2 2-3,0 0-1,0-1 5,2 1-6,-2 1 5,-1-1-5,-1 5 5,-3-2-6,3-2-1,-2 3 2,-1 0 3,1 0 1,-1 1-8,1 1 0,-2-2-15,-1 3 0,2-2-14,-1 2-12,-3 5-2,4-4-11,-2-2-18,-2 7-11,3-5-14,0-3-9,-2 2-71,-1-2-196,0-3 87</inkml:trace>
  <inkml:trace contextRef="#ctx0" brushRef="#br0" timeOffset="810048.2592">27308 10353 18,'0'0'145,"0"-9"-9,0 9-6,2-7-2,-2 7-7,0 0-11,0-11-2,0 11-8,1-8-8,-1 8-12,0 0-5,3-7-9,-3 7-6,0 0 2,4-4-12,-4 4-10,0 0-2,0 0-9,0 0-1,0 0-5,0 0 1,0 0 2,5 21-4,-6-9 1,-2 3 2,-1 5-2,0 4-6,-6 3 4,3 2-4,-6 2-3,4 2 1,-1-1 0,-2 14-6,1-12 1,2 0 1,1 0 0,-1-1-2,0-1 0,4-2-4,0-2 4,2 1-5,0-2 5,-2-3-3,1-4-1,2-2-9,1-1-3,-1 1-7,0-6-8,1 2-12,0-2-2,-1 0-19,0-5-3,1 3-2,-1-4-4,2-6-17,-4 12-3,1-8-15,3-4-15,-10 6-94,4-3-225,6-3 100</inkml:trace>
  <inkml:trace contextRef="#ctx0" brushRef="#br0" timeOffset="810548.1164">27401 10258 18,'0'0'122,"0"0"-2,10 0-10,-10 0-5,13-2-7,0 2-17,-2 0-3,5 0-11,0 0 2,5 0-11,0 2-1,0-1-10,1 0-1,-1 2-7,-3 2-6,3 0-3,-4 2-1,-1-2 0,-1 3-1,-5 0-17,2 2 7,-5 2-4,1 2 3,-5 3 7,-2-2 5,-5 3-3,-2 1 4,-7 5 1,-2-3 5,-3 4-3,-4-4-1,0-1-1,-2-1 6,0-1-11,1 0-2,0-1-1,0-2-3,5-5-2,3-1-2,-2 1-1,3-3 0,1 2 1,0-1-1,3-3-3,-1 0 1,2-1 0,2-1-3,0 1-1,0-3 2,7-1-19,-9 2-11,9-2-19,0 0-10,0 0-27,-11-7-13,11 7-25,0 0-27,-3-7-87,3 7-246,0 0 110</inkml:trace>
  <inkml:trace contextRef="#ctx0" brushRef="#br0" timeOffset="811586.212">27967 10614 139,'0'0'151,"0"0"-8,0 0-21,0 0-5,0 0-21,0 0-6,0-8-10,0 8-10,0 0-9,0 0-5,0 0-2,0 0-12,0 0-2,0 0 0,-13 22-6,8-13 5,1 1-3,-1-2-1,2 4-6,-3 0 1,1-2 1,-3 5-3,1-1-3,1 0-5,0 1-4,3-3 7,-3 3-4,4-3-4,-1-1 2,1 2-4,-1-4-4,2 3-1,1-4 3,0 4 0,-1-5-3,6 3-1,-3-2 1,1-2 1,1 4-4,-2-3 7,1-1-9,1 0 2,-4-6-2,6 11 0,-3-7-2,2 1 1,-5-5 1,6 7 2,-3-2-2,-3-5 3,0 0-2,6 3 3,-6-3 0,8 1-3,-8-1-3,0 0 3,15-9 0,-9 6-3,2-4 3,1-1-1,0-1 1,3-5-3,-1 2-12,-1-5 9,-2 4-4,1-3 3,-2-1-4,-1 0 2,-1 2-2,-1 3 1,-2-2 3,1-3 2,-3 2-1,-2 4 5,0-2-8,-1 1 4,-2 3 9,0 0 3,0-1 1,0 2 0,-4 2-4,1-3 6,-1 2-3,2 0-1,-1 2 3,3 2 2,0-1-1,5 4-1,-8-8-7,8 8 7,-5-4-7,5 4 0,-5-3-2,5 3-4,0 0 2,0 0-2,0 0 2,0 0 1,0 0-3,0 0-3,25 0-5,-12 1-1,1 0-4,4 3-10,0-3-5,1-1 2,0 3 1,4-2-9,4 1-8,1-1-7,2 0 2,-2-2 0,-1 2-12,-5 0 3,-1-2 2,1 0 7,-1 0 3,-1 1 4,-2-2 2,-4 1 4,-2 1 2,-1-3 21,-2 2 1,1 0 12,-3 1 6,-7 0 10,11-3 8,-11 3 9,8-2 8,-8 2 1,0 0-6,7-7-4,-7 7 7,0 0-3,0 0-12,0 0-2,0 0-1,-18-7-5,18 7 0,-10 0 2,10 0-5,0 0-2,-14-3-4,14 3 5,-9 1-6,9-1-3,-8 2 1,8-2 0,-8 7-2,8-7-4,-4 7 1,2-1 2,2-6-3,-1 10 2,1-10-1,5 12-1,-3-5 1,2-1-2,1 3 6,1-2 0,0 0-7,4 3 3,-2-4-2,1 2 5,2 1-6,0-2 1,3 3-3,-3-2 1,4 1 0,-3 0 4,-2-1-2,2 0 2,-1-1-1,-1 4-1,1-2-1,-1 0-1,-3-1 2,3 0-3,-3 1 6,-2-1 0,-2-2-6,2 2 1,-3-1 4,0-2 3,-2-5 2,-2 13-6,2-13-1,-6 12 2,1-7 7,-1-1 3,-3 1-11,0 0-1,-3 0 0,1-2 6,-1 0-6,-2 1 3,0-3-1,-3 1 1,-1-2 0,-1 1 3,-1-1-5,3 1-8,2-1-6,2-1-16,1 0-13,-1-1-21,2 1-21,3-2-30,0 2-126,-2-2-259,10 3 115</inkml:trace>
  <inkml:trace contextRef="#ctx0" brushRef="#br0" timeOffset="811939.247">28813 10706 128,'0'0'127,"0"0"-14,0 0-9,0 0-7,9 9-12,-3-3-8,-1-1-6,1 1-3,-1 2-10,0 1-4,0 1-8,-3 0 1,2-1-10,-2 2 8,-1 0-15,1 1 5,0 0-11,0-1 0,1-2-1,-3 2 0,0 1-9,1-4-13,-1-1-23,0-7-6,2 15-22,-4-10-10,2-5-18,-1 12-30,1-12-57,-4 5-177,4-5 78</inkml:trace>
  <inkml:trace contextRef="#ctx0" brushRef="#br0" timeOffset="812199.9331">28758 10408 131,'0'0'142,"0"-9"-19,0 9-13,0 0-14,0 0-9,5-8-8,-5 8-6,0 0-10,6-2-13,-6 2-2,0 0-10,0 0-4,12 12-15,-9-8-17,-3-4-19,5 8-20,-4-1-18,0-1-29,-1-6-67,0 14-163,0-7 73</inkml:trace>
  <inkml:trace contextRef="#ctx0" brushRef="#br0" timeOffset="813858.9165">29284 10187 71,'-3'-8'157,"3"8"-8,-4-5-11,4 5-4,0 0-15,0 0-14,-5-9-6,5 9-13,0 0-5,0 0-13,0 0-10,0 0-3,0 0-9,0 0-3,0 0-5,0 0-7,0 0-3,0 0-5,0 0 1,1 32-6,1-22-3,0 5 3,-2 4-3,0-1 2,0 8 0,-2 0 2,-1 0-5,2 2 3,-6-2-3,2 3 5,0 0-5,-3 0 1,2 0-2,1 0 1,-2-2-4,3 0 0,-1 1-4,-1 1 3,3-4 2,2-5 0,0-1-5,0-4 5,-1 3-10,2-1 4,2-5-4,-1-2 9,0 1-4,2-1-3,-1-3-1,2-1 0,0-1 5,-4-5 1,8 7-2,-5-3 2,-3-4-5,0 0 1,18-5 1,-18 5 0,13-7-4,-6 0 4,3-2 0,0 1-2,-1-1-3,4-1 0,-4-4 5,1 1-2,-1 2 0,0 1-2,-2 2-1,1-3-2,1 4 7,-4-1-5,3 1 2,-1 0 1,-5 0-2,4 1 6,-6 6 1,8-7-4,-6 5 4,-2 2-5,5-6-1,-5 6-1,7-2-3,-7 2 4,0 0-1,0 0 2,11 0-5,-11 0 3,0 0-1,9 5-2,-6 0 2,-3-5-4,6 7-1,-2-4 9,-4-3-9,6 13 7,-2-6-6,0 1 6,0 0-4,0-1 4,1 3-4,-1-3 5,-2 0-3,6 3 2,-6-2 1,4-1-1,-3-3 0,4 1 4,0 0-7,0 0 1,2 0 0,-1-3 3,3 1-2,-1-3 0,-2 0 2,4 0 0,-1-3-3,3 1 2,-4-1-1,2-4-4,0 3 3,0-1-7,-3 0 0,3-3 2,-4 1 4,0 2-1,1-1 1,-5 0 8,0 1 0,-1 0 2,1 1 10,-4 4 4,3-8 5,-3 8-5,4-6-4,-4 6 1,0 0-1,0-8-6,0 8 0,0 0-5,0 0-2,4-7 0,-4 7-3,0 0 4,0 0-7,0 0 4,0 0-5,0 0 4,0 0-1,-15 16 1,15-16 0,-9 8-1,3 0-3,2-3 3,0 1-3,-2 0 4,2-1-10,1-1-2,3-4-2,-8 10 2,7-6-4,1-4-5,-3 7-1,3-7-3,0 8 2,0-8 1,0 0 5,4 6-2,-4-6 6,0 0 5,11-1-5,-11 1 1,13-5 4,-4 1-4,0-3 5,-3 3 0,3-2-5,-1-2 3,0 1 0,-2-1 3,-1-1-2,2 1 4,-2 2 8,2-2-1,-3 0 4,0 1 2,-2 3 0,1-3 3,1 3-2,-4 4 1,7-9-1,-7 9-2,7-5-4,-7 5 1,6-3-3,-6 3-1,9-2-2,-9 2 0,12 1 1,-12-1 0,9 2-3,-3 0 2,-1 1-2,-5-3-2,12 6 0,-6 0 0,-1 1 1,3 0 0,-3-1 4,1 3 0,2-2 2,-2 3-7,2-2 2,0 1 2,-2 3-6,1-3-7,0 2-4,2-2-4,-4 0-13,3-1 4,-4 1-2,2-4-1,-2 2-1,-2-2 2,3-2-5,-5-3 5,4 9 0,-4-9 8,4 4 2,-4-4 0,0 0 4,0 0-1,0 0 8,0 0-5,0 0 8,0 0-2,0 0 5,-6-25 1,4 18 4,2 7 3,-2-10 5,2 10 9,2-12-2,-2 12-2,0-9-1,0 9-1,6-8-4,-2 5-3,-4 3 4,11-4-1,-1 1-3,-1 1-1,3 1 0,-1 1 2,2 0-4,1 0 1,-1 0-4,3 1 4,0 1-1,-2 0-4,0 1 0,5-1 3,-6-2-4,1 3 4,1 1 2,-1 0-6,-1-2 5,1 2 2,-3 0-1,0 0-4,-1 3-4,-1-4-3,-3 1-10,1 0-9,0-1-14,-3 2-8,-4-5-13,7 7-11,-7-7-10,2 6-17,-2-6-33,0 0-80,-11 12-230,2-10 103</inkml:trace>
  <inkml:trace contextRef="#ctx0" brushRef="#br0" timeOffset="814248.773">29329 10384 177,'5'-5'179,"-5"5"-10,0 0-17,0 0-11,0 0-16,3-7-8,-3 7-14,0 0-9,0 0-12,0 0-8,0 0-10,0 0-7,10 0-6,-10 0-5,13 0-1,-2 2-4,3-2-7,4 4-3,2-1-2,6-3-2,2 2-4,2 2-5,-1-2-5,3 0-9,1 0-16,1-1-9,-1 1-21,-4 1-11,5-3-26,0 0-14,-2 0-25,-3 0-129,-7 0-267,-3 0 119</inkml:trace>
  <inkml:trace contextRef="#ctx0" brushRef="#br0" timeOffset="815008.3439">31455 10302 89,'0'0'122,"-5"-9"-1,5 9-2,0-8-19,0 8-1,-4-7-9,4 7-2,-2-7 1,2 7-18,-4-6-4,4 6-12,-10-6 0,10 6-6,-9-3-10,1 3 1,8 0-7,-17 0-2,6 0-6,-9 0-4,2 5 1,-2 1 3,-1-2-11,-6 3 7,3 4-3,4-3 5,-5 2-6,5-2-2,-2 5 0,5-1 0,0 1-7,-4 3 5,7-1-2,1 0 1,3 1-1,-4 1-2,5 0 5,4 2-6,1-1 1,2 1 1,0 0 3,4 1-4,0-1-8,7 5 6,-1-6 4,7 5-7,0-3 3,5 0-4,-2-2-6,4 1-7,-1-2-14,0-1-4,3-3-12,0 1-15,-5-5-4,0-2-26,0 1-6,1-3-28,-2 1-87,0-3-223,-7-1 98</inkml:trace>
  <inkml:trace contextRef="#ctx0" brushRef="#br0" timeOffset="815580.1415">31633 10752 153,'0'0'155,"-5"-10"-17,3 5-8,2 5-17,0-11-13,-2 3-1,2 8-18,4-10-9,1 3-4,-1 2-6,2 1-7,2-2-5,1 2-7,1 0-3,0 0-5,-1 2-5,2 2-4,1-1-4,-1 1 3,-1 1-7,2-2-4,-1 2 8,-4-1-5,0 2-5,2 0-7,-3 3 1,-1-3-4,1 1 6,0 3-4,0-2-3,0 3 9,-1 1-8,1 2 0,-2-3-12,-2 0 19,2 2-6,-4 2 3,0-2-1,-2 3-3,-2-3 2,0 2-2,-2-2 2,1 2 2,-1-1-3,-1 0 0,-2-2 1,2 1 3,-2 1-3,-2-2 2,4 1-9,-4-1 8,3-2-7,-4 1 10,3 1 0,2-3-7,-4 0-1,2 0 6,3-1-7,1-2 1,5-2-2,-12 6 10,8-3-12,4-3 12,-7 5-8,7-5 2,-4 4-7,4-4 8,0 0 2,0 0-6,0 0-2,9 12 2,-3-11-1,6-1 7,1 1-3,6-2-8,2 1 9,6-1-4,1-2 9,3 1-8,-2 0-2,0-1-2,3 2-3,-3-2 3,2-3-7,-3 3-2,1 1-1,0 0-7,-2 0-2,-4 1-2,3-1 2,-3 0-2,-3 0-6,7 0 3,-11-1-9,0 3-2,-5-1-7,0 1-13,-2-3-12,-2 3-17,-7 0-104,9-1-207,-9 1 92</inkml:trace>
  <inkml:trace contextRef="#ctx0" brushRef="#br0" timeOffset="816600.3753">27239 11268 28,'0'-8'160,"0"8"-16,4-10-9,-4 10-17,3-7-6,-3 7-18,4-10-7,-1 6-6,-3 4-10,2-6-1,-2 6-6,4-6-4,-4 6-8,4-6-5,-4 6 1,5-4 2,-5 4-7,5-5-3,-5 5-2,12-4-6,-12 4-4,11-1-3,-3 1-8,3 0 3,0 0 2,1 0-5,1 0-6,1 0 4,7 1 1,6 3 0,-7-1-8,9-1 0,3 2 1,3-1 2,3 1-9,1 1 3,12 1 1,-13-2-3,14 3 2,3-1-7,0-2 4,-1 1 4,6 4 1,-2-2-4,5 0-4,2 0-2,1 0-9,23 1-2,-28-2-1,6 1-8,22 1 2,-27-2 2,2-3 2,29-1 2,-2 1 3,-1-1-2,2-4 12,2 2 1,3 2 13,-3-4-3,2-1-3,-2 3 8,0-4 1,-2 1 1,5 3 3,-1 0 4,6-4 0,-4 5-2,1-2 5,-7-2-4,5 6 1,-5-7-7,4 5 4,-4 2-5,4-2 0,-2-1-10,0 1 3,-2 1-1,-2 0-3,-31-1 3,37 3-6,-6-3-5,-27 1-13,25-4-6,-28 1 3,3-1-5,0-1-3,-2 2 2,-1-3 0,-1 0 8,-7 3-1,-3-5 1,-12 4-1,-2-2 2,-4 3 13,-3-3-10,-2 0 16,-8 2-2,-5 0 3,-1 2 6,-5 0 3,-7 0 8,12-3-6,-12 3-1,8-3 3,-8 3-3,0 0-1,0 0-5,0 0-7,0 0-11,0 0-1,0 0-23,0 0-15,-27-3-6,27 3-9,-12-1-20,12 1-4,-13 0-15,13 0-118,-16 0-240,10 0 107</inkml:trace>
  <inkml:trace contextRef="#ctx0" brushRef="#br0" timeOffset="821297.9976">27933 12085 79,'0'0'106,"0"0"-3,0 0-7,0 0 0,0 0-19,0 0-3,0 0-11,0 0-2,0 0 2,0 0-9,-12-8-6,12 8-7,0 0 6,0 0-14,0 0 4,0 0 1,-15 3-8,15-3 6,-9 5-14,9-5 4,-12 5-7,3-3 4,2 0-5,-1 2 3,-3-1 0,0 2 3,-4 1-6,-3-1 9,4 1-5,-8 2 3,2 1-4,-7 0-3,0 3 4,1-1-9,-3-1 4,2 0-6,-1 3 1,8-2-2,-3 1-6,5-2 4,-1 0 3,2-1-4,-1 0 0,5 1-4,1-4 7,0 2-2,1-2-3,2-3 0,2 3-5,1-1 3,0-2-7,2 2 6,4-5-4,-8 7 3,8-7 2,-4 5 1,4-5-7,-2 7 6,2-7-2,0 0-4,0 0 2,0 0 1,6 13 2,-6-13 4,8 1-3,1 2-6,-9-3 2,15 1 2,-5-1-3,3 0 1,1 1 0,4-2 1,0 1-1,1-1 1,0 1-1,1 0-1,0-3-1,2 3 6,-2 0-4,3 0-4,-1-1 1,-1 1 8,1 0-5,5 1 2,-7-1-2,0 0 0,0 3-3,-1-3 4,-2 1-2,1 0 2,-5 2 1,-2-1 1,1 1 0,-1-1-1,1 0-4,-1 1 2,-1-2-3,-2 0 5,1 2 0,-1-2 2,0 2-3,-1-3-4,1 3 7,-8-3-8,11 2 7,-7 1-2,-4-3 1,8 2 0,-8-2-2,7 3 4,-7-3-1,5 2 1,-5-2-6,0 0 0,10 5-4,-10-5 4,0 0 0,0 0 0,-1 7 6,1-7-3,0 0 2,-12 12-7,4-7 2,-1 1 0,-1 0 7,-1 1-2,1-1-2,-5 3 3,1-1-3,-4 1 3,4-1-9,-4 0 4,4 1 3,-3 0-4,1 0-1,-1 0 4,3 2-6,-3-2 9,1 0-3,0-1 2,0 1-2,0-1-4,-1 0-1,3-1 7,-3 2-6,3-2 2,-1 2 4,0-2-9,3-1 4,-1-1 5,3 2-12,0-2 11,1 0-4,2 0 1,2 0 0,-1 0-2,2-1 1,-1 1 0,5-5-1,-5 8 5,5-8-7,-2 7 1,2-7 6,0 0-1,0 0 3,7 12-6,-3-8 10,-4-4-2,11 4-12,-3-2 16,-2 0-12,4 0 7,3 0-6,-1-2 10,2 1-6,-3-1-1,4 2 2,2-2 4,2 0-8,-2 0 1,2-2 5,-1 0 1,0-1-5,1 0 7,0 1-12,0-1 5,3 1 2,-3-2 2,3 0-4,-3 0-1,3 1-1,-2 1 4,8-5-3,-6 2 1,-4 3 0,2-3-1,1 3 12,-2-1-15,0 1 6,-1-3-2,-5 5 0,-1-2 4,0-1-10,-2 2 4,-2 0 0,0 1-2,-8 0 0,11-3 0,-4 2-4,-7 1 2,7-1-4,-7 1 7,0 0-1,0 0-12,10 0-17,-10 0 0,0 0-3,0 0-3,0 0-12,0 0-3,0 0-9,0 0-8,0 0-14,0 0-103,-26 2-202,26-2 90</inkml:trace>
  <inkml:trace contextRef="#ctx0" brushRef="#br0" timeOffset="823079.3347">28574 12218 104,'0'0'122,"0"0"-11,0 0-9,0 0-11,0 0-8,0 0-12,1-7-9,-1 7-6,0 0-3,0 0-8,0 0-8,0 0 0,0 0-1,0 0-13,0 0 2,0 0 4,7 22-10,-6-15 0,0 1-1,0 4-6,-1 0 3,3-1 8,-3 2-14,-1 4 8,1-1-9,0 2-5,0-2 8,-2-1-2,2 2 2,2 2-9,-4-1 8,1 0-1,0-1-8,2 1 2,0 1 4,-2-2-5,4-1 1,-5 1 1,2-2-6,0-3 1,0 0 5,-1-1-9,1 1-11,-1-3-4,0 3-6,-3-4-8,3 1-7,-2 0-7,-1 0-7,0-3-19,2 0-4,-3-1-73,-2-1-165,1 0 73</inkml:trace>
  <inkml:trace contextRef="#ctx0" brushRef="#br0" timeOffset="823468.3137">28528 12161 5,'0'0'102,"0"0"-12,9-1-3,-9 1-5,10 0-5,-2-5-13,-8 5 11,18-1-8,-6 0-10,0-1-3,2 0-4,-1 0-1,0-2-7,6 2 3,-3-2-19,1-1 7,-2 3-4,3 0 4,-1 0-11,0-1 1,-5 2-3,0 0 3,-1-1-19,3 2-4,-3-2 1,-1 2-6,0 0-7,-10 0-19,12 2-6,-12-2-9,10 2-3,-10-2-14,5 2-10,-5-2-68,0 0-153,0 0 68</inkml:trace>
  <inkml:trace contextRef="#ctx0" brushRef="#br0" timeOffset="823749.2394">28482 12492 86,'11'-3'106,"-2"1"-3,4-1-11,0-1-9,-1 2-19,2 1 5,-2-1-8,1-1-13,1 3-2,-1-1-9,1 0-1,-2 1 1,0 0-11,0 0-12,-2 0 6,1 1-31,-3-1 7,0 1-17,3-1-12,-2 3-16,-2-1-25,-7-2-49,9 3-133,-3-1 59</inkml:trace>
  <inkml:trace contextRef="#ctx0" brushRef="#br0" timeOffset="824370.2338">29015 12393 2,'0'0'91,"11"-6"7,-4 4-13,-7 2-7,14-2-2,-9-3-2,-5 5-5,12 0-15,-12 0-3,10 2-6,-10-2-5,0 0 2,10 3-2,-10-3-19,4 2 16,-4-2-9,2 8 1,-2-8-1,0 8 0,0-8 2,-1 14 2,1-3-1,-2-4-3,0 3-11,1 1 7,0 0-4,0 2 4,-2-2-10,1 4 4,0-3-4,1 0 3,-1 4-14,1-3 8,0-1-2,1 0 1,0 0-2,0-2 1,1 0 5,-1 2-11,1 0 10,1-2-4,-2-1-7,1-1 0,0 1-1,0-2 4,-1-7-7,3 15 8,-1-9-7,-1 0 9,0 1-5,-1-7 4,1 10-20,-1-10 17,2 8 1,-2-8-4,2 8 4,-2-8-9,4 4 6,-4-4 0,6 2 4,-6-2 1,0 0-2,17-3 5,-9-1 0,3-1 3,-3 0-4,2-2 9,1-1 1,0 0 5,2-5 7,-1 0-2,1-1-3,1-1 7,1-7-7,-2 5-4,1-4 1,-2 4-7,-2 2 0,-1-2-2,1 0-4,-1 1 9,-1 2-13,-1-2 3,0 4-2,-2 3 2,0-1-2,0 2-5,0-1 0,-2 4 4,0 0-15,-3 5-2,4-9-16,-4 9-15,4-6-16,-4 6 5,0 0-6,0 0-9,0 0-14,0 0-13,0 0-35,0 0-72,0 0-217,0 0 96</inkml:trace>
  <inkml:trace contextRef="#ctx0" brushRef="#br0" timeOffset="828512.9583">30129 12240 81,'0'0'100,"0"0"-9,0 0-9,0 0-6,0 0-9,0 0-5,0 0-2,0 0-5,0 0 3,0 0-12,0 0 0,0 0-7,0 0 1,0 0-1,0 0 3,0 0-9,0 0 1,0 0-10,0 0 2,0 0-1,0 0-8,0 0-3,0 0 1,0 0-2,0 0 3,-18 10 2,12-6 4,-4 1-8,1 0 3,-2 0 3,-2 5 2,-2 0-8,0 1 2,-2 0 2,-6 5 0,1-2 0,0 0-3,-1 3-4,0-1 2,2 1 0,7-3 0,-7 4-4,4-5 0,2 2-1,3 0-2,-2 0 0,2-2 3,1 2-15,0-1-1,-2 0-11,5-1-8,-2 1-3,3-6-7,0 2-1,3-2-12,-4 0-9,4 1-3,-1-3-13,1-1-12,2 0-85,2-5-184,-4 6 81</inkml:trace>
  <inkml:trace contextRef="#ctx0" brushRef="#br0" timeOffset="828948.8099">29772 12272 59,'0'0'109,"0"0"-14,0 0-15,0 0-9,0 0-9,0 0 8,0 0-20,0 0-1,0 0-11,7 11 9,-7-11-3,9 11 6,0-4 2,-4 2-5,1-3-2,1 3-1,1 1-9,4 3-6,-3 0 1,5 1 4,-4-1-6,2 0-4,1 1 8,0 2-8,-1-1-14,0 0 9,-1 1 1,2-2-1,0 1-2,1 1-5,-5-1 5,2-1-8,1 0-1,-2 0-4,0 0 4,1-3-3,-5 0-13,1-1-8,-1-1-22,0 0 2,-2 2-19,-2-4-12,3 3-13,-3-4-103,-2-6-198,-2 11 88</inkml:trace>
  <inkml:trace contextRef="#ctx0" brushRef="#br0" timeOffset="829527.8455">30396 12428 135,'0'0'116,"0"0"3,3-6-31,-3 6 15,0 0-12,0 0-1,0 0-14,0 0-10,0 0-13,0 0 1,0 0-1,0 0-11,0 0-8,0 0 14,0 0-26,0 0 8,11 12-5,-7-3 0,1-2 9,-1 3-18,-1-3-4,4 4 11,-3 0-12,-1 1 2,3-2 1,-2 1 1,-1 2-4,-1-1-3,2-2 6,-2 0-3,1 1-4,-3-2-7,0 0-1,-1-1-10,1-8-9,-4 13-11,4-8-15,-4 1-17,4-6-22,-6 9-23,1-7-75,5-2-198,-11 4 89</inkml:trace>
  <inkml:trace contextRef="#ctx0" brushRef="#br0" timeOffset="829775.8195">30450 12205 11,'0'0'85,"0"0"-3,0 0-16,0 0-6,0 0-13,0 0 2,0 0-13,0 0-11,11 25-16,-8-18-12,2-2-19,-1 3-53,0-3-80,1 0 36</inkml:trace>
  <inkml:trace contextRef="#ctx0" brushRef="#br0" timeOffset="830996.7266">30709 12642 90,'0'0'115,"0"0"-11,0 0-2,0 0-9,0 0-9,0 0-3,0 0-16,0 0-3,0 0-2,0 0-7,0 0-14,0 0-5,20-12 2,-20 12-9,10-1 7,-10 1-8,13-1 3,-7 1-17,-6 0 13,16 0-3,-7 0-5,-9 0-3,17 2 0,-9 1-12,-2-2 9,3 2 2,1 1 1,-4 0-12,3 1 3,-2 0-2,0 1-5,-3-1 5,3 4 3,-3-4-5,-2 2-1,3 3 0,-3-3 10,1 0-6,-3-1 0,0-6-2,-5 17-5,0-8 4,1-1 2,-2 1-6,-1 1 5,0-3-1,0 0 0,-1-2 2,-1 2 5,1 1 0,-2-4-9,3 1 6,0 0-2,0 0-8,0-1 8,3-1 1,4-3-3,-9 5 0,9-5-4,-7 5 14,7-5-11,0 0 9,-5 3-6,5-3-1,0 0 4,0 0-1,0 0 0,0 0-12,0 0 7,0 0 0,21-10 1,-15 5-2,1-1-7,3 0 8,-4 0 3,3-3-10,3 4-3,-3-2 9,1-2-7,2 1 5,-1-2 6,0-2-5,3 2 6,-5 1-6,2 0 4,-2 1 7,0-1-2,-3 1-3,2-1 11,-2 1 0,-1 1 6,-1 2-5,3-4 1,-3 4-3,-4 5 4,7-8-3,-4 3-7,-3 5 7,4-8 1,-4 8-5,2-6 5,-2 6-9,0 0-2,4-5 2,-4 5-1,0 0-8,0 0 7,0 0-10,0 0 9,0 0-5,0 0-1,0 0 2,0 0-1,0 0 1,1 17-3,-1-17 6,-1 16-5,-1-5 3,4-1 0,-4 1 8,2-1-5,0 2-8,0 0 6,0-1-5,0 1 0,0-1 1,0 2 2,3 3 3,-1 0-1,2-5-1,0 0 2,-3 1-5,8 1-8,-4-1-11,3-2-22,4 2-2,-5-3-10,3-1-11,2-1-4,-1 0-10,0-2-19,1 0-87,1-2-200,-2 0 88</inkml:trace>
  <inkml:trace contextRef="#ctx0" brushRef="#br0" timeOffset="831999.0238">31201 12363 34,'0'0'84,"0"0"20,0 0-14,0 0-10,0 0-14,0 0-2,0 0-7,0 0-8,0 0-5,0 0 7,0 0-14,0 0-1,13 8-3,-13-8 4,10 2-6,-10-2 4,9 3-7,-1-1 0,-3 0 2,4-2-4,2 3-9,0-1 5,1-2-5,-1 2-5,3-1 8,-3-1-8,2 1-7,1-1-3,1 1-5,1 1-5,0-2-21,-2 0 7,-3 2-13,2-2-9,-6 0-5,-1 1-9,-6-1-1,13 2-8,-13-2-6,8 3-45,-8-3-127,0 0 57</inkml:trace>
  <inkml:trace contextRef="#ctx0" brushRef="#br0" timeOffset="832364.4188">31293 12582 19,'0'0'104,"0"0"-12,3 7-1,-3-7 11,4 4-17,2-1 1,-6-3-7,10 3-7,-5-1-3,-5-2-8,15 4 2,-8-4-21,4 4 33,0-2-27,3 0-10,3 0 6,-3-1-5,6 3-12,-2-4 0,1 0-9,0 0 4,0 2-5,0-2-7,0-1-11,-3 1-19,-1-1-6,-1 1-7,-1-2-11,-2 1-3,1 1-13,-3-2-15,-1 0-23,-8 2-57,10-2-167,-10 2 74</inkml:trace>
  <inkml:trace contextRef="#ctx0" brushRef="#br0" timeOffset="834058.152">32374 12189 88,'0'0'97,"0"0"-9,0 0-2,0 0-13,0 0 10,0 0-1,0 0-9,0 0-4,0 0-4,3-5-4,-3 5 0,0 0-5,0 0-10,0 0-5,0 0-8,0 0 2,0 0-4,-23 7-3,14-3-15,-4 2 18,-3 2-18,-4 1 8,-5 1-12,6 1 7,-3 0 0,0-4-5,4 3 1,2 2-1,-4-4 2,5 2 1,-2-2-6,2 3-2,3-5-3,1 2 5,2-1-4,0-1 7,3 2-8,1-4 2,-1 0 5,1 1-11,0-1 1,5-4-1,-7 8-1,7-8 6,-4 7-10,4-7 7,0 7 1,0-7 9,0 0-20,9 8 11,-2-6-7,-7-2 4,13 5-1,-4-3 5,3 1-3,-1-2-5,0 2 4,3-3-1,-1 0-1,3 1 5,-5 1-5,1 0 3,1-2 3,-1 3-11,2-3-6,5 0 14,-4 1 0,-2 0-3,3-1 1,-3 2-7,1-2 0,-3 2 4,3-2 4,-3 1 9,-2 0-4,-1 0 3,-2 1-6,-6-2 2,11 3 9,-4 0-10,-7-3-1,7 5 2,-5-1-4,-2-4 3,0 0-1,-2 12 2,2-12-1,-6 8-4,-2-1 2,-1-2 2,1 2-4,-4-2 11,-1 3-8,-1-3 4,0 3-4,-4 0-1,3-3 1,-3-1-2,4 4 10,-4-1-3,1-1-4,1 2 8,-3-2-8,4 2-5,-1 0 6,1 1 3,-2-3-4,2 2-1,3-2-2,2 1 3,-1-2-4,1 2 9,1 1-5,2-2-4,-3 1 1,2-2 4,0 3-9,5-3 1,-3-2 4,2 3 0,4-6 4,-6 10-6,4-7 5,2-3 1,-2 11-4,2-11 2,9 8-1,-6-3 4,3-2 2,5 3-3,-1-3 6,1 0-10,2-2 2,5 1-1,3 0 0,-4-2 5,4 0 1,3 0-2,-6-1-2,5-1-2,-1 1 2,-2-1-1,1 0 4,-1 2-7,-1-2 1,0 0-10,-6-1-9,1 1 6,-3 0-5,1 2-5,-3-1-11,-3 1 12,-6 0-9,14-3-7,-14 3-5,6-2-6,-6 2-18,0 0-17,7-2-90,-7 2-191,0 0 85</inkml:trace>
  <inkml:trace contextRef="#ctx0" brushRef="#br0" timeOffset="835046.9559">32566 12483 28,'0'0'78,"0"0"-11,0 0 0,0 0 3,0 0-21,1 18-3,-1-18 5,0 10 0,0-10-5,-1 14 10,-2-6-7,3 2-13,-2-1-4,0 3-7,2-2 4,0-1-5,-3 2 9,1-1-14,0 1 2,-1-1-7,1-1 3,-2 2 9,1-2-19,1-2 19,0-2-17,0 5 0,-2-3 0,4-7-5,-6 10 7,4-6-4,2-4-5,-4 8-4,4-8 18,-5 6-21,5-6 9,0 0 1,0 0 12,-6 3-12,6-3-3,0 0-4,0 0-3,0 0 5,0 0 12,-5-20 0,3 10-8,0 2-4,2-2 9,0-1-13,2-1 6,0-1-3,-1-1 12,0 2-11,2-2 3,1 2 0,-2-2 2,0 2 1,0 2-9,1-2 5,1 0-3,1 2-3,-2 1 1,1-3 5,3 3 5,-3 1 1,-2-1 4,8 1-1,-6-1 10,5 1-15,-5 1 1,2 1-5,0 2 7,1-1-7,1 1 4,-3-1-10,1 1 22,2 0-15,-8 4 2,10-5-10,-5 3 9,-5 2-1,9-1-9,-9 1 7,9-1 4,-9 1-6,7 4 1,-7-4 0,7 5 0,-4 0-6,2 2 9,-5-2 0,6 4-3,-2 1 10,-2 1-12,0 0 5,0 1 5,1 1-10,-3-1 1,1 4-1,1-1 7,-1-1-11,3-3 1,-4 2 5,2-1 3,-2-2-7,3 3 3,-2-4 5,0 1-2,-1-10 4,0 0-8,0 0 8,0 0-3,0 0-4,0 0-4,0 0 12,9 45-5,-11-42 3,2-3-1,0 0-1,0 0 7,0 0-2,0 0-6,0 0-3,0 0 10,0 0-6,0 0-8,0 0 6,0 0 8,0 0-3,0 0-2,0 0-7,23-74 9,-23 74-9,0 0 7,13-33-5,-13 33-4,0 0 8,11-29 0,-11 29-14,0 0 10,14-26 2,-14 26-3,0 0-2,0 0 22,15-24-11,-15 24-21,0 0 17,0 0-6,23-22 6,-23 22-1,0 0 4,0 0-3,25-12 1,-25 12 3,0 0-2,0 0 9,29-9 0,-29 9-6,0 0-6,0 0-1,0 0 5,0 0 1,0 0-7,45 6 5,-45-6 3,0 0-10,0 0 5,0 0 3,33 23-2,-33-23 5,0 0-6,19 22-2,-19-22 1,0 0 4,13 28-12,-13-28 4,0 0 2,7 29 3,-7-29-2,0 0-8,7 30 10,-7-30-1,0 0-2,0 0-7,1 38 0,-1-38-6,0 0-11,0 0-6,-2 40-4,2-40-9,0 0-18,0 0-4,-11 30-11,11-30-16,0 0-71,0 0-176,-13 27 78</inkml:trace>
  <inkml:trace contextRef="#ctx0" brushRef="#br0" timeOffset="835847.1997">33348 12767 85,'0'0'117,"0"0"-15,0 0-1,0 0-11,0 0 3,0 0-4,0 0-12,0 0-5,0 0-8,0 0-2,0 0-7,0 0-8,0 0-3,0 0-7,0 0 1,0 0-4,0 0-8,0 0 2,0 0-5,0 0 4,0 0-9,0 0-2,0 0-7,0 0 6,0 0-2,0 0-4,0 0 4,0 0-5,-90 13 4,90-13 1,0 0-3,0 0-6,-28 17 0,28-17 10,0 0-9,0 0 2,-22 24-1,22-24-2,0 0 0,-15 23 3,15-23-3,0 0-1,-13 29 4,13-29-2,0 0 0,-6 30-3,6-30 0,0 0 5,0 0 2,0 0-6,5 40 1,-5-40-3,0 0 2,0 0 3,20 33-1,-20-33-6,0 0-1,24 19 5,-24-19-1,0 0 1,30 12-2,-30-12 1,0 0 0,38 7-4,-38-7 8,39-2-10,-39 2 3,0 0-11,60-3-11,-60 3-4,42-7-8,-42 7-13,42-5 2,-42 5-11,37-7-5,-37 7-6,28-7-2,-28 7 2,0 0-6,31-10-12,-31 10-65,0 0-162,0 0 72</inkml:trace>
  <inkml:trace contextRef="#ctx0" brushRef="#br0" timeOffset="843359.2736">27514 13397 53,'0'0'87,"0"0"-16,0 0-6,0 0-9,0 0-6,0 0-7,0 0 1,0 0 2,0 0-3,0 0 1,0 0-5,8 13 3,-8-13 13,0 0-8,-1 12-9,1-12 3,0 12-2,0-1-2,-1-1 0,-3 1 6,2 5 5,-4 1-10,3 2-5,-5 5-1,-1 2-10,-1 0 9,1-3 2,-2 3-8,1 2-1,1-3-5,2 1 1,-2 0 0,1 2-9,0-5 6,2 3-8,0-9 8,1 1 0,1-1-9,1 1-5,-1-2-9,2-1-8,-1-3-2,1-1-11,2 0-9,-2-1-9,2-1-16,0-1-10,0-8-2,0 12-14,0-12-82,2 7-183,-2-7 82</inkml:trace>
  <inkml:trace contextRef="#ctx0" brushRef="#br0" timeOffset="844288.7943">27962 13558 40,'0'0'75,"0"0"1,0 0-19,0 0 1,0 0-9,0 0 0,0 0 1,0 0 0,0 0 1,0 0-7,0 0 7,4 19-7,-4-19 11,-7 8-13,4-3-7,-4 2 20,0 2-3,-1-3-4,-1 5 4,-3-1-1,0 3 1,0-1-12,-1 2-17,1 1 9,1 2-5,-1-3-1,1 1-2,1-1-1,3 1 0,-1 2-9,1-2 4,3-2-4,-2 2 5,4-3-4,0-2-2,1 1-2,2 0-2,2-1-2,-2-3 2,-1-7-8,8 9 5,-3-6-4,1 0-1,2-3-3,3-1-1,0 0-4,0-3 0,2-3-8,1-1-7,3-1 7,-3-5 6,1-1-10,-3 3 17,2-3-8,-3 1 7,-3-1-9,3-1 5,-4 3 1,-3-3 1,-4 4 4,0-4-1,-4 5-2,0-4 2,-1 1 4,-4-1-1,2 4-10,-3-2 2,1 4 2,3-2 3,-2 2 9,3 1 0,0-1 4,2 4 4,-3 0 0,6 5 5,-2-9-5,2 9-10,-3-8 12,3 8-3,0 0-9,8-9 3,-2 5-4,0 1 3,5 0-3,1 1 0,1-1 2,6 1-11,-2-1 11,1 1-5,0 0 5,-4 2-6,-1 0 6,1 0-7,-3 3 0,2-3 2,-3 1 5,0 2-6,-2-1 3,2 1-7,-3 1 5,0 0-6,0-2-10,-1 2 18,0 0-3,0 1 6,-1-1-1,-1 0 2,-2 3 3,3-2-1,-2 0-1,-1 2-9,1-1 12,-2 2-8,0 0 4,1 4-1,-2-5-1,0 3 4,-2 0-1,4 0-5,-4 2 6,1 0-5,0-2-3,-1 1 7,1-1-8,0 0-1,3 1 5,-2-2-2,2 2 2,-2-5-1,1 1 6,2-2-5,-1 2-3,0 0 3,-2-7-3,6 10 1,-2-6 5,-4-4-1,6 7-1,-6-7 1,9 4-1,-9-4 6,8-1-5,-8 1-5,12-3 7,-12 3-4,11-5 5,-4-2-3,-1 1 0,1 2-3,-1-5 1,-2 4 2,2-7 9,-1 2-8,-1-1-6,2-6-3,-2 1 8,1 2-5,-4 2 3,0-4-2,-1 1-4,-2-2-3,0 5 4,0-1 2,1 0 2,-2 2 0,0 0-10,-1 1 8,0-1-4,0 3-1,0 2-8,0-1-7,0 1-17,4 6 2,-5-7-13,5 7-17,-9-5 1,9 5-23,-7-3 12,7 3-11,0 0-7,-15 4-98,9 0-205,6-4 90</inkml:trace>
  <inkml:trace contextRef="#ctx0" brushRef="#br0" timeOffset="844971.9382">28592 13776 19,'0'0'128,"0"0"-8,0 0-9,0 0 2,0 0-22,0 0-6,0 0-12,0 0-10,0 0 1,0 0-15,0 0 2,0 0-5,0 0-11,0 0 5,0 0-8,0 0 0,-22 8-6,22-8 0,0 0-3,0 0-1,-1 9-3,1-9-3,0 0 1,0 0-1,0 0 0,0 0 9,0 0-1,0 0 1,0 0-8,0 0-2,0 0 2,0 0-4,0 0 0,-8-17-3,8 17-2,-4-9 2,3 3-1,1 6 1,-2-11-8,2 11 5,-2-11-4,1 5 5,1 6-6,-4-12-3,4 12-1,-2-10 2,2 10-5,-2-7 10,2 7-10,-1-9 2,1 9 6,0 0-5,0 0 1,0-11-1,0 11 3,0 0-2,0 0-3,0 0 1,0 0-1,5-4 6,-5 4-14,0 0 9,0 0 1,0 0 2,0 0 0,13 14-6,-13-14-3,3 7-7,-1-2 2,1 2 3,-3-7-7,2 10-26,1-3-10,-1-2-8,0 2-9,-2-7-7,2 12-19,-2-7-75,0-5-187,0 12 83</inkml:trace>
  <inkml:trace contextRef="#ctx0" brushRef="#br0" timeOffset="845535.8438">28828 13578 77,'0'0'80,"12"2"-4,-12-2-9,8 3-3,-8-3-9,11 1 5,-5 2-7,-6-3-1,11 3-6,-5 0-4,-1 1-1,0 0-11,-1 0 5,0 2-5,0-1 5,0 1-4,-3-1-1,3 4-5,-4-9 1,0 15-4,0-5 0,0 0-6,-4 1 6,1-2-6,-2 1 3,0-1 5,-1 2-7,-2 1-5,3-3 9,-3 1-6,-1 0 1,3 1 0,-3-3-2,1 1-5,2-3 6,2 2-3,-5-1 5,4-1-5,2 2-1,-2-3 6,1-1-6,4-4-5,-4 10-3,4-10 5,-8 6 4,8-6-7,-3 4 3,3-4-7,0 0 11,-2 7-16,2-7 8,0 0 0,0 0 5,0 0-5,0 0 3,6 7-3,-6-7 10,0 0-1,15 3-8,-8-3 4,5-3-6,-1 3 3,-1 0-1,4-2-4,-2-1 5,7-1-4,-7 3 1,6-3-4,-5 4 6,1-4-6,-1 1 9,-1-2-5,1 2 0,-2 3 2,1-5-15,-1 3-3,-2-1-11,2 2-5,-2-2-4,-9 3-1,13 0-9,-7-3-3,-6 3-11,10 0-7,-10 0-21,7-1-90,-7 1-188,0 0 83</inkml:trace>
  <inkml:trace contextRef="#ctx0" brushRef="#br0" timeOffset="846228.2428">29230 13575 40,'0'0'83,"0"0"-4,0 0-8,0 0 0,0 0-11,0 0-4,14 14 12,-14-14-11,1 6-3,-1-6-6,1 11-6,-1-11 8,3 10-8,-3-3 4,2-1 1,-2-6-7,0 17-1,0-9-6,0-1-4,0 3-3,0-10 2,-2 16-12,4-8 2,-2 1 3,0-3-1,0-6-5,2 15 1,-2-7 3,2-1-6,-1-1 1,2 2-3,0-1-13,-1-2 7,-2-5 3,7 8 2,-3-3-10,2-3 12,-6-2 0,10 3-3,-4-1-2,2-2 8,-8 0-4,15-4-10,-8 1 7,2 0 3,1-2-5,-2-1-6,1 0 11,2-1-9,-3-2 0,-1 0 3,2-2-3,1-1-2,1 0 6,-2-3 5,0 6-20,0-5 7,-3 3 9,1 0-3,-3 1 4,1 0-9,0 2 11,-2-1 4,0 2 6,-3 7-2,5-10 5,-5 5 4,0 5 1,0 0-8,3-9-1,-3 9-1,0 0-7,1-7 2,-1 7-6,0 0 3,0 0 0,0 0-3,0 0-1,0 0 2,0 0-3,0 0-1,0 0-3,0 0-1,0 0-1,0 0 1,0 0 2,0 0-4,-4 26 4,1-19 10,3-7-14,-2 17 3,0-7 6,1 0-5,0 2 7,0-3-6,0 3-6,-1 5 5,2-1-2,-4-5 4,2 6-2,-1-1-1,2-3 8,-3 3-10,4-5 4,-2 6 0,-1-3 2,0-2-4,1 0 3,-1 3-1,1-3-6,-2-1 2,1 0-9,1 1-23,-2-3-3,0 0-13,3 0-10,-2 2-26,1-5-5,-2 3-22,3-2-105,-3-2-234,0 1 104</inkml:trace>
  <inkml:trace contextRef="#ctx0" brushRef="#br0" timeOffset="847369.8908">30051 13578 131,'0'0'128,"0"0"-12,0 0-2,0 0-12,0 0-8,0-10-10,0 10 0,0 0-7,0 0-6,8-8-1,-8 8-3,7-5-9,-7 5-8,8-4-4,-2 2 1,-6 2-10,13-3-4,-6 2-1,-7 1-10,15 0 0,-3 2-3,-2 1-4,0 1-3,-1 1 3,0 2-2,0-1 4,0 2-9,0 0-1,-2 1 8,-1 3-5,1-4 0,-4 4-7,-1-1 1,3 0 0,-3 0 5,0-1-6,-2 2-5,2 1 5,-4 1 0,0 2 2,0-6-2,0-1 8,-2 1-5,0-1-3,2 2-12,-2-1-6,0-2-7,1-2-14,1 2-26,-5-1-8,4-2-9,3-5-21,-8 9-18,3-5-77,5-4-212,-10 1 94</inkml:trace>
  <inkml:trace contextRef="#ctx0" brushRef="#br0" timeOffset="847620.781">30084 13351 47,'-2'-7'114,"2"7"-6,0 0-25,0 0-2,0 0-5,0 0-8,0 0-8,0 0-8,0 0-8,0 0-15,0 0-12,0 0-15,29 10-13,-22-6-11,0 0-14,2 2-17,-2-2-58,-3 2-118,1 0 52</inkml:trace>
  <inkml:trace contextRef="#ctx0" brushRef="#br0" timeOffset="848449.9939">30408 13699 72,'0'0'103,"0"0"-1,2-10-16,-2 10-24,9-5 2,-5 4-1,-4 1 1,13-5-14,-5 4-4,-2-4 7,3 4-23,3-2 13,-5 2-3,1 0-6,4-2-3,-1 3-2,-2-2-7,2 1-2,-11 1-4,13-2-2,-4 4 0,-9-2-5,10 3-1,-10-3 4,9 5 7,-5-1-6,-4-4-5,2 10-4,-2-5 15,0-5-2,-2 17 2,-2-7 0,-1-1-8,-3 1 3,2 4 0,-2-2 5,1 2-5,0-1-5,-2-3-3,4 2 3,-1-4-6,-2 1 4,5-1 2,-1-2-1,-2 1 4,2-2-5,2 0-10,2-5 8,-7 10-4,7-10 5,-4 5-8,4-5 10,-2 5-3,2-5 3,0 0-5,0 0 2,0 0-4,0 0 7,0 0-2,0 0-1,0 0 1,15-15 0,-3 9-2,-7 0-3,3-4-2,-1 1-4,9-4 3,-3 1 7,3-2-7,-5 2 3,3-2-3,-1 0-1,3 0-1,-5 0 2,2 2-4,-1 1 6,-1-2 6,-3 5-6,0-1-5,-1 1 10,-1 0 9,1 0-3,-1 3 14,-1 2 6,-2-4-2,-3 7 2,6-7-3,-6 7-2,2-7 0,-2 7 3,0 0-8,3-5 3,-3 5-4,0 0 4,0 0-13,0 0 3,0 0-5,0 0 3,0 0-2,0 0 3,0 0-5,0 0-5,0 0-3,0 0 5,0 0-2,-9 19-3,5-12 1,1-2 1,-2 3 1,0 3 0,1-2 2,0 2-2,-1-2 4,1 1-5,0 2 1,0 0 0,2-2-1,0 3-1,0-2-3,2-1 4,-2 0 4,0 2-7,2-3 9,0 1-12,0 0 0,0-1-16,0-1-6,2 2-6,-2-3-15,2-1-2,2 0-1,-4-6-17,2 11-10,4-5-6,-2-1-5,-1-1-7,3-1-19,-2 2-74,-4-5-202,9 5 89</inkml:trace>
  <inkml:trace contextRef="#ctx0" brushRef="#br0" timeOffset="849202.3916">31086 13679 8,'0'0'132,"0"0"-17,0 0 2,0 0-12,0 0-5,0 0-9,0 0 2,0 0-2,0 0 0,0 0-8,0 0-3,0 0-2,0 0-1,0 0-4,0 0-5,0 0-10,0 0 5,0 0-12,0 0-6,0 0-4,15 1-6,-15-1-2,12 0 1,-1-1-6,1 0-2,1 1-4,-4 0-2,5-1-3,-1 2 5,1-1-8,3 0-2,-5-1-6,1 2-4,1-1-10,-3 0-15,2 0-6,-1 1-8,-1-1-10,1 1-11,-1-2-10,-3 1-12,-8 0-13,12 0-16,-12 0-14,11 0-87,-11 0-227,0 0 101</inkml:trace>
  <inkml:trace contextRef="#ctx0" brushRef="#br0" timeOffset="849530.315">31114 13914 52,'0'0'120,"0"0"-7,0 0-5,0 0-12,4 10-8,-4-10 2,6 3-9,-6-3-4,10 2-7,-10-2 1,15 3-13,-6-3 2,3 0-10,-1 0-8,1 0 1,3 0-6,5-1-7,-4-1 4,-2 2-4,5-3-1,2 1-9,-3 0 5,-1-1-10,6-2-3,-4 3-2,0-1-12,0 0-13,-8 1-6,5-1-22,-6 0-12,3 1-17,-3 0-10,1 0-14,-2-1-84,-2 1-194,2-1 87</inkml:trace>
  <inkml:trace contextRef="#ctx0" brushRef="#br0" timeOffset="850439.9835">31821 13575 16,'0'0'96,"0"0"-10,0 0-9,0 0-12,0 0 2,0 0-7,0 0-12,0 0 0,0 0 2,0 0-9,0 0 0,0 0 0,0 0 8,0 0-11,0 22 3,2-13 1,-2-3 0,0 4-14,0 0 16,-2 1-8,0 0-3,0 1-4,2 0 1,-3-1 1,-1 5-7,2-3-1,-2 3-2,-1 1-1,0-2 1,1 2-5,2-1-6,-5 0 2,5-2 3,-1-2-2,-1 1-2,0-1 0,1-1-2,0 0 5,1-1-3,0 3-8,0-3-13,0-2-12,0 3-11,-1-3-9,1-2-5,2 1-15,-4-1-2,4-6-3,0 10-18,0-10-79,-2 7-177,2-7 79</inkml:trace>
  <inkml:trace contextRef="#ctx0" brushRef="#br0" timeOffset="851200.5543">32285 13660 90,'2'-6'89,"-2"6"-9,0 0-13,0 0 2,0 0-15,4-8-2,-4 8-6,0 0 0,0-7-4,0 7-5,0 0-3,0-13 0,0 13-1,-4-7-3,4 7 3,-5-7-6,5 7-3,-9-6-3,5 4-12,-3-2 6,-5 1-3,6 3-2,-5 0 5,-1-3-2,-1 4-9,0 1 6,-1-2-2,1 3-9,-1-1 11,3 3 4,-1-1-17,1-3 9,3 4-1,-1 1 14,1-2-23,1 1-5,1 2 4,2-3 12,1 1-7,-2 0-4,5-5 8,-6 10-7,6-3 6,0-7-1,2 10 6,0-3-6,-2-7-6,8 10 3,-4-6-4,0 0 7,1 1-2,-1 1 10,3-1-12,0-3 9,-2 2-11,1-1 0,-6-3 5,11 3-9,-4-2 5,-7-1 3,13 3 13,-8-2-15,-5-1-3,12 0 10,-12 0-6,11-3 2,-11 3 2,12-2 4,-6-1-4,0 0-9,1-1 5,-3 2 1,5-3-5,0 3 4,-4-2-5,-5 4 8,9-5 5,-3 1 2,2 4-7,-8 0-1,6-5 2,-6 5 2,7-2-2,-7 2-3,6-2 2,-6 2 1,0 0-1,0 0-1,0 0-3,14 3 8,-14-3 4,5 5 4,-5-5 2,6 5 1,-6-5 2,6 5-9,-3 1-5,-1-1 6,-2-5 7,9 12-5,-8-6 1,1 3 0,0 2 1,0-3 3,0 4-2,0 0-2,1 5 6,-3-3-6,-4 3 0,-1-1 0,0 0-6,-4 2 5,4 0-2,-5-2-1,1 1 1,1 0 0,-2 1-2,1-2 1,-3-1 0,3 1-5,-1 0-3,3-3 9,0-2-11,0 1-19,2-3-2,-1-1-11,0 2-10,2-1-6,0-3-13,0 0-15,0-3-11,4-3-10,-5 7-72,5-7-181,0 0 81</inkml:trace>
  <inkml:trace contextRef="#ctx0" brushRef="#br0" timeOffset="851994.0463">32764 13615 87,'0'0'96,"0"0"4,0 0-18,0 0-12,0 0 0,0 0-11,0 0-2,0 0-4,-14-4 6,14 4-10,-9 4 0,9-4-2,-10 8-4,10-8-9,-13 6-2,6-2 5,0 3-12,-4-1 6,2 2-9,-2 0 5,0 5 5,2-4-5,-5 3-5,5 1 20,-3-1-16,1 1 6,3-2-3,-1 3-7,-2 1 5,2 1-8,-2-2 2,1 3-8,4-4 2,-3 3 2,4 0-1,-4-2-1,6-2-7,-3 5 2,6-5 1,-4-1-2,4 1-3,2-1-4,-2 1 7,2-2-3,0 0-3,1 0 5,-1-1-3,0 1-1,2-1 0,2-1-3,-2-2 5,0-1 0,1 1-1,1-1 1,-1-1 5,0-1-4,3-1-2,-8-2 1,12 2-11,-12-2 9,13-2 0,-6 0-3,2-1 3,-1 0 3,2-2-5,-1-1 0,-3-1 3,4-1-2,-2 1 2,-3 0-9,0-4 3,-1 3-2,0-2-2,-1 0 5,-1 0 7,-2 0-6,-2-1 8,-1 3-12,-1 1 0,2 2 4,-3-2 2,-2 0-9,-1 2 8,-4 0 0,4 3-5,-2 0 1,-4 2-2,2 2 0,2-2 3,-3 1 2,2 2 2,-1 0-5,1 2-6,0-1-10,-1-1 6,1 4-2,0-1-2,2 1-13,0 0-10,1-2-9,-2 2-4,6 3-26,0-3-1,1 2-24,-1-4-6,2 2-68,2-7-190,-3 10 84</inkml:trace>
  <inkml:trace contextRef="#ctx0" brushRef="#br0" timeOffset="852498.9862">32927 13909 70,'0'0'97,"0"0"-13,0 0 3,0 0-17,0 0-5,0 0 3,0 0-5,0 0-7,0 0-4,0 0 4,0 0 0,0 0-4,0 0-10,0 0-3,0 0 0,0 0-16,0 0 6,0 0-2,0 0 2,0 0-4,0 0-4,0 0-5,0 0 17,0 0-10,0 0 9,0 0-1,0 0-2,0 0 13,0 0-11,0 0-1,0 0 1,0 0-10,0 0 2,0 0 2,0 0-4,0 0-7,0 0-1,0 0 1,0 0-3,0 0 2,0 0-2,0 0-6,2-53-2,-2 53 0,0 0 2,0 0-1,0 0-5,0 0 6,0 0-2,0 0 1,0 0-8,0 0 9,0 0-11,0 0 16,0 0-6,0 0-5,0 0-2,0 0-8,0 0-4,0 0-7,0 0-4,0 0-10,0 0-11,-50 65-23,50-65-5,0 0-18,0 0-8,0 0-13,0 0-60,0 0-188,0 0 84</inkml:trace>
  <inkml:trace contextRef="#ctx0" brushRef="#br0" timeOffset="853114.2219">33248 13746 11,'0'0'77,"0"0"-10,0 0 2,0 0-15,0 0 2,0 0-2,0 0 3,0 0-8,0 0 3,0 0-17,0 0 13,0 0-3,0 0-5,0 0 7,0 0-8,0 0-2,0 0-2,0 0-1,-49 55-3,49-55 0,0 0-4,-16 28-3,16-28-8,0 0-3,-13 32 0,13-32 7,0 0-7,-7 31-16,7-31 14,0 0 2,-7 32-3,7-32-3,0 0 9,0 0-6,-2 31-9,2-31 17,0 0-17,0 0 9,0 0-1,0 0-10,0 0-1,7 41 10,-7-41-3,0 0-8,0 0 6,0 0 0,0 0-7,0 0 8,22 15 5,-22-15-7,0 0 0,0 0 0,0 0 6,0 0-9,0 0-3,0 0 7,0 0 0,0 0 4,65-39 1,-65 39 1,18-15 10,-18 15-11,0 0 2,23-31 1,-23 31-7,9-21 3,-9 21 6,0 0-12,10-34 7,-10 34-3,0 0-1,5-34-6,-5 34 6,0 0 3,0 0 1,-2-39-12,2 39-2,0 0 1,0 0 0,0 0-4,0 0 8,-13-34-17,13 34-3,0 0-17,0 0 16,0 0-18,0 0-7,-17-21-10,17 21 9,0 0 8,0 0-17,0 0 0,0 0-8,0 0 0,0 0-5,0 0-45,0 0-126,0 0 56</inkml:trace>
  <inkml:trace contextRef="#ctx0" brushRef="#br0" timeOffset="853768.3362">33398 13738 67,'0'0'130,"0"0"-14,0 0-16,0 0-7,0 0-4,0 0-12,0 0-10,0 0-3,0 0-12,0 0-3,0 0-5,0 0 4,0 0-8,30-30 1,-30 30-4,0 0 3,0 0-1,0 0 4,0 0-10,0 0 2,41-4-7,-41 4-1,0 0-4,0 0 1,0 0-9,36 0 3,-36 0 0,0 0-6,0 0-1,0 0 1,37-4-5,-37 4 3,0 0-2,0 0 2,0 0-6,46 0 8,-46 0-5,0 0 2,0 0-9,0 0 3,41-4-1,-41 4-2,0 0 8,0 0 2,0 0-7,32-5 0,-32 5-1,0 0 3,0 0-6,0 0 6,0 0-11,0 0 1,0 0 3,0 0 1,0 0-2,0 0 3,0 0-3,0 0 3,0 0-8,0 0 8,0 0 2,0 0-3,0 0 1,0 0 0,0 0-3,0 0-1,0 0 0,6 36 5,-6-36-5,0 0 7,0 0-6,0 0 5,0 0-1,0 0-3,-19 52 4,19-52-2,0 0-2,-9 33 0,9-33-2,0 0 9,-10 34-9,10-34 6,-12 25-4,12-25 3,-12 24-2,12-24 6,-20 28-2,20-28-6,-16 25 6,16-25 0,-22 24 2,22-24-1,-17 25-4,17-25 2,-17 21 4,17-21-6,-21 21 1,21-21-9,0 0-8,-21 29-3,21-29-12,-12 18-6,12-18-9,0 0-7,-18 24-34,18-24-9,0 0-2,-20 20-84,20-20-198,0 0 88</inkml:trace>
  <inkml:trace contextRef="#ctx0" brushRef="#br0" timeOffset="854864.0561">28168 14927 126,'0'0'125,"0"0"-9,0 0-8,-5-6-20,5 6 3,0 0 1,0 0-13,0 0-11,0 0 0,0 0-2,0 0-10,0 0-10,0 0-7,10-5-2,-10 5-1,0 0 4,15 0-1,-15 0-1,13 0 1,-5 2 0,-2 0-6,5 0 3,0-1-8,-1 3-2,0 2 0,0-3-4,0 0 0,1 3-1,-2-1-10,0 2 9,0 1-4,-2-1-4,1 0 1,0 1-3,-2 1-2,-2 0 2,0 1-4,-4 0 6,0-1-7,-3 3 4,-1-1 0,0-2-1,-2 1-3,1 1 3,-3-3-5,2 3 5,-2-2-5,-1 1 1,3-3 0,-2 2 3,2-4-14,-3 3 0,3-4-9,0 1-16,0-1-17,1-1-20,-3 2-22,3-2-11,5-3-9,-10 1-24,10-1-69,-14-1-221,14 1 98</inkml:trace>
  <inkml:trace contextRef="#ctx0" brushRef="#br0" timeOffset="855278.0146">28256 14637 137,'-1'-9'124,"1"9"-13,0 0-10,0 0-3,0 0-20,0 0-3,0 0 0,3 24-10,-1-18-9,-2-6-6,1 13-1,0-8-7,2 1 3,-3-6-15,1 9 5,-1-9 1,1 9-8,-1-9-5,3 8-9,-3-8 9,3 5 1,-3-5 2,0 0 3,0 0 0,0 0-6,0 0 1,0 0-3,0 0 0,0 0-4,0 0-4,10-17-2,-10 17 1,-2-7-3,2 7 5,0 0-8,0 0-1,-6-14-5,6 14 9,-5-3-7,5 3 1,0 0-9,-8-3-8,8 3-12,0 0-6,0 0-9,0 0-9,0 0-14,0 0-7,-7 13-12,7-13-9,0 9-18,0-9-58,-2 9-181,2-9 80</inkml:trace>
  <inkml:trace contextRef="#ctx0" brushRef="#br0" timeOffset="856278.2178">28717 15192 40,'0'-8'115,"0"8"-7,0 0-6,0 0-3,0 0-12,4-7-10,-4 7-7,0 0-1,0 0-11,4-7-6,-4 7-9,0 0 0,6-3-4,-6 3 0,0 0-11,14-1 3,-14 1 1,9 2-4,-9-2-8,14 4 1,-9-1-2,2 0 5,-2 1-5,0 1 4,2-1-6,-3 1 2,0 0-4,1 6-5,-3-3 3,0-1-5,0 3 10,-2-2-10,-3 3 4,2 1 0,-3-1-3,-1 0 2,-1-1-1,-2 1-3,-2 1-1,-2-1 1,3 0 0,-4-1-2,4 1 1,-1-5 0,2 5-3,-1-6-3,3 2 0,0-2 0,6-5 2,-8 7 1,6-5 1,2-2-3,-7 3 6,7-3 2,0 0-3,0 0-5,0 0 4,0 0-8,0 0 2,0 0 2,0 0-3,22-18 8,-8 10-7,-4 0-1,2 0-2,2-4-3,2 0 6,-3-1 1,4 0 6,-2 0-14,2 0 8,-5 1 0,4 0-7,-5 1 4,2 2 2,-4-1 4,0 3-8,0 0 10,-2 0 0,-1 1-4,-3 1 7,1 1 16,-4 4-9,7-8 2,-7 8-3,2-5-5,-2 5 8,0 0-5,3-7-4,-3 7 3,0 0 3,0 0-10,0 0 8,5-6-2,-5 6-2,0 0-3,0 0-6,0 0 3,0 0 9,0 0-10,0 0-9,0 0 12,0 0-3,0 0-1,0 0-2,0 0 5,0 0-4,0 0-6,6 17 9,-6-17-2,0 9-4,0-1 0,0-1 10,0-7-6,0 17 1,0-10 1,0 2-4,-2 4 5,0-2-6,-3 4 2,2 1 4,1-3 6,0-1-6,0 0-6,2 2 2,-1-2 1,1 1 3,1-2-6,2 2 5,0-1-2,-1 1 1,3-1-7,0-3 15,0 0-6,3-1-9,0 2-9,1-2-14,1 0-3,-1-3-15,7 1-15,-3-2-8,3-3-21,-4 0-17,7-2-103,-7-2-230,8-1 102</inkml:trace>
  <inkml:trace contextRef="#ctx0" brushRef="#br0" timeOffset="856792.2316">29484 15040 41,'0'0'169,"0"0"0,0 0-7,0 0-10,0 0-5,0 0-14,0 0-7,0 0-9,0 0-16,0 0-9,0 0-5,0 0-12,0 0-8,0 0-5,0 0 11,18-15-24,-11 13-7,2-1 0,3-2-3,1 2-7,-1-1-4,1 0-1,7-2-1,-1 2-5,0-3-2,1 3-1,0 0-4,-2-1 2,3 2-3,-6 0 0,-2 1 2,1 1-9,-3 1 2,1-3-1,-6 3-3,-6 0-17,15 0-10,-9 3-5,-6-3-6,9 1-5,-9-1-9,2 6 3,-2-6-17,0 0-6,0 0-13,-9 15 5,7-11-22,-8 3-10,4-1-11,-5 1-18,0-1-69,3 0-223,0-1 99</inkml:trace>
  <inkml:trace contextRef="#ctx0" brushRef="#br0" timeOffset="857168.1904">29384 15369 26,'0'0'129,"12"-3"-3,-5 0-10,4 1 8,-1-2-1,1-2-10,0 2-6,0-2-4,-1 2-11,2 1-7,2-4-1,-5 2-17,1 3-6,1-2-5,-4 1-5,4 1-8,0-4-2,0 2-6,-2 1-5,4 0 0,-3-1-1,2 3-4,2-1-1,1-4-1,-2 3-4,0 0-6,-1-1 5,0 0-5,-1 1-7,2 0-10,-3-1-5,1 2-9,1 0-9,-1-1-17,0 0-2,-2 0-12,2-1-22,1 2-13,-4 0-11,-2-1-118,2 2-240,-1-4 107</inkml:trace>
  <inkml:trace contextRef="#ctx0" brushRef="#br0" timeOffset="859198.9083">30486 14759 18,'0'0'83,"0"0"-1,0 0-5,0 0-5,0 0-1,0 0-7,0 0-8,0 0 1,0 0-1,0 0 7,0 0-5,0 0 1,-4 25-2,4-25 7,0 13 7,0-3-17,-2 1-4,0 0-1,1 5 6,-1 1-2,0 3-3,0-1-3,-3-2 0,2 8-5,-1-6-2,0 1-3,0 6-1,1-7-6,1 0-4,-2 1-2,0-2-3,2 0-6,-1-1-1,-2 0 3,0 1-3,1-2 0,-1 1 2,1-3-4,-2-2-4,0 5 0,2-2 3,0-3-5,-1-1 2,1 0-1,0-2-8,0 2-7,0-2-14,-2 0-13,2-1-15,1-1-15,1-2-10,-2 2-18,4-7-12,-5 10-13,5-10-91,-2 4-224,2-4 100</inkml:trace>
  <inkml:trace contextRef="#ctx0" brushRef="#br0" timeOffset="859678.4398">30750 15106 36,'0'0'99,"0"0"-6,0 0-4,0 0-7,0 0-4,0 0-14,0 0-14,-5 19 7,5-19-11,0 8 2,0-8 1,0 0-1,2 13-7,-2-13-6,0 8 1,0-8-9,0 8 12,0-8-6,0 0 6,-2 8 9,2-8-9,0 0 0,0 0 2,0 0-5,-2 7 4,2-7 2,0 0-13,0 0 10,0 0-10,0 0-3,0 0-3,0 0-9,0 0 9,0 0-6,0-28-2,0 28 0,0-11-2,0 11 2,0-11-5,0 11 3,2-12-2,-2 12-3,0-9 0,0 9-2,0 0 1,0-12-2,0 12 0,0-7-6,0 7 8,0 0-3,0 0-4,0-10 2,0 10-10,0 0-4,0 0-13,0 0-3,0 0 4,0 0-8,0 0 3,0 0 5,0 0 4,0 0 2,0 0-4,0 0-5,0 0 8,0 0-21,0 0-6,0 0-13,0 0-7,0 0-5,-4 24-25,4-24-80,0 10-190,0-10 85</inkml:trace>
  <inkml:trace contextRef="#ctx0" brushRef="#br0" timeOffset="860468.8585">31296 14912 33,'0'0'90,"-3"-11"-5,1 5-6,2 6-9,-2-12-2,0 6 0,2 6-7,-4-14-5,2 9-4,2 5-21,-2-13 9,0 8 5,2 5-2,-4-11-14,2 7 2,2 4-8,-5-7 2,5 7-5,-8-7-15,0 5 14,8 2-13,-13 0 11,13 0 6,-18 2-12,7 2 7,0-1-5,-5 5-19,7-2 12,-5 2 6,-1 1-7,1 0 1,-1 3 2,0-3-6,5 2 15,-3 0-18,3-2 8,1 1 8,3-2-8,-1 2 2,0-1-7,4 1-3,-3-2 8,4 2-17,2-2 15,0 0-5,0-8-5,4 13 4,0-6 2,2-3 0,1 1-1,5 0-13,0-2-12,6 1 5,2-3 1,-4-1 10,4-1-18,-2-2-2,0 1 1,-2-2 9,1 1 2,0-4-1,-7 2 6,2 0 0,-1 0 2,-4 1-3,-1 0 1,-2-2 4,2 1 5,-6 5 11,6-5 2,-6 5 10,3-6-10,-3 6 6,0 0 7,4-7-7,-4 7 1,0 0-4,0 0 6,2-5-16,-2 5 6,0 0 1,0 0-1,0 0 2,0 0-9,0 0 2,0 0 6,0 0-5,14 10 7,-14-10-6,4 10-14,-1-4 11,-1 0 4,-2 4-1,0 0-1,0-1 8,-2 3-8,0 3 4,1-2-4,-3 1 6,-1 2-4,0 1-2,-3-3 6,3 1-8,-1 1 2,-2-4-2,2 4 1,-1-2-1,1 0 5,1 1 8,0-2 1,-4 2-15,1-1 0,3 0 0,-4-3-5,4 3 6,-5 1-9,5-3-5,-1-3-14,0 3 0,2-3-12,-1 1-8,3-3-17,0-2-9,-2 3-7,2-3-67,2-5-158,-7 8 70</inkml:trace>
  <inkml:trace contextRef="#ctx0" brushRef="#br0" timeOffset="861158.9019">31772 14843 64,'0'0'77,"-4"5"-7,4-5 5,-8 7-10,4-1 7,0-2-6,-1 1 1,1 0 1,-3 0-16,2 2-1,-1 2-4,3 0-2,-3-1-3,1 2 2,-2 1-10,1 0-9,-3 2 9,4 0 2,-4-2-1,0 2 5,3-1 2,-3 3-19,-1 0 4,2-1-7,-1 1 4,-1-1-1,1 1-7,3-4 3,-1 4-10,-2-2 1,4-2 1,1 1 1,2-2 0,-2 1-4,1-1 3,1 2-12,-2-2 2,4 0 8,0-3-3,0 3 6,2-3-13,0 0 6,0-1-2,1 2 4,1-4 0,2 4-1,-1-1-5,0-3 0,4-1-8,-1 0 6,1-1-7,1 0 0,-1-4 4,5 2-1,-4 2 1,3-6-1,-1 1 5,1 0-6,-2-1 3,3 2 2,-3-5-8,1 1-1,-3-1 7,-1 1-10,-3 1 2,4-3-9,-4-1 10,1 1 9,-6 2-7,3-1 1,-3 7-1,-3-13-6,-1 7 5,4 6-1,-7-11-6,1 6 7,-2 0 8,0 0 2,-3 3-13,-1-1 9,1 1-6,-1 2 4,-1 1 2,0-1-4,-1 1 2,3 2-8,-3 1 0,1-1-8,2 1-11,-1 1 8,2 0-21,-4 0-2,5 2 1,-2-2-9,-1 1 6,3 0-17,-1 1-1,0 0-50,1 1-127,-2-1 56</inkml:trace>
  <inkml:trace contextRef="#ctx0" brushRef="#br0" timeOffset="862471.4074">32296 15034 59,'0'0'64,"4"7"-2,-4-7-2,4 5 3,-4-5-3,4 8-12,-4-8 3,1 9 5,3-3 5,-4 0-6,5 3 3,-5 2 0,0 1-16,-5 0-2,5 1 0,-5 0-8,1 4 0,0-4-1,-3 3-4,1 0-10,-1-4-6,0 2 11,-2-2-4,3 0 0,0-2-2,0 0-7,1 0 5,1-3-2,4-7-1,-9 11-1,2-5-7,7-6 8,-5 9-4,5-9 5,-8 7 15,8-7-24,0 0-1,-9 3 6,9-3-1,0 0 3,0 0-7,-4-14 5,4 14 0,0-12-7,0 2 1,2-1 1,0 2-9,0-3 9,2-5 0,-1 6-4,5-3-8,-5 2 11,2 0-2,1 0-2,1-2 3,-2 2-6,3 3-15,0 0 23,0-2-22,-1 4 17,0-3 5,2 3-2,-2-3-1,1 5 6,-3 1 0,2-2-2,0 2-3,-1 1 8,1 1-9,-7 2-5,14-3 4,-8 3 6,-6 0 0,17 3-6,-9-3-2,1 2 3,1 2 3,0 2 4,-3 0-5,2-1 7,2 3 1,-6-1-13,5 1 5,-3 1 4,3 3-6,-4-2-4,3 3 11,-3-2-4,-1 1 4,3-1-3,0 4-5,-1 0 2,-1-1-1,2-1 0,-2 0 1,-3-1 7,3 2-8,-4-2 3,3 3-4,-3-3-8,1-2 13,4-1-3,-6 0-5,2 1 8,-1-6-2,-2 4 0,2-2-9,-2-6 2,5 9 1,-5-9 0,1 6 6,-1-6-5,0 0-4,0 0 10,0 0-12,0 0 11,0 0-6,0 0 2,0 0 9,0 0-15,0 0 5,-4-29-3,4 19-14,0-1 12,3 0 3,-2 1-1,1 0-3,-1-2 7,1 0 8,3 2-6,-3-1-11,1 3 16,1-2-11,1 3 4,1-3 6,2 3-6,0 0-1,1 0-2,0 1 7,2 1 19,-11 5 3,0 0-2,0 0-1,44-20-3,-44 20-6,0 0 3,37-11-9,-37 11 4,29-5 5,-29 5-7,0 0-2,45 0 4,-45 0-6,0 0 4,0 0 3,52 6 0,-52-6-2,0 0-8,34 14 9,-34-14-1,19 12 3,-19-12-10,0 0 4,25 24 0,-25-24-4,14 20 5,-14-20-2,0 0 8,13 34-12,-13-34 7,5 31-3,-5-31-5,4 29 1,-4-29 2,0 0 0,-2 45 3,2-45-11,0 0-1,-3 47-15,3-47-16,-8 27 0,8-27-22,-9 26-11,9-26-29,0 0-8,-10 33-76,10-33-198,0 0 89</inkml:trace>
  <inkml:trace contextRef="#ctx0" brushRef="#br0" timeOffset="863749.0014">28721 15974 4,'0'0'74,"0"0"0,0 0-11,0 0-3,0 0 8,0 0-13,0 0-1,27 4 1,-16-2 3,-1-2-2,2-2-5,4 1-3,3 0-3,2 1 6,9-3-9,-2 1-5,1 0 0,2-1 1,-1 0 0,4 2-5,-1-4-2,0 3 1,2-1-7,1 3-3,2 0 6,0-2-2,-1 3-3,0-1-1,0 1-19,-1 1 15,0-2 6,4 0-7,12 2 9,0-2-5,2 3 5,-3 0-1,5-3-1,2 1-9,2-1 2,6 3-1,26-3-1,-29 0 5,30 0-9,-29 0-5,32 0 1,-4-3 9,0 3-7,-2 0-1,-23-4-5,34-3 5,-3 5-2,-5-3-5,4 2-5,-30-2 6,28 1 2,3 1-2,-4 0 1,3 3 2,-7-5 1,0 6 0,-24 1 25,-4 0-3,1 0 0,2 2-5,-2-3 1,-2 2 1,-5 1-6,-2 0 0,-16 2-9,2-3 4,10 4-9,-14-2 6,-4-3-1,-3 1-4,2 2 2,-4-1-4,-6-1 3,0-2 0,-2 1-31,-2 0 5,-3-2 2,-5 0 3,3-1 3,-3-2 0,2 2 5,-5-1 7,3-1 3,-4-1-3,-5 4 17,13-5-15,-7 2 9,-6 3 0,10-5 7,-6 0-2,-4 5-4,7-4 5,-7 4-6,5-3-4,-5 3-3,0 0 2,0 0-8,7-4-5,-7 4 7,0 0 3,0 0-3,0 0 0,0 0 0,0 0 0,0 0 1,0 0 3,0 0-1,0 0-4,-20 14-1,20-14 2,-7 4 2,7-4-3,-6 6-6,6-6 0,-6 2-1,6-2-2,-5 3 3,5-3-13,0 0 10,-8 4 0,8-4-4,-4 5 2,4-5-2,0 0-12,-5 4-12,5-4-1,0 0-18,0 0-12,0 0-3,-8 3-13,8-3-6,0 0-24,-10 0-98,10 0-228,0 0 101</inkml:trace>
  <inkml:trace contextRef="#ctx0" brushRef="#br0" timeOffset="865810.2105">4646 18013 5,'0'0'72,"0"0"-16,0 0-1,0 0 7,0 0-8,0 0-3,0 0-2,0 0-6,0 0-9,0 0-3,0 0-6,0 0-2,0 0 1,33-4-1,-33 4-3,15 0 3,-15 0-4,23-3 0,-9 2-2,0-2 5,6-3-8,-3 1-4,9 1 7,3-4-5,1 1-2,-2 0 0,4 0 2,1 0 10,-1 0-12,5 0 1,-3 1-5,1-1 0,3-1-4,1-1 0,-1 1 4,12-4-5,2 0 11,-15 3-7,17-1-4,-6-1 1,-10 4-5,15-4 2,-3 1 5,1 3-12,2 0 19,1 2-5,2-1-4,0 0 9,-1 1-16,2 0 10,1 2-5,-1 2 4,-4-2-1,2 0-7,-1-1 9,1 3-7,-2-1-1,2 0 9,1 1-11,4-3 0,1 0 10,0-4-3,5 5-3,0-5-2,26-3 3,-30 4-4,4-3 3,24-2-4,-27 0 1,3 2-4,27-9 5,-1 2 1,-27 7 5,30-7-12,-6 8 6,-25-2-3,28-5-3,-28 6 4,28-4-11,-28 6-4,1 1 5,27-4-3,0 0-1,0-1-3,-28 6 12,29-2-7,-29 2 5,27-5-5,-30 7 6,31-9-7,-32 7 5,7 0-1,-2-1 4,29-6-7,-3 1 8,-26 3 0,26-3 2,-27 3 0,27-2 0,-33 4-2,8-4-1,22-5 3,-28 7-1,4 1 7,26-9 1,-24 5 3,-1 3 2,0-3 1,24-5-3,-26 7 1,-2 0 0,4 1 3,-2 2 3,-3-1-8,-1 1-2,1 0-2,-4-2 11,2 4-9,-1-1 5,5 2 8,-5-3-7,2 4-7,-3-1 7,0-3-3,-2 3-2,0-1 0,-2 1 1,-1 1-4,-11-2-1,-1 1 3,12-4-2,-12 5 0,0-2 0,-6 1 1,20-1 3,-16 3 3,0-2-5,-4 0-2,1 2 1,-1 0 5,-3-1-5,0 3 0,-3 0-1,-6 0-4,-1 0 6,0-2-3,-2 1-2,-18 1 5,30-2 0,-30 2-3,18 0 7,-18 0-7,0 0-4,20-1 20,-20 1-3,0 0-2,0 0-2,0 0-8,0 0 11,0 0-7,0 0-1,0 0 3,0 0-8,0 0-8,0 0-9,0 0-12,0 0-14,0 0-43,0 0-96,0 0 44</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8:50:19.48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1443 4922 23,'0'0'62,"0"0"-14,0 0-4,0 0 2,0 0-10,0 0 0,0 0-2,0 0-9,0 0-3,0 0-1,0 0-4,0 0-1,0 0 4,0 0-1,0 0-7,0 0-5,0 0 3,0 0-3,0 0-3,0 0 3,0 0-5,0 0 5,0 0-3,0 0-3,0 0 3,0 0 4,0 0-1,0 0-5,0 0-10,0 0 11,0 0 4,0 0-1,0 0-4,0 0-3,0 0 7,0 0-3,0 0 11,0 0-1,0 0 4,0 0-10,0 0 9,0 0-4,0 0-2,0 0 10,0 0-8,0 0 12,0 0-8,0 0 1,0 0 0,0 0-1,0 0-1,0 0-3,0 0 3,0 0-7,0 0-2,0 0 2,0 0 3,0 0-9,0 0 2,0 0 4,0 0-5,0 0 3,0 0 4,0 0-4,0 0 6,0 0-1,0 0-8,7 12-3,-7-12 5,0 0 13,1 11-4,-1-11 0,1 9-5,-1-3 9,0-6-8,0 15 5,0-6-10,-1 1 12,1 1-1,-1 1 2,1 0-10,-2 0 4,0 0-5,0 1 7,1-1-8,-2-1 10,3 1-8,-2-2 5,2 2-7,-2-3 5,0 0-5,0 3 4,0-4-15,1-2 13,1-6 0,0 15-5,-1-10 3,1-5-2,-1 12-2,1-12 3,-1 12-2,1-12-3,1 7-1,-1-7 6,0 0 3,-1 10-5,1-10-4,0 0-3,0 0-18,0 0 5,0 7-23,0-7-7,0 0-19,0 0-10,0 0-4,0 0-8,0 0-46,0 0-146,0 0 65</inkml:trace>
  <inkml:trace contextRef="#ctx0" brushRef="#br0" timeOffset="526.72">1457 5499 54,'0'0'77,"0"0"-6,0 0-9,0 0-8,0 0-8,0 0 3,0 0-2,0 0-12,-16 4-5,16-4-8,0 0 8,2 10-2,-2-10 3,0 10-1,0-10-7,0 11 7,0-11-12,0 12-2,1-4 4,-1 0 1,0 1-9,0-2-4,2 3 0,-2 0 7,0-3-4,0 3-4,0 0 5,2-1-3,-2 3-13,0-2 18,-2 0-5,2 2-7,0-2 2,0-1 7,2 1-9,-2 0-2,-2-1 3,4 1 5,-4-1-10,2-1 8,0-8-4,0 14-4,-3-8-10,3-6 5,0 11 1,0-11-12,0 12-1,0-12-1,0 8-19,0-8 8,1 9-15,-1-9-10,0 0-57,2 10-122,-2-10 54</inkml:trace>
  <inkml:trace contextRef="#ctx0" brushRef="#br0" timeOffset="1890.1112">1488 5932 4,'0'0'97,"0"0"-8,0 0-17,0 0-3,0 0-4,0 0-5,0 0-11,0 0-3,0 0-9,0 0-9,5 9 20,-5-9-26,2 9 11,-2-9-16,0 0 5,-2 16 6,2-16-6,0 9 0,0-9 0,0 13-2,0-13 3,-2 18 4,-1-7-1,-3 5-6,3 0 17,-3 2-5,3-1-8,-2-2-1,4 3-2,-4-2-3,3 1 4,0 2-1,-1 6-1,1-6 4,-2 0-12,2-2 2,-1 1 9,2-1-7,-1 1-8,0-2-7,2-3 1,-2 1 3,4 3 4,-2-5 1,-2-2-4,0 2-1,2-1-10,2-2 8,-4 0-5,4 0 1,-2 2 10,2-6 1,-2 2-6,0-7-1,2 13-1,-2-7 6,0-6 0,2 10-8,-2-10-8,3 5 12,-3-5 0,0 8-4,0-8 0,0 0 3,0 0-6,0 8 8,0-8-2,0 0-5,0 0-2,0 0 4,0 0 8,0 0 0,0 0-7,-3 8-1,3-8 6,0 0-12,0 0 4,0 0 4,0 0 9,0 0-12,0 0-2,0 0-4,0 0 13,0 0-3,0 0-1,0 0-2,0 0 12,0 0-8,0 0 13,0 0-11,0 0 6,0 0-1,0 0 7,0 0 1,0 0-5,0 0 3,-14-12 2,14 12-7,-3-8 1,3 8 4,-6-9-10,3 1 4,-2 4 4,5 4 6,-4-14-4,-1 5-6,-1-2 4,3 0-6,-1 2 1,-3-2 0,3-2-9,-3-4 5,2 8 8,-1-4-5,2 2 3,-4-2-6,2 2 4,-1-4 7,1 3-1,1 5 4,-2-2 7,3 3 8,-1 1-2,1 0-6,0 1 1,4 4-3,-10-8 0,6 6-6,4 2-4,-9-5 2,9 5 2,-7-7-4,7 7-1,-6-3 1,6 3-2,-6-5-4,6 5-1,0 0 1,0 0-5,-9-2 0,9 2-2,0 0-5,0 0 1,0 0 2,0 0 3,-3 17-3,3-17 0,3 14 1,-2-6-3,3 1 1,-2 1-1,1 1 2,4 0-5,0 3 4,-1-1-1,1-1-4,2 3 3,0-3-3,0 1 3,-3 1 2,3-3-1,-4-1 5,4-1-4,-3 1 1,2 1-3,-2-2-5,-1 1 5,1-3 0,0 2 0,0-1-1,-2-2 3,1 0-4,-1 0 4,-1-1-6,-3-5 3,6 6-5,-6 0 6,0-6-12,4 5 10,-4-5 2,0 0 3,6 8-2,-6-8 1,0 0 0,4 4 3,-4-4 1,0 0 4,0 0 6,0 0 1,0 0 0,0 0-4,0 0 7,0 0-3,0 0-2,0 0-3,0 0-4,0 0 1,0 0 0,0-23 1,2 13 1,0 3-5,-2-1-1,4-2 2,-3-1 0,1 0-3,4-4 6,-2 1-7,2 2 1,-4 0-2,1 0 3,1 1 1,0 0-2,0 2-1,-2-3-3,3 3 3,0 1 0,0-2-1,-3 3 2,2 1-4,1-3 1,-1 4 0,-4 5-4,11-9 2,-8 3 1,-1 1 3,-2 5 0,10-9 1,-7 7-2,-3 2 1,8-6 4,-4 2-1,-4 4-7,7-6 1,-7 6 4,0 0-2,10-11-2,-10 11 1,4-4 3,-4 4 0,5-5 7,-5 5-7,5-3 8,-5 3-9,0 0 4,5-11-3,-5 11 5,0 0-4,0 0 3,0 0-4,0 0-1,-10-15-6,10 15 2,0 0 1,-11-5 2,11 5-1,-7-5 1,7 5-4,0 0-1,-14-5 5,14 5-7,0 0-6,-19 2-3,9 2-5,2 0-6,-3 3-10,4 0 2,-3 0-11,0 1-16,1 1-1,-3 0-1,4 0-22,-4 4-10,2-2-5,0-2-22,-1 3-112,-1-5-255,5 3 114</inkml:trace>
  <inkml:trace contextRef="#ctx0" brushRef="#br0" timeOffset="3315.8629">1659 6629 90,'0'0'90,"0"0"-6,-8-1-13,8 1 2,0 0-12,0 0-10,0 0 0,-12 1-9,12-1-1,0 0-4,0 0-5,-11 2 18,11-2-29,0 0-2,0 0 6,-9 2 8,9-2-7,0 0 3,0 0-5,-8 2 0,8-2-5,0 0 3,0 0-8,-8 1 5,8-1-3,0 0-2,0 0 0,-8 3-2,8-3-1,0 0 0,-8 2-5,8-2 2,0 0-7,-9 5 6,9-5-9,-6 3 10,6-3-1,0 0-5,-7 4-4,7-4 2,0 0 4,-8 3-7,8-3 6,0 0-1,-6 4 1,6-4-1,0 0-1,-9 1 8,9-1-12,0 0 5,-7 4 19,7-4-21,0 0 1,-9 2 6,9-2-11,0 0 4,-8 3-1,8-3 0,0 0 3,-7 3 5,7-3-2,0 0 1,0 0 6,0 0-2,-6 2 5,6-2 2,0 0 0,0 0 3,0 0 7,0 0-5,0 0 2,0 0-5,0 0 9,0 0-11,0 0 2,0 0-4,0 0-6,0 0-5,0 0 9,0 0-8,0 0-8,0 0 6,0 0 1,0 0-6,0 0 3,0 0-2,0 0 2,25 0 2,-15-1-3,1 1 5,0-1-1,1 0-2,1-1-1,-1 2 5,5 0-7,-3 0 6,-1 0 0,7 2 0,-4-4-5,4 2 4,-1 0-4,0 0 4,2-3 1,-2 3-4,0-2 4,3 2-3,-4-2 1,4 1 9,-3 0-5,0 0-3,0-2-6,-3 2 6,-3 0-6,0 1 4,0 0-2,0 0-2,-2 0-1,-3 0 5,0-2 7,-8 2-5,12 2-4,-12-2 1,8 0-1,-8 0 0,0 0 1,10-2 0,-10 2 10,0 0-6,0 0-7,10 0 5,-10 0-3,0 0-2,0 0-4,0 0-5,0 0-5,0 0-9,0 0-19,0 0-14,0 0-20,9-1-2,-9 1-9,0 0-10,0 0-89,0 0-204,0 0 91</inkml:trace>
  <inkml:trace contextRef="#ctx0" brushRef="#br0" timeOffset="3886.4424">2225 6662 118,'0'0'166,"0"0"-17,0 0-2,0 0-23,0 0-10,0 0-15,2-7-9,-2 7-9,0 0-13,0 0-11,0 0-5,0 0-2,0 0-3,0 0-5,0 0-8,0 0-1,0 0-5,0 0-7,12 0 6,-12 0-7,0 0 1,11 1-7,-11-1 0,0 0-1,14-1-1,-14 1-3,11 1 2,0-1-1,0 0-4,2-1 3,5 1 0,-7 0-6,10 1 5,-5 1-3,2 0 0,0-1-2,-4 1-1,-1 0 0,6 0-1,-7 3-5,5-2 7,-5 0-6,2-2 3,-3 2-7,3 1 3,-3-1 1,0-2-4,2 1 3,-5 0-1,-1-1 1,1 0 9,-8-1-10,13 3 4,-8-3 1,-5 0 5,10 1-8,-10-1 1,9 0-2,-9 0 3,0 0-1,0 0 0,8 2 6,-8-2 0,0 0-7,0 0-4,0 0-12,0 0-7,8 1-10,-8-1-15,0 0-14,0 0-11,0 0-18,0 0-7,0 0-100,0 0-218,0 0 96</inkml:trace>
  <inkml:trace contextRef="#ctx0" brushRef="#br0" timeOffset="4816.735">2972 6728 36,'0'0'80,"0"0"17,0 0-18,0 0-6,0 0-4,0 0-4,0 0-14,0 0 7,0 0-8,0 0-5,0 0 0,0 0 1,0 0-7,0 0-5,0 0-6,0 0-3,0 0-4,0 0 3,0 0-12,0 0 10,0 0-11,0 0 3,0 0-1,0 0 0,0 0 2,0 0 1,0 0 4,0 0 1,21 6 8,-21-6-12,12 4 4,-4-2-9,2 3 9,0-4-5,-1 2 4,5-1-1,0 1-6,0-1 4,4-1-4,1 2 8,1-2-13,2 2 11,0-1-7,1 0 1,4-2-9,-8 0 1,2 1-8,-3-1 8,2 0 0,-2 0 6,-2 0 0,4-1 5,-5-3-6,-1 1 0,0 2-11,0-2 1,-2 2 5,-1-1 5,-2 0-10,1 1 8,-3-1 1,-7 2-3,12-3 2,-12 3-10,9-1 11,-9 1-6,8 0 1,-8 0-5,0 0 3,0 0 1,10 0-4,-10 0-5,0 0 1,0 0 1,0 0 3,0 0-5,5 4-1,-5-4-1,0 0-19,0 0 7,4 7-12,-4-7-2,0 0-19,4 5-11,-4-5-1,0 0-13,3 8-13,-3-8-81,0 0-185,4 5 81</inkml:trace>
  <inkml:trace contextRef="#ctx0" brushRef="#br0" timeOffset="5266.8689">3744 6708 119,'0'0'137,"0"0"-17,0 0-9,0 0-29,6-6 3,-6 6-10,0 0-9,0 0-1,8-3-5,-8 3-11,0 0-4,9 0-8,-9 0-2,0 0-3,13-3-4,-13 3-2,11 0 0,-11 0 0,14 0-6,-4 0 2,2 0-6,2-1 5,5-2 5,1 1-4,2-1-2,-3 0 2,8 1-13,-5-1 10,-2 1 0,7-3-6,-5 3 1,-3-1-8,-2 1-4,-4 2 3,2-2 10,-3 2-8,1-2-5,-1 2 3,-1-3 5,1 2-2,-5 1-4,-7 0 2,13-2-6,-13 2 6,12-2-5,-12 2 4,6 0 3,-6 0-3,0 0-6,10-3 8,-10 3-2,0 0-20,0 0-5,0 0-13,5-5-18,-5 5-20,0 0-20,0 0-28,0 0-77,0 0-212,-28-4 94</inkml:trace>
  <inkml:trace contextRef="#ctx0" brushRef="#br0" timeOffset="6850.4182">1419 6721 96,'0'0'106,"0"0"-8,0 0-7,-6-6 0,6 6-8,0 0 0,-4-6 8,4 6-7,0 0-2,0 0-6,-4-7-4,4 7-4,0 0-4,0 0-6,0 0-9,0 0-3,0 0-2,0 0 4,-2-6-9,2 6-9,0 0 1,0 0-5,0 0-6,0 0 6,0 0-10,0 0-2,0 0 9,0 0-20,0 0 0,0 0 1,0 0 0,0 0-8,0 0 1,0 0 4,0 0 2,0 0-1,0 0-2,0 0 3,12-9 2,-12 9 0,8-5 3,-2 2-5,1-1 4,-7 4-2,14-8 2,-7 6-3,1-3 1,0 1 0,3 0-3,0 0 4,1-3-1,-1 2-1,0 0-1,2-2-1,-2 2-1,1-1 2,1-1 0,0 0 0,4-2-1,-6 3 0,3 0 2,-4-2-3,-1 1 1,3 2-2,-3-3 1,-3 4-6,2 2 4,-2-2 1,-6 4 8,7-6-3,-7 6-2,8-2 7,-8 2 7,0 0-5,5-4 6,-5 4 1,0 0-1,0 0-2,0 0-1,0 0-5,0 0 1,0 0 1,0 0-3,0 0-1,0 0-4,0 0 0,-15 13 2,15-13-2,-8 5-1,4 0-2,-3 1 5,3-2-3,-5 2 2,4 0-2,-5 3 3,2-2-6,1 0 2,-3 1-4,-2-3 1,3 2 2,2-2 2,-4 1-2,2 0 1,2-1 1,-4 0-3,2 0-1,0 0 1,-3-2 0,3 2 1,3-3 2,0 2-3,-2-1-1,0 0 1,1 1-6,7-4 1,-9 2-3,9-2 2,-9 5 1,9-5-1,-7 3-5,7-3 10,0 0-15,-6 4 3,6-4-4,0 0 1,0 0-7,0 0 0,0 0 5,0 0-2,0 0 2,0 0 5,0 0 1,0 0 3,0 0-4,18 8 5,-18-8-1,13 0 2,-2-3-1,1 3 1,-2 3-5,3-3 15,1 0-9,-1 0 1,6 0 7,-6 1-7,-1 2-4,6-1 9,-4 1-7,-1 0 5,5 2-5,-5-1 4,1 1 2,-3-2-2,-1 1 5,2 2-1,-2-4-4,-2 3 3,3-1 1,-2 1-7,-2-2 3,1-1 2,-2 2 2,0-1 0,-1-1-3,2 0 4,-7-2 0,7 2 1,-7-2-1,8 5 4,-8-5 15,0 0 21,7 0 0,-7 0-1,0 0-6,0 0 3,7-10-8,-7 10-2,2-10 5,0 4-4,-2 6 1,0-13-3,0 5-6,0-1 0,0-1-3,0-1-2,0 1 2,0-1-3,-3-1-3,3 0-3,-1 0 1,0 2-2,-1-1 1,2 0-1,-2 1-3,-2 1-2,2 1 3,2 8 0,-1-13-1,-1 7-2,2 6 4,-4-11-1,0 6 0,4 5-2,-2-9-2,2 9 4,-4-6-5,4 6-2,-4-5-3,4 5-12,0 0-16,0 0-12,0 0-15,-6-6-22,6 6-19,0 0-27,0 0-23,0 0-129,-12 9-302,5-7 135</inkml:trace>
  <inkml:trace contextRef="#ctx0" brushRef="#br0" timeOffset="9181.1415">448 5131 16,'0'0'44,"0"0"-7,0 0 1,0 0-2,0 0 2,0 0 0,0 0 4,0 0 3,0 0 3,0 0 1,0 0 6,0 0-7,0 0 6,0 0-6,0 0 2,0 0 0,0 0-4,0 0 13,0 0-13,0 0 1,0 0 2,0 0-5,0 0 4,0 0-5,0 0-3,0 0 3,0 0-8,0 0 1,0 0-8,0 0-2,0 0 1,0 0-2,0 0-4,0 0 0,0 0-1,0 0-2,0 0-1,0 0-1,0 0 10,0 0-16,0 0 3,0 0-4,0 0 6,0 0-1,0 0-5,0 0 1,0 0 6,0 0 0,0 0-5,0 0 1,0 0 2,0 0-3,22-43-2,-22 43-1,0 0-2,0 0-6,29-10 7,-29 10-8,0 0 4,0 0-2,0 0 0,0 0 0,35-8 4,-35 8-4,0 0 1,0 0-8,0 0 2,0 0-3,0 0 8,0 0-2,0 0-5,0 0 7,0 0-1,0 0-3,0 0 8,0 0-2,0 0 0,0 0 5,0 0-6,0 0 2,0 0-1,23 40 0,-23-40-2,0 0 1,0 0-1,-6 39 3,6-39-3,0 0 1,0 0 1,0 0-6,-9 52 3,9-52-3,0 0 14,-6 34-10,6-34 1,0 0-4,-2 31 6,2-31 3,0 0 4,0 0-8,-8 36 1,8-36-4,0 0 0,0 0-4,-6 30-8,6-30-19,0 0-10,0 0 3,0 0-13,-9 29-15,9-29-12,0 0 0,0 0-12,0 0-11,0 0-97,-7 28-214,7-28 95</inkml:trace>
  <inkml:trace contextRef="#ctx0" brushRef="#br0" timeOffset="9758.1082">706 5148 110,'0'0'151,"0"0"-11,0 0-15,0 0-11,0 0-10,0 0-15,0 0-7,0 0-9,0 0-8,0 0-1,0 0-10,0 0-6,0 0-3,0 0-7,0 0-2,0 0-9,0 0 4,0 0-6,0 0-2,0 0-7,0 0 3,-29 65-6,29-65 2,0 0-2,0 0-3,2 41 9,-2-41-11,0 0-6,0 0 4,0 0-1,12 46-2,-12-46 1,0 0-4,13 22 1,-13-22 3,0 0-4,0 0 3,18 23-6,-18-23 5,0 0-4,0 0-2,0 0 11,20 16 2,-20-16-15,0 0 9,0 0-1,0 0 12,0 0 3,0 0 5,0 0-4,0 0 1,0 0 8,0 0 3,0 0 6,0 0-4,43-41-4,-43 41 0,0 0-2,0 0-5,0 0 2,-5-42 0,5 42-9,0 0 3,0 0-6,0 0 3,-24-48-3,24 48 2,0 0-6,-18-25-2,18 25-2,0 0 3,0 0-7,-20-21 2,20 21-1,0 0 1,0 0-4,0 0-1,-18-18 4,18 18-8,0 0-2,0 0-8,0 0-22,0 0-19,0 0-9,0 0-14,0 0-16,0 0 1,0 0-14,0 0-16,0 0-96,0 0-241,0 0 107</inkml:trace>
  <inkml:trace contextRef="#ctx0" brushRef="#br0" timeOffset="11312.0093">1001 5100 87,'0'0'146,"0"0"-9,0 0-3,0 0-5,-11-10-9,11 10-15,0 0-6,-4-7-13,4 7-9,0 0-3,-6-8-10,6 8 1,-4-5-13,4 5-5,-3-7 0,3 7-4,-4-5-1,4 5-8,-6-7 0,6 7-2,-4-5 0,4 5-6,-8-4-6,8 4 2,0 0-7,-7-2-3,7 2 3,0 0-7,-15 6 7,10-2-12,1 1-4,-3 1-1,5-1-3,-2 0 0,4-5-1,-5 11-13,3-5-11,2-6 9,-4 9 0,2-2-1,2-7 7,0 12-12,0-12 11,4 9-8,-4-3 10,0-6-10,6 10 7,-1-3 2,-5-7-2,8 10 4,-2-1 4,0-3-12,0-1 6,-6-5-4,11 12 7,-6-6-1,4 2 2,-2-1-1,-2 2 7,1-1-1,0-1 0,0 0-2,-2 3 6,1-2 0,-1 1 15,0 0-17,1 1 6,-3-3-9,-2-7 0,2 15 5,1-8-6,-1 4 6,-2-11 7,3 13 0,-3-13-2,-5 13-1,5-13 0,-3 12-3,-1-6-1,4-6 3,-9 11 8,9-11-4,-9 7 6,9-7 2,-14 3 3,14-3 1,-11 2-2,11-2 1,0 0 5,-18-10-5,13 5 2,5 5-4,-10-8 7,5 3 4,5 5-2,-9-6 0,9 6 2,-7-10-7,7 10 2,-4-5-4,4 5 2,0 0-4,-3-12 2,3 12-7,0 0 2,5-17-7,-1 12 5,-4 5 0,12-12 1,-5 5-7,-3-1-2,4 4-4,2-3 12,-5 4-1,4-2-8,-3 0 2,4 1-1,-2 1 3,-1 1-4,-1 0 2,6-1-1,-5 2-6,-7 1 4,15-1 0,-3 2-1,-6 0 0,-6-1-2,11 3 6,-11-3 1,12 7-6,-12-7 6,9 9-5,-5-4 4,-4-5-2,8 12 1,-4-7-4,-4-5 3,2 12 5,0-5 9,-2-7-13,5 13-1,-3-4 2,-2-9 0,0 13 1,0-13 0,4 13-6,-4-13 7,0 11-5,0-11 2,3 9 1,-3-9-2,0 0 0,1 10 0,-1-10-1,0 0 3,0 0-1,1 10 3,-1-10-3,0 0 9,0 0-2,0 0 4,0 0-1,0 0-3,0 0 3,0 0 1,0 0-3,0 0-2,0 0 2,0 0 0,0 0 2,0 0-3,0 0-5,0 0 3,-13-27-1,13 27-2,-1-12-8,1 12 13,0 0-6,5-22-1,-3 17 2,0-2-3,-2 7 0,5-12 2,-3 5 1,0 0-3,2 2-1,-4 5 6,5-5-3,-5 5-3,2-8-2,-2 8 3,5-4-7,-5 4 7,8-3 0,-8 3-3,9-3 0,-9 3 2,0 0 6,17 1-12,-17-1 2,13 4-7,-13-4-5,14 6 2,-5 0-3,-5-2 0,-4-4-10,12 6-3,-6-1 3,1 2-9,-3-2 4,-4-5 4,10 12 4,-6-7 0,-4-5-10,9 10 9,-9-10-11,0 0 5,9 7 2,-9-7-1,4 5 5,-4-5 7,0 0 6,5 8 14,-5-8-1,0 0 6,0 0-11,0 0 13,0 0-2,0 0-1,0 0-8,0 0 7,0 0 7,0 0 0,-18-25-7,18 25 17,-2-10-21,2 10 8,0 0-6,0-13-1,0 13 3,0 0-4,6-12-9,-6 12 7,6-8-4,-6 8 5,8-7-5,-1 2 10,-7 5-8,13-8-1,-13 8 6,13-4-7,-8-1 0,-5 5 6,15-3-5,-15 3 4,12-3-5,-12 3 8,13-2-3,-13 2-3,14 0-4,-14 0-2,0 0-3,0 0-1,19 5-2,-19-5-7,9 5-1,-9-5-10,0 0 4,6 12-9,-6-12-11,0 0-7,2 13-22,-2-13-8,-2 11-77,2-11-178,0 0 80</inkml:trace>
  <inkml:trace contextRef="#ctx0" brushRef="#br0" timeOffset="12051.7089">1622 5118 81,'0'0'150,"0"0"-13,0 0-10,0 0-17,0 0-7,0 0-17,0 0-3,0 0-14,0 0 0,0 0-7,0 0-9,-11 18-7,11-18 3,-8 5-8,4-1-7,-2 1-5,0-1 5,2 0-8,4-4-7,-11 7 6,4-5-1,1 1-7,-2 0-8,8-3 15,-9 2-17,9-2 0,-8 2-2,8-2-9,0 0 2,-13 0-5,13 0 1,0 0 2,0 0-1,-10-7-3,10 7-2,0 0 4,0 0 1,4-9-3,-4 9 2,0 0-4,7-11 6,-3 7 10,0-1-4,4 2-6,-8 3 2,9-9-4,-5 6 19,2 0-21,-6 3 10,12-4 4,-7 3-6,-5 1-8,10-2 2,-10 2 5,14-2-3,-14 2 1,12 4-3,-10-1 2,5 1 2,-4 0-4,1 3 6,0 0-3,0 2 5,-3-3 2,2 6 0,-2-3-6,-1 2 4,0-1-2,0 1 4,2 0-4,-2-1 12,0 0-15,-2-1 3,2-1 2,0 2 3,0-10-4,-1 14 10,1-8-8,-2 1 4,2-7-6,-2 10 4,2-10-6,-1 7 9,1-7 9,-5 7-4,5-7 1,-3 7-4,3-7 2,-6 5 0,6-5 0,-7 2 0,7-2-1,0 0 3,0 0-3,-9 2 8,9-2-3,0 0 2,0 0-9,0 0-6,0 0 14,0 0-14,0 0-7,0 0 6,0 0 2,0 0-5,0 0 4,0 0-1,0 0-3,0 0 1,18 5-1,-18-5 4,15-2-4,-15 2 1,13-3 2,-5 1-3,1 0 2,0-1 5,0-1-8,0 1 4,1-2-11,-5 4-7,7-3-15,-4-1 1,0 3-27,0 0-12,-1 1-19,-7 1-12,11-4-30,-7 0-67,-4 4-213,5-6 95</inkml:trace>
  <inkml:trace contextRef="#ctx0" brushRef="#br0" timeOffset="12631.7442">1888 5155 59,'0'0'109,"0"10"-2,0-10-12,0 0 15,0 12-10,0-12-2,-2 9-14,0-3-4,0 2-11,2-8-4,-5 16-1,5-9-10,-4 3-7,4-1 2,-2 0-9,1 0-3,1-1-6,3 1-6,-3 2 0,2-8 1,0 4-3,0 0-4,2-2 0,-4-5-6,5 7 3,0-1-2,2-4-4,-2 2 1,-5-4 0,8 5-2,-8-5 1,8 0 0,-8 0-1,13-2 4,-13 2 4,10-3 7,-10 3-7,11-4 8,-5-1-3,-2-2-2,3 1 2,-3-2-3,3 0 2,-3-2-1,-1 0 7,-1 0 0,0 3 0,-2-4-10,0 1 4,0 2-6,-2-1-3,2-2 3,0 11-2,-8-14-1,4 7-4,0 2 0,4 5 2,-9-9-3,4 6-1,-2-1-10,0 1-9,7 3 0,-14-2-13,6 1-4,8 1-1,-11 0 4,11 0-4,-13-1-11,13 1-2,-10-1-24,10 1-12,-9 1-8,9-1 1,0 0-16,-12-1-7,12 1-90,0 0-215,-8-1 95</inkml:trace>
  <inkml:trace contextRef="#ctx0" brushRef="#br0" timeOffset="13323.5817">2122 5025 14,'0'0'157,"0"0"-11,0 0-5,0 0-10,0 0-5,0 0-10,0 0-7,0 0-11,0 0-8,0 0-9,-17-5-5,17 5-10,0 0-12,0 0 3,-3 5-10,3-5-2,-5 9-6,2-3-8,-1 0-4,4-6 0,-4 12-2,2-4-5,0-3-4,0 2 1,-1 3-1,2-3 0,1-7-6,0 14 3,1-6-8,2 0 3,-1-1-8,0 0 0,1-1 2,-3-6-5,8 10 1,-4-4 0,2-2-3,-3-2 6,-3-2-9,14 6 6,-8-5 1,1 2-6,0-2 7,-7-1-2,12 0 1,-12 0 3,10-4-2,-5 2-3,3-3 3,-3 1-1,0-2 5,0 2 13,-1-3-9,0 0 4,1 2-8,-1-4 6,-2 1 3,-1 0 1,1-1 5,-1-1 0,-1 3-8,0 7 9,-3-12 0,3 12 0,-2-12-2,0 7 5,2 5-5,-4-9-5,4 9-1,-8-6-4,4 1 0,4 5-6,-10-5-6,10 5 1,-10-4-8,5 2-6,5 2-3,-11-3-6,11 3-16,-11-3-17,11 3-10,-10-1 0,10 1-18,-9-4-13,9 4-22,-8-1-121,8 1-263,0 0 116</inkml:trace>
  <inkml:trace contextRef="#ctx0" brushRef="#br0" timeOffset="19755.9642">1652 7213 56,'0'0'83,"0"0"2,-9 0-14,9 0 4,0 0-11,0 0-2,0 0-12,0 0 0,0 0-2,-9-1 0,9 1-10,0 0 0,0 0 3,0 0-3,0 0 8,-12 0 4,12 0-5,0 0 0,0 0 3,0 0 3,0 0-5,0 0-2,0 0 1,0 0-4,0 0 4,0 0-8,0 0 1,0 0-1,0 0 0,0 0-2,0 0 2,0 0-3,0 0 1,0 0-2,0 0-1,0 0-3,0 0 2,0 0 0,0 0-6,0 0-2,0 0 0,0 0-4,0 0-5,0 0 1,0 0-5,0 0-1,0 0-1,0 0-2,0 0 2,0 0-5,0 0 2,0 0-1,25-11 1,-20 10 1,5-2-4,-1 1-1,3-3 0,-2 2-2,1-2-6,3 2-5,-4-1-3,2 2 3,-1 1-4,0-1 5,-2 0 2,1 1-4,-3 0 1,3 0 2,-3-1 1,-7 2 3,15-2 2,-8 2-2,-7 0 0,12-2 2,-12 2-2,9-1 0,-9 1 5,7-1 0,-7 1 0,0 0 4,0 0 7,0 0-4,8 4 9,-8-4-4,0 0 2,0 0-3,0 0-1,0 0-4,-13 12 1,8-7 0,-1 0 2,1 0-3,0 2 1,-1-2-5,3 2 0,-2 0 3,2-1 1,-1 2-3,0 2 0,1-1-5,-2 0 2,5 0-1,-4 3 1,3-2 1,-2 2 11,2 0-10,-3 5-4,3 0 8,-2-5-4,1 2-3,-2 1 4,2-1-7,2-2 9,-3 0-7,1 0 5,-1 1-4,0-4 5,1 1-2,0 0 5,1 0-5,-1-2-1,0-2-10,0 2-7,2-8-1,-5 9-1,5-4-4,0-5-13,-2 9-11,2-9 0,-2 6-8,2-6 7,0 0-28,0 0-33,-4 6-36,4-6-74,0 0-236,0 0 104</inkml:trace>
  <inkml:trace contextRef="#ctx0" brushRef="#br0" timeOffset="20458.6429">1965 7285 104,'0'0'134,"0"0"-13,0 0-13,0 0-7,0 0-16,0 0-5,0 0-10,0 0 0,0 0-11,0 0-8,0 0 1,0 0-4,0 0-5,-14 19-1,11-15 0,-1 3-4,3 0-5,-4 2-6,2-1 2,-1 3 8,-1-1-13,2 1-1,0-1-3,1-1 2,-3 3-7,4-2 1,0 1-1,0-1-3,1 3 2,0-3 1,0 1-6,2 0 0,-2-1-4,3 1 5,-3-4-6,4 3 3,0-5-2,-3 2 0,4-2 3,-5-5-5,6 8 1,-3-4 4,-3-4-2,6 8-4,-6-8 2,7 4 1,-7-4-7,9 1 9,-9-1-2,0 0 6,14-5 2,-8 4 5,-6 1-1,10-8 1,-6 3-4,3-2 0,-5 2 9,5-3 2,-2-1 6,1 0-3,-4-2-1,1 0-9,1 0 5,-2 1-1,0-2 3,0 2-4,-2-2 2,0 1-5,-2 1 4,-2 0 5,3-1-2,-3 1-2,1 1 2,-3-1-4,2 3 0,0-1-4,-1 1-1,0-1-1,-1 1-4,-1 2 2,2 1-3,1-1 1,-1-1-5,5 6 2,-8-6-3,5 2-2,3 4 1,-9-4-5,9 4-14,-5-5 0,5 5-23,0 0-11,-6-4-23,6 4-6,0 0 0,0 0-2,0 0-9,0 0-20,0 0-2,0 0-15,0 0-119,-5 16-264,5-16 117</inkml:trace>
  <inkml:trace contextRef="#ctx0" brushRef="#br0" timeOffset="21995.8234">2304 7213 26,'0'0'158,"-3"-7"-10,3 7-12,0 0-10,0 0-15,0 0-5,0 0-17,-7-4-7,7 4-11,0 0-1,0 0-10,0 0-1,0 0-12,-11 10-5,11-10-5,-6 7 2,6-7-8,-6 9-3,3-2-2,-1-2 2,-1 5-4,0 0 4,0-2-6,-1 2 3,2-1-6,1 3-1,-5 2-2,3 1 1,1-3-6,2 4 3,-3-1 0,2 0 3,2-3-7,-2 1 3,-2 3-6,5-4-1,-2-2-1,2 2 1,0-2-3,2 0 3,-2-3-2,6 2 5,-2 1-7,-2-3 3,1-2-10,0 0-2,1-1-6,-4-4 8,10 8 0,-5-5 3,-5-3-5,9 2-3,-9-2 12,13-1-10,-13 1-11,14-4 3,-5 0-5,-1-1 0,3-2 1,-5 3-3,2-5 1,2 2 3,-4-3-1,0 1 3,1 0-1,1 0 2,0-1 4,-3 1 5,-1 0 4,-1 3 15,-1 0 10,-2 6 6,4-11 5,-4 11-5,0-6 3,0 6-3,0 0 1,0-11 4,0 11-3,0 0-2,0 0-1,-3-9-5,3 9-4,0 0 0,0 0-3,0 0-8,0 0 0,0 0 4,0 0-5,0 0 0,0 0-2,0 0 3,0 0-1,14 20-5,-13-14 1,2 0 2,-2 1-3,2 0 2,-1-2 0,1 4 1,1 1-3,0-2 2,-2 0-1,2 2 0,-1-3 0,2 1-1,-3-1-5,2 1 9,-2-4-2,-2-4-1,6 11-2,-2-7 1,-1 0-5,-3-4 6,7 8-6,-5-5 0,-2-3 1,4 7 1,-4-7-1,0 0 1,0 0 8,5 3-2,-5-3-1,0 0 1,0 0-4,0 0 3,5-15-1,-5 15-2,2-12-3,0 7 5,-2 5-11,-2-17 7,0 10-2,-2-4-1,1 1 1,0 1 1,-1-3-1,-1 3 3,1-1 3,-2 3 3,-1-2 3,2 1 4,-1 3-4,3-2 1,-3 4 0,0-5 8,2 5-8,-4-3 2,4 2 0,4 4 3,-10-5 6,10 5-2,-6-3 8,6 3-9,-7-4-4,7 4-1,0 0-5,-5-5 4,5 5-9,0 0-1,0 0-6,0 0-13,0 0 4,0 0-3,0 0-1,0 0 0,0 0 4,0 0 2,0 0-3,0 0 3,0 0-4,0 0 0,27 7-5,-19-7 2,2-1 0,1 0 4,1 0-2,-3-3-4,4 2-2,-1-1 6,1 0-6,-3-1 2,2 0 2,-2 0-2,0 0-1,1 0 2,0 1-3,-5 0 2,2 0 5,-1 0 3,-7 3-5,10-4-1,-10 4 4,7-1 4,-7 1-1,7-4 2,-7 4 5,0 0 0,0 0-2,0 0-1,0 0 3,10 0 1,-10 0-2,0 0 5,0 0-8,0 0 11,0 0-2,4 8 2,-4-8-6,0 0 4,1 8-4,-1-8 3,0 7 0,0-7 1,4 10 2,-4-10 2,1 10 1,2-4-5,-3-6 5,2 10-4,0-3 1,-1 0 4,2 0-2,-1 0 0,2-1-5,1 3 11,-3-3-4,1 0-4,1-1-1,0 2-2,-2-2 3,4 0 0,-3 2 9,0-2-12,2 0 4,-5-5 6,8 12-10,-6-7 0,2 0 0,-1 2 6,-1-3-7,-2-4-1,5 8-10,-1-3 1,-4-5-14,1 7-4,-1-7-15,3 8 5,-3-8-15,0 0-10,0 0-17,-4 12-15,4-12-96,-9 1-207,9-1 92</inkml:trace>
  <inkml:trace contextRef="#ctx0" brushRef="#br0" timeOffset="22779.2738">2871 7316 45,'-13'17'78,"13"-17"-2,-6 5-8,6-5-2,-8 7-11,3-6-4,5-1-4,-12 5-10,7-4 1,5-1-14,-12 2 5,5-2-5,7 0-4,-11 0-3,11 0 4,-11-2-2,11 2-4,-10-3 1,10 3-7,-6-4 15,6 4-3,-5-5 4,5 5-6,-3-6 3,3 6-2,0 0 7,0 0 0,-1-9-5,1 9-3,0 0 5,0 0-7,0 0 7,5-9-7,-5 9 4,0 0-17,8-3 12,-8 3-3,7 0-8,-7 0 2,0 0 4,14 3-11,-14-3 9,11 4-7,-5-1 7,-1 2-2,0-1 1,0 0-1,0 2 0,1-2 2,-3 2 4,2 2 5,-1 0 5,-1-4-6,1 3 11,-2 0-2,1 2 14,-3-1-11,1 4-2,-2-2-2,-1 1 3,0-1-3,-1 0 1,1 1 2,-2 0-3,1 0 0,-3-1-4,1-2-6,1 3 3,0-5-5,0 3 1,0-3 3,-1-1-2,2 1-2,-1 0 7,4-6 1,-7 6 7,4-3-3,3-3 1,-4 7 2,4-7-6,0 0-2,-5 7 3,5-7-1,0 0 3,-4 3-3,4-3-4,0 0-1,0 0 2,0 0-8,0 0 1,0 0-4,0 0 2,0 0-6,0 0 3,0 0-2,0 0-4,0 0 1,0 0 1,14 3 5,-14-3-4,11-3-1,-11 3 5,14-3-6,-6 2 2,2-3 3,-1 2-7,-2 0 0,2-1 3,3-2-5,-4 4-4,0-2-7,1-2-6,-2 4-6,0-2 1,0-1-11,0 2 1,-7 2 2,12-4-1,-6 0-1,-3 0 2,-3 4-5,7-4-23,-7 4-5,7-5-14,-7 5-5,6-6-17,-4 0-21,-2 6-100,0 0-240,1-10 107</inkml:trace>
  <inkml:trace contextRef="#ctx0" brushRef="#br0" timeOffset="23615.9391">3160 7406 95,'0'0'152,"0"0"-13,0 0-23,0 0-5,0 0-7,0 0-12,0 0-12,0 0-2,0 0-6,0 0-13,0 0-3,0 0-8,-23 7 1,23-7 0,-2 10-13,2-10 0,0 9-6,0-9 3,2 14 1,-2-7-3,1 1-5,0-2 2,1 5-5,1-2 5,0-1-9,-1-2-2,1 0 0,-2 3-1,2-1-4,1-3-1,-2 2 1,2-2 1,-4-5-7,8 9 5,-3-3 0,-3-2-6,2 1 4,-4-5-2,8 5-1,-4-2 1,-4-3-1,8 5 3,-1-4-4,-7-1 5,0 0 6,14-2 3,-14 2 1,9-5-1,-9 5-2,9-5 3,-9 5-1,5-10 8,0 6-8,-2-1 7,-2-3-11,0 1-2,-1 7 4,2-13-4,-4 3 0,2 3-1,0-4-3,-2 2-1,0 1-1,2 8-5,-3-14 2,-1 9-3,-1-2 2,-1 2 0,3-2-8,-2 2 3,1 0 1,4 5-4,-8-9 0,3 6 4,0-1-5,5 4-8,-10-5 0,5 2-6,5 3-3,-9-3-2,9 3-11,-7-4 8,7 4-14,-9-3-7,9 3-4,0 0-3,-9-1-23,9 1 5,0 0-2,0 0-10,-9-2-9,9 2-7,0 0-105,0 0-223,0 0 98</inkml:trace>
  <inkml:trace contextRef="#ctx0" brushRef="#br0" timeOffset="24289.975">3355 7183 109,'0'0'167,"0"0"-7,0 0-10,-9-4-11,9 4-6,0 0-11,0 0-13,0 0-6,0 0-9,-8-1-14,8 1 1,0 0-11,0 0-8,0 0-7,-12 3-8,12-3-3,0 0-11,-8 6-4,8-6 5,-6 5-6,6-5-1,-5 9-4,2-3-7,0 1 5,-1 0-6,2 4-7,-3-2 4,2 2-3,0-2 1,-3 2-3,6-1 1,0 0-2,-1-3-2,1-7-1,3 16-3,-2-9 3,2 0-3,-2-1 2,3 1 2,0-3-5,0 1 6,-4-5-1,8 6-4,-1-1 0,0-4 1,0 2-5,0-2 7,-7-1-4,14 0-2,-6 0 3,-8 0 5,13-5-6,-7 0-1,-1 4 6,3-4 0,-3 1-1,3-1-8,-4-1 10,0 2 0,-2-3-2,1-1 0,-3 8 0,3-13 0,-3 8 1,0 5 1,-2-17-4,2 11 3,0 6-1,-3-14 3,1 8-3,1-2-1,1 8-8,-6-9 6,6 9-4,-3-11 2,-1 7-12,4 4-7,-7-10-3,7 10-4,-6-7 0,6 7-12,-6-5-16,6 5-11,-6-3-8,6 3-21,-3-4-20,3 4-136,-8-7-273,8 7 120</inkml:trace>
  <inkml:trace contextRef="#ctx0" brushRef="#br0" timeOffset="27015.6761">8101 11093 42,'0'0'115,"0"0"-10,0 0-8,0 0-9,-10-3-6,10 3-1,0 0-2,0 0 0,-8-5-8,8 5-1,0 0-2,-4-7-2,4 7-4,0 0-16,-6-5 1,6 5-13,-5-5 5,5 5-9,-7-4-2,7 4-5,-10-7 1,6 4-3,4 3 0,-11-7-6,6 4 0,-3 1-2,2-1-9,-1-1 9,1 1-3,-3 1-6,0-3 1,0 2 1,1-1-3,-1 0 0,3 1 5,-3 0 0,-1-1-3,1 1 1,2-1 2,1 0-10,6 4 7,-13-4 1,8 0-3,5 4-3,-9-6 7,5 3-4,4 3 2,-7-4 3,7 4-4,0 0 11,-7-4-11,7 4 0,0 0 0,0 0-3,0 0 1,-5-4-4,5 4 5,0 0-1,0 0 4,0 0-4,0 0 4,0 0-4,0 0-6,0 0 0,0 0 7,13-9-9,-13 9 12,9-1-8,-9 1 4,8-2-1,-8 2 3,10 0-5,-10 0 7,16-2-2,-8 2 2,1-1-10,3 1 1,-2 1-2,2-1 10,0 2-9,-2-1-5,4 0 9,-1 0-4,1 1 2,-1 1 5,1-2 0,-1 4 0,-2-4-4,5 3 0,-1 1 8,-2 0-7,-2-1-2,3 0-1,-2 1 2,-2 1-3,0-1-1,2 1 2,-3 0-4,1-1 1,-1 0-2,0 0 9,-3 0-6,3 0-5,-1-3 4,-3 2 2,1 0-1,-6-4 4,9 4-7,-5-1-2,-4-3 5,7 2 2,-7-2 3,0 0 1,5 4-2,-5-4 7,0 0-2,0 0-3,0 0 5,0 0-8,0 0 9,0 0-8,0 0-1,0 0 11,-18-13-4,18 13-3,-14-4-1,7 3 4,7 1-4,-15-3 2,7 3 1,-1 0-5,-1 0 6,-1 0-3,2 3 3,-4-3-3,3 3 3,-1-1 1,1 1 3,0 1 0,1-2-2,-1 1 2,0 1-6,1-2 1,1 2-1,-2 0 3,1 1 1,0 0-2,-1 0 3,3-1-1,0 1-5,-1-2 3,0 2-7,3-1 3,5-4 8,-9 4-6,4-1 0,5-3-3,-9 4 1,9-4 2,-7 4 15,7-4-16,-6 4 5,6-4 1,0 0 1,0 0-1,-7 2 8,7-2 3,0 0-11,0 0 9,0 0-3,-9-9-3,9 9 3,-3-8-5,3 8 4,-1-13-3,0 7-2,-1-3-3,2-1-1,0 0-1,-1 0-2,1 0 4,0-1-1,0 2-7,0-3 5,-1 2-2,1 1-7,-1-1 8,1 10 1,-2-14-5,1 8 3,1 6-7,-1-9 3,1 9-19,-3-7-3,3 7-15,0 0-6,0 0-25,0 0-11,0-10-14,0 10-5,0 0-23,0 0-91,4-7-233,-4 7 103</inkml:trace>
  <inkml:trace contextRef="#ctx0" brushRef="#br0" timeOffset="28465.1832">5332 11128 69,'0'0'63,"0"0"-2,-9-3-6,9 3 9,0 0-19,0 0-6,-6-3 10,6 3-12,0 0 4,0 0 1,0 0-5,0 0 2,-7-4-8,7 4 3,0 0-2,0 0 4,0 0-3,0 0-2,0 0-4,0 0 3,0 0-2,0 0-4,0 0-3,0 0 7,0 0 0,0 0-3,0 0-4,0 0 5,0 0-6,0 0-2,0 0 5,0 0-1,-8-2-7,8 2 1,0 0 4,0 0-6,0 0 1,0 0 4,0 0 1,0 0-1,0 0 2,0 0-2,0 0 0,0 0-19,0 0 22,0 0 0,0 0-14,0 0 8,0 0-3,0 0-4,0 0 3,-3-6-8,3 6 7,0 0-11,0 0-1,0 0 4,0 0 8,-7-5 3,7 5 1,0 0 1,0 0 0,0 0-1,0 0 4,0 0-7,0 0 3,0 0-4,-5-5 0,5 5-1,0 0-6,0 0 1,0 0 0,0 0-3,0 0 4,0 0-1,0 0-3,0 0 3,0 0 0,2 19-5,-2-19 1,0 12 1,0-12 5,1 12 1,0-4-2,0 0-3,1 1 2,0 3 4,2 0-4,-2-2-2,0 2 2,0 0-1,1 0-2,-1 5-2,1-6-3,0 1 6,-1-1-1,1 0-2,-1-1-1,0 1 6,1-2-6,0-4 2,-2 4 5,-1-2-1,0-7 0,1 10-3,-1-10 2,0 12-6,0-12-5,2 9-6,-2-9-7,0 8-14,0-8 1,0 0-12,1 8 0,-1-8-6,0 0-10,0 0-11,0 0-12,1 7-6,-1-7-6,0 0-93,0 0-205,0 0 90</inkml:trace>
  <inkml:trace contextRef="#ctx0" brushRef="#br0" timeOffset="28962.5618">5411 11698 116,'0'0'126,"0"0"-16,-5 3-6,5-3-14,0 0-1,0 0-11,-5 4-11,5-4 7,0 0 0,-3 11 3,3-11-16,0 9 7,0-9-20,-1 12 5,1-6-10,-1 5-3,2-4-1,-1 4-3,0-1-6,1 0-5,-1 2-1,0-2-4,-1 2 0,2 0-2,-1-1 2,0 0-5,0 1-1,0-1-17,0-2-10,2 0-6,-1 0-7,0-1-19,-1-8-4,1 12-13,-1-4-12,0-2-15,0-6-23,-1 13-70,-1-8-196,2-5 87</inkml:trace>
  <inkml:trace contextRef="#ctx0" brushRef="#br0" timeOffset="29442.875">5366 12192 1,'0'0'118,"0"0"-9,0 6-15,0-6-4,0 0-4,0 11 1,0-11 0,2 12-11,-2-6 5,0 4-8,0-3-10,1 0-5,-2 4 3,1-1-11,-2 2-1,2-2 3,0 1-7,-1 0-8,1 0-2,0-1-7,-1 0-1,2-1 10,-1 1-17,0-1 0,3 1-4,-5-2-7,2-1-12,2 3-14,-1-3-5,-1 2-4,0-9-7,1 14-13,2-8-23,-2-1 10,2 2-20,-3-7-21,2 9-77,-2-9-190,0 8 85</inkml:trace>
  <inkml:trace contextRef="#ctx0" brushRef="#br0" timeOffset="30698.0315">5462 12593 56,'0'0'112,"0"0"-5,0 0-10,-2 11-11,2-11-12,0 0-1,0 9-8,0-9-7,0 9-9,0-9 11,-2 10-1,2-10-3,-2 11-12,2-11-4,-3 11-4,3-5 4,0-6-5,-2 11-8,2-11-4,-3 9-4,3-9 1,0 9-3,0-9-3,0 0 0,0 9-14,0-9 9,-1 8 6,1-8-2,0 0-2,0 9 1,0-9-16,0 0 10,-3 9 1,3-9 3,0 0-2,-2 5-1,2-5 0,0 0-9,-4 8 3,4-8 9,-3 6 1,3-6-13,-3 6 5,3-6 1,0 0-3,-4 6-7,4-6-5,0 0 6,0 0-5,-2 10 3,2-10-12,0 0 7,0 0-9,0 0 12,0 0-7,0 0 10,0 0 0,0 0-4,0 0 3,0 0 4,0 0-4,0 0 12,0 0-2,0 0 3,0 0 5,0 0 0,0 0 6,0 7-1,0-7-8,0 0 7,0 0-5,0 0-5,0 0 3,0 0-8,0 0 3,0 0-6,0 0 6,0 0 5,0 0-4,0 0 9,0 0-2,0 0 7,0 0-2,0 0 11,0 0-2,0 0-4,0 0 2,0 0 5,0 0-12,0 0-1,0 0 5,0 0-3,0 0-10,0 0 8,-6-21-4,6 21 6,-5-8 1,5 8-5,-5-9 4,1 5-8,0 0-1,4 4 1,-10-12-1,5 5 0,-1-2-1,0 3 0,0-3-4,-2 2-3,-1-3 3,2 3 0,-1-3-3,1 0 4,-4-4-1,3 6-2,1 0-1,-2-1 6,3 2-6,-1-4-6,-1 5 8,3 2-1,-1-2-6,1 2 9,0 1-3,5 3-1,-9-8 0,5 4-2,4 4 1,-9-4-2,9 4 12,-4-5-10,4 5-4,0 0 0,-5-5 0,5 5 0,0 0 0,0 0 3,0 0-1,0 0-1,0 0-1,0 0 4,0 0-6,0 0-1,0 0 0,13 21 4,-8-15-1,0-1 3,0 1 5,2 1-1,0 1-5,1-1-1,1 1 3,-1 2 0,2 1 1,0 1-5,-2-5 7,1 3-2,-1 0 0,0 0-1,4 2-3,-4-3 11,0-1-23,0-1 2,0 1 0,-1 0-1,0-1 0,-1 0 0,-1-1 1,0-1 3,0 0-3,0 0-1,-5-5 2,8 7 3,-5-5 5,-3-2-4,0 0 2,6 5 1,-6-5 0,3 5 1,-3-5 16,0 0 7,0 0 3,0 0-5,0 0 5,0 0-1,0 0-3,0 0-3,0 0 0,0 0-2,0 0 1,0 0-3,0 0-3,0 0 1,0 0-3,0 0 1,0 0 0,-3-22 2,3 22-5,0-9-2,0 9-2,4-13 1,-3 8-2,3-2 6,-2-3-4,2-3-6,2 3-1,-1-1 4,2-2 1,0 0-4,0-1 0,1-1 6,0 2-4,2 0 8,-2-2-14,-2 6 7,5-4 0,-6 1 5,2 2-3,1-1 0,-3 3 6,2-1-6,-2 1 5,1 0-7,-3 4 2,1-2-4,-4 6 3,6-8 13,-6 8-12,6-5 2,-6 5-3,0 0-16,4-7 19,-4 7 3,0 0-3,0 0 6,0 0-9,0 0 11,2-3 1,-2 3-5,0 0 8,0 0-16,0 0 10,0 0 2,0 0-8,0 0 8,0 0-7,-24 1 6,24-1-9,-12 2 6,12-2-6,-15 2 0,7-1 5,-3 1-1,1 1-6,-3 1 9,0-1-10,-2 2 10,1-1-2,-2 4-4,1 1-3,0-2-1,-2 3-10,2-1-9,-2 0-6,3-1-8,-2 2-7,4-3 2,3 2-15,-2-2-12,2 0-12,-3 0-9,5 0-11,-1 1-101,-1-2-217,0-1 97</inkml:trace>
  <inkml:trace contextRef="#ctx0" brushRef="#br0" timeOffset="33076.4423">8389 10592 118,'0'0'108,"-8"-3"-8,8 3-10,0 0-5,0 0-11,0 0-6,0 0-7,0 0-4,9-14-1,-9 14-3,6-8-6,-1 5-4,-5 3 7,8-6-7,-4 2-10,-4 4 1,12-5 0,-6 4-4,-1-4-5,-5 5-3,11-1 0,-11 1-3,12-3-4,-12 3 1,13 3-2,-8-2-8,3 0 3,-1 3 2,-1-1-4,1 2 6,-2 0-6,1 2-1,-2-2 2,-1 2 1,-1 2-3,-1 1-3,-1-2 12,0 0-11,-1 5 1,0-4 2,-3-1 1,-2 2 1,1 0-5,1-1 0,-3 1 0,3-2 1,-2 1 1,0-2-4,2-1 3,-1 1-3,1-3 3,4-4-6,-8 7 4,6-4-1,2-3 1,-8 5-1,8-5-6,-5 4 4,5-4-3,0 0 5,0 0-3,-8 3 1,8-3-2,0 0-5,0 0 1,0 0 2,0 0 4,0 0-2,0 0 1,14 8 2,-14-8-4,13 4 1,-5-2 4,1 1 3,-2 1-9,2 1 5,2-2-5,-1 2 7,-1 1 0,0 0-1,1 0 0,-2 0-8,1 1 2,-2 0 8,1 2-3,-2-2-2,-2 1 4,0 0-5,-1 0 3,-2 0-3,-1 1 5,0 0 6,-1 0-4,-2 2 1,0-5 0,-1 1 3,-2 1-7,0 1 7,-2-1-4,0-2-1,-1 0 4,-1 1-5,1-1 5,0-2-9,-3 2 1,3-2 3,-2-1 7,0-2-10,3 2-18,-1-3-3,-5 0-5,4 0-10,10 0-15,-14-3 3,9 1-16,-3 0 0,8 2-8,-9-7-5,9 7-22,-4-6-65,4 6-177,-2-5 79</inkml:trace>
  <inkml:trace contextRef="#ctx0" brushRef="#br0" timeOffset="33616.702">8783 10639 91,'-3'-7'162,"3"7"-10,0 0-13,0 0-8,0 0-21,0 0-14,0 0-3,0 0-14,0 0-3,0 0-10,0 0-6,0 0-5,0 0 3,-8 22-3,5-12-7,-1-2-5,3 4-1,-2 0-1,1 1-5,0-1-3,-1 4-2,0-1-7,2-3 1,1 4-5,1 1 1,-1-4-2,3-1-4,0-1-2,0-1 0,1 1 0,-1-1-1,2-2 0,-3-2 1,4 1-8,-3-2 5,6 2-5,-2-5 3,-1 1-3,2 0 0,-1-2 0,-7-1-2,16-1 5,-10-2-5,5 0 2,0-3 0,-2 0 4,2-1 1,-2-2 1,0-2 13,3 0-3,-3-3 0,-2 1 2,-2 2 6,3-4-3,-3-3 3,-2 1-1,1 0 3,-4 1-5,-2 5 3,0-2-4,-2-2-4,-4 1-3,2 4 0,-4-5-3,2 5 1,-2 1-3,-3-3 0,3 3-4,-4-2-3,-1 2 3,3 4-1,0-2-9,2 1-5,0 2-5,1 1-19,2 1-17,7 2-16,-12-3-18,12 3-20,-7-1-3,7 1-2,0 0-11,0 0-7,0 0-4,0 0-7,0 0-98,0 13-253,0-13 111</inkml:trace>
  <inkml:trace contextRef="#ctx0" brushRef="#br0" timeOffset="34886.5205">9256 10563 123,'0'0'144,"-2"-7"-15,2 7-13,0 0-18,0 0-10,0 0-2,0 0-9,0 0-6,0 0-7,0 0-2,0 0-6,0 0-2,0 0-8,-7 20-1,7-20 2,-3 12-10,1-3 4,0 1 2,0 2 5,0 4-6,-2 2-2,0 1-3,-1-2 1,1 0-12,1 3 3,2 1-4,1-3 0,0 3-9,-1-3 4,3 0-6,0 2 1,0-4-3,0-1-2,3 1-3,0-6 6,3 2-10,-4-3 1,3-1 1,-1 1 3,1-2-4,2-1 2,1-1-7,-2-3-3,-2 1-4,5-3-4,-2 0 0,-9 0 5,19-5-5,-9 0 4,-1 1-6,0-4-2,2 1 0,-3-1 6,1-4 4,-1 5 2,0-8-3,-1 4 7,0-2 0,1-1 7,-3 2 6,-1 1 8,0 0 5,-2 1-2,0 3 3,0 1 2,-1-1 4,-1 7 1,4-11 0,-1 7-3,-3 4-1,0 0-7,0-11-3,0 11-2,0 0-4,0 0 2,0 0 0,0 0-2,0 0-3,0 0-1,0 0-1,0 0 1,0 25-3,0-25 1,1 16-3,-1-7 3,1 1-2,0 0-1,1-2 1,0 2-1,1-4 1,1 2-6,-3-3 1,2 3 1,1-2 0,1 0 0,0-1 2,-2-1 0,1 0-2,1 1-7,-5-5-4,9 5 3,-3-2 1,-6-3 4,14 1-4,-14-1-1,11-4-5,-11 4-5,14-4-6,-7 2-1,-2-4 2,0 1 4,1 1-1,-2-1 1,2-3 2,-2-1 1,-1 2 2,-1-3-1,1 1 1,-3-1 4,0-4-3,-1 6 5,-3-9-2,0 5 0,-3 1 3,-1 2 4,-1-5 1,-2 2 6,-3 2 21,4 2-9,0 0 19,-2 0-6,2 3-1,0-2-3,0 2 5,-1-1 5,4 2 4,-1 1-9,8 3 0,-11-6-5,6 5-1,5 1-2,-7-4-7,7 4 2,0 0-9,-9-5 2,9 5-5,0 0-1,0 0-4,0 0 0,0 0-3,0 0 4,0 0-4,0 0-1,19-7-4,-10 4-6,3 1-12,1-1 0,-1 1-2,5-1-9,1-1-2,-1-1 2,0 3-6,-1-4 0,2 2-4,-2-1 7,2 0 0,-1-2 1,-1 0 3,1 2 5,-6 0 5,1 1 3,-2-1-2,-1 2 3,-2 0 4,0 2 13,-7 1 16,9-5 8,-9 5 6,7-1-2,-7 1-6,0 0 7,0 0-2,0 0-7,0 0 1,0 0-4,0 0 0,0 0-3,0 0-1,0 0-1,0 0-3,-16 14 1,16-14 0,-6 8-1,2-3-1,0 0-2,0 2 0,2 0 3,2-7-4,-4 14 1,3-8-3,1-6 6,0 14-6,1-3 0,-1-5 5,2 4-6,2-1 2,0 1 0,0-2-2,0-2 4,3 1-3,1 1 0,-3-3 0,3 3 2,2-2-2,-1 1 4,0-2-5,0 0 0,0 2-1,0 1 1,0-3 2,0 2 0,0-1-2,-3 1-2,-1-2 1,3 4 2,-3-2 0,-1-2-1,0 4 0,-2-1 2,0-3-3,0 2 6,-2-7-7,-1 16-3,1-5-4,-1-4-4,-2 0-4,3-7 1,-5 12-8,2-5-7,-1-1-9,-2-1-2,2 0-14,4-5 1,-9 8-11,5-5-1,4-3-17,-7 4-15,7-4-19,-10 2-119,10-2-257,0 0 114</inkml:trace>
  <inkml:trace contextRef="#ctx0" brushRef="#br0" timeOffset="35578.5415">9882 10519 172,'0'0'157,"0"-8"-10,0 8-16,0 0-9,4-8-15,-4 8-5,5-5-18,-5 5-10,10-4-5,-4 3-7,1-3 2,-7 4-17,14-3-3,-6 2-1,3-2-9,-4 2-6,3 2 0,-10-1-5,15 1-2,-7-1 1,-2 2-4,1-1-1,2 2 1,-3 1-6,1-2-1,-2 2 0,0 1 2,-2-1-1,0 3-8,-2 0 1,1 0 1,-2-7 2,0 15 2,-2-5-5,2-3 16,-2 2-16,0 1 0,-4-2 2,2 1-5,1-1 4,0-2-2,0 1-2,0-2 0,3-5 1,-4 9-3,0-4 2,4-5 1,-6 8-2,3-4-3,3-4 1,-5 6-5,5-6-4,-4 7 1,4-7 0,0 0 2,-3 6-2,3-6 3,0 0-6,0 0 0,0 10 11,0-10-4,0 0 0,6 6-3,-6-6 2,0 0 2,6 5 2,-6-5-3,9 3 2,-9-3-2,6 7 9,-6-7-6,7 2 6,-2 0-7,-5-2 2,8 6-2,-2-2 4,-6-4-3,6 8 2,-1-4-4,1-1 1,-1 1 1,0 2 3,-5-6 2,5 11-1,-3-4-3,1-2 1,-1 1-3,1 0 7,-3-6-1,4 10 4,-4-3-10,2-1 3,-2-6 5,2 9 3,-2 0-8,0-9 4,-4 11-5,3-5 5,-2-1-3,-3 2 3,2-1 1,-1-1 1,-3 1-2,2-1-2,-2 1-4,3-2 7,-3-1-6,-1 1-1,4 1-1,-3-2-2,1 1-10,0-1-9,7-3-10,-10 2 3,4 0-11,6-2-15,0 0-21,-14-2-10,14 2-16,0 0-101,-12-5-223,8 3 99</inkml:trace>
  <inkml:trace contextRef="#ctx0" brushRef="#br0" timeOffset="36126.4152">10240 10605 138,'0'0'130,"3"-6"-11,-3 6-13,0 0-11,0 0-10,0 0-10,0 0-5,0 0-2,0 0-5,0 0-10,0 0 6,-7 25-8,6-18-1,-3 1 7,2 2-7,-1 1-3,0-2-6,2 3-3,-2-1 0,2-2-4,-1 3-5,-2 1 0,4-4-3,-1 3-4,1-3 0,1 0 1,0 2-4,2-4-2,-1 0 1,1 1-4,-1-3-1,2 2-2,-1-3-3,-3-4-1,6 8 5,-1-6-4,-5-2 1,10 2 0,-10-2 5,11 0-5,-11 0 0,14-4-2,-8 3-1,1-3-2,0-2 4,-2 2-7,2 0 5,0-3-5,-1-1 6,-1 2-4,0 0-1,1-3 2,-1 1-1,-2-2-1,-1 3 7,2-5-3,-1 4-4,-2-3 4,-1 1 4,0 1-8,-1 1 2,-2-2 1,-1 2 2,-1-3-4,0 4-3,-2-2-1,-2 2 5,1 1-4,-4 0 3,2 1-4,0 1 2,-1-1 2,-1 0 2,2 1-5,-2 1 1,3 1-5,1-1 1,8 3-5,-13-2-12,7 0-17,6 2-27,-9 0-17,9 0-17,0 0-14,-11-3-32,11 3-81,-10 0-243,10 0 107</inkml:trace>
  <inkml:trace contextRef="#ctx0" brushRef="#br0" timeOffset="36596.0633">10134 10158 141,'-7'-8'175,"7"8"-11,-6-6-12,6 6-13,-4-5-9,4 5-11,-2-7-10,2 7-14,0 0-5,0 0-11,0 0-10,0 0-5,-4-5-8,4 5-6,0 0-7,0 0-4,0 0-3,0 0-3,0 0-1,-1 20-4,-2-10-1,1 2-3,0 0-1,0 4-4,0-1-2,2 4 0,2-7 0,-2 4-5,4-2 2,1 2-6,-1-4 6,2-2-6,3 1 1,0-2-1,-3 0-2,6-2 0,-2-1-2,0-1 6,2-1-5,-2-2-1,1-2 3,2 0-3,0-2-1,0 0-1,-3-3 4,0-3-2,2 1-2,-5-2 9,2 1-7,-2-4 2,-1 0 2,-2-2 5,-3-3 9,-1 5-2,-1-1 12,-3-4-1,-4 6 2,1-2-7,-4-3-2,-1 4-1,-2 2-2,-4-3 0,0 5-2,0 0-4,-2 0-1,3 3 2,-2 1-4,2 0-3,1 3-18,-2 1-13,4 1-18,1 0-12,0 2-23,1 0-15,0 1-20,2-1-23,-1 4-19,0 1-152,1-4-328,-1 3 145</inkml:trace>
  <inkml:trace contextRef="#ctx0" brushRef="#br0" timeOffset="38046.7915">2996 12299 110,'0'0'144,"-4"-6"-10,4 6-7,0 0-11,-5-7-15,5 7 0,0 0-6,-2-7-11,2 7-7,0 0-4,0 0-8,0 0-8,-4-7-4,4 7-8,0 0-5,0 0-3,0 0-4,7-12-11,-7 12 4,11-6-1,-4-1-5,4 3-1,-1-1 7,1-1-7,1 1-13,0 3 8,0-1-7,2 2 1,-1 1-5,-2 1 1,-1 2 1,2 2-1,-2 0 3,-2 2-2,1 1-6,-3-1 0,3 2 2,-2 1 2,-4 0 0,1 0 2,-4-1-4,2 3 2,-2 0-2,-4 0 0,-1 2-5,-1 2 6,-2-2-5,1-4 0,-2 4-5,4-4 7,-4-1-13,3 0 0,-2 0-3,0-2 5,1 0-1,-1-1-1,3 0 0,-1-3 14,0 1-10,6-4-4,-8 5 7,8-5 10,-6 5-1,6-5-7,-5 3-4,5-3 7,0 0-1,0 0 6,0 0-6,0 0-9,0 0 13,0 0-4,32-5 4,-24 5-11,3 0 7,-2 0 6,3 0-5,-1 2 4,2 2-6,0 0 6,0 0-2,-3 3-3,5 1 3,-4 1 1,2 1-8,-2-1 2,-4-1-1,4 4 1,-6-2 4,2-1 1,-1 1-3,-4 1 7,1 1-3,-2-3 7,0 3-11,-2-2 7,1 1 0,-3-3 2,0 3-4,-4-3 2,1 1 0,-4-2-1,2 1-4,-1-1 0,-4 1 1,3-2 1,-3-2 4,-3 3-1,3-2 2,0-2-6,0-2-10,-1 2-9,3-5-10,-2 2-11,1-2-9,1-1-24,-1-2-8,6 1-11,-2-2-104,-1 1-211,4-4 93</inkml:trace>
  <inkml:trace contextRef="#ctx0" brushRef="#br0" timeOffset="38545.6634">3332 12487 11,'0'0'149,"0"0"-17,0 0-13,0 0-14,0 0-13,0 0-6,0 0-17,0 0-5,0 0-1,9 14 9,-8-6-22,2-1-10,1 2 6,-3 1-7,4-1-2,-2 1-10,-1 0 4,2 2-5,-3-2-6,3 0-1,0-1-5,0 1 1,-2 0-3,5-2-3,-2 0 6,0-2-3,-1-2-3,1 0-2,1 1-3,1-2 4,-2 0 0,-5-3-3,13 0 2,-6-2 0,-7 2 0,17-6-3,-11 2 3,3-1-7,-1-2 5,0-2 1,-2-2-1,2 2 0,-1 0 2,-2-1 7,-1-2-4,0 1-6,-1 0 9,-2-2 4,0 3 9,-1-2 5,-1-2-2,-3 7-4,-1-4 3,0 3-2,-3 1-1,-1 1-10,-1 1 7,-3 1-6,2 1-2,-6-2-5,3 1-2,0 4 0,0 0 7,1 2-17,0-1-21,2 0-10,2-1-8,-3 5-10,6-4-16,-3 3-20,3-2-9,6-2-18,-9 8-103,4-5-235,5-3 104</inkml:trace>
  <inkml:trace contextRef="#ctx0" brushRef="#br0" timeOffset="39745.7805">3764 12337 107,'-3'-5'174,"3"5"-15,-6-11-14,2 5-2,-1 1-15,1-5-6,-1 7-16,0-1-3,5 4-11,-8-10 0,1 6-11,7 4 0,-8-6-11,3 2-7,5 4-6,-10-5-6,10 5-4,-13 0-5,13 0-8,-15 3 0,3 1-5,2 1-6,1 1-1,-1 1-3,1-3-2,2 1 0,1 5-8,1-2 2,0 1-7,2-1-6,1-2-3,0 3 3,4 1 0,-1 0-2,4-2-1,0 3-8,1-4 8,2 0-5,1 1 3,1-3-2,3 5 1,5-4-2,-6 0 3,5 1 2,-1-2-2,2 1-3,-2 0 3,0 0-2,-1 0 0,-4 0 2,0 0-5,0-1 6,-1 2-3,-2-2 0,0 3 3,-3-1 1,1-1-2,-2 5 1,-1-2 0,0-1 10,-4 2-6,0-3 0,0 5 3,-3-2-2,-1-1 1,-2 1-1,1-2 2,-1 1-2,1-2-1,-3 0 4,0-3-3,0 3 2,-1-3 0,2-4-1,-1 1 2,0-1 1,9 0-4,-19-4 0,12 0-3,-3-2 9,2-1-4,1 1 3,2 0 3,0 1 8,5 5-3,-6-12-4,5 8-3,1 4-3,1-11 4,-1 11-1,6-14-2,-2 7-1,1 2 5,4 0-9,-1-2 2,2 2 2,0 1-3,-1 0 4,4 0-1,-4-1-4,3 3 2,-2 0-3,1-1 1,-1 2 3,-2 0-8,-8 1 7,15 0-3,-6 2-2,-2 0-3,-1 0 7,3 1-5,-2 0 1,-1 1 2,0-1 0,1 1-3,-2-1 4,1 2-2,-1 2-3,1-2 5,-2 0 1,2 2-3,-3-2 6,4 1-3,-4 0-3,1-1-1,-1 1-3,-3-6-5,5 8-10,-5-8-1,5 6 0,-2-2-4,-3-4 3,0 0 3,6 5 0,-6-5 9,0 0 2,2 5 8,-2-5 0,0 0-1,0 0 7,0 0 5,0 0-1,0 0-3,0 0 6,0 0-4,0 0 5,-13-22-7,13 22 3,-3-10 2,3 10 1,-1-10 6,-1 3-1,2 7-1,3-11-7,-3 11 1,3-12 1,-1 7-4,2-2 0,1 2 0,-1-1 3,-2-1-3,2 2-3,0 1 1,-4 4-3,9-7 0,-5 3-1,-4 4 0,11-2-7,-11 2-7,13-2 1,-13 2-2,12 2 3,-12-2-3,10 3-2,-4 2-6,-1-3-4,1 1 8,0 2-8,-1-1-3,1-1 8,2 3 7,-3-2-9,1 0-7,-2 1 6,2-1-13,-1 1 11,-5-5-7,7 5-2,-2-2-6,-5-3 9,7 7-2,-3-5 8,-4-2 7,0 0 18,5 4 5,-5-4 10,0 0-4,0 0 6,0 0-1,0 0 3,0 0 1,0 0 8,0-18-2,0 18 5,0 0-9,-3-13 7,3 13-4,1-9-4,-1 9 4,3-9 4,-2 2-5,3 2-1,-4 5-5,4-12 4,1 7-4,0 0-4,-1-1-5,2 2 2,0 0-3,-6 4 1,11-5-5,-6 3-4,-5 2-4,10-3 2,-10 3 1,13 3 1,-8 1-5,2-1 6,-1 1-3,-1 2 2,3 0 0,-2 2 7,2 1-5,-2 0-2,1 1 0,0 0-3,0-1-13,-1-1-7,-1 2 0,0-1-2,2 1-27,-2-3-13,0 2-18,0-2-13,-2-1-91,-3 1-204,0-7 90</inkml:trace>
  <inkml:trace contextRef="#ctx0" brushRef="#br0" timeOffset="40395.4498">4310 12325 78,'0'0'151,"0"0"-11,-4-7-5,4 7-20,0 0-16,0 0-7,0 0-3,7-10-18,-1 6-10,-1 0 0,1 1-9,-6 3-5,14-4-5,-7 4-2,1-2-5,0 1-6,-1-2-2,-7 3-10,15 0-1,-8 2-1,-7-2-3,13 5 4,-7-1 2,1 1-4,-3-3-4,2 6-1,-2 0-1,0 1 2,-3-2-5,1 3 2,-1-1-5,-1 1 2,0-1 0,-1-1-7,1 2-4,-3-1-1,0-1 7,1-1-14,-1 2 7,3-9-3,-4 10 7,3-5 0,1-5-6,-4 5 3,4-5-2,-4 5 8,4-5-9,0 0 7,0 0-6,0 0-1,0 0-4,0 0-2,0 0 0,0 0 2,7 10 0,-7-10 4,0 0-3,10-1 8,-10 1-6,14 1 5,-14-1-5,12 1 9,-7 0-7,-5-1 3,12 3-3,-5-2-1,-7-1 4,10 4 1,-3-3 5,-1 4 2,-1-2-4,0 1 3,0 1 0,0-2 8,-1 4 8,0-2-6,2 0 0,-3 2-2,0-2-2,0 2 4,0 0-1,0 0 3,-1-1 1,-2 2 2,1 1-8,-1-1 3,0-8 0,-2 14-5,1-5 1,-3 0 0,0-1-1,1 1 1,-2-1-2,-1-1 2,-2 2-10,3-1 11,-3-2-16,3 0-1,-2-4 2,-1 3 1,-1 0-6,2-3 0,0 1-19,-1-2 10,8-1-18,-11 1-5,11-1-7,-16-5-12,11 5-16,5 0-8,-11-7-76,3 5-176,2-3 78</inkml:trace>
  <inkml:trace contextRef="#ctx0" brushRef="#br0" timeOffset="40954.3587">4669 12351 121,'0'0'140,"0"0"-12,0 0-15,0 0-16,0 0-4,0 0-14,0 0-4,0 0-7,0 0-5,2 17-7,-2-17 11,-1 15 3,2-6-4,-3-1-6,0 1-8,2-1-4,0 4-6,-1-1 0,0-1-7,1 1-4,0 0-3,0 1 0,-2-1-9,4-1-3,-2 1 2,1-2-4,2 1 1,-2-2 1,0 0-10,1-2 0,0-1-12,-2-5 0,5 10 0,-1-6 1,-4-4 2,8 5-3,-8-5 10,7 1-3,-7-1-6,11-1 4,-11 1 0,12-3 6,-7-1-7,-1-1 4,1 0-2,-1 1 3,1-5-3,-1 3 1,4-4-2,-6 2-1,2-3 2,0 0 5,0 2-5,-3-3 6,1 0-7,-2 0 6,0 0-10,-2 0 3,1 0 2,-2 2 1,2-3-2,-1 2 9,-2 1-3,-2 1-3,-1-1 1,1 3-4,0 1 4,-1 1-2,2 1-3,-6 2 2,2-1 4,2 2-2,-5 0 2,2 1-2,0 1-2,-2 0 3,2 2-4,1-1 0,2 1-1,0 1-14,-2 1-7,0 0-12,2 0-15,3 0-20,-1 0-17,-1-1-12,3 1-21,-1 0-84,-4-1-221,8-4 98</inkml:trace>
  <inkml:trace contextRef="#ctx0" brushRef="#br0" timeOffset="41445.5335">4625 12060 83,'-2'-9'164,"2"9"-11,0 0-12,0 0-11,0 0-3,0 0-16,0 0-15,0 0-11,0 0-7,0 0-8,0 0-6,0 0-9,0 0-2,0 0-4,0 0-3,-11 24-5,10-14-4,0-1-4,0 3-3,-1-2-4,4 2-3,-2 0-1,2-3 6,1 2-11,-2-1-6,3 0 3,0-1-3,1 0 1,0 1 7,1-2-13,1-2 0,0-1 2,1 1-3,0-2-1,-1-2-3,0-2 1,3 0 1,-1 0 16,1-2-19,-3 0 1,3-5 4,-3 4-5,1-4 2,1 0-4,-3 0 1,0-2 5,-1-1 4,0 0 3,-1-2-2,-1 2-2,-1 0 8,-1-3 11,-2-1-3,-3-1-2,0 3-1,-1 1 6,0 1-1,-2 0 0,0 2-4,-2 0 2,0 0-3,-1 2-3,-1 0-4,2 1-1,0 3-7,1-1-11,8 3-4,-16-1-20,7 2-8,9-1-18,-18 0-22,11 3-14,-3-1-13,2 3-15,0 0-16,-2 1-122,-1 0-280,1 1 124</inkml:trace>
  <inkml:trace contextRef="#ctx0" brushRef="#br1" timeOffset="49911.3353">13270 4574 90,'4'-4'109,"-4"4"10,0 0-7,0 0-13,0 0-2,2-7-3,-2 7-8,0 0-3,0 0-2,0 0 6,0 0-7,0 0-11,0 0-3,0 0 0,0 0-5,0 0-8,0 0-4,0 0-9,0 0-2,0 0-4,0 0-4,-22 7-1,10 0-7,0-4 3,-4 4-7,-4 2 0,1-2 1,-2 1-4,1-1 6,-4 5-11,-4-2 0,4 1-4,-1-1 3,6-3 0,-1 2-7,1 0-3,2-4-2,0 3 6,2-2 0,1-1 0,4 1-7,-1-2 1,1 0-2,5 0-1,-2 0 4,1-2-7,6-2-1,-8 3 0,8-3-3,0 0 7,-6 6-2,6-6-3,0 0 4,0 0-2,0 0 3,13 8 1,-5-6 6,2-2-9,3 0 2,4 0 0,1-3-4,-2 2 1,6 1 3,-2-4 0,8 2-3,-7-1 2,0 1-8,2 0 15,-1 0-9,0 0 9,6 0-2,-6 1-7,1 0 4,-3 0 7,1 2-12,-1 0-1,8-3 11,-10 4-9,0-1 3,-3 1 8,-2 0-5,-3 1-4,-1-2 13,-3 2-9,2 2-2,-4-2 4,-4-3 7,5 10-6,-1-3 0,-4-1-2,0-6 1,-9 15 3,3-7 3,-4 2-4,-2 3-1,0 0 8,-4-3 1,-1 4-4,-1-3 6,1 0-4,-7 2 1,5-4 9,0 1 0,1-1-7,-5 3 2,3-3 0,2-1-1,-3 1-1,5-4 0,-5 3-2,-5 1 6,5-2-10,2-1 4,-1-1-1,-1 2 3,-6 0-2,3 3-5,3-3 2,1-2 0,2 3-1,-1-2-1,4-1-3,2 2 0,-4-2 1,2 3 0,2-1 7,3 0-4,-3 0-10,5-3 3,0 0 1,4 0 3,0 1-5,4-5 9,-4 8-3,4-8 2,6 9-8,0-6 5,5 3 0,1-2-5,7 0 5,1-2 0,11 1-8,0-3 9,4 0 1,1-2-6,1 1 1,2-1 4,0-2-8,1-1 7,-3 0-9,1 2 3,0-2 1,-2 1 2,-4-1 0,-1 2 1,-2 1-1,-12-1-2,3 0 1,-9 2 5,1 0-5,-5 1-3,-7 0 7,10-2-5,-10 2 2,10 0 2,-10 0 0,0 0-3,0 0 0,0 0 1,0 0-6,0 0 9,0 0-2,-22 13-2,15-11 6,0 3-7,7-5-8,-11 4-12,6-2-18,5-2-6,-8 3-13,8-3-5,0 0-18,-7 3-1,7-3 1,0 0-7,0 0-10,-3 7-78,3-7-193,0 0 86</inkml:trace>
  <inkml:trace contextRef="#ctx0" brushRef="#br1" timeOffset="50343.8817">13773 4852 136,'0'0'170,"0"0"-18,0 0-11,0 0-8,0 0-12,0 0-7,0 0-12,0 0-9,0 0-8,0 0-9,0 0-8,0 0-12,0 0-6,0 0-5,0 0 1,0 0-10,0 0-1,0 0-5,0 0-3,-2 23-5,2-14 0,-2 3-3,0-4 4,2 4-1,-3 2-8,2-2-1,0 3 0,0 1-3,-1-4 3,2 3-7,0 1 3,0-3-2,0-1 4,0 0-7,0 1 3,0-1-3,0-1 6,-2 1-4,2-2 1,0 2-5,0-3-3,2 0-5,-2-2-5,0-7-7,-4 13-9,3-7-11,1-6 1,0 12-18,0-12-8,-1 10-3,1-10-6,-1 6-15,1-6-4,0 0-11,0 0-113,0 0-232,0 0 103</inkml:trace>
  <inkml:trace contextRef="#ctx0" brushRef="#br1" timeOffset="50652.333">13890 4795 78,'0'0'142,"0"-8"-5,0 8-9,2-9-4,-2 9-10,0 0-8,3-7-12,-3 7-12,0 0-15,3-5 4,-3 5-10,0 0-18,11-3 8,-11 3-1,12-2-10,-12 2-2,13 0-3,-4 0-3,-9 0-8,15 2 1,-7 1-8,3-2 1,-1 2 1,-1-1-4,1 1-2,2 0 1,-5-1-3,3 2 3,2-1-13,-6 0-7,2 0 1,3 1-13,-2 0-14,-2 0-11,3-3-14,-3 2-17,0-2-11,-1 3-27,1-1-94,-2 1-222,-5-4 98</inkml:trace>
  <inkml:trace contextRef="#ctx0" brushRef="#br1" timeOffset="50939.5738">13716 5073 75,'0'0'139,"11"-1"-14,-11 1-14,19-4-14,-11 2-8,5-1-2,0 3-17,5-4-5,-3 0-10,3 0 0,2 2-9,1-3-10,0 0-26,6 0 5,-8 0-13,8-1-10,-8 3-14,0-1-12,-1-1-16,1 0-8,-7 2-94,0 0-162,0-2 71</inkml:trace>
  <inkml:trace contextRef="#ctx0" brushRef="#br1" timeOffset="51375.6942">14288 5004 9,'0'0'178,"0"0"-19,0 0-11,0 0-21,0 0-8,0 0-18,0 0-12,0 0-3,0 0-17,0 0-3,0 0-4,0 0-17,0 0 4,13 16 1,-13-12-13,4 6-7,-4-10-4,2 12 3,-2-2-1,0 0-6,3 2 0,-3-3-5,1 3 4,3-2-8,-4 2 3,-4-4 0,4 4-2,0 1-2,4-2-1,-4 1-3,-4-2-6,4 2-8,0-5-1,-1 3-6,2-3-6,-1-7-7,-1 16 5,0-9-16,1 3-8,0-10-10,-2 11-5,2-4 4,0-7-5,-4 11-15,2-5-10,2-6-20,-4 8-63,4-8-181,-2 6 81</inkml:trace>
  <inkml:trace contextRef="#ctx0" brushRef="#br1" timeOffset="51763.8681">14491 5017 103,'13'5'91,"-13"-5"-3,0 0-8,3 7 0,0-2-16,-3-5 6,4 11-5,-1-7-11,1 2 5,-2 2-11,3 0 2,-3-1 3,-1 0-15,0 0-2,0 3-3,1-1 12,0 1-18,-4 0-6,2 0 7,2-2-1,-2 3-11,-2-4-2,2 4 2,0-3 5,0 2-10,-2-2 4,4-1 1,-2-7-3,0 17-8,0-12 6,0-5-7,0 12 0,0-6-4,0-6-5,0 9-14,2-2-15,-2-7-8,0 9-9,0-9-14,4 8-6,-4-8-100,0 7-183,0-7 81</inkml:trace>
  <inkml:trace contextRef="#ctx0" brushRef="#br1" timeOffset="52086.6609">14402 5217 88,'0'0'148,"0"0"-8,0 0-17,0 0-13,-1-6-16,1 6-4,0 0-18,0 0 1,0 0-10,0 0-6,0 0-9,0 0-5,24 6-5,-24-6-5,15 1-7,-5-1 3,0-1-12,2 0-8,1 1-4,1-3-2,-1 3-9,-2-2-15,3-1-6,-1 0-11,5-1 0,-5 2-10,1-1-9,-1 1-6,-1-3-24,0 0-67,-4 3-168,2-2 75</inkml:trace>
  <inkml:trace contextRef="#ctx0" brushRef="#br1" timeOffset="61186.7564">13046 4209 59,'-10'0'76,"10"0"0,0 0-2,0 0 0,0 0-2,-6-4-8,6 4 2,0 0 5,0 0-5,0 0-4,-7-4 1,7 4-11,0 0 11,0 0-10,0 0 0,0 0-2,0 0-2,-8-2-2,8 2-2,0 0-8,0 0 1,0 0-3,0 0-4,0 0 6,0 0-11,0 0 1,0 0-4,0 0-1,0 0-3,0 0-6,0 0 3,0 0-7,0 0 3,0 0 1,0 0-5,0 0 0,0 0 1,0 0-9,0 0 2,0 0-2,0 0 3,0 0 6,0 0-6,0 0 2,0 0-5,26 0 5,-16 1-2,1 0-4,2 0 1,2 1 1,2-2-1,3 0-1,1 2 2,6-2 0,1 1 0,0 1 3,0-2 1,2 1-3,2 0 1,-1-2-2,1 2 3,4-2 2,-3 0-3,2 1 1,-3 0-1,5-2-2,-3 2-2,-1-2 5,0 2-1,2 0-2,-2-1 1,-1-1-6,-2 2 1,1-1 3,2-1 3,-3 0 0,-1 2-3,0 0-3,-2-2 4,-8 2-4,2 0 0,-3 1-6,1-1 11,-1 0-7,-4 0 10,-1 0 0,-2-1-4,2 2 1,-2-1-4,3 0-1,-5 1 1,-2 1-4,-7-2 5,15-2 2,-6 2-1,-9 0 2,9 2-1,-9-2-7,10 1 8,-10-1-2,0 0 1,10 0 7,-10 0 4,0 0 7,0 0 3,11-1 1,-11 1 1,0 0 3,0 0 0,0 0 1,0 0-1,0 0-2,0 0 1,0 0-6,0 0 4,0 0-1,0 0 3,0 0 1,0 0-8,0 0-1,0 0-4,0 0 0,0 0-1,0 0-4,0 0 0,0 0 0,-31-4-1,31 4 1,-13-2-6,4 2 1,-3 0 1,0-1-4,-2 1-1,2 0 6,0-3-3,-1 2-3,-4-2-4,1 2 4,3 0-7,-1 0 7,-2-3 0,2-1 1,3 2-1,-2-1 0,2 1-4,0-2 4,1 0-2,-3 2-2,4-1 2,2 1 2,7 3 2,-11-6 1,6 3 0,5 3 0,-7-2-8,7 2-2,0 0 6,-10-2-6,10 2-2,0 0-5,0 0-2,0 0 3,0 0 7,0 0-7,0 0-1,0 0 1,15 15-1,-7-10 0,2 0-4,2 2-1,3-1 7,2 1-2,-1 0-2,3 0 9,0 0-6,0-1 2,2 1 1,4 1 0,-4-2 8,6-1-6,1 2 4,-8-3-7,7 1 3,-6 0 3,0-1-3,-2 0 0,-2 0 1,0-1-3,-5 0 10,2 0-11,-3-1 5,-4-1-1,1 1 4,-8-2-6,10 3-1,-10-3 10,7 1-7,-7-1-1,0 0 10,4 3-5,-4-3 6,0 0-3,0 0-1,-22 8 7,10-7-7,1 1-3,-7 1 4,5 0-2,-1-2 4,4 0-3,-2 1-3,5-1 2,0 0-5,-2 0 4,9-1 0,-10 5-1,10-5 1,-8 2 1,8-2 3,-10 5-4,7-2 2,-4 1-5,7-4 5,-9 7-5,3-5 7,1 3-3,-2 1 4,3-1-1,-3 0-3,0 1-2,3 0 7,-3-2-7,1 0 8,0 2-1,0-2 1,1-1-3,5-3-2,-11 7 9,8-3 4,3-4 4,-11 4 10,11-4 2,-6 3 6,6-3-2,-9 0-2,9 0-1,0 0 3,-15-6 2,10 2-4,1 0-3,-1-2-7,-1-3-2,-1 0 2,4 0-5,-4-4 0,3-1-4,-3-2-3,2 0 1,3 0-4,-2-1 0,0 0-2,2 2 3,-1-2-3,-1 4 3,2 0 1,-1 3-6,1-1 4,0 2 0,-1 0 2,1 2-5,2 7 1,-2-12-5,2 12-1,-3-7-1,3 7-12,0 0-17,-1-10-2,1 10-9,0 0 4,0 0 1,0 0 9,0 0 1,0 0-19,0 0 0,0 0-14,22 13 8,-17-9-5,3-1-14,-4 2-6,4-1-17,-2-1-16,1 1-15,-2-1-78,2 0-223,0 1 99</inkml:trace>
  <inkml:trace contextRef="#ctx0" brushRef="#br1" timeOffset="61706.4078">14512 4180 102,'0'0'134,"0"0"-23,0 0-2,0 0-12,0 0 6,0 0-16,0 0-5,-2-8-3,2 8-6,0 0-14,0 0 4,0 0-12,0 0-2,0 0 0,0 0-11,0 0-6,0 0 1,0 0-3,18 1 2,-18-1-7,17 0 6,-4-2-9,0 2 8,0-3-10,9 1-6,-1 2-5,0-3 9,0 0 0,-2 1-1,3-1-4,-4-1 1,2 2-3,1-1 6,-4 2-6,-3-2-4,-1 1 4,0-1-15,-1 3 2,-1-3-10,-4 1 1,2 2-11,-2-3-3,-7 3-2,0 0-2,10-1-17,-10 1-10,0 0-30,0 0-17,0 0-110,0 0-231,0 0 102</inkml:trace>
  <inkml:trace contextRef="#ctx0" brushRef="#br1" timeOffset="62047.6552">14701 3987 34,'0'0'185,"0"0"-9,0 0-11,0 0-19,0 0-13,0 0-15,-3-8-11,3 8-16,0 0-7,0 0-13,0 0-10,0 0 0,0 0-15,0 0 2,0 0-7,0 0-4,0 0 0,0 0-12,3 25 3,-1-17-3,0 0 1,-2 2-4,3 2-2,-1 1-2,-1-1 1,2 3-5,2 2 0,-3 0 0,0 1-1,0-3-2,0 2-6,-1-3 3,1 5-2,0-4-7,0-2-7,1 2 0,-1-2-7,1-4-4,-1 2-24,2 0-5,-2 2-5,0-3-6,1-1-10,-1-2 3,2 2-18,-1-1-4,-2-3-16,3 2-17,-4-7-67,4 7-203,-4-7 91</inkml:trace>
  <inkml:trace contextRef="#ctx0" brushRef="#br1" timeOffset="62866.442">14958 4059 68,'0'0'113,"0"0"11,0 0-26,0 0-16,0 0-7,0 0-5,0 0-13,0 0-1,0 0-6,10 12-4,-10-12-6,2 11-4,0-2 4,1 0 6,-1 1-3,0 0-13,1 0 2,-3 0-5,2-1-3,-1 2-5,0-1-1,2 0 4,-1-1-4,2-1 2,-2 2-3,0-4 5,3 2-6,-3-1-8,1-1 6,2-2-6,-1 1 14,0 0-15,-4-5-1,7 5 4,0-3-6,-7-2 6,13 1 0,-13-1-1,11-1-9,-11 1 7,11-2-4,-3-1 3,-4-1 11,-4 4-19,9-4 7,-5 0 4,0 0-1,-4 4 1,8-8 14,-8 8-2,7-5 8,-3 2-5,-4 3-6,6-7 1,-6 7-4,3-4 5,-3 4-4,5-6 3,-5 6-2,0 0-6,6-5 1,-6 5-3,0 0-7,5-3 1,-5 3 1,8-1-1,-8 1 0,0 0-4,14-3-1,-14 3-4,13 0 12,-13 0 1,11 3-7,-3-3 6,1 0-7,1 0 0,0 0 3,-1 0 1,2 0-1,1 0 1,-4 0-2,1 0 4,3 0-11,-1-3 12,-1 3-3,3 0-3,-1-2 6,-3 0 3,-1-1-9,2 1 3,-1-3 1,1 1-4,-3 0-2,1-3 2,1 2-1,-2-1-5,0-2 1,-1 1 0,-1-3-1,1 0 2,-2 1 2,4-2-1,-4-1 1,-1 1-2,-1 0-1,0 2 6,0 0-5,-2-3 4,0 3 5,0 0 4,-2-2 0,0 5 5,2 6 5,-2-14 0,2 14-2,-2-9-5,1 3 3,1 6-1,-4-7-6,4 7-3,-2-6 4,2 6 0,-7-4-4,7 4-2,0 0-5,-5-5 3,5 5-4,0 0-5,0 0 6,0 0 1,-13 11-2,9-5 4,-3 3-6,-2 0 4,4 2-2,-3 2 2,-1 4 2,3-2 0,-2 2-1,1-1-4,3 4 2,0-3-4,1 0-3,-2-1-3,3 1-1,2-1-5,0 1 8,0-4-12,2-1-4,-2 0 7,5 1 0,-3-2-2,3 0 0,1-1-16,3-1 13,-3-2-18,6 2-6,2-1-5,0-3-6,-2 0-6,5-2-4,2-1-17,0 1-6,-1-3-12,2 0-65,-8-3-184,5 1 82</inkml:trace>
  <inkml:trace contextRef="#ctx0" brushRef="#br1" timeOffset="64036.4863">15139 4986 103,'0'0'118,"0"0"-9,0 0 0,0 0-5,0 0-8,0 0 0,0 0-12,0 0-11,0 0-8,0 0-9,0 0-3,0 0-7,0 0 2,18 9-12,-18-9-2,0 0-1,12 3-7,-12-3 0,13 0-5,-5 1 4,2-2-2,3 1-11,1 0 8,-1-2-9,5 1 7,0 0-11,0 0 5,0-1-1,4 2-5,-3-2 0,0 1 4,-4 1-1,0 0 2,-1 0-9,-1 0 2,-1 0-6,-4-2-2,-8 2-11,15 0-10,-7-1-16,-8 1-9,11 1-1,-11-1-17,8-1-18,-8 1-9,0 0-86,0 0-197,0 0 87</inkml:trace>
  <inkml:trace contextRef="#ctx0" brushRef="#br1" timeOffset="64497.9358">15258 5196 96,'0'0'135,"0"0"-8,0 0 0,0 0-7,-11 0-11,11 0-12,0 0-13,0 0-2,0 0-12,0 0 0,0 0-15,0 0-8,0 0-5,0 0 3,0 0-2,0 0-7,0 0 6,0 0-8,0 0 4,20 4-6,-20-4-4,11 0-4,-11 0 1,14 0 0,-3 0 3,-2-1-6,3 1 1,1 0-5,3-3 0,1 3-5,0 0 3,3 0 3,0-2-5,0 2 0,3 0-9,-4-2 5,0 2 1,3-1 1,-6 1-4,4-1-6,-5 0-2,2 1-14,0-3 0,-5 1-6,1 2-4,-1 0-6,-3 0-8,-1 0 5,-1 0-13,-7 0-1,14-2-5,-14 2-11,6 0 8,-6 0-36,0 0-4,0 0-18,0 0-76,0 0-204,0 0 90</inkml:trace>
  <inkml:trace contextRef="#ctx0" brushRef="#br1" timeOffset="67103.603">16255 4984 117,'0'0'139,"0"0"-10,0 0 4,0 0-21,-11-9-3,11 9-5,0 0-11,0 0-3,0 0-7,0 0-2,0 0-7,0 0-5,-4-6-9,4 6-1,0 0-2,0 0-7,0 0-6,0 0-1,0 0-10,0 0 4,0 0-5,0 0-7,0 0-10,0 0 6,0 0 2,0 0-3,0 0-8,19-3-1,-19 3 2,15 1 2,-5-2-6,3 1-2,0 0 3,3-2-12,6 2 12,-4-2-5,5 2 1,6 0-3,-2 0-3,2-2 3,-2 2-1,-5 0 10,5-1-8,-7 1 3,1 0 0,-3 0-5,2-2 1,-7 2-1,1-1 1,-1 1-3,-2 1-3,-1-1 6,-1 0-2,-9 0-1,11-1 0,-11 1-1,11 0 0,-11 0 2,0 0 2,7-2-6,-7 2 3,0 0 0,0 0 3,0 0-6,0 0-4,0 0-7,0 0-9,0 0-15,0 0-16,0 0-21,0 0-15,0 0-11,0 0-15,0 0-11,0 0-99,0 0-243,0 0 108</inkml:trace>
  <inkml:trace contextRef="#ctx0" brushRef="#br1" timeOffset="67786.3159">16937 4711 34,'0'0'87,"0"0"-11,0 0-1,0 0-15,0 0 5,0 0-3,0 0-6,0 0-3,0 0 1,0 0-1,0 0-8,0 0-2,0 0-5,0 0-3,0 0-3,0 0 5,0 0-8,20 12 16,-20-12-12,11 2 8,-2 0-11,-9-2 3,16 3-1,-5-3 8,3 2-5,-1-2 0,0 0-1,1 0-7,5 0-3,-6 2-1,0-2-1,1 0-2,-1 0 1,1 0-8,-1 2-1,1-1-7,-3-1 6,2 0-1,1 0-2,-3 1-2,2 2 3,-4-3-2,2 0-2,-1 0-3,-3 2 4,-7-2-1,13 2-5,-9-1-5,-4-1 3,10 0 5,-6 4-4,-4-4 3,5 8 4,-5-8 1,1 8-1,1-2 1,-2-6 17,-3 15-8,0-7 7,-1 3 2,0 0-3,-1 1-9,-3 2 5,2 0-4,2 0 8,-3 1-10,1-1-2,-2 2 1,2 0 4,1-5-4,-1 0-2,1 4 6,-2-5-13,3 2 5,1 0-11,-1-3-10,2 1-4,-1 0-4,0-2-15,0-2-10,-2 1-2,5-7-13,-2 13 2,-1-9-10,-1 1-5,0 0-6,2 2-14,-5-2-103,5 0-214,-5-1 95</inkml:trace>
  <inkml:trace contextRef="#ctx0" brushRef="#br1" timeOffset="68366.6242">17462 4828 87,'0'0'135,"0"0"-18,0 0-9,0 0-17,0 0-10,0 0-3,0 0-7,0 0-21,0 0 16,0 0-12,0 0-10,0 0 0,0 0-3,5 16-4,-5-16-7,-1 9 4,1-9-2,0 10-3,0-10-2,-3 16 2,0-5-8,1-1 2,0 1-6,-1 1-1,2 0 6,-2 0-2,3 5-5,-2-2 2,2-3-5,0 4-4,0-3 11,2-1-6,1 0 5,1-2-10,0 2-1,2-3-5,0 0 10,2 0-4,0 0 3,-2-2-14,5 1 9,-4-4 5,2 2-5,2-1-4,-2-1 4,0-1 1,3-1 0,-3-2 1,1 0-2,1-2 1,1 1 9,-1-3 1,1-2 2,-1 1 6,-2-1-1,1-2 6,-2-4 1,5 0-7,-3-1-2,-6-3 7,1 6-8,-2-7 1,-1 1 3,-1-1-8,1 0-1,-2 2 10,-3-2-1,1 0-7,-2 3 2,0 1 12,-1 2-1,-4 1-6,7-1-2,-4 0 0,1 1-5,1 1-2,0 4-4,-2-2-3,4 2-7,2 5-16,-11-8-12,8 2-14,-3 3-16,6 3-9,-11-5-15,6 4-14,5 1 0,-13-2-8,13 2-11,-15 1-7,8 0-119,-3 2-258,-1-1 114</inkml:trace>
  <inkml:trace contextRef="#ctx0" brushRef="#br1" timeOffset="70086.1929">18395 4601 120,'0'-8'120,"0"8"-8,0 0-2,-1-13-16,1 13-3,0-9-18,0 9 2,-3-10 0,3 10-6,-3-11 0,3 11-11,-5-6-5,1 1-12,4 5 1,-7-8-1,7 8-17,-9-6 5,2 5-1,0-2-1,7 3-7,-14 0 2,3 0-11,0 0 5,3 0-5,-2 2-1,0 0 1,1 0-1,1 2-4,2 0 9,-4 2-9,1-1-2,1 4 5,-3-2-8,4 2 5,1 2-6,-2-2 5,2 0-5,1 4 1,1-3-2,0 2-1,1-2 2,2 4-1,0-5 6,0 5-7,2-1 10,0-1-6,2-2-2,1 5-4,2-1 3,3 1 7,0-1-10,0 0 11,1 1-7,0-3 4,4-1-10,-1 0 6,-1 1-3,-4-4 3,5 5-9,-4-5 7,-1 0 8,-1 1-12,0 0-6,-1-1 12,0 1 6,-3-1-11,2-1 6,-3-2-1,1 3 5,0-2-3,-3-6 0,1 11 0,-1-11-2,0 9 1,0-9 0,-5 10 1,1-7-3,-2 2-1,0-1 0,6-4 6,-13 4-8,4-2 21,0-2 4,9 0-1,-14 0 0,14 0 11,-18-2-8,13-1 8,-3 0 1,1 0 2,0-1-2,2 0 0,1-3-2,4 7 0,-6-11-7,3 3-6,2 1-2,1 7-1,-2-15-3,5 8-2,0 0 1,1-3-2,1 2-6,-1 2 2,2-2 2,3 1-2,-3 1-2,2 0 3,1 1-11,1 0 12,-2 0 0,0 3-2,-2 2-5,5-3 2,0 1-2,-2 1 7,3 2-7,0 1-1,2-1 3,-3 1 1,0 0-5,4 3-2,-3-1 9,1 1-3,-1 2 1,1-3-5,-3 4 0,2-2 4,-2 3-7,-1-1 4,-3 0 1,3 1 2,0 0-4,-3 1 0,1 0 1,-2-1-4,-1 0 1,1 2-3,-4-5-3,0 4 1,1-1-6,-1-2 3,-1 0-1,0-7-2,-3 13-5,3-13 0,-1 10 1,-3-5-1,4-5 1,-1 8 3,1-8 6,-2 7-5,2-7 5,0 0 6,0 0-10,-4 5 7,4-5 6,0 0-2,0 0-1,0 0-5,0 0 7,0 0 4,0 0-3,-8-19-1,7 13-9,1 6 13,2-16-4,-2 5 0,3 0-5,-2 1 5,3-1-2,1-2 4,0 3 1,-1-2-3,-2 1 6,5 0 0,-2 2 1,-1 0 12,5-2-5,-4 2 2,1 1-1,1 0 2,-2 3-5,1 0-1,-1 1 0,2 0 4,-1 2-8,-6 2 1,11-5-2,-4 5-1,-7 0-2,11-2 2,-11 2-1,16 3 0,-9-1 2,0 1-1,1 1-5,2 1 6,-4-1-3,2 1 5,0 2-8,0-1 6,0 1-4,0-1 1,-3 2-10,1-4-6,-2 2-7,2 3 5,-3-3-12,1 1 6,-2-1-6,0 0 0,0-1-16,-2-5 9,3 12-8,-1-7-1,-2-5-1,3 10 1,-3-10-10,0 7 17,0-7 0,0 0 3,1 8 10,-1-8 1,0 0 5,0 0 3,0 0 3,0 0 3,0 0 13,-11 1 10,11-1 9,0 0 12,0 0 5,0 0-7,0 0 1,-9-14-2,9 14-5,-2-7 4,2 7-7,0 0-4,7-16 0,-3 10-2,1 1 2,1-1-4,3-2 4,0 2-6,1-1 8,2 2-7,-1-3-2,-1 2 1,2-1 1,0 2-1,0 0 2,0-2-5,0 4-4,-1-1 3,-1 1-8,1 0 2,0 3 2,-2-1-1,-9 1 0,15 1 1,-9 0-2,0 2-4,-1 1 1,-5-4 4,11 6-15,-7 1 9,1-1 6,-1 1-2,-1 2-4,-1 2 3,1-2-9,0 0 14,0 2-11,-1 0-7,1-2-12,-3 2-1,3-3-6,-2 2-5,-1-1-17,1-2-21,0 0 7,-1-7-15,2 12-24,-2-7-65,0-5-185,1 9 82</inkml:trace>
  <inkml:trace contextRef="#ctx0" brushRef="#br1" timeOffset="70616.5912">19630 4773 14,'0'0'156,"0"0"-11,-7-7-10,7 7-16,-5-5-7,5 5-14,0 0-5,-11-3-13,11 3-8,-9-2-7,9 2-8,-11 0 4,11 0-13,-13-1-6,6 0 1,7 1-9,-17-1 1,11-1-9,6 2 1,-19-1-3,12 0-1,-1-3-6,8 4-6,-15-4 2,9 1 5,6 3 0,-9-4 0,9 4-1,-9-2-1,9 2-5,-7-5-4,7 5 2,0 0 2,0 0-8,0 0-3,-5-4-7,5 4 2,0 0-5,0 0-7,0 0 3,19-6-3,-19 6-11,7-1-1,-7 1-16,8-3 9,-8 3-5,0 0 2,9-1 9,-9 1-1,0 0 5,0 0 1,0 0 0,0 0 2,11 3 6,-11-3-3,0 0 2,0 0 5,0 0-1,4 5 1,-4-5 11,0 0-11,0 0 4,0 0 5,0 0-8,0 0 9,0 0-5,0 0-10,0 0 19,0 0-2,0 0 1,0 0-4,0 0 3,0 0 1,0 0 4,0 0-1,0 0-4,0 0-9,0 0 4,0 0-18,0 0-13,0 0-33,0 0-84,0 0-166,0 0 74</inkml:trace>
  <inkml:trace contextRef="#ctx0" brushRef="#br1" timeOffset="72505.8573">18529 4675 42,'0'0'157,"0"0"-12,0 0-5,0 0-7,0 0-13,0 0 1,0 0-14,-10-14-7,10 14-11,0 0-13,0 0 0,-1-10-12,1 10-6,0 0 0,-2-12 4,2 12 0,-1-9-5,1 9-6,-1-10-6,-1 3-4,2 7-3,-1-13-3,1 13-6,0-14-1,0 7-2,0 7-1,-2-16 2,0 9-8,1-3-1,0 5-1,1 5 0,-5-14 5,1 8 0,3-1-7,-3 2 2,4 5-4,-8-10-3,4 4-5,4 6 1,-12-4-4,5 3 3,7 1-4,-15 0 5,3 1-5,-1 2 1,2 0-1,-2 1 1,-4 2-5,6-2 0,-4 3 0,-2 0-2,5-2 5,-1 2 2,-3 1-4,0 4 4,0-1-2,1 1 3,2-2 0,0 1-3,0 1-2,1 0 1,4-2-1,-1 4-1,0-1 4,0 3-2,3-1-2,1 4 6,-2-4 2,2 1-3,0 2 2,1-2-3,3 1 1,0 0 2,2 1-3,-1 0 1,3 0-3,-3 1 6,2-5-1,1 3-5,2 0 4,-1-2 3,2-1-1,1 1-4,3-1 2,-1-2-4,1 1 4,4-1 0,-1 0 0,2-3 0,2 3 1,7-2-1,-5 0 0,-1-4 2,4 0-1,-1-1 4,0 0-5,7-1-3,-1-2 0,-7-2-8,1 0-1,0-2-2,8-2-1,-8-1 0,7-1 1,-7-1 1,6-3 1,-8 4-5,4-9 7,-9 6 0,2-1-3,-1-2 5,-4-3-1,2 1-1,-4-2 0,0 1 3,-3 0-2,-2 4 3,1-1 3,-4 1-1,3 0 0,-3 1 3,1 0 7,-1 3-1,-1 0 11,0 7 0,4-11-1,-3 5-1,-1 6-3,0-8-1,0 8 0,0 0-5,4-7-6,-4 7-2,0 0 4,0 0-5,0 0-3,0 0 3,0 0 3,0 0-8,0 0 2,11 12 2,-8-6 7,-2 0-4,3 3 0,-3-1-1,2 3 1,0-1 1,0 2 1,1-2-3,-3 2 1,2 0 2,-2 0-2,2 0 2,-2-2-5,2 2 1,-1-2 2,1 0 1,1-1 2,0-1 5,-1-1-5,1 0-1,0-1-3,0-2 8,1 0-9,0-1 7,3 0-5,-8-3-1,11 0 4,-1 0 2,0-3-2,0 0-3,0-1 6,0-1-2,-2-3-1,1 1 2,0-2-5,-2 0 1,1 0 3,-3-2-4,-1-1 4,0 1-1,-2 0 0,0 0 1,0-1-4,-4 0 5,-1 3-4,-2-4 4,-2 4-3,-2-4 1,-1 5-1,-3-5 1,-2 2-1,0 3 1,-2-1-3,2 1 2,-2 3-9,1-2 9,3 4 0,3-1-4,-1 2 3,3-1-1,0-1 0,1 3-4,7 1 2,-9-2-9,9 2 2,0 0 1,-11-2 2,11 2 1,0 0-2,0 0 3,0 0 2,5 16 1,-5-16-1,12 8-7,-3-1 9,3-1-4,0-2 4,3 3-2,2-2 4,1 0 2,0 1-4,-1-1 0,3 0 0,1-2 1,0-1-9,-2-2-3,3 0 2,-1 0-3,-3 0 0,12-2-2,-11 0 4,1 0 4,-2-1 1,3 0-6,-2-3 3,-5 3 2,2-4 1,0 0 3,-1-1-3,0-2-1,1 3 6,-3-4-3,-2 4-1,2 0 4,0-4-1,1 1-5,-2 0-1,-2 2 3,3-3-7,-2 6 9,0-2-2,-2-1 3,1 1 1,0 1 5,-1 0-5,-1 1-4,-1 2 3,-3-1-3,-4 4 7,8-5 0,-8 5-4,4-5 3,-4 5-2,5-4 5,-5 4-4,0 0-2,0 0 4,0 0-2,0 0-2,0 0 0,0 0-1,0 0-1,-24 6 5,15-2-6,1 0 3,1 1 2,-2 0-3,0-1-3,1 1 2,1 2-1,-1 1 4,0-1-5,4 1 3,-3 0-4,2 0 2,-1 1 3,1 2-4,1-2 3,3 0-5,-1-1-11,0 2 1,5-1-1,-4 1 5,2-4-3,1 2 1,2-2-11,0-1 1,-1 2 14,5 0-3,-1 0 2,2-1 4,-1 0-1,-1-1-3,4 1 4,-1-1 3,2 0-4,-3 1 1,3 1 5,-2-2-3,0 2 4,-1 0-10,-1-1 9,1-1-2,-3 3-1,2 0-1,-3-1 3,1-2 1,-3 1-4,0 2 3,-3-8 3,3 11-2,-1-3 7,-2-8-5,-2 13 0,2-6-1,-3 1 1,0 1 2,-3 0 1,1-1-1,-2 1-2,1-1 1,-3 1-2,0-1 7,0-1-7,-1-2-3,-2 2 2,2 0-1,-2-1-1,1-2 3,0 0 1,-3 0-6,1-1-3,-2-1 2,2 0-5,0 0-16,-1-2 3,2 0-7,-2 0-11,4-1-11,-2-2-11,2 0-17,1 0-3,2-3-22,0 2-21,1-2-83,2-1-228,2 2 102</inkml:trace>
  <inkml:trace contextRef="#ctx0" brushRef="#br1" timeOffset="73355.4527">20051 4799 73,'0'0'191,"0"0"-15,0-9-3,0 9-15,0 0-16,0 0-9,0 0-12,0 0-16,0 0-10,0 0-10,-14-2-9,14 2-8,-12 2-6,12-2-11,-14 2-5,14-2-8,-13 0-4,7 0-9,6 0 1,-13 0-9,13 0-1,-11-2 0,11 2-5,-12-6-2,7 0-2,1 1-8,4 5-1,-7-10 7,3 3-2,3 0-3,-2-6 1,2 6-3,-2-2 2,3 9 1,0-14 1,3 6-2,-2 1-2,0-2 0,-1 9 4,3-11 3,-2 7-4,-1 4 2,5-8-6,-5 8-1,8-5 2,-4 2 2,-4 3 2,13 0-1,-13 0-5,14 3 2,-4 0 2,-1-1-5,0 5 3,-1 0-1,0 1 2,0 2-5,1 4 4,0 1 7,-1-1-6,-1 2 2,0 1 5,-2 4-8,0-2-2,-3 6 13,0-5-18,-1 5 8,-2-1 1,-1-4 1,-4 5 2,0 0 0,-1-8 4,-2 0-1,-1 0-2,0 0-4,-2-3 2,0 0-2,-3-1 1,3 0 1,-1-2 4,3-3-1,-2 1-1,1-4 3,-2 0-3,0-1-2,2 0-1,-2-2 7,1-2-3,-2 0 1,3-2-3,1-1 14,-2-2-5,2 0 4,1-2 1,0 0 1,0-1 5,3 1-8,-2-2 0,2 0 8,2 1-13,0 0-1,1 0 5,3 8-4,0-11 2,0 11-5,3-15 0,0 11-1,2-1-1,1 1-2,-6 4-4,13-5 1,-3 2-1,1 2 4,0 0-6,0 1 4,3 2-2,-1 1 3,1 1 2,3 1-4,-2 2-4,2-2 5,1 3-2,1-2-1,-3 3 0,2 2 1,-2-2 1,1-1-2,-1-1 7,2 3-2,-4-3-3,2 2-2,0-2-2,2-3-10,-7 1-7,1 1 0,0-3-9,1 2-11,-3-1-12,1 0-11,0-1-16,1-2-13,-2 1-29,0-1-18,-2-1-123,-8 0-285,21-4 127</inkml:trace>
  <inkml:trace contextRef="#ctx0" brushRef="#br1" timeOffset="73880.3487">20481 4832 22,'0'0'167,"0"0"-12,0 0-12,0 0-7,0 0-17,0 0-20,0 0-6,2-7-13,-2 7-10,0 0-1,0 0-9,0 0-6,0 0-7,0 0-10,0 0 0,-2 30 0,4-24-4,-2 4-4,0-1 2,0 2-2,0-1-1,-2 2-4,1 0-2,1 1-5,-1 3 0,0-3 0,2-2 3,-2 2-3,-1 2-4,0-4 0,2 1 1,0-1-1,0-1-7,2 1 3,0-5 1,-1 5 0,3-6-6,-2 2 9,2-2-5,0 0 0,1-1 14,0 1-12,2-3 6,-7-2 9,12 5-1,-5-5 0,-7 0 6,16-2 2,-8 0-1,1-1 2,1-2-4,-2 1 1,2-4 0,-1 1-1,-1-3-6,-2 1 3,3-6-7,-1 5-2,-4-6-2,-1 4 0,0-3 3,1-2-4,-3 2-1,-2-1-8,1 3 4,-3 1-1,1 0 1,-3 2-10,-1-1 7,0 1-1,1 6-1,-3-7 0,-2 6 0,-1-1-2,0 0-1,-1 1-2,-1 1-5,1-1 1,0 3-14,-1-3-9,-1 4-16,1-1-16,3 1-16,-3 0-20,1-2-9,2 3-23,10 0-26,-18 0-128,9-4-305,-2-1 136</inkml:trace>
  <inkml:trace contextRef="#ctx0" brushRef="#br1" timeOffset="74475.9331">20746 4229 9,'0'0'135,"0"0"-9,0 0-10,0 0-11,0 0-11,0 0-14,0 0-3,0 0-7,0 0-15,0 0 0,0 0-4,-19 14-8,15-7-4,1-1-6,-3 2 4,2 2-1,0 0-9,-1 2-3,0-2 5,1 2 8,0 3-6,1-2-4,-1 0-1,0 2-1,2 2-7,2-5 4,-2 2 2,2 3-9,2-1-6,-1 0 7,0 0 3,3-1-6,0 0-8,2-2 5,2 3 0,-3-7-2,3 2 4,2-1-5,-3-2 7,2-1-10,-1 0 2,2-1 11,-1-1-9,2-1-5,-1-1 14,-1-3 12,-2 2 0,5-6 0,-2 1 2,0-2 2,4 0-1,-3-4 2,-2 1 2,1-1 4,1-4-4,-3-1 0,2 0 1,-1 1-11,-3-3-1,0-1 0,0 1 9,-4 0-1,-2 1-7,-1 0 0,1 2 3,-1 0-1,-2 2-2,-3-2-2,2 2-3,0 1-2,0-1-2,-1 2-5,0 1-3,-1 3-3,0-1-14,-2-1-4,0 2-3,-2 2-12,1-1-6,-1 2-4,-2-1-9,2 2-11,-2 1-2,-1 0-13,1 1-8,-1 0-12,0 3 0,-3 0-11,-1 0-17,3 0-9,1 1-113,-4-1-262,4 0 116</inkml:trace>
  <inkml:trace contextRef="#ctx0" brushRef="#br1" timeOffset="76113.7944">21596 4995 135,'0'0'143,"0"0"-1,-3-6-8,3 6-4,0 0 5,0 0-16,0 0-9,-2-7-4,2 7-5,0 0-15,0 0-7,0 0-4,0 0-9,0 0-2,0 0-9,0 0-7,0 0-7,0 0-2,0 0-9,0 0-5,0 0 4,0 0-8,0 0-3,0 0-4,0 0 3,0 0-4,0 0-2,0 0 7,0 0-7,0 0-2,28 9-1,-16-7 1,0 0 5,1 1-6,7-2-2,-1 2 0,3-1-4,-1 0 2,7 0 3,-1-2-3,2 0 10,-2 2-11,1-1 1,-1-2-1,0 1-1,-6 0 0,0 1 3,2-1-2,-7-1 3,-2-1-9,1 2 7,-4 0-2,2 0-2,-6 0 0,-7 0 0,14 0 2,-7-1 3,-7 1-4,10 0 2,-10 0 0,0 0 4,9 1-3,-9-1 4,0 0-1,0 0 1,9 0 6,-9 0-3,0 0-5,0 0 3,0 0-4,0 0 0,0 0 1,0 0 0,0 0 2,0 0-8,0 0-8,0 0-8,0 0-12,0 0-22,0 0-3,8-3-9,-8 3-26,0 0-13,0 0-22,0 0-10,0 0-133,0 0-288,0 0 128</inkml:trace>
  <inkml:trace contextRef="#ctx0" brushRef="#br1" timeOffset="76795.6641">22905 4588 130,'0'0'160,"0"0"-2,0 0-15,0 0-5,0 0-20,0 0-8,0 0-12,0 0-11,0 0-17,0 0-3,0 0-10,0 0-2,0 0-10,0 0-3,0 0-1,0 0-9,-17 23 2,8-18-2,-1 4-5,-1 3-3,0 0-3,-3 0 3,2 1-9,0 1-3,-1 1-1,0-1 3,1 3-6,2 0 4,-2-1 2,1 1 1,3 1-11,1 1 8,-2-2-3,3 0-6,-1 1 10,5-1-9,-2 1 7,1-3-1,1 2-7,4-1 5,1-4-5,-2-1-1,3 1 6,2 3-8,-1-4 2,2 0 1,0-3 2,1 2-6,1-1 2,2-1 2,-2 0-4,3-4 10,2 1-9,3-1 2,-1-1 1,2-2 3,1 0-3,-1-2 1,1 0-2,-1-1 2,-6 2 1,2-2-5,-4-2 5,0 3 3,2-2-5,-5-1 6,0 0 0,1-2-4,-2 1 8,-1 0-3,-5 5 6,8-7 7,-7 2-5,-1 5 3,0-12-4,0 12-1,-3-11-3,1 3-2,-3 3 0,1-2-1,-5 2-3,1-1 0,-1 0-4,-1 2 3,0 0-6,-6-3 0,-1 3 2,5 3-3,-3-1 1,2-1-6,-4 3 1,5 2-7,-1-1 3,0 1-8,3 1-6,0 1-8,1-2-4,0 1-6,1 1-8,3 0-4,0 2-10,2 0-5,3-6-21,-4 11 18,3-7-13,1-4-6,1 11-18,-1-11-116,6 8-243,-6-8 108</inkml:trace>
  <inkml:trace contextRef="#ctx0" brushRef="#br1" timeOffset="77395.7462">23371 4805 114,'0'0'130,"0"0"-20,0 0-8,0 0-10,0 0-5,0 0-16,0 0-5,0 0-10,0 0-5,0 0 1,0 0 2,-13 16-15,13-16 4,-6 11-4,3-5-13,-1 2 4,-1 3-3,1-1-3,2 1-1,-2-1-4,-1 2 1,2 1-3,1-1-1,0-2-1,1 4-6,0-3 2,1 2 1,0-2 2,2-1-4,0 2-1,0-1 4,1 1 0,2-2-5,0-3 3,-1 3-5,2 0-1,-1-4 3,2 1-2,0-2-4,1 1 3,-2-3-8,3 1 13,0-1-2,2-2 4,0 0 2,0-1 5,1 0 6,1-2-1,-2 1 0,1-3 5,-1 1 2,2-2 5,-2-3 6,0 0-5,2-2 3,-1-2 5,0 0 0,-3-2 0,0 1-3,-3 2-2,-2 0-1,1-6-6,-1 3-7,-1 2 3,0-1-7,-3-3 1,0 5-2,-2 1-2,1-3-4,-2 4-2,-1-2-3,-1 2-3,0-1-7,0 2-7,-4-2-7,1 2-8,0 1-5,1 2-3,-3 0-6,-1 0 0,1 2-5,-1-1-3,0 1-18,1 3-6,-3 0-4,13 0-5,-19 2-10,8 0-8,0 1-14,0-2-8,0 3-108,-2-1-242,3 1 108</inkml:trace>
  <inkml:trace contextRef="#ctx0" brushRef="#br1" timeOffset="78214.8016">24158 4945 138,'0'0'169,"-21"-2"-12,21 2-4,0 0-7,0 0-11,0 0-6,0 0-12,0 0-12,0 0-11,0 0-9,0 0-10,0 0-13,0 0-5,0 0-11,0 0-5,0 0 0,0 0-6,0 0 4,0 0-5,35 3-2,-21-2 3,3-1-2,3 0 0,2 0-3,6 0 3,2-2-4,1 2-1,2-2-5,-1 1-1,2 1-4,0 0-2,-1-2 1,2 0 3,-1 1-7,-2-2-4,-1 3-3,-2-1 4,0 2 1,-9-1 1,2-1-5,-6 1 3,0 0-4,-5 0-3,2 0 0,-2-1-6,-3 1-3,-8 0-8,15 0-4,-15 0-11,8 0-6,-8 0-5,8-2-11,-8 2-15,0 0-24,6-2-24,-6 2-28,0 0-144,0 0-308,-1-12 137</inkml:trace>
  <inkml:trace contextRef="#ctx0" brushRef="#br1" timeOffset="78586.4458">24609 4689 107,'0'0'180,"0"0"-9,0 0-22,0 0-19,0 0-12,0 0-11,0 0-15,0 0-20,0 0 1,0 0-7,0 0-5,0 0-3,0 0-12,0 0-4,11 17-4,-9-8-3,0 0-3,2 1-6,-1 2-1,2 3-2,-3 2-1,1-2 0,-1 3-3,1 2-2,-2-1-6,3 6 7,-1-5-4,-3-2 1,0 2-4,0 1 2,1-2-2,-1-1 0,1 2-2,1-2 2,-2-1-3,0 0-1,1 2-8,-1-5-1,0-1-17,0-1 1,1-2-2,-1-2-8,0-1-6,1 1-8,-1-8-17,0 13-6,0-13-5,2 11-23,-2-11-14,2 8-112,-2-8-237,0 0 105</inkml:trace>
  <inkml:trace contextRef="#ctx0" brushRef="#br1" timeOffset="79171.9339">25246 4809 22,'0'0'155,"0"0"-6,0 0-25,0 0-7,0 0-17,0 0-13,0 0-6,0 0-7,0 0-24,-10 14 7,10-14-3,-6 9 1,3-3-12,-2 0-4,1 2-5,1-3 2,-2 5-5,1-4-5,0 0-6,0 2 3,1-1-4,2 0 3,1-7-4,0 15-5,-1-10 1,1-5 1,1 9-1,2-2-7,-3-7 3,5 10-5,-1-6 4,2 2-6,-1-2-2,2 2 6,2-2 1,1 2-2,-1 1-7,-2-3 8,4 1-1,1 1-3,-3-1-1,3-2 8,-1 3-7,1-2-2,1 3-3,-2-2 9,6 2-8,-6-2 9,6 0-10,-2 3 3,-1-3-2,-2-1 4,-2 3 2,3-2-6,-2 2-1,0-2 4,-1 0 1,0 0 2,-2 2 0,0-2-3,0 3 7,-4-4-17,1 0 8,-1 0 4,0 3-1,-1-2-6,0 2-2,-3-7 7,1 12 2,-1-12 0,-2 10-2,-3-2 1,0-4-4,-2 4 3,-2-2 1,-1 1 3,0-1-8,1 2 4,-5-3-1,-3 1-6,3-1-9,-1 0-15,1-1-12,1-4-11,-1 1-33,-3-1-15,0 2-119,2-4-236,3 1 104</inkml:trace>
  <inkml:trace contextRef="#ctx0" brushRef="#br1" timeOffset="79766.5523">25377 4792 1,'1'-5'176,"2"-2"-18,-1-1-6,4 2-13,1-1-14,1 2-12,1 0-8,3 1-6,-1-1-16,2 1-10,6 0-5,-2 0-6,1 0-4,4 3-14,0 0 6,5-1-14,0-1 0,-4 3-1,3 3-10,-4-3 6,-3 2-10,3 0-2,-3 1-5,2 0-2,-5 1 0,-3-1-2,1 1 1,-2 0-5,-1 0 0,1 2-4,-3 0 3,1-1 3,-3 2-7,-2-2 4,3 2-7,-3 0 2,2 0 0,-4 1 5,1 2-5,0 0 2,-1 1 1,1-1 1,-3 0-1,1 3-3,-3-2 0,2 2 0,-1-2 1,-1 3 3,0 0-4,0-1 2,1 1 0,-2-1 1,2 2 2,-1-1-5,1-2-3,-1-2 8,2 4-13,0-4 12,1 2 5,-1-2-5,1-1 0,0-1-7,3 0 4,-1 0 4,-1-2 2,0 1-4,3-1-1,0-2 1,4 1 0,-4-2 3,4-2 3,-2 1-4,2-2 8,0 0 2,1-2 8,3 0 2,-3-3 3,2 2 3,-1-2 0,-1-2-3,6-1 5,-2-3-7,-2 0 6,1 0 2,-1-1 3,-2-3-6,-2 3-2,0-5-3,-3 3-3,1-1-3,-2-2-1,1 2-2,-2-1-1,-4 1-4,1-1 2,-1 2-6,-1 3 1,0 0-9,-4 0-5,2 2-8,-2-1-6,0 2-12,-2-1-9,0 1-13,-3 0-11,-1 4-18,0-2-19,-3 3-6,1-1-16,-7 3-10,-1 1-16,-8-2-110,1 0-279,2 1 124</inkml:trace>
  <inkml:trace contextRef="#ctx0" brushRef="#br1" timeOffset="80926.654">26735 4916 38,'0'0'125,"0"0"0,0 0-18,0 0-5,0 0-3,0 0-3,0 0-14,0 0-3,0 0-2,0 0-11,0 0-12,0 0-1,0 0-12,0 0-1,0 0-4,0 0 6,0 0-1,0 0 1,0 0-3,0 0 6,23 7 4,-11-5 1,1-2-4,4 0 1,4 0-3,-1 0 2,8 3-10,-1-6-2,3 1-3,0 4 1,1-4-4,-2 1-6,1 0 6,-1 0-8,1-1-3,-1 1-3,2 1 5,-3-1-4,-2 1-4,-5 0-2,-2 0 3,-2 0-4,-4 0 2,-1 0 2,0 0-8,-4 0 3,-8 0-4,12-3 8,-12 3-6,10 0 2,-10 0-6,0 0 9,9 0-5,-9 0-3,0 0-10,0 0-8,11-2-9,-11 2-13,0 0-11,0 0-13,2-7-16,-2 7-24,0 0-18,0 0-34,0 0-92,0-9-266,0 9 118</inkml:trace>
  <inkml:trace contextRef="#ctx0" brushRef="#br1" timeOffset="81321.6306">27176 4570 53,'0'0'171,"0"0"-9,0 0-20,0 0-12,0 0-12,0 0-13,0 0-9,0 0-18,0 0-6,0 0-6,0 0-5,0 0-9,0 0 2,0 0-6,0 23-12,0-13-4,3 0-2,-5 2 4,4 5-6,-2 0-2,1 0 2,0 2-4,6 7-6,-4-1 4,4 2-4,-5-1-1,5 3-10,-3 0 7,1 0 1,-2 1 1,3-3-2,-1 1-3,0-1 0,-1-8-2,0 6-4,1-6 5,-3 5-3,-2-5 4,1-2-4,1-4-1,-1-2 3,-1 1-20,3 1-4,-5-4-19,2 3-13,-1-3-5,0-1-19,-2 1-18,-1-3-21,-2-1-131,1 0-261,-3-3 116</inkml:trace>
  <inkml:trace contextRef="#ctx0" brushRef="#br1" timeOffset="82747.549">28191 4618 28,'0'0'166,"0"0"-9,0-9-8,0 9-6,0 0-9,0 0-13,0-10-9,0 10-10,0 0-15,3-9-9,-3 9-2,4-4-12,-4 4-3,9-4-8,-1-1-5,2 2-4,2 0-8,0-1-5,6 2 0,1-1 0,1 1-7,1 2-2,0-2 4,2 1-9,-3 2-4,-2 3-3,-2-1-2,-2-1 0,-3 1-2,0 1-7,-1-1 2,-3 0-1,1 3 3,-3-1-3,0 0-2,-4 0 1,2 2-2,-3-7 3,-1 13-1,1-13-5,-6 13 8,-1-5-11,1 1 12,-3 0-7,1-1 2,-2 1-3,1-1 2,1-2 6,-3-1-8,3 2-7,-1-2 6,0 0-7,0-1-8,3 2 12,-2-4-10,1 1 0,0-1 1,7-2 2,-10 2-4,10-2 13,-7 2-1,7-2-13,0 0 10,-7 2-4,7-2 8,0 0-3,0 0-2,0 0-1,0 0-1,0 0-3,16 10 11,-5-10-5,3 0 7,2 4-7,5-3 12,-1 1-1,1 1-7,-1 2 5,2 0-4,-1-1 0,-1-2 3,-3 4-3,0-1 11,-4 1-8,0 0-6,-1-1 0,-3 2 15,-1-2-12,0 4 7,-2-3 1,-1 2-14,-1 1 4,-1 0 7,-3-4-2,0-5 4,-2 17 2,-3-8 6,0 1 0,-3-1 5,2-1-1,-4-2 4,0 2 3,-2-1-3,0-1-2,-1-1-1,-3 3 0,-2-3 5,5-2-4,-3 2-7,-2 0 5,4-1 1,-3-2 3,3-1 0,-2 0-9,2 1 3,-5-3-1,4 1 1,2-2-5,-3 0 0,2 1-10,0-1 2,2-1-11,0-3-5,1 4-10,2-2-9,-1 0-13,4-1-5,1 1-9,0 1-1,5 3-11,-10-7-18,10 7-25,-6-8-72,6 8-208,3-12 93</inkml:trace>
  <inkml:trace contextRef="#ctx0" brushRef="#br1" timeOffset="83355.2565">29010 4632 107,'-4'-7'128,"4"7"-7,0 0 3,0 0-12,-5-7-15,5 7-13,0 0-7,0 0-7,0 0-6,0 0-4,0 0-14,0 0-8,-5-2-1,5 2-3,0 0 1,0 0-4,0 0-4,-9 9-5,5-4-1,0 0-3,-1 2-4,3-2 2,-4 4-4,5-1 5,-7 2-2,3 2 2,-1-2-6,2 1 2,0 6-3,-1-1 4,1-3-2,0 0-1,2-1 5,1 3-4,1-1-1,1 0-9,1-3 0,2 5 9,1-2 0,1-2 4,1-2-8,0 1-5,-1-2 6,0 0-4,4-2 1,1-2 7,-1 2-4,1-4-4,1 1 2,1-1 7,1-3 6,4 1 6,-3-2-7,3-2 2,1-2 7,-1-1 2,-1-1-2,1-1 0,0-2 6,-5-1 1,4 1-6,-4-2 0,-2-2 5,1-1-3,-2 1-4,-3-2 3,-1 1-5,1-1-6,-2-1-1,-2 3 1,0-3 4,-5 1-2,2 5-6,-2-6-2,-2 4 0,-1 2-7,0-1 1,-3-2 1,3 4-2,-3-1 2,-3-1-12,3 6-5,-1-1-3,0-1-10,-1 3-7,0-1-3,0 3-14,0-2-6,-1 3-10,4 1 1,7 1 6,-21 1-21,12 1 2,0-1 7,-2 0 3,3 5-11,-2-1-4,0 1-5,-1 0-1,1 0-7,3 2-16,0-1-71,-1 0-194,4 0 87</inkml:trace>
  <inkml:trace contextRef="#ctx0" brushRef="#br1" timeOffset="84666.7014">29876 4509 122,'0'0'179,"0"0"-16,0 0-11,-3-7-21,3 7-11,0 0-7,0 0-14,0 0-9,0 0-15,0 0-7,0 0-5,0 0-15,0 0-2,0 0-9,0 0 2,-17 16-2,11-8-3,-1 2-5,-1 3-3,0 0-4,-3 2 1,3 0 0,-1 2-5,-2 2-6,-1 2 4,1 1-2,2-4 1,-4 5-5,1-1 0,4-3 5,-2 6-5,4-8-5,-1 0 0,3 2-2,1-2-3,-2-2-3,4 1 3,1-4-2,1 1-1,2-4 6,-3 3-12,6-4 8,2 1 2,-3-1-3,3-4 4,3 1 0,-2 0-1,3-3 3,-1-1-5,3-2 1,-1-3 4,7 2-3,-2-4 2,0-1 0,0-2 0,7-6 1,-9 5-4,8-7 0,-11 3 6,5 2 6,-4-1 5,2 0-6,-5 0 8,-2 3 4,2-2 1,-6 3 0,3 1 7,-4-1 4,4 1 9,-5 3-4,0 1 1,-3 4 1,5-8-10,-5 8 3,5-7-9,-5 7-5,4-5-3,-4 5-2,0 0-6,0 0 0,0 0-3,0 0-8,0 0 11,14 7-3,-14-7-2,6 10 2,-2-2-4,1 1-2,-1-1 2,0 1 2,2 3-5,-2-2 4,-1 0-5,1 2 2,0 0-5,-1 0 2,1 0-4,1-2-5,-1 2 2,1-2-2,-1 1-10,3-1 7,0-1 1,-4-2-3,3-1 4,-2-1 0,2 0 4,1 1 2,-1-3 0,0 1 1,3-3 1,3-1 4,-2 0-4,1-2 0,-1-1 2,1-1 0,-2-3-2,1 1-1,0-3 4,-1-1-4,-1-3 3,2-1-2,-3 0 2,-1-1-4,-6 3 3,3 0-2,-3 0 12,0 0-7,-3-3 4,-1 3-3,-2 0 5,-6 0-9,3 3 0,-4-1 4,-4 0-3,1 0 2,1 1 3,-4 2-3,1-1-2,1 1 4,6 2-8,1 0 7,2 4 0,1-2-3,7 3-4,-10-5 0,10 5-7,-9-2-3,9 2-4,0 0-1,0 0 4,0 0 3,0 0 0,0 0 3,0 0-1,0 0 2,0 0 6,26 7-12,-10-5-3,2 0-8,4 1-25,-3-3 16,8 0-14,2 2-10,-9-2 8,2 0-5,7-2 8,-2-1-3,-6 2-13,-4-2 12,2 0 9,-4 1-5,3-1 7,-5 0 20,-1-1 9,-3 1 17,-3 1 14,4-1 7,-5 1 12,-5 2 1,11-5 5,-11 5 7,4-5-11,-4 5 5,6-2-14,-6 2 9,0 0-8,4-5-4,-4 5 3,0 0-6,0 0-4,0 0-5,0 0 2,0 0-6,0 0 4,0 0-8,0 0-5,-17-5-6,17 5-4,0 0-2,-10 8-3,10-8 1,-8 5 3,4 1-7,1-1 5,3-5 0,-2 12 1,-2-6 0,4-6 3,0 14 0,0-8 4,0-6-4,4 16 1,-4-9-1,4 2 1,1-1 0,0 0-1,-3-1 12,3 0-6,1 0-1,-2 3 2,3-1 1,0-2-2,0 3-2,-1-3-2,1 1 4,1 2 1,0-2-4,-3 0 0,1 1 1,-1 0 1,4-2 8,-5 2-6,3 0-6,-4 0 9,1-2-4,0-1 4,0 2-3,0 0-1,-2-3-3,0 2-2,0 0 5,-2-7 1,0 12-5,0-12 7,0 12-4,0-12 0,-8 12 2,6-6-3,-4 2 3,-5-3-2,6 0-3,-1 0-7,-4-2-12,-1 1-3,1-1-8,0 1-10,-1-1 5,-1-2-14,2-1-3,-1 1 3,1-1-11,-3-1-5,2 0-18,-1-4-100,3 3-204,9 2 90</inkml:trace>
  <inkml:trace contextRef="#ctx0" brushRef="#br1" timeOffset="85431.3251">30911 4511 107,'0'-6'132,"0"6"-6,0 0-10,2-8-10,-2 8-10,0 0 2,6-8-6,-6 8-7,4-5-6,-4 5-4,6-6-7,-1 3-12,1-1 0,1 0-10,-7 4-8,18-4 2,-7 4-9,3-2-6,-3 2-9,3 0 10,-1 0-5,-1 0-6,1 2 3,0 1-6,1 2-2,-3-1 4,1 1 2,-2 0-6,-1 3 0,1 1-6,-1-1-1,-1 0-1,-3 3 1,2 2-2,-3-2 1,-1-1 1,-3 1-6,0 1 13,0 1-16,-5 1 0,0-2 5,1 0 3,-5-2-9,0 2 1,0-3-3,0 1 8,-2 0-7,-1-3-6,-3-2 3,1 6-11,3-5 0,0-2 2,-3 0 2,3 1 8,-1-3-14,2 2 6,3-3-2,1 0 6,6-1 0,-10 2 8,10-2-2,0 0 4,-11 2 2,11-2-1,0 0 3,0 0-8,0 0 2,0 0 1,0 0 2,0 0-3,0 0-5,0 0 17,29 9-14,-18-6 12,-1 1-9,3-1-1,1-1 4,-1 2 0,2 2-6,-1 1 8,-1-3-2,-1 1 4,-1 1-1,0 0-9,1 2 6,-4 0 8,4-2-16,-5 0 14,1 4-8,-1-1-10,-1-1 9,2 3 7,-4-1 2,-1-3-6,3 5 3,-4-4-5,0 1 0,1 3-2,-1-3 3,-2 0 4,0 0 1,0 1-6,-3-1 5,1 1 6,-2-3-2,2 0 8,-3 1-4,1-3-6,-5 3 11,2-2 3,-2 0-3,0-2 5,-2 1 5,0-1-2,-5 1-6,3-2 9,0-1-5,1 0-2,-4-1-2,4-1 2,-1 0-5,0 0 3,0-3-4,-1 1 0,2-1-7,4 1 14,-4-2-13,3 0-15,-2 0-14,2-1-15,4 1-31,-3-2-28,4 1-21,3-1-95,1 6-231,-2-17 102</inkml:trace>
  <inkml:trace contextRef="#ctx0" brushRef="#br1" timeOffset="85984.1937">31574 4673 150,'0'0'162,"0"0"-8,0 0-17,0 0-6,0 0-15,0 0-15,0 0-11,0 0-6,0 0-17,0 0-4,0 0-10,0 0-2,0 0-8,-20 11-1,17-4-5,-3 2-5,1 1 1,-3 1-5,0 2-5,2-1-1,1 1-4,3-1 3,0 0-5,-5 4-2,3-1-2,2 0 12,2-1-15,-5 1 5,5-2-3,0 0-1,0-2-5,5-1 3,-3 2 1,0-1-1,3-1 1,-1-1-1,2 0-2,-3-4 3,3 2-6,2-1 2,-4-2 1,1 0 2,3-1 3,2 0 4,-1-2 4,1-1 0,2 0-4,1-1 2,1-1 6,-1-3-5,4-2-2,-4-1 6,0 1-5,-2-1-1,3-1-1,0-3-7,-1-1 6,-2 0-4,0-1-3,-6 3 3,-1-1-6,2 0 1,-5 1 3,1-1 4,-2-1-8,0 3 5,-3-7-6,-5 3 1,1 3 2,-1 0 0,-6 1-4,1-2 2,-2 2-2,-2-1-2,1 3 2,1 2 1,-2 0 1,5 1-3,0-2-2,1 4-14,0 1-14,3 0-17,-2 1-17,10 1-18,-15-5-12,9 4-16,6 1-6,-11 0-14,11 0-21,0 0-79,-14 0-248,14 0 110</inkml:trace>
  <inkml:trace contextRef="#ctx0" brushRef="#br1" timeOffset="86517.0807">31862 4232 41,'0'0'121,"0"0"-20,0 0 2,0 0-14,0 0-10,0 0-21,0 0 15,0 0-22,0 0 1,-16 12-5,12-6-9,-3-1 5,1 2 2,-2 1 2,2 0-15,1 0-4,1 2-3,0-2 5,1 4-3,0-3-13,1 0 9,2 0 3,0 2-17,2-2 6,1-1 4,-3-1 3,5 1 17,1-2-2,1 1 5,1-1-2,4-1 8,-1-4 0,3 2-9,-3-1 5,4-1-4,-3-1 6,1 0-1,1-3 0,-3 2 0,1-4-7,-3 2 1,1-2 16,-1 0-8,-1-2-8,0 1-1,-1-2 1,-3 0-9,0-2 2,0 1-5,-2 0-1,-2-1-6,0-2-2,-2 1-2,2 2 0,-2-3-4,0 2 3,-4 0-18,0 1 0,-1 0 1,1 2 1,-4 2-5,5-3-23,-3 3 11,-1-2-16,-3 3 2,4 1-8,-1 2-14,-1 0-11,-1 1 5,1 2-17,0 1-24,-1 1 14,2 0-20,0 2 0,0-1-8,0 4-14,-1-4-81,2 1-226,3 0 101</inkml:trace>
  <inkml:trace contextRef="#ctx0" brushRef="#br1" timeOffset="87859.8996">15125 6067 123,'0'0'145,"0"0"8,0 0-14,0 0-2,0 0-4,0 0-4,0 0-3,0 0-6,0 0-9,0 0-9,0 0-8,0 0-7,0 0-8,0 0-9,0 0 0,0 0-9,0 0-4,0 0-9,0 0-2,0 0-5,0 0-3,0 0-14,0 0 5,0 0-1,0 0-4,27-5-4,-18 1-2,5 2 0,1 1-2,2-1-2,3 1-3,6-3 3,3-1 0,-8 3 0,0-1-5,3 1-2,2 1-2,-3 0 3,-2-2 2,-1-1-15,-4 4-3,2-1-1,-7 1-7,0-2-1,-2 2-12,-9 0-9,13 2-3,-13-2-6,9-2-4,-9 2-8,0 0-8,10 0-12,-10 0-12,0 0 1,0 0-21,0 0-11,0 0-14,0 0-94,0 0-248,0 0 110</inkml:trace>
  <inkml:trace contextRef="#ctx0" brushRef="#br1" timeOffset="88295.9401">15171 6341 52,'4'7'180,"-4"-7"-7,0 0-2,0 0-10,0 0-9,0 0-9,0 0-8,0 0-10,0 0-6,0 0-7,0 0-12,0 0-8,15-10-10,-15 10-9,0 0-6,10-3-6,-4-1-7,1 1-4,0 2-10,4-2 0,2 0-6,0 1-3,1 0-2,5-1-5,-1-2-3,2 3-1,0-1-2,0 1 5,3 0-9,-3-1-1,0 1-7,0 2-2,-1 0-7,0-4-4,-2 3-2,0 1-4,-3-1-4,-1 1-6,-1 0-7,1 0-1,-4 2-3,2-2-3,0 1-7,-4-2 1,-7 1-2,14 0-8,-14 0-3,9-1-9,-9 1-4,8-1-16,-8 1-27,8-5-25,-8 5-114,0 0-273,0-6 121</inkml:trace>
  <inkml:trace contextRef="#ctx0" brushRef="#br1" timeOffset="93046.1098">16453 6157 47,'-4'-5'85,"4"5"-4,0 0-2,0 0-1,0 0 2,0 0-10,0 0 1,-6-6 1,6 6-6,0 0 4,0 0-9,0 0-1,0 0 1,0 0-12,0 0 2,-3-5-5,3 5-1,0 0-6,0 0-3,0 0-7,0 0 3,0 0 1,0 0-3,0 0 3,0 0-1,0 0-4,0 0 0,0 0-2,0 0-1,0 0-5,0 0 2,0 0-6,0 0-5,0 0 4,0 0-2,0 0-3,0 0 0,0 0-6,0 0 2,0 0-4,18-1 2,-18 1 0,16 0 3,-5 5-5,-2-5 7,9 2-8,2 0 5,-2-4-2,3 2 2,1 3-4,-2-4 4,9 3-2,-2-3-1,-6 1-5,10-1 5,-4 2 3,1-1-1,-9-1 0,3 2-5,6-1 3,-7 0 2,-2-1-3,-1-1 4,-5 1-8,1 0 3,-3 1-1,-4 0 0,-7 0 4,16 0-5,-16 0 1,9 0-1,-9 0 3,0 0 5,6 0-6,-6 0 2,0 0 2,0 0-6,0 0-1,0 0 0,0 0 1,0 0-4,0 0-4,0 0-6,0 0-25,0 0-22,0 0-18,0 0-18,0 0-20,0 0-108,0 0-243,0 0 108</inkml:trace>
  <inkml:trace contextRef="#ctx0" brushRef="#br1" timeOffset="93976.5999">17571 5804 161,'0'0'156,"0"0"-6,0 0-9,0 0-3,0 0-12,0 0-7,0 0-9,0 0-7,0 0-18,0 0-3,0 0-11,0 0-10,0 0-6,0 0-7,0 0-7,0 0-5,0 0-4,0 0-3,0 0-4,0 0-9,-12 19 5,10-9-1,-1 0-6,-1 4 4,-1 5-2,-1 0 0,-4 6 2,2 1-5,-1 3 0,0-2 7,0-2-6,0 3-5,1 1 0,-3-2 2,1 1-2,1 1 1,-3-3-3,2 0 0,0 0 4,-1-2-3,5-6-2,-1 0 3,1-2-1,1 0-4,-1-4 1,0 1 3,2-2-5,0-3-1,2 0 1,-1-2 0,3-1 1,0-5-2,-4 8 0,4-8 4,-2 7-5,2-7 7,0 0 0,0 0-2,0 0-1,0 0 1,0 0-4,0 0 1,0 0 2,0 0-1,0 0-1,0 0-10,24-9 9,-17 5 0,1 0-4,2 0 0,2-1 3,-2-1 2,3 4-4,1-2 2,2-1 0,2 2 1,-1-2-2,1 0-4,1 1 2,0 1 5,0 0-1,2-1-4,-2 2 0,0-1-1,0-2-2,0 3-2,0-3-1,1 3 0,-1-1-2,-1 0-1,-5 0 0,-2 1 4,1 0 0,-1-1 1,-5 2-6,2-2 5,-8 3-2,10-1-8,-10 1 4,9-2 4,-9 2-11,0 0-5,10-2-9,-10 2-14,0 0-22,0 0-6,8-3-20,-8 3-19,0 0-140,0 0-276,3-4 124</inkml:trace>
  <inkml:trace contextRef="#ctx0" brushRef="#br1" timeOffset="94364.6223">17692 6055 115,'0'0'162,"0"0"-10,0 0-14,0 0-19,0 0-15,0 0-13,0 0-8,0 0-10,0 0-11,0 0 9,0 0-18,0 0-4,0 0-7,-2 24-2,0-13-6,2-1 9,0 3-13,1-1-5,0 4 0,-1 2-4,2 1 1,-2-1-2,0-1-1,0 4-13,0-4 16,0 3-6,3-2 5,-2 0-7,-1 1-6,-1 0 1,2 6-5,0-9 3,-2 1 4,0 1-8,-2-2 4,1-1 4,1-3-3,2-2 5,-2 2-15,0-2-5,0 0-2,1-1-11,-1-1-22,1-8-4,0 11-7,0-11-13,0 12-15,0-12-12,-2 7-16,2-7-96,0 0-220,0 0 97</inkml:trace>
  <inkml:trace contextRef="#ctx0" brushRef="#br1" timeOffset="95188.6964">18324 6141 20,'-1'-4'150,"1"4"-12,1-12-10,-1 12-7,0-12-6,0 6-9,0 6-2,2-13-12,-1 6-6,-1 7-6,1-12-5,1 4-1,-1 2-6,-1 6-8,0-13-5,0 4-7,0 9 2,-4-12 1,3 6-3,1 6-5,-4-12 0,0 7-8,-1 0-4,0-1-3,-4 0-6,3 2-4,-5-1-1,0 2-1,-2 1-6,2 2 3,-2-1-2,-1 1-1,-2 1-1,1-1-5,1 2 0,0 1-1,2-1 3,-1 1-3,1-2 2,0 3-6,-2 1 1,4-1 2,0 3-4,-1-1 6,3 1-10,1 2 4,-1-1 1,0 2-4,1-1 9,2 3-4,1 0-3,-1 0 2,3-1 0,-1 2 3,3-4-2,-1 3 3,2-1-16,1 0 14,1-1-3,2-2 4,1 3-3,0-3-3,2-1-1,0-2-13,3-2 7,2 1-3,-2 1 1,0-2-2,3-3 3,-1 0-1,0-3 1,1 2 6,-1-2-7,2 0-1,1-1 2,-5 0 0,3-7 8,-1 6-6,-3-3 14,-1 1 0,-1 0-2,2-3 7,-3 3 7,0-1 12,-1-1-4,0 4 1,-1 0 1,-2-2-2,0 3-1,-3 4-6,7-10 6,-7 10-5,5-9 2,0 5-7,-2 0 4,-3 4 4,7-4-12,-7 4-1,8-3-1,-2 1 0,-6 2 3,10-3-4,-10 3-2,10 2-5,-10-2 4,12 3-6,-7 0 2,-5-3 1,10 6-1,-5 0-2,1 0 3,-3 3-3,1-1 2,1 2 1,-2 1 1,-1 0-4,2 0 2,-2 4 4,-1 0-3,-2 2-2,-2 0 2,0 2 2,1-1-2,-2 3 2,-1-3-2,-1 2 1,2-1 0,-1-1 4,1 2-2,-1-2-2,-1-1 1,2 3 0,-3-3-1,2-1-1,1 1 3,0-5-12,0 4-5,-1-5 1,3 0-4,-1 0-2,1-1-6,2-1-1,-3-1-9,1 1 5,-1-1-13,0-2-5,3-6-4,-4 15-2,3-10-1,1-5-7,-1 11-2,1-11-9,0 9-5,0-9-15,0 0-12,0 10-105,0-10-226,0 0 101</inkml:trace>
  <inkml:trace contextRef="#ctx0" brushRef="#br1" timeOffset="95846.6337">18727 6476 25,'0'0'136,"0"0"-10,0 0-15,0 0-7,0 0-10,0 0-9,0 0-13,0 0-7,0 0-8,0 0-3,0 0-8,0 0 1,0 0-7,0 0 1,0 0 2,0 0-1,0 0-2,0 0 4,0 0-5,0 0 1,0 0 5,0 0-6,14-20 0,-12 15-4,-2 5-2,1-12-4,-1 12-2,3-11 3,-3 4-2,0 7 0,0-13-1,0 6 2,0 7-3,-3-11-5,3 11 3,-3-12 0,2 7-5,1 5 2,-1-10-2,1 10-2,-2-7 1,2 7 1,-2-7-1,2 7 0,0 0-5,-1-8 3,1 8-5,0 0 0,0 0-10,0 0 4,0 0 0,-2-8-2,2 8-3,0 0 1,0 0-4,0 0 3,0 0-1,0 0-4,0 0 2,0 0 3,0 0 0,0 0 0,-4 23 1,2-13-5,2-3-12,0-7-5,-2 14-8,2-6-4,0-8-4,0 13-17,2-5-12,-1-3-4,-1-5-10,5 11-18,-2-8-9,-3-3-14,5 7-97,-5-7-235,9 4 105</inkml:trace>
  <inkml:trace contextRef="#ctx0" brushRef="#br1" timeOffset="96744.879">19381 6176 31,'-1'-13'143,"1"13"-9,-1-11-11,1 11-12,0-12-9,0 5-8,0 7-8,0-15-1,-1 8-2,1-3 1,0 10-3,-2-11-12,1 3-2,1 8-2,-4-12-6,2 5 9,2 7-12,-7-10-4,2 5-7,-2 0-4,7 5-5,-19-4-9,2 3-4,-3 1-3,-6 3-11,4-1 3,-7 3-3,2-1-4,-1 0 0,2 5 0,7-1-5,-2-2 0,2 6-9,4-4 1,0 1-1,0 0-3,6-1-1,-1 1-1,1-1-7,4 2 4,0-1-7,1 1 5,3 0 6,1 0-1,3 1 1,0-1 4,3 1 2,0-2-3,2 3 9,3-1-12,-1 0 7,6-2-1,-2 3 1,2-2 3,0 0-3,0 1 3,1-2-4,1 2 3,-3-1-2,3-3 4,-3 3 2,3-5 5,-1 3-8,-3 0 6,-2 0-4,4-2 0,-4 1 6,-1-1-8,-1-1-5,1 2 2,0 0 5,-1-1 0,-1 1 1,0-1-5,0 2 7,-4 0 0,2-1-7,-4-2 4,2 2-2,1 1-3,-4-2 3,2 0 1,-4-6 0,3 11 5,-2-4-6,-1-7 0,0 12 3,-3-6 5,-1 1-8,1 1 5,-4-2 0,-3 2 1,1-1 2,-3-1 4,0 0-11,1-1-2,-2 0 5,0-1 2,-3-2-9,4-1 2,-6 1-1,4-2 6,-4-2-2,4 2-4,0-3 5,2 1-4,-2-1 2,0-1 5,1-7-4,2 5 7,2-5 2,0 2 1,0-3-7,4 0 4,1 2-6,1-1 8,1-2-7,3 1 4,0 0 4,2 2-6,2-2 0,3 0 2,2-1-2,0 1 1,4 2-5,0-1 2,3 1 1,-2 1 0,3-2-2,-1 1 4,1 0-2,-3 0 4,3 5-4,0-4-1,-2 3-1,1-3-2,0 6-13,-5-4-5,0 2 1,4-2-2,-3 1-8,-1 2 7,-1-1-14,-2 1-9,2-1-3,-5 2 1,0-2-21,-1 1-5,-5 4-14,9-5-93,-9 5-193,9-8 87</inkml:trace>
  <inkml:trace contextRef="#ctx0" brushRef="#br1" timeOffset="97956.6153">20110 5891 83,'0'0'160,"0"0"-18,0 0-9,0 0-18,0 0-7,0 0-22,0 0-12,0 0-4,0 0-5,0 0-6,0 0-9,0 0-7,0 0-4,-3 24-1,3-17-1,-2 3-13,0 2 7,0 5-9,-1-3 4,1 3-2,-1 0-1,0 2-3,0 6 3,-1 1 2,-1-1-3,0 1 1,1 1-3,-1-3-8,1 2 3,0-1-1,0 2 5,-1-1-10,3-5 6,-4 2-2,3 4-2,-1-8-5,0 1 2,0-2 0,1-2-6,-1 1-8,1-4-9,0-2-2,0 2-1,0-3-13,0-1-3,1-3 1,0 1-3,2-7-8,0 9-2,0-9-9,-2 8-4,2-8-20,0 0-25,-5 2-86,5-2-207,0 0 92</inkml:trace>
  <inkml:trace contextRef="#ctx0" brushRef="#br1" timeOffset="98474.4282">20358 6036 28,'0'0'138,"0"0"-10,0 0-17,0 0-6,0 0-16,0 0-5,0 0-11,0 0 1,0 0 1,0 0 5,0 0-8,-23 16 0,14-10-9,0 3 2,-3 3-12,-3 1 0,1-1-11,-5 6 2,3-6-7,1-1 2,0 1-8,-3 0-2,2 0-2,2-4-6,2 2-2,3-4 2,0 0-3,1-1-3,3-1-1,0 0 0,5-4-3,-9 5-3,9-5-10,-6 5-8,6-5-6,-3 5 9,3-5-7,0 0-2,-4 6 1,4-6 8,0 0-4,0 0 3,5 16-1,-1-11 3,1-1 1,0 1 4,2 0-6,0 3 7,1 1-3,3 0-2,2 1 2,2-2 4,-4 2-3,3-3 5,4 4-9,-5-3 3,4 2-5,-1-3 1,0 2-3,3-3 4,-2 1-5,0-1-3,-6 0-9,3-1-4,-1-1 2,-4 1 1,4-2-5,-2 1-3,0 1 2,-1-3-8,-1 1-10,-3 0 9,2-1-21,-1 1-9,-7-3-18,11 1-82,-11-1-184,0 0 82</inkml:trace>
  <inkml:trace contextRef="#ctx0" brushRef="#br1" timeOffset="99405.5147">20891 6101 31,'0'0'148,"0"0"-11,0 0-9,0 0-16,0 0-10,0 0-11,0 0-12,0 0-12,0 0-2,0 0-11,0 0 0,0 0-3,-6 27-5,4-16 5,-1-1-12,1 0-5,-4 5-1,0 2 3,2-1-9,-3 2 0,0-1-2,1 2 2,-4 3-1,-1 2-4,2-7 0,1 2-5,-4 3 0,3-5-3,-1-3 6,4 3-4,-1-2-4,1-3-3,2-2 4,-4 0 1,4 1-8,1-4 0,0 0 0,-1-2 4,4-5-4,-4 10 0,2-5 2,2-5 0,-3 6-7,3-6 2,0 0 3,0 0-1,0 0-2,0 0-3,0 0 2,0 0-4,-5-25 4,7 13-2,-1-1-6,2-3 3,3-1 2,-1-3-2,1-6-3,1 0 6,1 3-1,0-3 1,0 2 1,1-1-2,1 1 7,-4 6 3,1 1 7,-2 1 6,2 0 1,-1 5 0,-1 1 5,-1 1 1,-1 0-1,1-1 2,-1 5-3,0 0-4,1 0-2,-4 5-3,7-9-5,-5 5-3,-2 4 0,0 0-3,9-6 1,-9 6 0,0 0-3,13 2 1,-13-2-1,12 3-3,-7 2 2,4 0-3,-3 0 1,2 2 0,1-1-3,3 6 5,-1-3-4,-1-1 6,4 5-5,-2-1 0,1 1 3,-1-1-2,0 3 0,0-3-1,-3-3 2,4 5-3,-1-1 0,-5-2 5,5 1-4,-5 2 1,1-1 1,1 0-1,-3-1-4,-1-3 3,1 0-1,0 0-2,0 0 8,2-1-4,-3-4-2,-1 3 1,1-1 3,-2-2-1,-3-4 2,7 6-4,-7-6 6,7 6 7,-7-6 13,5 2 4,-5-2-2,0 0 3,0 0-2,10-10-3,-7 6 0,-1-5-1,1 1-2,-2-2-2,3-4-1,-2 2-1,3-6 0,1 3-2,-4-3 0,3-7-1,-2 5-2,-2 2-2,0 1-1,2-9-3,1 8 4,-2 1-10,0-2 3,-1 1 1,-1 2-1,1 9-4,2-8 0,-2 3-3,0 2-4,1 2-8,-1-2-5,-1 4-8,0 6-9,1-12-13,0 7-21,-1 5-6,4-12-11,-1 8-12,-3 4-6,7-8-11,-7 8-16,8-4-12,-3 1-11,-5 3-103,7-3-279,-7 3 124</inkml:trace>
  <inkml:trace contextRef="#ctx0" brushRef="#br1" timeOffset="101559.8053">22240 6044 18,'0'0'144,"0"0"-9,-13-1-7,13 1-4,0 0-12,0 0-5,0 0-14,0 0-3,0 0-11,0 0-7,0 0-1,0 0-4,0 0-9,0 0-2,0 0-9,0 0-2,0 0-7,0 0-2,0 0-7,0 0 1,0 0-10,0 0 11,0 0-9,0 0-2,0 0-3,0 0-1,32-2 0,-21 2 2,7 0-3,0-2-4,0 2 0,4 0 0,-2-1-3,2-1 0,0 2-2,-3-1 1,-1 2-2,1-2 2,-5 2 2,-1-1-2,0 2-4,-1 1 0,-1-3-6,-2 2-7,-1-2-4,-8 0-10,12 2-11,-12-2-3,9 3-11,-9-3-21,9 1-11,-9-1 1,4 4-15,-4-4-9,0 0-105,0 0-224,0 0 100</inkml:trace>
  <inkml:trace contextRef="#ctx0" brushRef="#br1" timeOffset="101975.5913">22251 6356 79,'0'0'182,"0"0"-14,0 0-6,0 0-13,0 0-17,0 0-8,0 0-17,0 0-5,7 7-9,-7-7-12,0 0-1,11 0-11,-11 0-6,13 0-5,-3 0-9,3 2-2,-1-4-5,1 4-3,6-2-1,1 2-7,2-2-2,-1 0 1,9-2-7,-2 3-4,1-2 2,-1-1-3,0 1-4,2 0 2,-2-2-2,-6 2-1,-4 0-3,2-2 1,-1 3-1,-2-3-5,-2 2 3,-3 0-7,1-1-3,-3 1-12,-4 0-2,-6 1-5,13-1-5,-13 1-5,9 0-3,-9 0-12,0 0-13,7-2-10,-7 2-19,0 0-18,0 0-22,0 0-122,0 0-271,0 0 121</inkml:trace>
  <inkml:trace contextRef="#ctx0" brushRef="#br1" timeOffset="103056.1108">23523 5816 55,'0'0'164,"0"0"-21,0 0-6,0 0-20,0 0-14,0 0-16,0 0-1,0 0-6,0 0-10,0 0-3,0 0-2,-8 21-11,5-15-3,-1 5-6,0-1 6,0 2 1,-3 5-7,1 1 5,-4 5-2,1 1-8,0 0-2,-2 1-2,-1 2 1,3-4-7,-4-1-2,3 3 2,-2-1-9,1-1-3,3-6 1,1 0 0,-3 0-2,0-3 1,1 2-13,2-2 9,-1-3-1,4-1 0,-2 1-4,1-2 2,0-1-4,0-1-2,1-2 4,1 2-2,-1-2 2,4-5-2,-6 8-8,6-8 5,-4 6 0,4-6 1,0 0 0,-4 5-3,4-5 4,0 0-4,-1 7-1,1-7-3,0 0 7,0 0-6,0 0 2,0 0-3,17 1 6,-5-2-1,1 0-1,5-2 2,1 1-7,2-1 13,0 1-12,9-4 3,-3 2 1,0-1-3,3 0 2,-3 1 1,1 1 0,0 0-1,-6 1-6,0-1 0,5 1-7,-7 1-5,-2 0-2,-4 1-5,-4 0 0,2-3-10,-1 3 8,-1 0-4,-2 3-3,0-3 3,-8 0-7,15 0-2,-9 0-12,-6 0-11,13 0-7,-5 0-4,-8 0-3,11-3-14,-11 3-18,9-2-96,-3 0-220,-6 2 97</inkml:trace>
  <inkml:trace contextRef="#ctx0" brushRef="#br1" timeOffset="103444.3435">23748 6011 186,'0'0'178,"0"0"-10,0 0-19,0 0-16,0 0-21,0 0-11,0 0-9,0 0-9,0 0-4,0 0-12,0 0-8,0 0-8,0 0-3,2 28-3,0-17-4,0 1-2,-2 5-5,1 3-5,-1-3-4,0 1 0,0 2-6,2 3-1,-4-4-1,2 1 1,-1 0-4,-1 5 1,-1-7 1,3 7 3,-3-1-10,2-6 2,0 2-4,0-2 0,-1-2 3,-2 4-8,1-5 9,0-1-6,-1-3 1,4 0-7,-2-1-10,-1-1 9,3-1-16,0-8-5,0 13-4,-1-9-16,1-4-10,0 0-18,0 12-8,0-12-19,0 0-40,0 0-93,0 0-250,0 0 111</inkml:trace>
  <inkml:trace contextRef="#ctx0" brushRef="#br1" timeOffset="104186.3383">24427 6001 29,'0'0'202,"3"-8"-14,-3 8-9,0-10-13,0 10-12,0-8-4,0 8-15,-1-12-11,1 12-6,-3-10-12,2 3-7,1 7-8,-3-7-11,3 7-7,-5-11-8,4 3-8,1 8-5,-4-12-5,0 7-4,4 5-5,-6-10-4,3 5-1,3 5-1,-6-9-4,1 6-9,-1-1 2,-1 1-4,7 3-9,-19-2 10,6 1-9,-1 3 0,-4-1 0,-1 2 4,-3 1-9,1 1-1,0 0-1,3 3 0,0-2 2,-1 1-3,3-1 2,0 3-2,5-3 0,0 0-3,1 2 1,1-4-1,4 3-2,0 1-1,-1-1-2,3 0 1,2 2-2,1-1-8,4 1 0,-2-1-2,5 0-5,-2-4 3,3 6-4,1-5 6,3 0-2,-2 0-4,6-2 8,-1 1-5,-1-1 3,3-2-10,2 0 11,-2-1 3,0 0-3,-1-3 4,-2 1 1,3-3 0,-4 2 4,-1 1-3,2-2 6,-4 1 0,-2-4-1,2 2 14,-3 3 3,-1-2 7,-1 0 1,3 0 0,-3 0 2,0 0 0,-5 4-1,8-7-2,-4 4-1,-4 3-5,8-5-3,-3 2 0,-5 3 1,11-4-3,-6 2-2,-5 2 1,14 0-4,-14 0-1,13 0-1,-7 1 3,3 0-1,-3 3-1,-1 0-3,2 0 1,-2 0-6,0 4 5,0 1 3,-2 2-3,1 1 0,-3 0 1,0 0 2,-1 1 1,-1 6-1,-3 0 1,0-1-4,-1 0 5,-2 6 0,1-4-5,-1 2 4,0-3 2,1-1-1,1 0-3,-2 1 1,0-2 0,3 0 2,-2 1-11,-1-4-2,3 3-11,0-3-4,1 1-13,0-3-4,0-2-9,0 1-11,1-2-15,2 1-22,-2-4-4,2-6-15,0 13-17,0-13-116,-1 8-273,1-8 121</inkml:trace>
  <inkml:trace contextRef="#ctx0" brushRef="#br1" timeOffset="104503.7901">24821 6307 110,'0'-10'211,"0"10"-15,1-10-17,-1 10-20,3-12-2,-1 5-11,2 0-15,0-1-11,-1 0-12,2-1-14,4 0-8,-3-1-8,2 3-6,-2 0-13,3-1-3,-3 2-3,2 0-10,-3 0-3,1 1-5,0 2-2,-1 0-5,-5 3-5,8-6-14,-8 6-12,6-3-6,-6 3-19,0 0 4,9 0-7,-9 0-14,0 0-9,0 0-20,0 0-12,1 12-11,-1-12-11,-3 9-26,3-9-122,-7 10-277,2-7 123</inkml:trace>
  <inkml:trace contextRef="#ctx0" brushRef="#br1" timeOffset="105270.0531">25425 6055 101,'2'-9'188,"2"1"1,-2-1-6,-1 2-11,2 1-15,-3-4-15,3 0-14,-2-1-10,0 1-16,2 1-3,-3 1 0,0 8-1,0-16-5,-2 8-6,0 2-8,-1-2-8,3 8-9,-6-12-3,1 7-9,-3 0-3,-1-2-8,-1 2-3,-3 3-6,-4 1-2,-2-3-5,-1 2-3,2 1-2,-1 3-1,1-1-5,-1 4-5,2-1-13,2 2-8,-2 0-6,6 1 0,-2 3-5,0-3 5,3 1-7,1 2-3,0-1-6,0 3 2,1 0 0,2 3 9,2-3 0,2 2-6,0 1-1,2-1 2,3 3-1,2-2 3,0 2-3,3-3 2,1 1 1,3 1-6,3-1 0,-1 0 6,0 0 2,6 1 4,-4-3 2,-1 1 4,2-1-1,-1 0 2,-2-3-1,1 2 1,-2-2 2,3 0 5,-4-1 2,4 3-2,-2-4 1,1 2 3,-5-5-1,-1 2-4,1 0 1,-1-2 4,-2 3-1,1-2-1,-2 0 0,-2 0 13,-2-1-13,1 1 3,1-2-3,-4-4 2,0 10 2,0-10 8,-8 11-7,-2-6 2,1 2-5,-1-1 2,-3-2 2,1 3 4,-2-4-5,3 1 4,-1-3-2,-2 1 5,1-4-5,1 2 0,-1 0 7,0-3 4,0 0 14,2-1 3,-2-3-10,2 0 7,0-1 2,0-4 1,-1 0-4,2 1 0,1-4 5,3 5-5,-1-5-3,2 0 4,3 4-2,0-2-2,4 3-2,-2-3-1,2 0-4,1 4-4,2-4-2,1 2-3,1 1 0,5-2 2,-3 2-4,3-1-1,2-3-1,0 3 5,3 4-7,-1-3-12,1 2 0,2-1-6,-1 3-2,2 0-2,-2 0-1,1 4-7,-1-2-6,0-1-5,0 2-9,0-1-4,0 0-3,-6 3-10,1-2-9,-1 2-11,-1-2-11,-3 1-21,-1 1-104,-7 1-239,9-7 106</inkml:trace>
  <inkml:trace contextRef="#ctx0" brushRef="#br1" timeOffset="106066.6188">26164 5863 1,'0'0'167,"0"0"0,0 0-8,0 0-21,0 0-8,0 0-8,0 0-18,0 0-8,0 0-14,0 0-8,0 0-8,0 0-12,0 0-7,0 0-1,0 0-9,0 0-1,0 0-5,0 0 2,3 23-8,-5-14 0,4 1-3,-2 2 4,-2 5-13,0 0 9,-2 2-1,0 6-1,0-4-2,1 2 3,-3 4-6,0-3 0,1 2 0,-2 0-1,-3 0 2,3-3-4,-1-4-4,-2 5 4,2-7-2,0 0-1,2 0-3,-3-1 4,3 0-4,2-4 2,-1 0-3,1-1-4,1-1-15,-1 0-11,1-3-12,-1 3-3,1-5-24,3-5-10,-2 9-16,2-9-7,-4 5-9,4-5-9,0 0-103,0 0-235,0 0 105</inkml:trace>
  <inkml:trace contextRef="#ctx0" brushRef="#br1" timeOffset="106545.7096">26498 5970 70,'-8'-3'188,"8"3"-9,0 0-21,-12-1-9,12 1-16,0 0-8,-11 0-14,11 0-7,-7 5-5,7-5-10,-10 7-4,5-6-10,-4 4-7,1 3-4,-3-3-7,1 4-3,0-1-7,-2 0-1,-2-1-7,1 0-2,-1 5-5,-2-4-2,0 3-3,0-3-3,0 1 3,-1-1-2,2 4-8,4-5 2,-1-2-7,2-1-1,-1 1-2,2 0-2,0 0 0,1-1-8,2 2-14,2-2 8,0 1-2,4-5-3,-6 10 4,4-3-1,2-7-1,3 12 4,1-4-1,1-1 2,3 1 1,3 1 0,2 0-2,2 1 7,1 0-6,3-1 3,7 1 4,-1 2-6,0-4 1,4 0 1,-10 1-1,6 1 2,-6-2 1,2 0 2,-1 1-5,-2-1-5,3-2-4,-5 2 2,2 0-4,-1-1-7,-6-1-5,1 0-2,0 1-5,-3-2-7,0 2-3,0 1 2,-2-3-1,-2-3-9,-1 5-2,1-4-2,-5-3 7,7 6-14,-3-2-18,-4-4-16,8 7-6,-8-7-105,6 2-224,-6-2 101</inkml:trace>
  <inkml:trace contextRef="#ctx0" brushRef="#br1" timeOffset="107436.0492">26967 6001 112,'0'0'171,"6"-8"0,-6 8-6,5-5-10,-5 5-9,4-5-17,-4 5-10,0 0-13,5-4-12,-5 4-13,0 0-12,0 0-2,0 0-8,0 0-11,0 0-3,0 0-4,5 16-5,-4-9 0,-1 1-5,0 3-6,2-3-2,-4 6-4,1-2 1,0 3-1,0-1-4,2 1 1,-4 2 0,2 0-2,-2 2-1,2 0-1,0-2 1,-2 2-2,2 1 2,0-2-6,-3-2 2,0 1 0,4-3-2,-1-2-1,0 0 0,-2-2 0,3 0 2,-3-2-10,3-8 2,-2 13-3,1-7-6,1-6-1,-2 10-1,2-10 4,-2 9 4,2-9 0,-5 4 3,5-4 0,0 0-2,-7 3 4,7-3 3,0 0-2,-12-10 0,12 10 3,-6-9-1,5 1 3,-3-1-2,2-3 3,-1-1 7,0-5-5,3 3 0,-2-5 4,2 3 2,2-1 2,0 1-1,-1-3 7,2 2-4,-2 1 0,0 0-5,0 5 2,2 1 0,0-1 4,1 1 3,-2 1-1,1 1 0,-1 2-5,0 0-2,2 1 1,-4 6-5,6-10 0,-4 6-1,-2 4-5,7-7 1,-7 7-3,10-4 0,-3 4-2,-7 0-2,12 0 2,-12 0 0,18 3-3,-12-1 0,2 1-1,2 1-1,0 0 2,-1 2 3,8 3-2,-4 1-1,-3-2 1,1-2 0,2 5 1,1-1-1,-1 1-2,-1 1 1,0-1-1,-1 1 1,-2-1 1,3 0-3,-4-2 4,1 0 0,2 3-3,-3-3 3,1 1-2,1-3 5,-1 1-2,0 2-3,0-3 3,-1 0-4,-2-1 2,2 0-2,1-1 3,-4 0 3,0-3-3,0 2 1,0-1 0,-5-3 2,12 3 2,-7-1-1,1-1 7,-6-1 4,12 0 2,-12 0-2,14-3-8,-8 2 7,1-3 4,0 2 4,-1-3-1,2-2-3,-1-1 1,-2 3 7,2-3 4,-2-1-2,2-3-2,-3 2-2,2-4-4,-2 2 4,1-7-7,-1 2-3,0 0 1,-2 1-5,1-2-3,-1 2 0,1-1-4,0 2 1,-2 2 3,-1 3-4,2-1-10,1-2-7,-2 3-6,0-1-12,-1 3-11,2-1-11,0-1-7,-2 10-10,2-13-10,0 7-10,-1-1-9,2-1-18,-3 8-9,5-9-11,-2 6-23,-3 3-12,7-7-147,-3 3-343,-4 4 152</inkml:trace>
  <inkml:trace contextRef="#ctx0" brushRef="#br1" timeOffset="108636.7584">28508 5606 78,'0'0'150,"0"0"-5,0 0-12,-6-6-6,6 6-5,0 0-13,0 0-16,0 0-4,0 0-14,-5-4-13,5 4-4,0 0-5,0 0-11,0 0-2,-10 12 0,5-4-9,0 0 3,-1 2-7,-2 0-4,-2 4 0,-1 3 7,0 5-4,-4 0 1,2 0-3,-1 4-1,1-2-4,-1 6 1,1-4-1,-3 1 0,0 2 2,2 2 3,1 2-7,2-1-5,-4 0 5,6 0-3,-4 12-5,5-12 0,2 0 6,-3-1-5,4-1 2,2 1-5,2 1 2,4 1 0,3-1 2,0-2-2,3 0-6,4 0-1,0-2-5,1 0 2,2-5-6,3 1 7,3-2-3,1 0 0,0-2 3,3-2-2,1-3-6,-3 2-2,3-2-11,0-2-9,-1-3-1,5 1-8,-4 1-19,0-5 1,6 3-10,-1-4-5,-4-3-18,0 0-22,-1 1-115,3-4-245,-10 2 109</inkml:trace>
  <inkml:trace contextRef="#ctx0" brushRef="#br1" timeOffset="109419.9289">29008 6174 161,'0'0'162,"0"0"-7,0 0-11,0 0-9,0 0-11,-1-7-12,1 7-10,0 0-13,0 0-6,0 0-12,0 0-6,0 0-8,0 0-10,0 0-7,0 0 3,0 0-11,0 0 0,0 0 0,0 0-7,19 4 4,-7-4-3,1 3-5,7 2-1,11-1 2,1-1 1,6-3-7,16 3 3,6 1-4,1-1 6,4 1-4,27 2 3,-25-4-3,26 0 2,-28-1-5,32 3-2,-2 1-1,-28-2-6,22 2-5,-27-1-5,1-2 5,-1 1-3,-4-1-1,-3 3-1,-4-5-1,-10 1 2,-3-1 3,-2 1 0,-1-1-1,-1 0-4,-5 0-3,0 0 0,-8 0 5,0 0-2,-4-2 2,1 0 2,-2 1 0,0-1-3,-5 0 1,3 1 7,-5-1-11,1 0 2,0 2-5,-3-3-6,-7 3-3,15-2-4,-8 0-8,-7 2-19,11-2-12,-11 2-11,9-3-26,-9 3-20,0 0-120,2-4-258,-2 4 115</inkml:trace>
  <inkml:trace contextRef="#ctx0" brushRef="#br1" timeOffset="110625.3788">28942 6091 28,'0'0'122,"0"0"-16,0 0 4,0 0-9,-8 3-11,8-3-8,0 0-6,0 0-6,0 0-5,0 0-1,0 0-7,0 0-1,-3 5-8,3-5 4,0 0-1,0 0 0,0 0 7,0 0-16,0 0 8,0 0-1,0 0-9,26-15 3,-15 10-2,3 1-3,4-4-11,-1 3-3,2 0-5,2 1-2,1-3 3,6-1-6,-3 1 4,-4 2-4,0 0 1,5-2-3,-5 2-2,-1 0 3,-1 1-2,-2-1-2,2 2 2,-5 0-2,3-1-4,-6 2 1,1-1 0,-2 2 4,-3 0 0,-7 1 0,12-5 2,-7 4 4,-5 1 0,8-2 0,-8 2 1,6-3-1,-6 3-6,0 0 3,0 0 1,10-1 0,-10 1-3,0 0-2,0 0 2,0 0-1,0 0-2,0 0-5,0 0-2,0 0 2,0 0-1,0 0-4,0 0 3,0 0-5,0 0 3,0 0 3,0 0 0,-23 9-5,12-4-1,-7 0 6,-2 2 2,-8 5-5,1 3 1,-3-5-3,-2 2 6,-2 2-1,1-2 1,-2-1-2,-2 2 7,1 4-8,3-3 0,-2 1-3,0-5 6,2 2 0,2 1-1,0-1-5,3-3 0,10-2-1,-2 0 0,3-1-3,1 1 7,7-4-2,-3 1-1,7-2 4,5-2-1,-10 3-1,10-3 2,-7 2-2,7-2 2,0 0-6,0 0-1,0 0 4,0 0 6,0 0-6,0 0-3,27-12-1,-17 10 0,1-1 2,-2 3 4,2 0-5,1-1 4,-1 1-3,-1 0-2,-2 0 6,0 1 0,1-1-1,-2 3 2,0 0-4,4 2 2,-2-1 0,2 0-2,1 2-2,-2 1 7,6 1-1,-1 1 2,4-4-2,-1 2 0,-1 0 1,2 3-4,1-3 2,6 2 3,-1 2-8,1 0 0,-6-3-2,7 0 1,0 1 3,0 0-3,-2-1 3,-5-1-5,0-2 8,0 0 5,0-1-6,0-1 2,-1 2-4,-1-2 3,0 1 4,-5-2-4,1-2 5,-4-2 10,0 2 8,2-2 7,-6 0 6,2-1 4,-1-1-8,1-1 1,-2 0-6,0-6 2,-4 4 4,3-2-7,-2-1-5,-3-2-2,1 0 0,-1 0-2,-1-1-2,0 1 0,-3-5-14,0 3-4,0-2-14,-1 0-2,-1 0 5,2 6-19,-5-2-2,3-5 1,-1 3-6,1 4-6,-2 0-5,4-2 0,-3 0 0,1 1 5,1 2-6,-1 0-4,3 1 6,1-1-6,-2 4 2,1-2-9,3 7-11,0-12-4,0 12-12,0-10-9,0 10-11,0-9-91,0 9-216,0 0 97</inkml:trace>
  <inkml:trace contextRef="#ctx0" brushRef="#br1" timeOffset="111326.0167">31138 5817 50,'0'0'141,"0"0"-15,0 0-16,0 0-9,-2-6-14,2 6-3,0 0-9,0 0-5,0 0-8,15 2-9,-15-2-1,14 4-3,-5-3-12,0 6 4,9-3-2,-3 4-7,-3-3 3,4 4-1,0-1-9,3 4-8,-2 0 0,3 1 3,2 3 4,3 0-5,-3 2-3,1 2 1,-1 2-6,1-1-4,-1 1 3,-1 3 4,1 1 0,-4 1 2,-1-1-8,2 3 7,-3 1-4,-3-1-7,-4-2 9,1 6-2,-4-6-3,-2 6 5,-2-3-5,-4 2 0,2-3-6,-8 1 0,0-3 6,-1 2-2,-1-3 1,-2-4 2,-3 5-5,-4-6 1,4 1-8,-1-2-8,-4 4-12,0-7-19,5-5-4,-6 5-15,0 0-17,-1-8-13,0 6-125,1-7-233,3 1 103</inkml:trace>
  <inkml:trace contextRef="#ctx0" brushRef="#br1" timeOffset="113697.9021">13049 8211 168,'0'0'183,"0"-8"-11,0 8-5,0 0-10,0 0-9,0 0-7,0 0-10,0 0-10,0 0-8,0 0-12,0 0-5,0 0-8,0 0-9,0 0-9,0 0-6,0 0-5,-9-7-6,9 7-5,0 0-2,0 0-11,-18 6-3,6 0-4,-3 0-1,-4 3-6,-6 1-1,-1 0-3,-1 1 2,-2 3-2,-1-2-5,-1 1 5,-1 1-8,3-3 1,0 0 6,-1 0-8,0 1-3,0 1-1,2 3-2,1-5 2,2 2 1,2-1 1,4-5-3,0 2 2,3 0-3,0 2 3,4-7-1,-1 4-5,4-1-1,3-2-7,-1 0 0,2-1-4,3 3 2,2-7 1,-6 6 2,6-6-1,0 0 0,0 0 1,8 14 1,-3-12-1,2 1-1,6-2 2,-1-1-1,1 0 1,6-1-6,3-1 5,-3-1-3,9 1 3,2-1 1,-1 1-1,1-2-3,0 1 4,0 1-1,-4-2 3,5 1-3,0-2 4,1 3 1,0 1-4,2-2 2,0 4 2,-3-2-1,0 1 2,0 1 0,-4 1-3,-4 2 1,-6-1 1,1 1-3,-5-2 3,-3 2-2,2-2 0,-7 3 2,4-3 1,-4 1-2,1 2 3,-4 0 0,-1 2 3,-1-7-1,0 17 5,-5-7-3,-2 1 3,-5 0 1,-1 3-2,-4-2 4,-5 5 3,0-2-2,-4 0 3,1 0 1,-1 2 0,3-2-2,-7 2 1,2-4-4,0 3 0,0-1 0,0 0 0,-3 0-3,3-2 3,0 0-3,1-1 0,3 0 2,6-6-2,0 4-3,3-3 0,2 0-2,3-1 4,0 3-3,-2-3-2,3 2-2,3 1 2,-1-4 2,0 2-3,4 0 2,1-3-3,2-4 1,-4 12 2,4-12 0,1 10-1,-1-10-2,8 10 1,-2-7 3,-1 1-2,7-1 3,6 2-1,0-3-3,3 1 4,6-3-3,2 0-3,0-3 0,3 1-1,-1 2 2,4-5-3,-2 2 3,2 0 0,1-1 1,-3 2-2,-1-1-2,0-2 5,-3 3-3,-1 2 1,-1-2 0,0 2 1,-7-3 2,2 1-2,-1 0-3,-2 1 6,1-1-4,-3 0 2,0 0 2,0 2-1,-4-1-1,-3-1 0,-1 0 1,0 2 1,-1-2 3,-8 2-5,13-4 2,-9 2 2,-4 2-2,10-5 4,-10 5-5,5-5-1,-5 5 1,4-6-7,-4 6-5,1-6-10,-1 6-6,0 0-8,0 0-13,0 0-6,-5-12-19,5 12-14,0 0-18,-8-4-24,8 4-23,-9-1-132,9 1-305,-10-4 135</inkml:trace>
  <inkml:trace contextRef="#ctx0" brushRef="#br1" timeOffset="114118.582">13558 8263 71,'0'0'192,"0"0"-24,0 0-1,-1-9-17,1 9-21,0 0-14,0 0-12,0 0-8,0 0-15,0 0-7,0 0-12,0 0-3,0 0-8,0 0 0,17 21-5,-13-13-3,1 0-17,1 4 7,1 0-3,1 3-2,-2 4-4,4 3-4,-1 3 1,-3 1-10,-1-4 7,4 5-4,-2-1 3,-1 3-2,1-2 8,-4 0-13,4 0 2,-3 1-2,1-2 1,-4 0-6,4-1-5,-2-6 6,-2 1 3,3-3 3,-1 0-3,0-1-2,0-4-5,-2 1-8,-1-1-10,2-3-10,0 0-13,-1 0 2,-1 0-3,0-9-19,0 10-2,0-5 2,0-5-15,0 0-24,-5 11-47,5-11-76,0 0-239,-14-3 107</inkml:trace>
  <inkml:trace contextRef="#ctx0" brushRef="#br1" timeOffset="114426.229">13550 8253 13,'-3'-6'194,"3"6"-7,-6-9-6,2 5-10,4 4-9,-4-8-14,4 8-16,-4-7-13,4 7-10,0 0-12,-1-8-12,1 8-10,0 0-3,9-10-10,0 6-6,3-1-4,5 1-9,1-2-1,5 1-3,-4 0-7,8-2 3,1 3-8,1 1-6,-2-2-2,-6 3-6,-1 0-8,8 2-6,-5-1-3,0 1-14,-2 0-10,1 1-9,-2 1-14,-1 0-8,0 3-25,-1-4-8,-5 2-12,0 0-22,1 2-139,-8-3-287,1 0 128</inkml:trace>
  <inkml:trace contextRef="#ctx0" brushRef="#br1" timeOffset="114695.4662">13631 8666 43,'0'0'164,"0"0"-9,0 0-16,6-16-9,-6 16-8,5-5-15,-5 5-13,12-6-9,-6 3-7,1-1-7,5 4-11,-3-3-1,2-1-8,3 3-9,-1-1 3,7 0-7,-4-3-10,2 4-10,0-2-14,-1 1-17,4-1-19,-2 0-15,4 0-29,-3-2-21,1 1-115,-3-3-228,1-1 101</inkml:trace>
  <inkml:trace contextRef="#ctx0" brushRef="#br1" timeOffset="115207.8362">14123 8572 124,'0'0'157,"0"0"-16,6-3-14,-6 3-12,0 0-15,0 0-7,0 0-9,12 3-9,-12-3-5,7 8-14,-5-3 2,-2-5-6,5 15-7,-1-8-6,-4 6 1,5-2-4,-4 1 6,1 3-13,-1 1 4,0 3-6,1-4 0,-2 3-4,2 0-2,-4-1-5,4 0 6,-2 1-5,2-1-3,-2-5-1,3 5 3,-1-5-10,2-1 4,-2 1-1,2 0 2,2 0-3,0-3 2,-3-1-5,3 1 2,0-3 0,-2 0-2,0-1-2,0 0 8,3-2-8,-1 2 0,-1-3 3,-5-2 8,14 2 5,-14-2 4,17-4 6,-5 2 3,-4-4 6,3 1 4,0-3 3,3-1-1,-1-5-1,0 2-1,-1-3-3,6-3 11,-6-5-5,2 2-2,-1-4-2,3-1-8,-7 1-2,0-1 0,4 0-6,-4-2 1,-3 4-7,4 0-1,-3-3 1,-3 3-5,0 5-3,-2 0 0,1 1-2,2 2-9,-3-1-6,2 7-20,-4-4-16,5 4-15,-5 3-12,4 0-10,-2-1-16,-2 8-20,5-10-17,-1 6-12,2 0-26,-6 4-117,4-7-310,-4 7 138</inkml:trace>
  <inkml:trace contextRef="#ctx0" brushRef="#br1" timeOffset="116245.5347">12651 6764 164,'0'0'161,"0"0"-23,0-10 7,0 10-19,0 0-7,0 0-12,0 0-11,2-8-14,-2 8-13,0 0-7,0 0-3,0 0-9,0 0-3,0 0-5,0 0-4,0 0 2,9 17-9,-2-8-5,-1 2-4,-2-1 2,4 7-7,2 0 3,1 6 0,-1 5-3,-1 0-5,0 1 3,1-1-1,-1 4 1,-3 1-3,4-1-3,-6 3-1,1-1 3,-2 0-5,1 2-5,0-1 6,2-1-3,-4-2-1,1 1-2,0-3 1,0 0 1,0 0 2,0-3 5,-1 1-2,1-9 2,-2 6-2,-1 2-8,0-3 8,1-1-5,-2-4 0,1-1-3,-1-1 6,1 0-2,-2-6 0,2 1-1,0 0 4,0-2-3,0 0-9,0-3-8,-1 1-4,1-8-5,0 9-3,0-9-7,3 10 2,-3-10-9,0 0 11,0 0-28,9 1 7,-9-1-15,0 0-11,0 0-13,11-11-12,-8 6-18,-3 5-77,0-12-210,0 12 92</inkml:trace>
  <inkml:trace contextRef="#ctx0" brushRef="#br1" timeOffset="117106.6541">12711 6729 76,'0'0'164,"0"0"-20,0 0-10,0 0-13,0 0-11,0 0-18,0 0-4,0 0-16,0 0 5,0 0-7,0 0 11,0 0 2,-8 31-4,4-19-3,-3 2-12,2 3 2,-1 3-2,-3 6-3,1-4-6,-1 3-5,-1 0-2,0 0-5,1 1-4,0-2-5,-3 2-2,6-2-2,-1-4-4,1-1-1,0-2-5,1 1-3,-2-4 1,2 2-4,3-3 3,-1-1 0,0-3-2,-2-1-2,4-1-2,1-7 3,-2 8 3,2-8 6,0 0-3,0 0-5,0 0 5,0 0-7,0 0 1,-7-19-3,7 2-12,1 2-4,1-5-5,2-5 1,2 0-3,-4-2-7,1 0-9,0-3-6,2 2 8,-1 0 2,-1 3 4,0 7 0,1 0 1,1 1 2,-3 1 2,0-2 3,1 4 2,-1 2 7,0 0 7,1 2 3,0 1 1,-1-1-5,2 0 4,-3 2-5,5-1 2,0 3 2,-3 0-2,3 1 1,-1-1-2,-1 2 4,2 0-2,-6 4-3,8-7 0,-8 7-4,9-6 5,-9 6-2,6-2 1,-6 2-3,7-2-3,-7 2 2,0 0 2,9 4-2,-9-4-2,6 7 3,-4-2 1,0 2-2,0 0 5,-1 3 18,-1 3-2,3-2-2,-2 4 3,3 0-4,-1 2-1,-1 0-3,2 0 0,2 9-2,-1-2 1,-1-5 1,4-1-2,1 4-1,-3-3-1,3-2 2,4 0 0,1 4-1,-1-4-1,0-3-2,1-1 3,-2 1-4,3-1 0,0 2-9,-5-8-2,4 3 0,-4-1-2,1-2-4,-1-1-3,-3-1 3,-1 1 0,-1-3-2,0 1 4,-5-4-3,2 8 5,-2-8 0,0 0 1,-11 14 4,0-9-1,-2 2-1,-5 2 5,-3-2-4,-6 1 4,2-1 3,-1 1 2,-2-1 1,0-1-2,0-2 1,1 3-2,7-5-1,0-1 1,0-2-3,7 4 1,-1-3-11,1 2-12,1-1-16,1-1-11,1 2-14,1-2-29,9 0-21,-9 0-17,9 0-12,-6 4-133,6-4-297,0 0 132</inkml:trace>
  <inkml:trace contextRef="#ctx0" brushRef="#br1" timeOffset="117546.2246">13307 7371 25,'0'0'242,"-8"-14"-5,8 14-17,0 0-13,-4-7-12,4 7-12,0 0-22,0 0-14,-3-8-9,3 8-15,0 0-14,0 0-10,0 0-14,0 0-10,0 0-4,0 0-11,0 0-6,6-9-1,-6 9-11,14-4-1,-4 3-4,2 1-3,0-3-5,1 1 0,6-1-3,-1-1-2,1 1-6,11-2 1,-3 3-5,-8-2-8,4 1-6,-4-1-11,0 1-7,2 0-7,-3 0-2,-5 0-15,4-1-1,-4 4-18,0-1-4,-4-1-16,-2-1-4,0 0-17,-7 3-14,11-5-21,-8 2-29,-3 3-138,0 0-330,0 0 146</inkml:trace>
  <inkml:trace contextRef="#ctx0" brushRef="#br1" timeOffset="117875.4793">13391 7062 178,'-2'-5'217,"2"5"-14,0 0-14,0 0-19,-5-6-18,5 6-20,0 0-16,0 0-14,0 0-7,0 0-9,0 0-11,0 0-8,0 0-6,3 26-8,-1-17-4,1 4-3,0 3-7,1 1-3,2 1-3,-2 2-3,-3-2-3,3 1 2,2 1-8,-3 0 0,2-2-1,1 0-1,-2 2-2,0-1 0,1 1-1,2-2-4,-1-1-2,2 1-1,-2-1-10,-3-1-5,1-3-17,-2 2-10,2-5-10,-1 2-5,2-1-14,-3 0-25,2-1-6,-3 0-24,2-3-11,-2-2-13,-1-5-121,0 0-282,6 12 125</inkml:trace>
  <inkml:trace contextRef="#ctx0" brushRef="#br1" timeOffset="118675.5099">13746 7144 38,'0'0'178,"3"-5"-7,-3 5-11,0 0-19,0 0-14,3-7-14,-3 7-14,0 0-4,0 0-13,0 0-11,11 13-1,-7-9-10,-2 5-3,2 0-7,-1 2-1,-1 1-2,1 0-6,2 4 2,-5-5-2,4 5-11,-1 0 1,-2-4-1,0 0-5,2-1 0,-1 1-3,-2 1 1,3-2-2,-1-3-5,2 2-1,-4-3-2,4 2-1,-3-4 0,-1-5-4,5 8 3,-5-8-2,5 7-3,-5-7 2,8 3-1,-8-3-1,8 0-7,-8 0-7,9-7 3,-4 2-3,2 0 5,-2 0-3,1 0-1,0-4 4,-1 2 2,2-1 1,-2 2 0,1-1 0,-2-1-2,3 2 0,-3 1 2,1-1 1,2 1 6,-3 0-2,3 0-4,-3 2 1,1-2 6,2 1-6,-1 1-2,-6 3 4,10-5-4,-1 3 4,-9 2-4,11-2-2,-5 1 5,-6 1-3,15-2-1,-15 2 0,13 2 3,-7-2 1,-6 0-3,14 2-1,-6-1 2,-8-1 5,14 2-4,-5-2 1,0 2-1,0-2-1,0 1-1,0 1 6,2-4-2,-1-1 0,-1 1-2,2-1-2,1 0 2,0-1-3,1-4 4,-1 3-4,1 0 1,-3-3-10,5 0-2,1-4 4,-7 6-3,4-6-6,1-2 3,-3 0-1,1-1-7,-4 3-6,-1-4 2,1 1-6,-2 2 4,-1-3-2,-1 1 0,0 5 7,-2-4 2,-1 4 3,0-2-4,-2 4 2,1 2 5,0 6-1,-3-15 3,1 10 0,0-1 6,2 6 3,-6-11 1,0 7-1,6 4 5,-9-5 4,5 2-8,4 3 1,-9-5 2,9 5 2,-9-1-2,9 1 0,-9-1-1,9 1 3,0 0-5,-11 3-3,5 3 5,0-2 2,1 5-3,0-1 3,2 1-4,-3 0 4,1 3 2,-2 0 3,2 2-3,1 2 5,1-1 1,-1 2-4,0 1 4,2 0-6,-2-2 6,2 1 4,2 0-10,-1-1 2,0 1 1,1-1 3,0-4-6,1 0 1,0 0 2,3-2-3,-2 2 7,2-3-5,2-1-1,-1 0-3,0-3-9,1 2 7,0-3-9,4 1-4,-3-3-11,3 2-9,1-1-9,1 0-6,1-3-12,0 0-16,0 0-10,0 0-16,4-3-103,-3 0-223,5-3 99</inkml:trace>
  <inkml:trace contextRef="#ctx0" brushRef="#br1" timeOffset="119603.5629">15227 8531 64,'0'0'145,"0"0"-17,0 0-9,0 0-27,0 0 1,0 0-4,0 0-6,0 0-3,0 0-5,0 0 7,24 5-6,-12-5-5,1 0-3,5 1-6,0-4-4,4 2-6,6-3-7,1 1-3,2-4-4,-2 3-5,1-3 0,-1 0-6,0 3-5,0-3 2,-8 2-2,1-2-7,-2 2-2,-5 0-9,-1 2-5,-3 0-11,-1 1-6,-5 0-3,3 0-14,-8 2-15,0 0-9,0 0-23,0 0-25,0 0-122,0 0-247,0 0 110</inkml:trace>
  <inkml:trace contextRef="#ctx0" brushRef="#br1" timeOffset="119983.3472">15351 8781 61,'0'0'220,"-12"1"-9,12-1-11,0 0-11,0 0-15,0 0-13,0 0-16,0 0-14,0 0-14,0 0-13,0 0-9,0 0-11,0 0-11,0 0-8,0 0-2,0 0-9,0 0-4,0 0-3,18 6-3,-7-7-5,3 1-3,1-4-3,6 3 2,0-1-8,10-4-3,-2 2 2,2-3-3,-3 2-3,3-2-3,-3-1 0,2 1-2,-1-2-2,0 4-4,-2-2-4,-4 2-5,4-5-9,-7 5-2,-2-1-13,0 2-10,-1 0-6,-4-1-3,-3 0-7,-3 2-5,2 2-9,-4-2-9,-5 3-6,11-4-28,-11 4-22,2-6-29,-2 6-135,0 0-315,0 0 140</inkml:trace>
  <inkml:trace contextRef="#ctx0" brushRef="#br1" timeOffset="123376.2524">16818 8361 112,'-7'-3'139,"7"3"-10,0 0-10,0 0-9,-6-3 3,6 3-1,0 0-8,-8-4 3,8 4-5,0 0-6,0 0-4,-7-4-6,7 4-7,0 0-8,0 0-9,0 0-6,0 0-8,0 0-6,0 0 0,0 0-11,0 0 2,0 0-5,0 0-3,0 0 0,0 0-9,0 0 1,0 0-3,0 0 6,27 11-6,-14-11 4,6 0-2,2 0-2,8-2-2,4 1-3,-1-3-1,1 0 2,1-2 1,0 1-6,-1 1 7,-4 1-7,-1-1 0,1-1 0,0 3 1,-10-1-7,-2 0 2,-3 1-2,-1 0-12,-4 2-10,3-1-6,-6 1 1,-6 0 5,9-1 0,-9 1-2,0 0 9,11 1-1,-11-1-1,0 0-4,0 0-1,0 0-2,0 0-6,0 0-5,-18 8-12,18-8-3,-10 5-21,2-3-18,8-2-7,0 0-24,-9 4-104,9-4-244,0 0 108</inkml:trace>
  <inkml:trace contextRef="#ctx0" brushRef="#br1" timeOffset="123943.1011">17569 8122 141,'-1'-8'188,"1"8"-5,0 0-9,0 0-19,-6-6-8,6 6-15,0 0-12,0 0-10,0 0-14,-4-6-9,4 6-10,0 0-5,0 0-9,0 0-8,0 0-5,0 0-6,0 0-4,13-6-1,-13 6-5,14-1-2,-1-4-8,6 4 1,0-1-5,2 0 6,10-2-6,-4-2-6,4 3 3,-2 0-6,2 1 0,-4 1 1,0-1-7,2 2-2,-9-3-4,2 6 0,-4-3 0,1 0 1,-2 2-2,-3-1-1,-4 0-2,1-1-1,-4 1 2,-1 2 2,-6-3-7,9 6 3,-6-3 2,0 3 0,-3-6-3,0 10 4,0-10 2,-8 18 4,3-9 0,-3 3 2,1-2-1,-5 4 3,3 1 2,-2 2-6,0 1 2,1 0 3,-1-1-2,3 0 8,-1-1-10,-2 7-2,3-4 0,0-2 1,0 2-1,-2-2 2,3 0-10,0 0-1,1 0-5,2-2-3,-3 2-7,1-3-9,2-4-11,-2 3 3,2-4-11,1 2-18,-4 0-14,5-6-10,0 3-11,-2-2-16,4-6-24,-5 10-95,4-6-256,1-4 114</inkml:trace>
  <inkml:trace contextRef="#ctx0" brushRef="#br1" timeOffset="124507.7739">18400 8129 39,'-1'-9'188,"1"9"-9,0 0-19,0 0-17,0 0-19,-4-6-11,4 6-15,0 0-10,0 0-11,0 0-7,0 0-6,0 0-6,0 0-1,-9 22-13,8-17-1,-6 5-7,2 1 0,3 2-6,-4-1 1,3 0-3,-1 3-2,-1-1-4,-2 3-5,5-2 2,-1 1-2,1 1 0,2 0-6,0-5 2,0-1 0,2 3-1,1-3-2,-1 5-1,3-6-1,0-1 1,-1 1-3,2 0 4,0-2-6,1-2 4,2 0-3,0 0-2,-2-1 6,3-3-6,-1 1 7,-1-3-6,3 0 1,-1 0-3,1-3 2,0-4-1,-2 1 2,3 0-1,-1 0 1,-1-2-3,-1 1 1,0-3-2,-1-1 4,-2 2 0,2-6 1,-3 3 3,3-4-1,-2 1 1,-2 0-2,-2-2 2,-3 0-3,1 2-4,-2-1-1,-2 2 0,-1 1 4,-3-1-5,-1 0-1,0 1 3,0 4-1,-1-1 2,-4 2-3,-1-3-3,3 5-2,2 0-7,-3 3-4,3-2-9,-3 1 1,5 3-20,1-2-6,7 3-16,-14 0-15,14 0-10,-12 3 1,12-3 2,-5 3-15,5-3-13,-1 7-96,1-7-229,0 0 102</inkml:trace>
  <inkml:trace contextRef="#ctx0" brushRef="#br1" timeOffset="125856.4477">19251 8040 92,'0'0'164,"0"-8"-10,0 8-17,1-12-10,-1 12-7,-2-13-15,2 13-5,0-12-14,-2 7-3,2 5-10,-1-12-2,1 12-4,-1-13-6,1 13-2,-3-9-5,-1 4-8,1-1-2,3 6-7,-12-9 1,6 2-10,-3 5-1,-1-1-7,-2 0-2,-6 1 2,2 1-1,-2 1-6,5 1-1,-6 2-4,1 3 1,-1-3-1,0 1-7,2 4 7,-1-3-4,3 3-2,1 0-3,1 2 2,5-1 3,-1 0-6,6-1 1,-3 2-4,4 0 0,0-1-1,4 5 4,0-4 1,2 1 1,3 0 2,3 3-5,1-2 1,0 1 2,0 0 1,3-1-4,1-2 1,-2 2 1,1-1-3,0 0 4,0 1-3,0 0 2,2-1-2,-2-1 1,0 2-1,-1-2 0,-2 1 1,1-3 3,-2 1-1,-1 2-1,0-3-4,-4 2 6,0-2-3,-2 2 1,-1-3-1,-1 0-4,-1 1-6,0-8 13,-2 11-9,-1-4 7,-3 2-6,1-1 1,-4-2-12,0 1-5,0 0 2,-4-2 2,2 1-5,-1-1 5,-1-1-2,3-2 5,-3 1-7,3-4 6,0 1 2,0-2 1,-1 2 3,2-4 4,-1-2-6,3-1 8,-4 3 1,4-4 6,-2-1-3,4 1 13,0-3-1,1 2 4,0 0 0,3-1 10,-1-1-2,4 1-6,0 0 3,2 1-2,1-1-4,2 1 4,0 1-3,3-2-6,3 1 7,0 1-2,0-2 0,2 3 0,-1-2-8,1 1 4,1 3-4,0 0 0,0 1 2,2-1-3,-6 3-3,2 1 0,-1 0 1,-1 2-1,0-1-1,0 1-1,-1 3-1,-2-1 5,2 2-3,-5 0 1,2-1-2,-1 2 0,0 2 0,-1-1-2,0 1 1,1 0-2,-5 1 3,4-1-1,-1 2-4,-3 1 3,1-4 4,-2 1 1,2 1-4,0 1-3,-3-4 3,0 3 2,2-2 1,-2-7-5,1 14-2,-1-9 4,0-5-8,1 10 5,-1-10-3,2 7 0,-2-7-2,0 0 6,1 8-3,-1-8 6,0 0 0,0 0 1,0 0-1,0 0 5,0 0-2,0 0 6,0 0-3,0 0 5,0 0-1,0 0 2,-10-21-1,10 21 5,-1-16-1,4 8 3,-2-1-4,3-1-1,0 0 2,0 1 1,2-3 0,1 4-1,0-3-4,0 1-1,1 2-1,3 0 0,-2 0-4,-1 1 4,1 1-2,-3 0 0,3 2-8,-3 0 4,1 0 1,-1 1-5,-6 3 1,13-5 0,-7 5 0,-6 0 3,14 2-2,-14-2 2,13 3-3,-5 0 0,-2 0-3,6 2-5,-5 1-3,1 1-3,1-2-2,-3 2 0,1-1-12,-1 2 1,1 0-5,-1 0-5,-4-1-4,3 2-4,-1-2-12,0-1 1,-1 1 1,1 0 7,-3 0-10,-1-7 12,4 8-3,-4-8 9,2 8-3,-2-8 12,0 0 4,1 9 1,-1-9 5,0 0 10,0 0 7,0 0 10,0 0 6,0 0-2,0 0 7,0 0 4,-16-15-3,16 15 0,0-10 2,0 10 4,0-13 4,3 3-12,0 3 10,1 0-2,4-1 1,-3 0 6,3 1-3,-1 1-6,3-2 2,-2 2 0,1 0 1,1 3 0,-2-3-4,2-1-4,0 4-1,2 1-2,-3 0 1,4-1-2,-3 1-2,1 0-2,1 1-2,-2 1 3,-2 1-6,-1 1 0,1 0 0,0 1 5,-2-3-2,2 4-9,-3 0 4,1 3 1,-2-2 2,0 0-3,0 4-3,-2-1 6,1 0-5,1 3 4,-2-1 0,0-3-3,0 5-12,-1-3-4,-2 1-14,1 2-8,1 0-18,-2 0-4,1-3-22,0 2-7,-1-2-14,1 4-30,-4-4-79,1 1-230,0 0 102</inkml:trace>
  <inkml:trace contextRef="#ctx0" brushRef="#br1" timeOffset="126980.9104">20249 8148 7,'0'0'143,"0"0"-3,0 0-9,0 0-9,0 0-8,0 0-14,0 0-10,-20 17-11,14-14-7,0-1-6,1 3-8,0-1 2,-3-1-6,3 2-12,-1-3-3,6-2-4,-9 3-8,9-3 8,0 0-3,-14-1-6,14 1 2,-7-4-16,7 4 9,-4-9-11,3 1 11,1 8-2,0-14-9,0 3 1,1 2-5,1-3 0,-1 3 2,2-3-2,0 2 3,0 0-1,0 1 0,1 0 2,-1 2 0,0 0 4,-1 1-3,2 1-2,1 0 0,0-1-1,-5 6-6,10-6 6,-3 5-3,-7 1-4,11 0 3,-11 0-2,16 1 0,-9 0 1,4 2-3,-3 2 2,4-2-5,-2 4 2,0 0 1,1 1 0,-2 0-3,3 5 4,1-1-2,-2 1 3,-1 2-4,-3-2 2,0 1-3,-2 1 5,1 2-2,-5-4 1,-2 3 0,0 1 3,-4-2-3,-1 4 6,-2-4-8,-2 2 4,-3 1-1,-4 2 2,1 0-3,3-6 0,-4 1 1,3-3 1,-2 2 0,1-2 2,0-2-4,2 2 5,2-5-7,1 1 9,1-3-8,0 0 1,2-1 3,1 1 0,1-2-5,0 1 8,-3-2 4,8-2 6,-6 3 4,6-3-3,0 0 2,-7 4 1,7-4-8,0 0 1,0 0-6,0 0 4,0 0-2,0 0-2,27-4 0,-15 4-1,3-3-4,3 1 5,5 0-4,-4 2-2,9-5 1,-9 3-5,3-1-1,0 3-9,-3 0-1,0-1-1,0 1-2,-2-2 0,2 2-4,-1 0 4,-5 0-4,0 0-3,2 0 3,-4 0-13,3-1-2,-2 0-7,-3 1-9,2-3-10,-4 2-26,-1-2-2,1 0-28,-2-1-106,-5 4-239,10-7 106</inkml:trace>
  <inkml:trace contextRef="#ctx0" brushRef="#br1" timeOffset="127528.5448">20832 8192 3,'0'0'158,"0"0"-12,-5-3-9,5 3-16,0 0-10,0 0-12,0 0-11,0 0-9,0 0-5,0 0-6,-12 10-1,8-6-4,-2 3 0,0-1-5,-1 3-1,1-2-5,-3 1-6,2 5-2,0-4-4,0 6-4,2-6-4,0 2-2,0 0-4,2 1-4,2-2 1,-1 1-2,3-1-1,0 3-2,3-3-2,1-1-4,0 1 5,2-1-6,0 1 2,2-4-6,1 0 6,-1 1-1,3-5-1,1 4-4,-1-4-2,2-2 0,1 1-1,0-2 1,2-1 3,-4-1-2,2-1 4,0-2-6,-4 1 2,1-3 0,3-2 1,-1 2 6,-1-5-1,-7 2-1,1 1 3,-1-2-2,1-1 2,-2-1-2,0 2 2,-4-4-3,-1 0 0,-4 1 1,0 0-3,-2 0-2,0 3 2,-3-1-7,2 2 1,-7-3 0,5 6-3,-2 1 4,-1-1-4,-2-1-4,-1 2-3,0 1-7,2 1-8,1 2-1,-1 0-6,1 2-7,0-1-9,0 2-10,1 0-10,1 0-20,0 0-15,10 0-4,-16 0-34,5 5-102,3-5-258,8 0 115</inkml:trace>
  <inkml:trace contextRef="#ctx0" brushRef="#br1" timeOffset="128064.0421">20994 7632 8,'0'0'137,"0"0"-14,0 0-14,0 0-1,0 0-11,0 0-11,0 0-5,0 0-7,-26 13-7,21-5-6,-2-1-4,2 4-6,1 0-9,-4 5-3,0-3-5,2 3 0,2-1 0,-1 4-2,2-2-5,0 0-5,1-2-2,5 3-3,-2 0 9,3 1-10,0-5 5,1 4-5,3 0-2,-1-2-5,1-2-1,1 1 3,0-5-3,2 1-5,-3-3 8,3-2-2,-2 1 1,2-3 10,-1 0 3,0-3 5,0 2 6,2-3 0,-2-3 5,-1-2-6,2 2 5,-2-4-1,3 2-4,-2-4 7,2-2-7,-3-3-2,1 2 2,-4-4 5,-1 6-11,1-7-1,-4 1-2,1 0-2,-3-1-2,0 0-4,-3 2-3,-2 1-4,-1-3 2,-1 5-2,1 1-3,-2 1 2,-2-1-5,1 4-6,-2 0-7,-1-1-14,-5 2 0,2 1-4,-3 0-5,5 4-1,-1 1-5,0-1-3,3 1-3,-3 1-8,2 0-8,-1 1 1,1 0-16,1 1-8,0 0-8,1 1-10,1-2-9,-3 3-105,2-2-232,3 2 104</inkml:trace>
  <inkml:trace contextRef="#ctx0" brushRef="#br1" timeOffset="135033.6993">21763 8301 145,'0'0'129,"-4"-5"-1,4 5-4,0 0-11,0 0-5,0 0-2,0 0-8,-4-7-4,4 7-7,0 0-7,0 0-4,0 0-10,0 0-11,0 0-4,0 0-4,0 0-6,0 0-2,0 0-7,0 0-5,0 0-3,0 0-2,0 0 2,0 0-6,0 0 2,0 0-5,0 0-3,0 0 0,0 0 2,0 0 1,22 7-3,-13-5-5,1-2 6,1 3-9,3-3 4,-1 3 1,2-1-1,3-1 0,2 0 0,1 1 0,-1-1-8,1-1 8,7 1 0,-7 0 0,1-1-5,0 0 0,-1-1 0,1 1-2,-5 0 3,2-1-1,-7 2-4,-1-1 7,2 1-17,-5 1 14,3-2-1,-11 0 0,13 0-1,-13 0-5,7 0 11,-7 0 1,8 3 10,-8-3 7,0 0 9,0 0 2,0 0-5,0 0 1,0 0-3,0 0-2,0 0-7,0 0-1,0 0 1,0 0-3,0 0-6,-28-11 1,17 10-3,0-1 1,-1 1-2,-1-1 1,0 0-4,-8 1 2,2 1-2,3-1-1,2 0-2,-4 1 2,-1 0-3,0 0 1,0-2 3,6 4 0,-2-2-3,-4-2-2,1 2-2,-1 2 4,4-1-3,0 1 2,3-2 0,-1 2-2,3-2-4,1 0 2,9 0 5,-14 0-2,14 0 0,-9 0 0,9 0-2,0 0 1,-11 0-4,11 0 3,0 0 1,0 0-1,0 0 0,0 0-4,0 0 4,0 0 0,0 0-3,0 0 4,0 0-2,0 0-1,0 0 3,30 0 0,-21 0-5,0 3 7,-1-3-1,4 3-3,0-3-1,1 3 6,3-1-3,4 1 4,-1 0-5,3-3 2,9 2-3,-1-2 3,2 3-10,-2-1 0,4-1-1,-4-1 3,2 0-6,-2 0-2,-2 0 5,-7 1 2,0-1-3,-3 1-2,1 0 3,-7-1-1,0 0 2,-3 1 2,-1-1 1,-8 0 1,14 2 0,-14-2 2,9 0-2,-9 0 3,0 0 8,0 0 3,9-3 1,-9 3-1,0 0 4,0 0-9,0 0 1,0 0 2,0 0-2,0 0 1,0 0-4,-22-9 4,22 9-2,-6-5 0,6 5-7,0 0-8,-12-3-12,12 3-9,-6-2-13,6 2-25,0 0-17,0 0-20,-10-3-19,10 3-34,-8-1-94,8 1-275,-8-3 123</inkml:trace>
  <inkml:trace contextRef="#ctx0" brushRef="#br1" timeOffset="136521.7958">22986 7922 10,'-5'-7'169,"5"7"-2,0 0-5,-5-4-9,5 4-1,0 0-11,-4-7-12,4 7-12,0 0-7,0 0-10,-4-5-8,4 5-8,0 0-9,0 0-10,0 0-4,0 0-5,0 0-5,0 0-6,0 0-8,8-12-3,-2 10-3,1-1-6,4 0 1,2 2-4,6-2-2,-1 2-4,2 1 2,2 0-3,-1-2 0,6 2-2,-7 2-6,2-1-1,-3 2 3,0-2-1,-1 3 0,-3 2-8,-3-1 3,-1 0-3,-2 0 1,-1-1 1,1 3-2,-4 2-2,-1 0 4,0 1-2,-3-2-3,0 2 6,-3 1-3,-1-1 0,-2 1 0,-2-1 0,-1 1-1,-1-2 1,-3 3 3,-2-3-1,-1 0-1,1-1-1,-2-1-2,4 0 7,-4 1-7,3-2 0,3-2 1,-1 0-3,1-1 5,2-1-1,1 0-3,7-2 2,-11 3 2,6-2 2,5-1-1,-7 4-1,7-4 0,0 0-2,-7 3 1,7-3-3,0 0 0,0 0 0,0 0 0,0 0 3,0 0-2,19 5-1,-8-3 3,4-2-3,4 2-1,1 1 0,-1 1 0,2 1-1,0-2 4,-1 2 5,1 0-5,-3 2-1,1-1 1,-2 0-1,-3 3-3,-3-3 0,1 1 2,-2 2-3,0 0 1,-2-1 2,-1 1-1,-4-1 1,3 2-1,-5 1 4,0-2-1,-2 0 7,-3 2-9,-2-1 1,-1 0 7,-2-1-5,-5 2 0,0-2 2,-1 1 3,-2-1 2,-1-2 1,-2 0-4,2-3 3,-1 3-1,2-2-1,-1-4-3,3 2 6,-2-3 0,3 0-2,3-1 0,-2-1-4,-1 1 2,1-2 2,2-2-16,0 1-5,0-2-5,-1 1-7,5-2-2,-1 5-7,2-5-14,-2 4-9,3-1-14,5 4-10,-7-7-26,7 7-27,-6-3-135,6 3-293,0 0 129</inkml:trace>
  <inkml:trace contextRef="#ctx0" brushRef="#br1" timeOffset="137125.4947">23763 8028 152,'0'0'154,"-3"-8"-6,3 8-14,0 0-2,-6-5-15,6 5-11,0 0-13,0 0-12,0 0-6,0 0-7,0 0-14,-9-1 3,9 1-7,0 0-11,-15 11 1,6-4-7,4 1 4,-2 1-3,0 0 0,-3 5 2,3-3-8,-1 3 0,1 3-1,0-1-5,2-1 3,0 1-11,4 0 3,0 2-1,2-6 3,0 5 0,2-2-3,-1 0-4,5 1 1,-1 0-8,-1-5 5,3-1-4,2 3-1,-1-4-2,0-1 2,0-1-4,1 0 2,2-1-1,-1 0-8,1-4 10,-1 0-3,2 1 2,-2-2 1,1-1 1,1-2 3,-2-2-7,2 2 4,-3-4-1,2 0 2,2-4-4,-4 1-4,4-1 10,-4-5-14,2-1 15,-1 2-7,-3-2-1,0 0 7,-3-3-5,0 0 2,-1 1-5,-2-1 1,-1 0-1,-2 0 1,-3 2 3,2-1-1,-5 2 1,1-1 2,-2 2-5,2 6 2,-3-2-5,-1 0 4,1 0-7,1 6 4,-1-3-4,0 3 5,-1-1-3,1 1-3,3 1-8,-3 2-6,1 2-10,8 0-7,-13-1-3,13 1-5,-11 1-13,11-1-11,-12 5-14,9-2-3,3-3-6,-8 9-12,5-4-22,1 3-80,-1-3-223,3-5 98</inkml:trace>
  <inkml:trace contextRef="#ctx0" brushRef="#br1" timeOffset="138521.7101">24854 7835 157,'0'0'152,"0"-14"-9,2 7-11,-2 7-4,0-14-15,1 4-10,-1 2-8,1 1-1,-1 7-9,1-17 0,-2 12-4,1 5-2,0-14-9,0 14 1,-1-14-2,0 7-6,1 7-10,-4-11-2,1 6-6,3 5-5,-10-11-6,5 6-4,-3 5-5,-3-6-2,0 4-4,-5-2-3,-2 4 8,-1 0-21,-2 4 3,0-4-7,-2 4-1,2 0-4,-4 3 0,4-1-1,2 2 1,1 0 2,2-1-4,0 0 6,5 3-10,2-3 1,1 1 0,2 2-6,-2 1-4,4-3 8,3 4-3,0-3 2,2 4 0,0-3 2,6 4-3,-2-2 3,2 3-3,2-1-2,4 1 2,-1-1-1,2 0 18,1 1-14,-2-2-1,1 1 0,0-1 0,1 0 0,-2 1 4,2 0 1,-2 0 2,0-2 0,-3 2 0,0 0-3,-2-3 2,3 0 1,-4 2 1,-2-4-1,0 1-2,0 0 6,-2-1-1,-2 1 3,0 0-9,1-3 6,-5 3 6,0-3-1,-3 2 1,0 0 2,-2-3-2,0 2-2,-3-4 1,-2 2 1,0-2-3,3-2 3,-3 3 1,1-4-1,-1 0-2,0 0 1,1-2 2,2-1 11,-2-3-7,3 3 1,-2-3 1,1 0-1,1 0-1,1-2-2,1-1-4,2 1 5,0-3-1,2 1 4,-1 1-1,2 2 5,-1-2-2,3 8-3,3-12-5,-3 12 2,6-12-3,-3 6 3,7-2-1,-1 2-1,1 0 0,4 0 6,1-1-7,2 0-2,-2 3-1,2-1 3,0 2-2,2 0-1,-4-1 1,3 1 0,0 1-5,-5 1 5,2 0-4,-2 1 4,0 1-2,4 2-2,-4-2-3,0 5 4,-3-2 2,3 0 0,-3 2 0,2 1-3,-1-1 3,-1 3 1,-2-2-7,2 1 6,-1 2-1,-1-3 0,0 3-2,-1-2 2,0 3-2,-2-2 0,0-1 2,0 2 6,1-2-3,-2 1-2,-1-1-2,-1-1 4,-1-2-5,2 4 7,-3-9-6,1 12 2,-1-6-3,0-6-1,-1 12-1,1-12-3,-1 8-2,1-8 7,-2 6 4,2-6 3,0 0-4,-3 7 4,3-7-1,0 0-2,0 0 1,0 0-5,0 0 6,-12-19 0,12 19-2,-1-13 3,0 6-1,1-4 2,0 11 4,0-18 10,1 7-14,0 2 4,1 0 0,1-2-4,2 2 2,-1-2 2,0 3 1,3-1 3,-2 1-4,2 1 2,0 0 1,-1 0-1,-1 3-2,3-2 3,-1 1 1,1 0-7,-1 3-1,-1-1 1,3 1-2,-9 2 0,15 0-1,-3 1 0,-2 1-1,-2 1 1,-1 0-6,3 3 1,-1 0 2,0 0 1,1 1-2,-2 0 3,-3 0-1,2 3-1,0-2-4,-2 3-3,1-1-5,-1-1 2,-1 2 0,0-2-4,-1 3-5,2-4-10,-2 1-3,-1-1-9,1 1-4,-2-4 3,-1-5-3,2 10-6,-1-5 7,-1-5 2,1 9 5,-1-9 9,0 0 7,0 0 2,0 0 11,0 0 12,0 0 6,0 0 9,0 0 3,0 0 1,0 0 0,0 0-6,-8-29 10,8 25 8,0 4-8,2-17 3,0 9-3,-2-1 1,4 1 2,-1 0 0,2 0-4,-1 0 2,2-1-6,-1 1 9,2 1-11,-1 0 3,-1 2-5,4-1 1,-1 1-1,2 1-4,-1-3-1,0 2 2,0 3-2,0-1-6,0 1 4,1 1-5,0 1-1,3-1-1,-3 3 0,3 0-3,-2 1 2,1 2 2,-1-1-4,0 3 0,-2-1-3,1 1 0,-3 1 4,0 1 1,1 0-1,0 1-3,-5-2-2,2 3 0,1-1-4,0 2-4,1-2-10,-3 0-1,1 3-8,0-2-6,-1 0-17,-1-3-9,-1 2-6,2 0 2,-2-1-23,0 0-6,-2-2-16,0-7-14,-4 15-102,2-10-245,-4 0 108</inkml:trace>
  <inkml:trace contextRef="#ctx0" brushRef="#br1" timeOffset="139575.6581">26082 7827 62,'8'-9'118,"-3"4"-10,1 2-11,0-1-1,1 1-5,3-1-2,1 0-13,0 2-5,3-2-9,3 1-10,1 2-3,1 0-7,-1 1-1,-2 1-3,2 0-1,4 3-6,-2 1-6,-2-3-3,-5 4-3,-1 1 2,-2 0-7,0 0 4,-4 2-8,1-2 8,-3 3-4,-3 0 8,-2 0-1,-1-1 0,-1 4-8,-3-2 0,-9 1 1,5 1 0,-3 1-1,-1-3 1,0 0-5,-1-1 2,-1 1 2,-1-4-3,2 1-2,1-2 2,3 1-4,-1 0-1,2-5 0,1 1-2,3 1-2,-2-1-5,8-3-6,-9 3 7,9-3-10,-8 2 5,8-2-4,-3 5-1,3-5 1,0 0 1,-2 7 4,2-7 8,0 0-4,9 8-4,-2-4 0,2 0 2,3 2 2,5 1 1,0 0 4,2-3 0,-2 2-5,2 1 4,0-1-1,0 2 1,-1-2-1,-1 3 1,-1-2-2,-3 0 5,0-1-9,-3 2 5,-1-2-6,1 3 9,-5-1-3,3 1 3,-4 1 1,0-1 6,-3-4-2,1 5 8,-2-3-11,-3 1 4,0-1 11,-2 3 1,-3-3 4,-2 1 17,-2 3-21,-2-3 6,-4 0 1,2-1 1,-1 0-3,-2-2 1,2 2-6,0-4 2,0-1-5,-4 1 6,5 0-5,3-2 1,-6-1-4,6 2 3,-5-2-7,4-2-2,2 0 0,-1-1-2,0 1-6,0-2-9,4 0 3,-2 2-17,3 0-13,2-3-6,-1 2-17,7 3-15,-10-4-22,10 4-18,-4-9-140,4 9-272,-1-8 120</inkml:trace>
  <inkml:trace contextRef="#ctx0" brushRef="#br1" timeOffset="140112.8223">26747 8045 160,'0'0'163,"0"0"-16,0 0-15,0 0-18,0 0-11,0 0-13,0 0-8,0 0-11,0 0-2,0 0-9,0 0 2,-13 19-4,8-12-4,-1 1-4,0 2-7,-3 3-9,4-1 0,-1-2-7,0 5-2,2-1 0,0 3-1,1-5-1,3 1 0,-1-1-4,4 2-2,-2-2 0,1 1-4,4-2 0,-1 1 1,2-1-8,0-2 3,2 0-2,-2-1 1,3-2 7,1 0-6,-1-1-2,3-2-1,-2 1 2,2-2 3,0-1-2,1-1 5,-4-1 0,3 1 4,1-4-1,-1-1 2,2-3 8,-3 1-2,-2 2 7,4-5-2,-5 0-1,3-1 4,-4-4-1,0 5-4,0-4 8,-3 2-1,-2 1-8,-1-5 0,-2 1-3,-2-1-1,0 4-1,-4-3-3,2 3-2,-3 2-3,1-2 0,-4 0-1,0 1-4,3 1 0,-7-1-3,0 2-2,0 2-6,1 0-8,2 1-7,-3 1-3,1 1-14,0 2-6,0-1-12,3 2-16,-3 1-8,3 1-11,0-1-12,0 0-7,-1 3-21,4-1-8,7-2-133,-14 2-290,7-1 128</inkml:trace>
  <inkml:trace contextRef="#ctx0" brushRef="#br1" timeOffset="140655.3717">27127 7473 131,'0'0'161,"0"0"-12,-1-8-15,1 8-15,0 0-12,0 0-13,0 0-11,0 0-9,0 0-11,0 0-4,0 0-2,0 0-7,0 0-10,-20 14 3,16-8-11,0 4 6,-3-1-11,0 3-4,3-1 0,-1 1 3,0 5-9,1-6 7,-1 4-7,1-2 5,4-1-9,-1 3 2,1-2-4,3-3 3,-1 2-3,2 0 0,1-3 1,1-1-1,1 1-5,-3-2 11,3-3-6,2-3 3,2 2 3,0-2 6,0 0 2,2-2 6,3-2 0,-5 1 4,2-1 3,2-5 7,-1-1-6,-1 1 4,-3 0 4,0-2-12,-1-1 2,-1 0-1,2-2-5,-5 3 4,1-2 5,0-4-8,-5 6-3,2-2 1,-2 0 0,-1 0-1,0 4-1,-1-3 0,0 2-2,-5 0-1,3 0-5,-4 1-2,-2 0-1,3 1-4,-3 1 4,-3 1-9,0 0 1,0-2-1,-1 4-11,-3 1-6,-2-3-13,6 2-16,-3 0-8,2 5-18,-2-2-13,2 1-13,1 0-16,-5 2-11,4-1-24,0 1-16,0 1-151,-1 0-332,-1 0 147</inkml:trace>
  <inkml:trace contextRef="#ctx0" brushRef="#br1" timeOffset="141936.6">15438 9413 121,'0'0'125,"0"0"5,-9 0-8,9 0-4,0 0-8,-7-3-5,7 3-3,0 0-2,0 0-8,-9-3-4,9 3 0,0 0-5,0 0-6,0 0-4,0 0-6,-6-4-7,6 4-3,0 0-4,0 0-3,0 0-2,0 0-3,0 0-6,0 0-4,0 0-1,0 0-4,0 0 3,0 0-7,0 0-3,0 0-3,0 0-4,0 0 0,0 0-3,0 0-3,13-9-2,-13 9 2,19-5 1,-7 4-5,2-2-6,4 0-2,2 1 2,0-2-8,0 0-3,-1 1-2,0 2-7,0-2 5,-2 0-4,4 1 4,-1 0 6,-4 0-7,2 2-6,-5 0-3,-1 0-9,1 0-4,-1 0-5,-4 2-5,-3 0 1,3-1-3,-8-1-5,10 2 0,-10-2-11,9 4-8,-9-4-13,6 3-17,-6-3-30,0 0-72,3 6-223,-3-6 98</inkml:trace>
  <inkml:trace contextRef="#ctx0" brushRef="#br1" timeOffset="142333.4791">15485 9673 143,'0'0'167,"0"0"-10,0 0-8,0 0-11,0 0-15,0 0-9,0 0-11,11-2-9,-11 2-7,0 0-12,16-6-3,-7 4-7,1-1-7,2 1 1,-3 0-10,5-1-5,-1 0 1,-1 1-11,6-2-2,0 2-4,-1-3 3,2 2-9,1 0-1,-2-1-3,4 1-2,-1 0 0,-1 1 0,7-5-5,-7 3 3,3 3-8,3-6-5,-5 5-10,-3-2-8,11 0-3,-11 2-8,0 1-8,-1-1-3,-5 0-16,1 0-15,-1 0-16,-3 2-12,-1-1-19,-8 1-123,10-2-258,-10 2 115</inkml:trace>
  <inkml:trace contextRef="#ctx0" brushRef="#br1" timeOffset="145231.1774">16918 9513 4,'0'0'131,"0"0"-7,0 0-1,0 0-16,0 0 7,0 0-8,0 0-5,0 0-5,0 0-15,0 0-1,-12-20-2,12 20-14,0 0-5,0 0-6,0 0 0,0 0-11,0 0-6,0 0-2,0 0-3,0 0-6,0 0-2,0 0 0,0 0-4,0 0-2,0 0-2,0 0 0,28 1-5,-17-1 4,1 2-3,1-2-4,6 0 3,1 0-3,2-2-5,-1 1 5,10 1-2,-1-1-1,1 0 2,-2-1-1,2-1-2,-3 2 3,-7 0-5,-1 0-1,-1 1-4,-1 0 4,-4 1-2,0 0 3,-1-1-3,-2 0-2,-2 0 0,0 1-3,-1-1 7,-8 0-4,10 3 1,-10-3 6,6 3-8,-6-3 1,8 1-1,-8-1 2,0 0 4,0 0-2,0 0 3,8 0 0,-8 0-4,0 0 5,0 0-12,0 0-7,0 0-15,0 0-9,0 0-21,0 0-16,0 0-26,0 0-127,0 0-249,4-9 111</inkml:trace>
  <inkml:trace contextRef="#ctx0" brushRef="#br1" timeOffset="146626.0717">18162 9281 53,'0'0'130,"-5"-13"-12,5 13-6,0 0-12,0 0-3,-1-7-6,1 7-4,0 0-12,0 0-3,0 0-1,0-9-8,0 9-4,0 0-5,0 0-6,0 0-3,3-6-9,-3 6-1,7-3-2,-2-1-13,-5 4 6,13-4 4,-4 1-14,4-1 4,-2 1-5,2 1 0,0-1-3,0 1 0,4-1 3,3 3-7,-4-2-2,-2 0 1,-1 4 0,0-2 0,2 2-1,-2 0 1,-2-1 2,1 2-18,-3 0 11,0 4-7,-3-3 4,1 3 2,-5 0 0,0 1 3,-2 2 2,-4 4 2,1-2 2,-2 2-3,-4-2-3,-1 5 3,-2-4-3,-1 0 1,0 1 2,2-2-6,-1-1 0,1 0 0,2-3 3,-2 0-4,2-2 3,0-2 2,0 3-3,3-2 0,0-3-1,6-2 3,-10 5-3,4-4 1,6-1 5,-9 1-5,9-1 4,0 0-1,0 0-3,0 0 3,-12-2-4,12 2 2,0 0 1,0 0-5,0 0 0,0 0 1,0 0 0,0 0 0,17-12-1,-17 12-2,15-3 2,-4 3 3,0 2-7,0-1 1,2-1 0,0 2 0,-1 0 1,7 0 5,-5 1-4,5 1 2,-1-3-2,0 5 6,-2-2-6,2 1 6,1 0-4,-6 1-1,0-3 1,-1 4-2,-2 0-3,2-3 6,-4 5-4,-1-2 7,-2 1-8,2 1 4,-5 1-3,-2 1 4,-3-1-2,-2 0 6,0 0-2,-4 4 3,1-4 0,-6 0 10,0 2-6,-1 0 6,-1-2-1,-3 1-1,-6 2-2,-1-1 3,2-2-5,-2-1 0,0-2 4,4 1-4,1-3 1,-4 2 1,-3-1-5,6-3 2,-5 0 1,8 0-5,-3-2 3,1 0-3,2-1 0,2 0-1,4 0 2,-2-2-3,2-1-3,0 1-13,3-3-11,-2 0-6,5-1-4,-4 0-1,8 3-10,-2-4-5,1 2-8,4 5-15,-1-12-13,1 12-10,4-10-25,-1 3-92,3 3-231,1-2 102</inkml:trace>
  <inkml:trace contextRef="#ctx0" brushRef="#br1" timeOffset="147429.6104">18974 9399 42,'5'-10'141,"-4"4"-3,2 0-7,1-1-9,1 2-6,-2 0-10,-3 5-7,6-12-3,-4 4-12,1 4 0,-2-5-4,-1 9-11,1-13-7,-1 13 2,-1-12-5,1 4-3,0 8-6,-4-13-7,0 7-2,0-1-6,-1 3-6,-5-1-1,2-1-4,-2 0-3,-1 3 0,0 2-3,0 1-3,-2 0 0,2 0-7,-1 1-1,2-1 0,2 2 2,-2 1-7,1 1-2,1 2-3,-1-4-10,1 1 1,3 1-2,-2 1-5,2 0 5,1-1-5,0 2 3,-1 0 2,4 2 1,-2 0-2,3-1 4,0 1 1,2 3-3,0-1 5,3 0 5,2 1-4,-1-1 0,4 4-1,0 0 1,2-1 4,1 1-7,1-3 2,-1 2 1,3 2 0,0-3-2,0-1 2,-2 1 1,4 0 1,0 2 1,-3-2 3,-2-1-6,2-2 0,-2 3-2,-1-3 8,-2 0 1,-1 0-6,0-2 6,-3 2-9,-1-2 4,1 3 3,-4-5 1,-1 2-3,-1-7 0,-1 11 4,1-11-2,-8 9 3,3-4 7,-4 2-7,-2-2 5,-1 2-5,-4-2 6,-2 0 1,-3 0 7,2-2 0,1-2 5,-2 2-2,2-3-1,-1-3 2,2 2-4,4 0-1,-2-4-1,4 2 5,-5-4-5,2 2-2,4-2 4,0-2-5,2 0-6,0-2 5,3 1 4,0-2 0,-1 3-1,2-3 0,3 1-3,1 0 2,1 1-2,4-3-3,5-2 1,-1 2-3,-1 4 1,6-4-5,0 1 4,1 0-2,6-4 4,2 3-4,-5 4-2,6-6 2,-6 5-4,6 0-7,-5 2-2,-1 0-6,3-2-5,-5 1 0,3 3-1,-2-2-5,-5 4 3,-2-2-4,2 3-2,-2-4 1,0 2-7,-3 1-5,-2 3 4,-5 1-6,11-5-7,-6 4-19,-5 1-14,0 0-21,5-4-100,-5 4-222,0 0 99</inkml:trace>
  <inkml:trace contextRef="#ctx0" brushRef="#br1" timeOffset="147736.1481">19319 9590 25,'0'0'186,"-7"-12"-15,6 5-14,1 7-12,-5-12-14,4 4-14,-1 1-10,2 7-12,-1-17-12,4 8-8,-2-1-7,0 2-4,3 1-7,-1 0-12,2 3-14,2-4-9,-2 3-11,-1 0-5,3 2-11,-1-1-4,-6 4-8,10-3-22,-10 3-4,8 0-10,-8 0-13,0 0-12,9 3-15,-9-3-107,0 0-214,6 10 94</inkml:trace>
  <inkml:trace contextRef="#ctx0" brushRef="#br1" timeOffset="148437.7401">19965 9317 8,'-1'-9'127,"0"1"3,1 8-22,-5-15-6,3 5 1,-1-1-2,0 3-9,0 1-2,0 0-1,-3-3-12,1 2-2,0 2-2,-1 2-12,-1-4-5,-2 1-9,-1 3 2,0 0-9,0 1 1,-4 1-6,0 0-4,-3 4-3,-1-2-2,0 3-2,2 2-4,2 0-3,2-1-3,-4 3 5,4 0-3,2-1-3,-3 3-3,3 1-2,0-3-1,2 4 1,-1 2 2,0 1-3,3-3 2,-1 1-5,2 0-3,1 0-1,3 2-8,1-1 5,4-1-11,-2 0 2,5 0-10,3 2-1,-1-1-7,1-2-7,3-1 0,0 1-2,-2-4 2,6-1-3,-2 0 4,-1 0-2,2-3 6,-1-2 4,-2 0 3,5-1-1,-5-1 1,2-2 2,-2 0-2,-1-2 8,4-2 9,-4 1 0,-1 0 8,-2-1 13,2-1 7,-2 0 5,0 2 8,-3-4 0,1 1-1,-2 1 5,0-2 0,1 2 0,-3 2 5,1-1-10,-2 1 4,-2 6-6,8-9-1,-6 3-7,-2 6-2,6-8-6,-6 8 2,7-3-2,-7 3-2,8-3-3,-8 3 7,11 0-11,-11 0 5,13 3-5,-5 0 0,-2-2 1,-1 5-2,1-1-2,0 2 6,-1 2-6,3-1 4,-5 2-5,1-1 2,-2 3-3,-1 0 1,-1 1 0,0 3 0,0 1 1,-3 2 1,1-1-2,-3-1 2,1 1-1,-2 0-2,-1-1 3,1 2 2,1-2-7,-2-2 4,1 2-10,-1-3-7,2 0-10,1 0-4,1-2-15,-1-1 5,0 0-7,2 0-9,0-2-12,1-1-5,0-1-3,-1 0-2,2-7-30,2 12-87,-2-12-210,2 3 93</inkml:trace>
  <inkml:trace contextRef="#ctx0" brushRef="#br1" timeOffset="149010.4515">20361 9232 126,'4'-4'144,"0"0"-9,-4 4-17,8-6-8,-8 6-11,10-1-12,-10 1-11,0 0-8,0 0-2,14 6-11,-10-2-4,0 0 1,-4-4 2,9 9-11,-7-3 1,1 4-7,-1 0-5,0 2 7,-1-1-3,0 5-3,0-2-3,1 5-3,-2-1 4,-3-1-10,-1 2-2,3 0 8,-3 5-9,-1-4-4,-2 2 2,-3 4-4,4-11 1,1 3-2,-5 5 4,3-4-4,2-3-2,0 0-3,0 0 2,-1-1-2,2-3 5,3 2-4,-2-6-2,0 2-4,2-1 2,1-1 4,0 1-5,0-9-2,1 15 3,1-9-2,-2-6 1,1 12 1,2-8 2,0 2-6,1-3 6,1 2-2,-5-5 0,9 7 7,-2-7-8,-1 3 1,5-3-2,0 0 2,0 0 2,3 0-2,-2 0 5,3 0-7,1-3 4,3 3-1,-3 0-2,3-2-1,1 0 0,0-1 0,1 2 2,0-2 2,0 2-1,0-1-4,0 1 6,-3 0-8,2-1 5,1 2-1,-5-3 1,3 3-1,-2-3 2,-4 2-3,0 0 4,-2 1-9,-1 0 5,2-3-15,-2 0-4,-2 2-6,-1-2-10,0 1-15,-7 2-6,12-5-14,-6 3-15,-6 2-20,7-6-22,-7 6-102,3-7-246,-3 7 108</inkml:trace>
  <inkml:trace contextRef="#ctx0" brushRef="#br1" timeOffset="149434.0993">20649 9515 55,'0'0'144,"0"0"-6,0 0-18,0 0-7,0 0-14,0 0-3,0 0-11,0 0 2,0 0-13,4 28-2,-3-22-8,-1 2-3,4 1-7,-2 1-4,1 0-6,1 2 0,-3 0 0,2-1-2,1 5-2,-2 0-4,1 2-6,-2-1 3,0-1 2,-1 1 0,-1 2-7,0-2 8,-3 1-5,1 0 5,1-1-9,-2 3-1,1-4-1,-1 2-1,3-1-1,-4-3-3,3 2-3,-2-1 1,4 0-6,-2-3 4,2 0-1,0-1 0,-1 0-5,0-4-1,1 1 2,0 1-5,0-9-4,1 13-3,-1-6-11,1-2-9,-1-5-9,2 9-9,-2-9-10,2 8-7,-2-8-20,4 4 5,-4-4-28,0 0-5,4 6-17,-4-6-117,0 0-256,0 0 113</inkml:trace>
  <inkml:trace contextRef="#ctx0" brushRef="#br1" timeOffset="150366.3391">21481 9209 87,'0'0'112,"5"12"-5,-5-12-5,1 7-1,0 0-12,-1-7-1,3 17-6,-3-5 2,1-1-8,-1 3 3,-1 4-11,1 1 3,-1 6-7,-3 0-7,3 0 2,-3 0-4,-1 3-6,0 0-4,0 0-1,-1-2-4,4 2-4,-2-2-4,0 1-5,-1-3 1,3 2-4,-1-3-2,2-2-2,-1-4-2,1 0-5,0 2 3,0-8-4,1 3-1,-2-4-14,2 1-6,-2-3-8,2 2-6,-2 1-14,1-6 1,1-5-24,0 0-3,0 13-13,0-13-19,0 0-30,0 0-88,0 0-230,0 0 102</inkml:trace>
  <inkml:trace contextRef="#ctx0" brushRef="#br1" timeOffset="150829.3433">21840 9339 49,'-5'-7'221,"5"7"-18,-7-3-15,7 3-23,0 0-12,-14 0-14,14 0-13,-12 5-10,5-1-12,-2 1-6,0 1-8,-1 1-14,2 0-6,-6 5-10,2-2-1,0 2-8,-3 1-4,2-2-3,-1 1-7,1 0-5,-1-1-1,4-3-5,1 0 3,-1 3-8,1-2-11,1 0-10,-1-3-3,4 1-3,0-1-6,0-1-5,1 0 2,4-5 0,-5 9 7,5-9-7,-2 10 5,2-10-2,4 12 3,-1-8 1,1 2 2,1 1-1,3 0 4,-1 1-1,2-2 2,0 2-1,4-1 0,-2-2 1,0 2-2,5 3 2,0-4 0,-1 2 3,2-2 2,0 1-6,0 0 5,1 0-8,0 1-2,-2-3-4,4 2-1,-1 2-4,-3-1-7,1-3-3,-6 2-6,5 0-7,-2 0 4,-4 0-7,0-3-6,-1 2-11,0-1-5,0 2-15,-3-4-3,1 1-11,-2 0-21,0-1-98,-5-3-230,0 0 101</inkml:trace>
  <inkml:trace contextRef="#ctx0" brushRef="#br1" timeOffset="151602.4583">22341 9370 119,'0'0'171,"-2"-9"-11,2 9-11,0 0-9,0 0-26,0 0-11,0-8-10,0 8-7,0 0-14,0 0-4,0 0-9,0 0-5,10 23 0,-9-12 4,0 1-8,-1 3 4,-1 2-3,0 2-4,1 0-1,-3 5-7,0-3 2,1-3-5,-3 1-8,1 3 0,0 2-4,-1-6-3,1-2-4,2-1 3,2-2-6,-4-2 3,2 0-3,2 0 1,-1-2-11,0-3-6,1-6-1,-3 11-3,3-11 4,-1 8-2,1-8 2,0 0-1,0 0 1,0 0 0,0 0-3,0 0 5,0 0 0,0 0-5,0-29 4,0 17-1,0-5-2,0 0 4,-1-2-1,-1-6 0,0 6 4,1-1 16,-4-4-4,3 6 7,2 2 7,-2-1 4,0 0-1,2 3 2,0 2 0,0 2 1,2 1-2,-1-2-4,0 4-4,-1 7-2,5-14-2,-1 9 0,3-2-6,-2 2-3,1 3-1,3-1-1,-1 1-4,-1 0 1,5 4-1,1 0 0,-2 1-2,3-1 1,-2 6-1,4-1 1,-3 3-3,0 2-1,1 0 1,-1 0 4,-1 2-8,0 1 1,-2 2 3,0-2-2,-1 1 1,0-1-4,-1 0-2,-2 1 3,2-1-5,-4-3 0,2 2-3,-1-2-4,2 0 0,-3-4-3,-1 2 2,1-1 0,0-2 0,-1-2-2,3 0 1,-3 1-2,-3-6 5,5 8-2,-1-5 4,-4-3 2,6 5-1,-6-5 4,10-3-2,-10 3 2,13-5 3,-7 1 0,2-1-3,0-4 3,-2-2 0,0 1 12,2-4-15,1-3 1,-3 0 2,1-2 0,-1 0 1,3-8-2,-5 8 7,0 1 1,0 1 6,-2-3 2,1 0-3,-3 3 2,2 0 0,1-1-4,0 3 1,-1-1-3,2 4-6,-3 2-3,2 1-11,0-1-11,0 2-15,2 0-8,-1 2-16,-1 2-9,-3 4-19,10-8 0,-6 4-21,1 1-5,-5 3-18,9-5-113,-9 5-269,0 0 119</inkml:trace>
  <inkml:trace contextRef="#ctx0" brushRef="#br1" timeOffset="154130.4416">23611 9382 81,'0'0'123,"0"0"-7,8 0-6,-8 0-8,9 0-9,-9 0-8,11 3 0,-5-3-15,2 2-6,4-1-16,0 1 11,0-2-11,3 0-7,6 0 3,-3 1-3,1-1-10,-1 0 1,1 1-8,0 1 2,0 1-5,2-1-2,-1-2 0,-1 0-7,3 2 5,-3 0-11,2 0-8,-2-1-6,-3 0-11,2 1-1,0-2-6,-1 0-16,-3 0-14,-4 0-19,0 0-33,-10 0-70,12-2-191,-12 2 85</inkml:trace>
  <inkml:trace contextRef="#ctx0" brushRef="#br1" timeOffset="154506.691">23689 9736 117,'0'0'187,"0"0"-11,0 0-11,0 0-17,0 0-12,0 0-18,0 0-11,0 0-6,24-10-10,-16 10-3,3 0-10,0-2-4,1 1-10,1-1-8,0 0-3,1 1-2,3 1-7,0 0-6,-4 0-4,1 0-1,0 0 4,4 0-13,0 0-1,0 0-2,0 0-2,-1 0-8,-3 0-5,4 0-4,1-2-6,0 0-6,0-1 2,1 3-18,-2-2-8,2-1-4,-1-1-2,-7 3-1,-2-3-7,1 4-20,-3 0-6,-8 0-13,9-3-17,-9 3-24,7 0-104,-7 0-252,0 0 112</inkml:trace>
  <inkml:trace contextRef="#ctx0" brushRef="#br1" timeOffset="157625.6412">25019 9172 33,'0'0'79,"0"0"-5,0 0-10,0 0-8,0 0-2,0 0-6,0 0 1,0 0 0,0 0-1,0 0-6,0 0 3,0 0 7,0 0-6,0 0-1,0 0-2,0 0-2,0 0 0,0 0-4,0 0-7,0 0 10,0 0-10,0 0 2,0 0-11,0 0 3,0 0-4,0 0 5,0 0-4,0 0 1,0 0-6,0 0-4,0 0-1,0 0 3,0 0-4,-1-7 2,1 7-1,0 0 1,0 0-2,0 0-1,0 0 3,0 0-2,0 0-8,0 0 8,0 0-1,0 0 2,0 0-2,0 0 0,0 0-10,0 0 10,0 0-5,0 0 5,0 0 1,-1-10 0,1 10 1,0 0-8,0 0 3,0 0-2,0 0 7,0 0-9,0 0 3,0 0-5,0 0 3,0 0-3,0 0 6,-4-7-6,4 7 2,0 0 4,0 0-4,0 0-4,0 0 2,0 0-2,0 0 1,0 0 5,0 0-1,0 0 1,0 0 2,0 0-15,0 0 13,0 0 1,0 0 4,0 0-5,0 0 3,0 0-4,0 0-6,0 0 3,0 0 3,0 0-2,0 0 2,-4-5 1,4 5-6,0 0-1,0 0-2,0 0 6,0 0-3,0 0 2,0 0-4,0 0 7,0 0-8,0 0 5,0 0 2,0 0 2,0 0-3,0 0-2,0 0-2,0 0 5,0 0-2,0 0 2,0 0-1,0 0 1,0 0-3,0 0 5,0 0-11,0 0 1,0 0 6,0 0-5,0 0 5,0 0-2,0 0 3,0 0 0,0 0-4,0 0 0,0 0 8,0 0-8,0 0 1,0 0-1,0 0 3,0 0 0,0 0 1,0 0-3,0 0 1,0 0 4,0 0 1,0 0-3,0 0-4,0 0 2,0 0 2,0 0 5,0 0-10,0 0 2,0 0-2,0 0 5,0 0-4,0 0 3,0 0 0,0 0 1,0 0-1,0 0 4,0 0-7,0 0 10,0 0-8,0 0 3,0 0-3,0 0-7,0 0 10,0 0-1,0 0-4,0 0 4,0 0 0,0 0 1,0 0 1,0 0-1,0 0-3,0 0 2,0 0 2,0 0-1,0 0 0,0 0-2,0 0 2,0 0-2,0 0-5,0 0 8,0 0-8,0 0 7,0 0-4,0 0 5,0 0-5,0 0-6,0 0 7,0 0 4,0 0-9,0 0 11,0 0-13,0 0 15,0 0-12,0 0 6,0 0-4,0 0 6,-9 0 1,9 0-4,0 0-2,0 0 5,0 0-2,0 0 3,0 0-5,0 0 0,0 0-2,0 0 6,0 0-3,0 0 0,0 0-3,-10-3 0,10 3 1,0 0 2,0 0 4,0 0 1,0 0-1,0 0-6,0 0 8,-8-2-3,8 2 4,0 0-3,0 0 2,0 0-1,0 0 4,0 0 2,0 0-13,-6-3 11,6 3 0,0 0 2,0 0-6,0 0 3,0 0-2,0 0 1,0 0 1,0 0-13,0 0 10,0 0 1,0 0-7,0 0-2,0 0 13,0 0-1,0 0-4,0 0 3,-9-4-3,9 4-1,0 0 3,0 0-8,0 0 9,0 0-1,0 0 2,0 0-2,-7-3 1,7 3 2,0 0-5,0 0-2,0 0 3,0 0-2,0 0-4,0 0 4,0 0-1,0 0 2,0 0-3,0 0 0,0 0-1,0 0 2,0 0 3,0 0-7,0 0 2,0 0 6,0 0-6,0 0 8,0 0-1,0 0 3,0 0 4,0 0-1,0 0 1,0 0 3,0 0-1,0 0-7,0 0 5,0 0-4,0 0-3,0 0-2,0 0 1,0 0 6,0 0 0,-3-5-6,3 5 1,0 0 0,0 0-3,0 0 4,0 0 0,0 0 2,0 0 5,0 0-6,0 0 1,0 0 1,0 0 4,0 0 1,0 0-6,0 0-1,0 0 6,-4-7 3,4 7-4,0 0 0,0 0-2,0 0-1,0 0 0,0 0-2,0 0-2,0 0 3,0 0 0,0 0-3,0 0 1,0 0-8,0 0 12,5-12-3,-5 12-7,0 0 5,4-5-5,-4 5 3,0 0 1,7-5-8,-7 5 2,7-5-7,-7 5 7,6-4-2,-6 4 0,8-6 5,-3 4 1,-5 2-3,11-5-1,-6 4 0,1-2 2,-6 3 1,14-7-1,-7 4-4,1 1 0,1-1 3,2 1 0,-2-3 0,-1 5 0,1-2-4,-1 0 2,1-1 5,-2 3-7,-7 0 0,21-3-1,-12 3 8,2 0-7,-1 0 2,-2 0-3,2 3 2,-3-1 0,0-1-3,0 1 1,2 3-1,-4-3 4,1 0 1,1 3-4,-1-2 3,0 1-2,-1 2 4,3-2-5,-1 1 4,0 2-4,1-1 2,-4 0-4,1-1-1,-3 2 3,1 1 3,0-1 0,-1 0-3,-2 4 5,-2 0-4,-1 0 2,-2-3-1,-2 4-1,0-3 2,-3 4 1,-2-1 4,2-1-2,-2-3-3,1-1-2,-3 3 4,0-2-3,1-1 4,1 0-2,-1-3 3,2 1-4,1 1 0,-2-4 2,2 0 4,0 1-3,3-1-1,7-2 0,-13 1-1,6 0 1,7-1 1,0 0 0,-10 1-1,10-1-1,0 0 3,0 0 0,-10-1-7,10 1-2,0 0 2,0 0 1,0 0-4,0 0 1,0 0-1,27-6 1,-15 4 0,-2 2 1,3-2 0,1 1 1,0 1-5,0 0 5,3-4-1,-3 4 4,-1 1-4,5 2 2,0-3 1,-4 0 2,-1 1-2,3 2-1,-6-2-4,6 4 3,-4-3 3,0 0-5,2 1 6,-2 1-7,-1-1 2,-1-1 1,-1 4 0,1 1 0,1-3 0,-2 1-2,-1 2-1,-2-2 5,0 1 2,2 2-4,-4-3-1,-1 3 0,2-1 6,-2 0-7,1 0 5,-3 3 2,-1-1-1,-1-1-2,-2 4 4,2-2-2,-2 1-3,-2-1 4,0 0 3,-1-2-5,-2 2 3,-1-2-2,-1 0 0,1 3 4,-1-2-3,-4 0-3,3-3 2,-5 2-1,4-2 2,-4 0-2,3 0 3,-3-1 0,-1-3-6,-1 3 0,-1-3-2,0 1-1,-2-2 0,1-1-3,-3-1-1,-4 1-5,4 0-7,-5-3-12,-2-4 0,4 2-5,5 3-3,1-3-11,1-1-2,2 2-12,4 0-12,0-2-10,4 4-10,-2-3-17,3 3-132,2-1-268,-1-1 119</inkml:trace>
  <inkml:trace contextRef="#ctx0" brushRef="#br1" timeOffset="159166.52">26077 9213 92,'0'0'136,"0"0"-1,0 0-6,0 0-5,0 0-6,5-7-11,-5 7-11,0 0-11,-1-10-4,1 10-7,0 0-7,-5-10-5,5 10-8,-7-12-9,5 7 0,2 5-3,-10-9-3,6 4-11,-2 0 5,-1 2-10,-1-4-1,-2 3 1,0-1-6,0 0-5,-3 2-1,1-1 2,-1 4-2,0-1-1,-3 1-4,0 0 3,-3 1-4,1 3 0,0-1-2,-1 2-2,2 1-2,0 1-1,1 0 0,1 2 3,0 0-7,3-4 5,3 3-3,0 1-7,0-1 1,1-1-4,4 2 8,-1 0-9,4 2 6,1-2-2,1 1 0,2 0 1,2 0 2,1 1 3,3-2-3,4 2-3,2 0 6,2-2 7,2 0-5,0 0-1,7 4 6,1-4-9,-7-1 10,3 4-8,-2-5 4,-2 3-12,0-1 18,-1-2-12,-2 3 7,0-3 1,-1 1 0,-5 1-6,1-4 3,-3 2 0,1 1 5,-2 1-3,-2-4-7,-1 5 3,1-3 3,-3-2-1,-2 2 8,2 1-6,-2-8 0,-8 16-3,6-8 5,-4-1 1,-1 0-2,-1 2-2,-2-1 1,-2-3-3,2 2 2,-3 1 3,2-4 0,-3 2 0,1-2-3,0 1 1,-1-1-1,1-3 1,-1 1 0,1-2-2,-1 0 16,2 0 1,-2-2 1,2-1 0,-1-1-1,-1-1 3,4 0 2,1-2 1,-2 2-2,4-7 8,-1 7 0,1-5 2,2 1 2,1-1-9,3-1 0,1 1-6,0-2-1,2 1-1,2 0 2,4-4-7,-1 1 4,5 1-5,-2-2 1,4 3-1,0 0-1,3 0-1,3-5-1,2 2 5,1-1-1,-4 4-8,-2 2 5,1-1 0,7-3-3,-11 5 0,3 0-1,-2-1 5,-2 1 1,-4 3 0,-1 1-6,2-2-2,-5 2-2,1 3 2,-1-2-1,-5 4-15,12-3-8,-12 3-8,6-3-4,-6 3-11,0 0-19,0 0-7,12 5-1,-8-2-25,-4-3-16,4 9-28,-4-9-83,2 11-243,-1-5 108</inkml:trace>
  <inkml:trace contextRef="#ctx0" brushRef="#br1" timeOffset="159507.7555">26457 9576 118,'-9'-7'190,"6"2"-12,3 5-8,-2-9-18,2 9-16,-3-12-9,1 6-11,2 6-14,0-10-10,0 10-10,1-12-5,1 4-7,-2 8-3,7-10-4,-5 4-10,1 0-1,1 0-8,-1-1-3,1 0-8,-1 2-2,1 0-3,-4 5 1,6-8-4,-3 3-2,-3 5-2,4-8-4,-4 8-2,5-6-2,-5 6-16,0 0-14,0 0-25,0 0-25,3-5-3,-3 5-4,0 0-18,0 0-13,0 0-19,13 8-139,-13-8-282,8 4 124</inkml:trace>
  <inkml:trace contextRef="#ctx0" brushRef="#br1" timeOffset="160199.5487">27246 9264 73,'-5'-7'183,"3"1"-4,-2-3-14,3 2-17,-2-4-11,0 5-3,1-3-8,-3-1-13,1 2-14,0 1-1,0-3-8,3 3-6,-3 0-1,0-2-5,-1 3-11,1 1-4,4 5-6,-15-9-7,6 6-9,-1 1-1,-8 2 0,4 0-6,-4 2-6,-1-1-3,1 1-6,-2 3 3,-2-1-4,5 3-4,-2 3-4,2-1 1,0-1-1,-1 4-4,4-3-1,1 2 1,3 1 0,3 1-6,1-2-11,2 0-7,-1 0 0,3 1-5,2 0 7,0 2-4,3-5-1,0 4-7,2-4 0,3-1 8,2 4-9,2-6-1,5 3 0,2-2-1,0-1 2,1-4-5,0 2 5,2-2 2,-2-2 1,2 0 1,-2-1-3,1-2 14,1 0-5,-3-2 4,-1 0 4,0 1-2,-3-2 1,-1 0 9,1 1 3,-2 0 8,-4-2-5,1 2 11,2 0 3,-3 0 3,0-2 1,1 0-1,-1 2 6,-3-3-3,2 5 6,-2-1-3,-1 1 0,-1-2-6,-4 5-5,10-4 1,-10 4 0,11-5-4,-5 3-2,-6 2-2,10 0-2,-10 0-2,14 0 4,-7 3 0,0 1-4,1 1-2,0 1-1,-1 1 0,1 4 1,-1-3-5,1 2 8,-1 3 1,-1 2-5,-1-1-2,0 1 6,-1-3 1,-1 4-6,1 0 3,-2 1-3,-3 1 3,2-3-2,0 1 4,-1 0-5,0 2-3,-1-5-3,0 3-8,0-5-9,-2 2-2,0 1-12,2-5-7,-3 4-1,2-4-9,-1 3-12,2-4-1,0 1-11,1-9 5,1 15-17,0-10-9,-1-5-3,3 8-120,-3-8-239,7 4 107</inkml:trace>
  <inkml:trace contextRef="#ctx0" brushRef="#br1" timeOffset="160742.181">27903 9167 73,'3'-10'199,"-3"10"-18,1-6-12,-1 6-12,0 0-21,3-6-12,-3 6-18,0 0-8,0 0-15,0 0-8,0 0-4,0 0-11,0 0-3,0 0-4,0 0-6,-3 27-3,3-13-5,-4-5-4,3 7-1,-2 1-3,2 1-3,-1 0 0,-1-1 1,-1 0-3,1 4 0,2-1 0,-1 0-6,-3-1-3,2 2 0,1-2 0,-1 1-6,0-1 0,1-1 3,1 0-4,-1-1-3,1 1 4,-3-2-5,3-2 5,0-1-4,-2 2-2,1-3 0,0-2 2,1-1-8,0 0 5,-1-1-3,1-1-6,1-7-2,-1 12-5,1-5-3,0-7-2,0 11-3,0-11 3,0 9 3,0-9 3,5 8-1,0-4 2,1-2 1,-6-2 4,12 3-1,-4-3 3,4 2-4,-1 0 3,4-4 1,6 2-2,0-2 0,-1 2-3,0-3 4,-1 3-5,1-1-4,-2 0-2,1-2 2,-1 2 3,0 0 3,0-1 0,-4 2-4,-2-3-3,2 3-1,-1-1-1,-1 0-4,1-1-13,0-1-9,-2 1-11,1 0-7,-1-1-16,0 0-10,-4-1-20,3 1-129,-5-2-256,1 2 114</inkml:trace>
  <inkml:trace contextRef="#ctx0" brushRef="#br1" timeOffset="161122.0917">28138 9428 54,'0'0'209,"0"0"-14,0 0-20,0 0-17,-6-4-18,6 4-13,0 0-17,0 0-11,0 0-12,0 0-7,0 0-6,0 0-11,0 0-5,9 29-3,-7-20-6,1 1-9,0 1-3,-1 0-3,1 5-2,0 1 5,-1-2-3,-2 1-4,0 2 5,-3-1-6,-1 2 0,3 0 0,-4-1-3,2 0 0,0 2-4,-3-3-4,3 2 1,-4-2-1,4 0 0,-1 1-4,0-2-2,-1-1-8,-2-1-8,5-2-7,-1 0-15,-2-1-8,4-2-6,0 5-18,1-5-6,-3-1-23,2 0-7,1-8-18,-2 14-14,2-14-33,-2 7-85,2-7-264,0 0 117</inkml:trace>
  <inkml:trace contextRef="#ctx0" brushRef="#br1" timeOffset="161894.3224">28855 9065 65,'0'0'163,"0"0"-20,0 0-14,0 0-14,0 0-9,0 0-12,0 0-8,-20 10-3,20-10-1,-3 12-19,4 0 1,-1-3-1,2 2-9,-2 1 1,2 5-4,1 0-2,-4 0 0,1 0-9,1 8-1,-1-6-7,-1 5 4,-1 2 0,-2-1-7,2 0 1,-1 0-3,1 1 1,-3-1-8,1-6-2,0 0 1,1 6-2,-2-6 1,1 0-4,-2-2 0,0 1 1,2-3 0,-1 1-6,1-3-8,-1-2-10,0 0-15,0-1 0,2-2-11,-2 1-6,1-4-16,2 1-15,2-6-21,-4 8-15,4-8-144,0 0-272,0 0 121</inkml:trace>
  <inkml:trace contextRef="#ctx0" brushRef="#br1" timeOffset="162285.4421">29117 9282 161,'0'0'156,"0"0"-2,0 0-16,-15 5-10,15-5-15,-13 6-7,3-2-13,1 2-10,-3 1-11,3-2-5,-2 2-8,-1 0-4,3 0-5,-2 0-6,-2-1-6,0 3-7,-2 0-12,4-3 2,0 2-10,2-2-4,0-1-13,2 0 4,-1-1-9,4 0-3,4-4-5,-6 6 6,6-6 3,-4 8-4,4-8-3,-4 9 9,3-5 5,1-4-9,1 11 0,0-2 5,2-4 1,2 2 2,-1 1 0,4 2 1,-1-3 1,2 1 11,0 1-7,8 3 0,-2-3-1,2 1 15,2 2-17,-2-3 9,7 2-7,1 1 6,1 0-5,-2-3 5,1 1-13,0 0 2,-5-1-1,0-1-9,0 1-16,1-4-14,-3 3-20,-2-1-20,-4 0-35,-1-1-69,1 0-203,-3-1 91</inkml:trace>
  <inkml:trace contextRef="#ctx0" brushRef="#br1" timeOffset="163002.1769">29635 9397 179,'0'-7'188,"0"7"-10,0 0-14,-3-8-13,3 8-20,0 0-12,0 0-15,0 0-9,0 0-8,0 0-15,0 0-4,0 0-11,0 0-4,0 0-7,9 25-2,-8-14-7,3 2 2,-4-1-7,-1 2-4,1 5-1,-3-1-3,2 1-1,-3-2-1,2 2-5,0-2-1,0 0-1,-1 0 1,1 0-5,-3-3-1,3 3-7,1-7-4,-2 0-8,1-1-6,2-1-9,-4-1-1,4-7-2,-1 9 2,1-9 6,-1 10 6,1-10 1,0 0 2,0 0-5,0 0 3,0 0 0,0 0-1,0 0-2,0 0-1,0 0 2,6-40 1,-6 28 7,2-8 0,4 2 2,-4-3 7,3-3 4,-2 3 6,-1-4 9,1 6 6,2 2 6,-4 0 8,3 2 3,-1 3-3,-3 2 0,2 1 2,2 1-4,-4 1 3,0 7-2,1-10-8,-1 10 0,3-9-8,-3 9-3,3-7-1,-3 7-3,9-2-2,0 2-1,-9 0-4,19 2 0,-4 0 0,0 5-2,4 0 5,-1 1-8,-3 1 0,1 1-3,-5 0 2,4 4-2,-1 0-1,-3 1 3,3 0-1,-3-2-1,0 1-1,-2 2 1,2-3-3,-2 3-11,1-4-4,-2-3 2,-3 0 3,3 0 2,0-2-3,-2 0 1,-1-1-2,0-1 6,4 0-3,-5-1 2,1 0 4,1-1 2,-6-3-3,9 0 1,-9 0 1,14-3 2,-6-3 4,-3 1-5,3-2-7,-2-3 10,1 3-1,-1-9-1,1 0 0,0-2-2,-2 0 2,-1-7 0,0 0 0,1 0 0,-1 7-5,-2-5 1,2 3 2,-1 3 2,-1 1-3,1 5-4,-1-3-10,2 2-7,-4 3-7,3 1-13,-1 0-27,2 2-17,-1 0-16,3 2-15,1 0-17,0 2-147,-7 2-305,13-6 135</inkml:trace>
  <inkml:trace contextRef="#ctx0" brushRef="#br1" timeOffset="163986.2306">31212 8516 2,'-9'-1'121,"9"1"-7,0 0-11,-14 4-11,8-1-7,-3 3-6,0 0-6,-2 2 9,-4 3-15,0 2-1,0-2-16,-5 6 7,2 3-9,-2-2-11,3 2 4,4-4 2,-5 9-10,3-4-3,-1 4 0,2-2 2,1 4-11,4 0 12,-2 1 5,1 2-1,1-1-4,1 0-6,-1 4 2,4 0 1,-4 12-4,3-9 5,2-1-2,1 11 10,-1-13-3,-1 2 10,2 1-3,3 8-3,0-9 0,0 2-8,0-4-2,2 3-1,4 0-5,0 0 1,3 8-3,0-9 0,1 1-6,5 8 6,-1-13-7,3 2-4,-3-2 1,1 3 2,2-5-2,0 2-5,3-1 3,-1-2-2,0 3-2,4-4 2,2-1 0,0-1 2,-3-4-6,2-2-5,4 1-9,-1-6-12,-2 1-13,2-2-4,2-4-17,-9-5-19,11 3-21,-8-4-2,2-3-17,6 0-17,-10-1-124,0-5-276,0 1 122</inkml:trace>
  <inkml:trace contextRef="#ctx0" brushRef="#br1" timeOffset="164717.4106">32100 8571 90,'0'0'103,"0"0"-6,0 0-3,0 0-9,0 0-4,0 0-3,7 19-11,-7-9-5,2-1 3,0 4-2,-1 0-5,3 5-1,0 1-6,2 6 1,2 0-9,-3 4 4,3-2-4,1 2-1,-2-1-6,0 2 1,-1 1-3,-1-1 2,1 0-5,0 0-10,-4 1 6,4 5-7,-1-4 1,1 1 3,1 2-2,0 1 4,-3-1 4,-1 2-1,1 7-6,0-10 0,-3-3-3,-2 5 7,-1-4 1,2 2-13,-2-6 5,0 1 10,0 0-10,0-4 2,-1 0-7,1-4 1,0-2-5,-1-3 9,3-5-8,-2 7 4,2-5-9,-2-3 1,2 0 6,0 2-4,2-3-7,0 1-12,-2-3 3,0-7-7,3 8-3,-3-8-4,2 10-8,-2-10-6,0 7-4,0-7-3,0 0-11,4 5-16,-4-5-11,0 0-12,0 0-10,0 0-18,0 0-101,0 0-238,0 0 105</inkml:trace>
  <inkml:trace contextRef="#ctx0" brushRef="#br1" timeOffset="165125.8254">31892 9325 108,'0'0'165,"0"0"-15,0 0-13,8-1-16,-8 1-8,0 0-1,15 5-5,-7 0-12,1 1-8,1 2-10,5 3-3,-2 0-4,0 1-13,0 3 0,2-1-12,-2 1-1,5 2-4,0 2-2,0 0-3,-5-4-3,8 4-6,-4-2 2,3 2-7,-6-5-3,0 0-2,2 1-1,-1-2 0,1 2 2,-5-1-4,4 0-2,-1-4-7,-3-2-9,1 5-6,-3-6-8,1 2-2,-3-2-19,0 0-1,0 0-28,-2-4 0,-3 2-7,0 0-7,-2-5-11,10 6-20,-10-6-104,2 3-236,-2-3 104</inkml:trace>
  <inkml:trace contextRef="#ctx0" brushRef="#br1" timeOffset="165476.4352">32710 9426 96,'-8'-6'179,"8"6"-25,-6-6-9,6 6-18,0 0-12,0 0-10,-12 0-15,12 0-6,0 0-11,-9 14-5,6-8-5,-3 3-1,2 1-11,0 0-6,-3 2 2,0 2-2,-2 3-1,2 0 13,-7 4 7,4-4-5,-4 3-4,-4 1-8,5-6-2,-3 4-3,-3 1-7,0-1-2,2 0-3,0-4-3,3-1 0,-6 3-10,-2 0-11,5-5-9,3 1-11,-5-4-8,8 6-10,-5-6-13,7-2-11,0 2-17,-2-5-17,2 1-25,4-1-11,1 1-135,4-5-281,0 0 124</inkml:trace>
  <inkml:trace contextRef="#ctx0" brushRef="#br1" timeOffset="166105.3813">32794 8415 107,'0'0'177,"0"0"-14,0 0-18,0 0-13,0 0-19,0 0-16,0 0 0,0 0-16,0 0-6,0 0-7,0 0-6,0 0-7,0 0-10,73 26 1,-54-10-4,2 4 11,1 0-7,-4 2-8,7 2 3,-2 2-8,-5 1 2,4 2-9,5 13 5,-2 1-6,-2-2-18,-9-9-3,0 1 1,2 11-2,-5-14-3,-2 6 1,0-5 2,0 2-6,-4-1 7,1 2-3,-3 2 3,1-4 0,-4 2 2,0-34-3,-2 67 5,-1-33-4,-1-3 0,-2 3-1,0-2-3,0-1 0,6-31 3,-13 58 2,6-28-2,-2-2 1,0-4-2,-5 3-1,14-27 4,-21 48-2,8-24-14,2 0 1,11-24-6,-26 38-1,15-16-7,11-22-2,-23 33 0,10-16-10,13-17 2,-23 31-17,5-11 3,18-20-8,-23 29 0,23-29-13,-33 33-11,15-21-11,18-12-12,-41 25-92,17-17-211,-3 3 95</inkml:trace>
  <inkml:trace contextRef="#ctx0" brushRef="#br1" timeOffset="170219.9787">14645 11231 78,'0'0'81,"0"0"-11,0 0-8,0 0-5,0 0 3,0 0-7,5 6 0,-5-6-3,0 0-3,0 0-1,0 0 0,6 3 5,-6-3-4,0 0-8,0 0 2,4 4-2,-4-4 1,0 0 0,0 0-4,7 3 0,-7-3-7,0 0 1,7 2-4,-7-2-4,9 1 1,-9-1 1,0 0 0,13 3-7,-13-3 1,9 0-8,-9 0 7,14 0-10,-6 0 10,-8 0-2,13 0 2,-5 0-5,1 1 2,-1 0-3,-8-1 2,15 0-9,-7 0 9,-8 0-3,12 2 0,-5 1-2,-7-3 7,15 0 1,-7 0 2,0 1 1,-8-1-6,18 0 2,-9 0 0,-2 0-4,3-1 3,0 1-2,1 0-2,-2 0-1,3-3-1,-4 3 1,1 0-4,-9 0 3,16 0-5,-9 0 8,-7 0-5,18 0 0,-9 0 1,-1 3 1,-1-3-2,1 1 0,2 0-4,-1 1 3,3-1-3,-1 1-1,0 0 5,1 0-4,3-1 2,-3-1-1,3 3 2,-1-3-5,3 3 5,2-2-2,-2 2-6,1-2 5,-2 1 4,4-1-4,-3 2-1,-4-3-1,7 3 4,-4-2-5,4 3 3,-2-1-1,0-2 2,0 2-2,-3-2-1,4 0-4,-2 1 12,1 0-6,-5-1-1,6 1-3,-6 0 4,5 1 2,-4-3-8,1 3 1,0-3 2,-2 1-2,-3-1 5,4 3-5,-1-2 0,-1 0 5,-1 0 1,0 3-2,1-1-3,1-1 1,-2 0 0,1-1-2,-1 1 7,3 0-4,-3-2 2,0 3 4,2-3-8,0 1 1,2 1-1,-5-1 2,9 0 1,-6-1-2,1 2 3,-1-1-3,-2 1 4,3-3-3,-3 1 3,3 1-3,-1 1 1,-2-2-3,1 1-1,-2-2 3,2 1 1,-1 1-1,-2-1 2,5 0-3,-1-1 4,-1 1-3,-1 1 1,2-1 0,-1 4 3,1-4-2,1 0-1,-4 0 1,4 0-3,-1 1-1,1-1 1,-1 0-3,0 2 4,0-2-1,-1 2 1,1-2 0,1 0-1,2 1-2,-2 1 2,-3-1 0,3-1 1,1 0 0,-1 0 3,-1 0-1,1 3 0,-1-6-1,0 6 1,1-3-5,-1 0 3,1 0 6,4 0-2,-5 0-3,5-3-1,-4 3 3,1 0 0,-1 0-6,0 0 1,0 0-1,-2 0 3,2 0 0,-1 0 0,1 0 0,0 0 5,-2 0-10,1 0 10,-2 0-6,-1 0 3,2-1-5,-1 1 7,1-2-6,1 2 1,-4 3 0,2-3 0,0 0 0,0 0 2,-1 0 2,1 0-6,-1 0 7,2-1-5,0 2 2,-1-1 3,0 0-8,0 0 4,1 0-2,-1 0 1,1 0 2,-1 0 0,-1 0-4,1 0 9,1 0-11,-1 0 5,0 0-3,-1 0 5,-2 3-1,6-3 0,-1 2-4,-2-1 1,3 0 2,-1-1 0,1 1 0,-1-1 4,5 0 1,-5 0 0,0 0-4,0-1 2,1 2 0,-1-3-1,0 2 2,1 0-4,-1-3 1,0 5 1,-2-4 5,2 2-8,-2 0 7,0 0-5,-2-3 1,2 3 6,-11 0-9,17 0 3,-7 0-2,0-1 2,0 1 0,2-2 2,-2 1-4,2 2 3,-1-3 0,-1 2 1,3 0-5,-1-1 7,-2-1-2,2 2 0,0-1 1,2 1-2,-1-3-1,5 3-2,-4 0-2,0 0 6,3-2-4,-2 0 3,-2 1-3,6 2 0,-3-1-1,-2 0 0,-3 0-1,3-1 3,-1 1 2,-2 0-2,0-1-3,1 2 5,0-1 0,0 0 0,-1 0 3,-1 0 3,-3 1 7,5-2-1,1 1 0,-2-1 2,1 1-6,0-1 5,-1-1-1,4 1-8,-2 0 1,-3-2 2,2 3-4,1-3 4,-2 2-3,-1 0 3,0-1-7,2 1-2,-3 1 5,2-1-3,-2 1 1,-2-1-3,-7 1 2,15 0-1,-5 0 0,-1 0 2,-9 0-2,15 1 0,-6-1-3,-9 0 2,17-1-2,-8-1 1,-3 2 3,5 0 1,-1 0-3,-10 0-1,16 0 6,-5 0-5,-3 0 0,-8 0 2,18-2 4,-10 2-2,0-1-1,3 1 5,0 0-8,0 0 2,-1-2 0,3 2 0,-4 0 0,2-2-3,3 2 3,-5-1-2,4 1-2,-1 0 3,-1-1 1,3 1-2,-2-1 0,-1 1 0,2-2 2,-1 2-1,0-1 0,1 0-1,1 1 3,-3 0-3,1-3-2,-1 3 3,1 0-2,-3 0-3,4 0 6,-3 0-2,0-1 0,2 1 0,-2 0-1,-2 0 4,2 0-1,-1 0-3,-9 0 0,15 1 3,-7-2-1,-8 1-4,14 0 1,-5-2 2,-9 2 1,15 0 3,-5 0-6,2 0 2,-3-1-1,-9 1 3,18 0-4,-8-1 3,0-1 1,3 1-2,-3 0 3,2 0-2,-1 1-1,-1-3-1,2 2 1,-1 2 3,0-2-2,1 1-2,0-3 3,0 3-4,0 0 2,-4-1 1,4 1-4,-1 0 1,0 0-1,-1-2 0,-1 4 2,-9-2-2,20-2 1,-13 2 1,0 2-2,3-1 7,-1-1-6,-9 0 4,15 0-5,-7 0 5,3 0-3,0 0 0,-1 0-2,1-1 6,1-1-4,-1 2 0,1 0 0,-1-1 2,3 0-4,-3-1-3,3 2 11,-4 0-6,1-2 2,1 2 0,-2-3-1,0 3 0,2-2-1,-1 2 1,2-1-3,-4 0 5,-9 1-2,18-1-1,-10 1-1,2 0 3,0 0-2,-10 0 2,15 0-5,-7-1 9,2 1-8,-10 0 2,14 1 0,-14-1-2,12 0 2,-12 0 0,13-1-1,-13 1 2,14 0 1,-7-1 0,-7 1-3,14 0 0,-6-1 2,-8 1 0,15 0-1,-8-2 1,-7 2-1,13-1 0,-5 1-4,-8 0 4,15-3 2,-9 3 0,-6 0 0,15 0-2,-4-3-1,-11 3 3,15-1-5,-10 1 7,-5 0-6,13-2 2,-5 2-2,-8 0 4,12-1-6,-12 1 5,12-1-6,-12 1 4,11-1 1,-4 2 4,-7-1-6,11-1 1,-11 1 1,13 1-2,-7-1 2,-6 0-1,12 2-3,-6-2 5,-6 0-1,13 2-1,-13-2 0,10 1-2,-10-1 1,9-1-4,-9 1 0,9 1 0,-9-1-5,8 0-2,-8 0-7,0 0-1,9 0-9,-9 0-8,0 0 0,0 0-8,0 0-5,12 0-2,-12 0-2,0 0-5,0 0-8,11 0 0,-11 0-10,0 0-9,0 0-10,6-3-26,-6 3-87,0 0-227,0 0 100</inkml:trace>
  <inkml:trace contextRef="#ctx0" brushRef="#br1" timeOffset="172110.2326">14692 11250 21,'0'0'118,"0"0"-7,0 0-9,0 0-8,0 0-6,0 0-7,0 0-4,0 0-7,0 0-7,0 0-3,0 0-5,0 0-5,0 0-4,0 0-9,0 0 4,0 0-13,0 0-2,0 0-2,0 0-2,0 0-3,0 0 3,0 0 0,0 0-1,0 0-1,20-7 0,-20 7-4,0 0 1,13-3-3,-13 3 6,12-4-12,-5 1 8,2 1 2,0 1-3,2-3-4,-4 1 0,2 0 2,2 0-2,0-3 4,0 5-1,1-4-2,-1 0 2,7-1 5,-7 0-9,2 1-1,3-2 2,-1-1 0,0 3 4,0-4-3,-3 2 4,0 2 0,3-3 5,-3 0-3,-3 1 1,1-1-2,1 1 1,-2 0-3,2 0 0,-4-1 1,0 2 3,-1-2-2,4 1 3,-6 1-1,0 1 2,1-1 2,-5 6 2,6-6 1,-4 3 3,-2 3-8,6-5-2,-6 5-6,0 0 4,4-7-7,-4 7-1,0 0-1,0 0 0,5-5-2,-5 5-2,0 0-1,0 0-1,0 0 0,0 0 2,0 0-1,0 0 2,0 0-3,0 0-2,0 0 1,0 0-2,0 0 2,0 0 0,-14 21 1,5-13-3,0 1 1,-3 2 0,-1 0 3,-2 1-1,-4 1 2,-3 1-2,-3 1-4,3 0 7,-5-1-8,4 1 5,-2-3-1,1 2-1,0-2 0,5-3 2,-1 1-1,2 0 0,-2-4 0,1 0 1,2 4 0,1-4-2,0 0-2,1-2 4,3-1-1,2 0 2,0-1-2,2 1-3,1-2 2,7-1 2,-12 3-1,12-3-1,-9 1 3,9-1-3,-10-1 4,10 1-5,0 0 4,-7 1-4,7-1 1,0 0 1,0 0-4,0 0 7,0 0-5,0 0 0,-10 1 1,10-1 0,0 0-3,0 0 1,0 0 0,0 0 3,0 0-3,0 0-1,0 0 0,0 0 2,0 0 2,0 0-2,0 0 0,27-2 0,-27 2 1,11 0 1,-11 0 1,16 2-5,-9-2 2,3 2-1,2-1-2,1-1 2,0 5 2,-2-1 0,2 0-1,0 0 1,0 3 0,3-2-4,3 0 4,-2 2 0,2-1 3,-2 2 3,4 0-12,-3-2 8,6 5-2,-6-2-2,1-2 2,-2 1-1,0 1-1,-2-2 2,1 0-1,-1 0-1,1 1 2,-5-3 0,1 1 0,1-2 3,-4 1-3,5-1 3,-4-3-3,-1 3 1,-1-1-2,0-2 1,-1 1 0,0 0 0,-7-2 2,9 2 3,-9-2 2,0 0 0,0 0 2,7 1 0,-7-1-3,0 0 1,0 0 14,0 0 2,0 0-5,0 0-3,0 0 4,-11-22 2,6 16 0,0 2-3,1-5 4,-1 1 0,1-4-4,0 2-2,-4-1-4,6 0 4,-5-6-6,5 3 2,-2-2 0,0 0-8,0-1 4,0 0 0,0 1-5,2-1 1,-3 0 1,3 0 1,-4-2-7,4 2-1,-1 0-1,1 2-1,0-1 1,-1 0-1,1 4 2,1 0-2,1 0-2,-1 0 2,1 3-2,-1 1-3,-1-1-3,-2 4-3,2-2-6,2 7-7,-9-8-16,5 6-6,4 2-17,-12-2-17,12 2-18,-11 0-10,11 0-31,0 0-24,-21 4-111,17-1-299,-4-3 133</inkml:trace>
  <inkml:trace contextRef="#ctx0" brushRef="#br1" timeOffset="176044.3152">19553 11164 8,'0'0'106,"0"0"-11,0 0-11,0 0 1,-12 1-11,12-1-5,0 0-8,-6 3-5,6-3-5,0 0-8,0 0-7,-10 0 1,10 0-4,0 0 7,-7 4-6,7-4-3,0 0 2,-8 5-1,8-5-9,-7 5 2,2-2 5,0 1 0,-3 1-10,3 1-3,-4 0 3,2-1 2,2-1-7,0 3 1,1-1-4,0-2 1,2 4-5,-2-1 3,2-1-1,2-6 2,-4 12-10,4-6 2,0-6-1,-1 11 8,1-11-11,1 10 13,-1-10-12,2 8 3,-2-8 3,4 6-4,-4-6 0,10 7 2,-3-5-3,-1 1-15,1 0 13,-7-3 4,15 0-5,-9 1 7,-6-1-3,15 0 2,-8 0-6,-7 0 5,12-4 1,-5 4-2,-7 0-4,13-4 5,-7 1-1,-2 0 0,3-1-3,-1 0 2,-2-2-2,-4 6 11,7-9-3,-4 3-1,0 2 2,-3 4-3,3-11 1,0 4 5,-3 7-1,1-10-6,-1 3 7,0 7-2,0-12 1,0 12-4,-2-11-3,2 11 3,-3-12 3,2 7 0,1 5-5,-4-10 1,1 5-6,3 5 6,-5-9-1,5 9 1,-7-8 0,5 4-2,2 4 0,-9-5-2,9 5-1,-5-5 4,5 5-10,-5-4 3,5 4 4,-8-3 2,8 3-2,-10 0-1,10 0 3,0 0-2,-13-1-1,13 1-14,-9 1 14,9-1-3,-10 4-1,4-4 2,0 3-1,6-3 5,-10 6-3,3-2 0,7-4 0,-8 7 3,4-3-5,1 1 4,3-5-7,-6 9 4,2-4 1,2 1 6,-2 0-6,4-6 1,-2 12-3,2-4 0,0-8 9,-1 12-6,1-4-4,1-1 9,0 1-4,0-1 1,1 0-7,-2-7 4,2 14 1,0-6 3,1-1 0,0-2-4,2 1 4,0 0-4,-1-1 3,2-1-6,-2 1 12,4-1-9,-3-1 1,1-1 0,-6-2 3,12 6 4,-6-5-8,-1 2 2,-5-3-1,13 1 0,-5-1 1,-8 0 4,11 0-3,-11 0 4,8-3-10,-8 3 6,0 0-2,11-5 1,-7 2-2,-4 3-4,5-7 5,-2 2 3,-3 5 1,2-10 1,-2 10-6,0-9 5,2 2-2,-2 7 2,-3-12 4,3 12 7,-1-12-12,-2 5-1,1 0-3,-1-1 5,-1 1-4,1 1-1,-1-1 6,0 2-7,-1-2 4,1 1 2,4 6-10,-8-11 7,3 7 0,5 4-9,-7-9 10,3 5 3,4 4-1,-8-5 6,8 5-8,-7-4 3,7 4-4,-10-3 4,10 3 3,-12-2-1,12 2-8,-12 0 5,12 0-16,0 0 12,-13 3 1,13-3 0,-6 4-4,6-4 4,-5 6-7,5-6 5,-6 8 3,2-3 0,4-5-2,-7 9-2,5-2 4,-2 0-3,2-1-5,0 2 4,-1-3 3,2 2-2,0 3 1,1-10 2,0 13 0,1-5-4,0-1 2,1 1 0,0 0 0,1 1-1,-1-2-2,1-2 2,0 2-1,0-2-7,1 0 2,2-1 3,1 0-16,-1-2 22,1 1 0,-1 1-3,-6-4-7,13 1 7,-5 1 0,-8-2 1,12 1-1,-5-1 3,-7 0-3,14-3 0,-9 2-6,4-2 9,-3-1 1,1 1-6,-2-3 3,2 2-6,0-1 10,-1-1-4,-1-1-5,-1-1 8,1 1-8,-1 0 3,-3-1 5,2 1-1,-1-3-7,-2 2 8,0 8-4,0-16 0,0 10 2,-4 0-3,4 6 4,-6-13 2,2 6-3,2 1 4,-1 0-7,-2 1 2,5 5-1,-8-9 4,1 5-2,2 0 5,5 4-4,-9-7-1,5 3-4,4 4 4,-5-5-4,5 5 1,-9-2 2,9 2-10,0 0 10,-10 0 2,10 0-12,0 0 10,-9 5-6,9-5 7,-10 4-2,10-4 0,-8 8 3,4-6-6,-1 2-8,0 3 17,5-7-5,-9 10-1,5-4-17,0 0 18,2 0-6,-2 0 1,2 2 6,0-1-1,2-7-1,1 15-5,-2-8 1,0 2 6,1-1-4,1 0 4,0-1-2,0 2-3,1-1 2,0-2 0,2 2 3,0-1 0,1-1-13,0 1 13,0-1-2,-1-2-3,3 1 2,0 1 0,-1-2-5,0-2 10,1 1-5,1-2 5,1 1-6,0-2 5,-9 0-1,14-1-1,-5 0-1,-3-2-2,-6 3 1,12-4 1,-7 1-2,2 0 2,-3-2 8,1 1-8,1-1 0,-2 0 3,-4 5 0,6-11 2,-2 6-1,-4 5-2,1-12 2,-1 4 3,0 8-3,-5-13-4,2 8-1,3 5 5,-3-13-3,-1 8 0,0-2 3,-1 0-7,1 1 2,0-1 4,-4 5-4,3-3 5,-1 1-7,-1 0 2,7 4-1,-14-8-4,11 6 6,-4-2 0,7 4 1,-11-4-2,4 1 5,7 3-9,-9-1 6,9 1-1,-11 1-4,11-1 0,-14 3 2,7-2 4,7-1-7,-9 5 1,9-5 0,-10 4 3,8 0 0,2-4-4,-8 7 4,5-3-3,3-4-4,-2 8 3,2-8 4,-3 11-1,3-11-2,-2 11-5,2-11 7,-2 10 10,2-10-7,3 11-2,-3-11-1,1 8 4,-1-8 1,4 9 4,0-3-15,0-4 10,-4-2-1,8 7 1,-2-4-1,-6-3 3,10 4 1,-6-3-10,-4-1 10,10 2-3,-4 0 3,-6-2-5,9 0 5,-9 0-3,11-2 0,-11 2 1,10-1 2,-10 1-1,10-6-1,-5 3-3,0 0 10,-5 3-1,9-9-3,-6 4 2,-1-2-10,4 2 10,-4-2-3,-2 7 3,3-12 8,-2 5-7,0-4 3,-1 2-5,0 9-2,-2-17 9,2 10-2,-2-1-1,2 8 0,-5-12 0,3 5-2,-1 0-1,-1 2-4,-1-2 0,1 2 1,4 5 1,-9-9 2,3 6-3,6 3-1,-11-7-3,4 5 1,7 2 0,-8-4-2,8 4-1,-9-1 0,9 1-4,-16 2 1,10 1-7,-2-1-8,2 2-7,-2 2-13,-1 0-10,1 0-3,2 0-22,-2 2-24,2-3-16,-2 3-131,2-1-264,-1-1 117</inkml:trace>
  <inkml:trace contextRef="#ctx0" brushRef="#br1" timeOffset="183533.6712">19553 11326 82,'0'0'69,"0"0"8,0 0-9,0 0-10,0 0 1,0 0 1,0 0 1,0 0-5,0 0-2,0 0-3,0 0-6,0 0-1,0 0-3,0 0-2,0 0 2,0 0-5,0 0 2,0 0-4,0 0-11,0 0-1,0 0 1,0 0-4,0 0 7,0 0-5,0 0-8,0 0 3,0 0 1,0 0-1,0 0-9,0 0 4,0 0-7,0 0 3,0 0-2,0 0-7,0 0 12,0 0 0,0 0-9,0 0 6,0 0 7,0 0 1,0 0 5,0 0-23,0 0 21,0 0 3,0 0 4,0 0 0,0 0 3,0 0 1,0 0-3,0 0-1,0 0-3,0 0-5,0 0 0,-13 14 3,13-14 4,-3 8-7,3-8 4,-5 8-1,5-8-2,-2 8-2,2-8-4,-3 9 3,3-9-1,1 10 0,-1-10 1,0 16-8,2-10 1,-2-6 2,0 13 2,1-6-3,0 0-6,2 0 4,-1 0-7,-1 2 5,2 0-2,-3-2 0,4 2 3,-4 0-1,1-4-1,2 6-2,-2-5 5,-1 4-6,1-3 4,-1-7-1,2 12-4,0-6 5,-2 1-4,3 1 0,-2-1 2,0 0 0,-1-7 1,2 11-6,-1-4 5,1 0-1,-2-7 1,2 15 1,-1-8 5,-1-1-10,1 1-3,0 1 4,1-1 0,0 2 2,1-3-7,-1 2 4,1 0 2,-2-1 2,2 3 0,-2-3-1,2 0-4,-2-1 6,-1-6-8,3 14 5,-1-7-2,0 1 3,-2-1-2,0-7 3,3 14-6,-2-9 3,-1-5-4,2 12 3,-1-7 2,-1-5-2,-1 12 4,1-5-1,0-7 1,1 10-3,-1-10-1,1 10-3,-1-10 1,0 8 4,0-8-4,0 7 7,0-7-6,0 9 5,0-9-2,0 8 0,0-8 1,0 10-2,0-10 4,1 9 0,-1-9-9,2 9 6,-2-9 1,0 8 0,0-8-4,1 9 0,-1-9 1,0 8 1,0-8-2,-1 11 2,1-11 1,0 8 3,0-8-8,-3 7 2,3-7 3,0 10 5,0-10-9,-1 7 2,1-7-4,0 0 3,0 9-1,0-9 6,0 10 0,0-10-4,0 8 1,0-8 0,-3 7-2,3-7 2,0 9-2,0-9 4,-2 10-3,2-10 2,-4 7 1,0-2-4,4-5 4,-4 8 1,3-1-1,1-7 4,-6 9-3,3-4 0,-1 0-1,4-5 2,-2 10 1,2-10-2,-3 10 4,2-6-4,1-4-1,-5 10 1,5-10-5,-1 10 3,1-10 3,0 9-4,0-9 2,1 8-1,-1-8-4,2 9 5,-2-9-2,0 8 4,0-8-2,0 10-1,-3-3-2,3-7 4,0 11-2,0-11 1,0 13 0,-2-8 4,2-5-6,0 9-1,0-9-1,-1 12 4,1-12-4,-1 9 2,1-9-3,1 12 3,-1-12 0,-1 13 1,1-13-2,1 9-2,-1-9 2,-1 12 4,2-7-5,-1-5 4,0 11-2,3-7-2,-3-4 2,-2 11 5,2-11-9,-1 11 3,1-11 3,-1 12-1,1-6 0,0-6 5,0 13-5,0-7 0,-3 0-4,3-6 6,0 13-7,0-13 8,1 12-4,-2-7 0,1-5 0,0 12 0,-1-5 2,1-7-2,0 12 2,1-5-1,-1-7-1,3 10 1,-3-3-2,0-7-1,0 11-2,0-5 5,0-6-2,0 12-1,2-6 3,-2-6-2,-1 11-1,1-11 7,0 13-7,0-9 6,0-4 0,-1 12-5,1-12 3,-2 12 0,2-12-1,0 10-5,0-10 2,0 12 2,0-12-2,0 10 4,0-10-4,-1 11 2,1-11-1,1 10 2,-1-10-2,0 12 4,0-12-2,-1 9-4,1-9 1,0 12 6,0-6-3,0-6-1,0 12-3,0-12 6,0 10 0,-1-4 0,1-6-4,1 10 0,-1-10-1,-2 11 2,0-5-4,2-6 8,-2 11-4,2-11-1,-3 7 0,3-7 1,-1 10-4,1-10 3,0 9-1,0-9 4,-1 9-2,1-9 0,1 8-2,-1-8 1,0 10-1,0-10 1,-1 8-1,1-8 4,0 11-1,0-11 1,-2 11 1,2-11-2,0 11-3,0-11 2,-1 10-2,1-10 1,-1 9 2,1-9 0,-2 9 0,2-9-1,2 8 1,-2-8-1,0 10 4,0-10-6,-2 10 1,2-10 0,3 9-2,-3-9 3,0 7 3,0-7-5,1 10 3,-1-10 0,0 8-4,0-8 0,2 9 0,-2-9 3,2 10 3,-1-5-2,-1-5-5,2 10 0,-2-10 0,0 9 3,0-9 3,2 10-2,0-6-4,-2-4 9,2 8-2,-2-8-6,1 8 4,-1-8-1,0 9 0,0-9-1,2 6 0,-2-6 1,2 8 0,-2-8-1,-1 8 1,1-8 3,0 0-4,-1 9-2,1-9 2,-2 8 2,2-8-1,-2 7-3,2-7 4,-3 6 0,3-6-1,-1 9-1,1-9-2,0 11 3,0-11 0,0 0-3,-3 10 4,3-10-5,0 7 7,0-7-3,0 0 1,-1 8 17,1-8-20,-1 9-1,1-9 3,0 0-1,-1 8-2,1-8 2,0 0 1,0 0-3,-2 11 1,2-11-1,0 0 2,0 9-2,0-9-1,0 0 4,-1 12-4,1-12 5,-4 6-2,4-6 3,-2 7-3,2-7 3,0 0-3,-4 9 2,4-9-3,0 0 5,-4 8-7,4-8 3,-2 5-4,2-5 7,0 0-4,-3 9 2,3-9 0,-3 6 1,3-6 1,0 0 4,-2 9-9,2-9 0,-3 6 3,3-6-1,0 0 0,-1 11 0,1-11 0,-1 6 1,1-6 3,0 0-5,-3 9 5,3-9-6,0 0 4,0 0-1,0 9 0,0-9-1,0 0 3,-3 8 1,3-8-7,0 0 3,0 8 0,0-8 4,0 0-5,-1 9 1,1-9-3,0 0 3,0 0 1,0 0 2,-2 8-6,2-8 1,0 0 3,-1 11-1,1-11 2,0 0-3,0 7 4,0-7-3,-3 7 1,3-7-2,0 0-1,0 10 2,0-10 3,0 0-4,0 9 1,0-9 1,0 0-3,1 8 4,-1-8-3,2 7-1,-2-7-1,0 0 4,-2 10 2,2-10 1,0 0-3,-2 9-2,2-9 0,-2 6 0,2-6 3,-1 9-7,1-9 7,-2 7-2,2-7 3,0 0-3,-2 10-1,2-10 2,-1 8-3,1-8 4,-1 9-1,1-9 0,-3 7-2,3-7 5,-1 8-1,1-8-2,-3 8-4,3-8 5,-1 9-5,1-9 2,-3 8 2,3-8-2,-2 8 1,2-8 0,-4 10 8,4-10-5,-1 9-4,1-9 0,-3 11-4,3-11 7,0 9-5,0-9 1,0 10 2,0-10 5,0 8-4,0-8-3,0 11 3,0-11-3,2 8 1,-2-8 1,-2 10 0,2-10 0,3 11-2,-3-11 2,0 8 0,0-8-1,0 9 1,0-9 3,0 10-2,0-10 0,-1 7-3,1-7 5,-2 10-3,2-10 5,0 7-7,0-7 2,-2 10 1,2-10-1,-2 6-3,2-6 7,-1 9-2,1-9 0,-1 9-3,1-9 0,-1 10 0,1-10 0,-3 7 0,3-7 3,-1 8-1,1-8-6,-3 7 3,3-7 7,0 7 4,0-7-10,0 0 3,1 11 2,-1-11-3,0 0 1,0 10-4,0-10 3,0 0-1,-1 11-1,1-11 4,-4 6-1,4-6-5,0 0 2,-1 10 6,1-10-4,0 0-3,0 10 5,0-10-4,-1 7 4,1-7 6,0 0-9,0 0 0,-2 10-2,2-10 3,0 0 0,-1 12-5,1-12 1,0 0-4,1 6 7,-1-6-5,0 0 5,0 0-8,0 11 3,0-11 2,0 0 1,2 5-2,-2-5 4,0 0 0,0 9-2,0-9 5,0 0-4,0 8-3,0-8 4,0 0-1,0 0 2,-2 9-5,2-9 4,0 0-3,2 9 5,-2-9-1,0 0-3,0 0-2,0 6 4,0-6-1,0 0 2,0 0-2,-2 11 3,2-11 0,0 0-1,0 0-1,0 0 2,0 8 3,0-8-3,0 0 1,-1 10 0,1-10-5,0 0 0,-3 7 3,3-7 0,0 0-3,-3 7 1,3-7 2,0 0 0,-1 7-4,1-7 2,0 0 2,0 0 3,0 9-2,0-9 4,0 0-6,0 0-2,0 0 3,-3 7-2,3-7 3,0 0 6,0 0-10,0 0 4,0 0 0,0 0 3,0 0 2,0 0-4,0 0-1,0 0 7,0 0 0,0 0-7,0 0 0,0 0 4,0 0-2,0 0 5,0 0-5,0 0 2,0 0-3,0 0 4,0 0-6,0 0 0,0 0-3,0 0 6,0 0-2,0 0-3,0 0 1,0 0 2,0 0-3,0 0-1,0 0 2,0 0-2,0 0-6,0 0 6,0 0-2,0 0-1,0 0-3,0 0 8,0 0-6,3 9 3,-3-9-5,0 0 6,0 0-4,0 0 4,0 0-1,0 0 1,0 8-3,0-8 11,0 0-8,0 0 4,0 0-5,0 9-1,0-9 2,0 0 4,0 0-1,0 0 1,-2 9-3,2-9 2,0 0-1,-1 8 5,1-8-8,0 0 3,0 0-1,3 6 2,-3-6-1,0 0-2,0 0 2,0 0 6,-3 10-5,3-10-3,0 0 0,0 0 7,1 7-11,-1-7 8,0 0 0,0 0-1,3 6-4,-3-6 5,0 0-2,0 0-1,1 9 1,-1-9 2,0 0 1,0 0-2,0 0 0,0 0-2,0 0 0,0 0 5,-1 10-5,1-10 2,0 0-2,0 0 7,0 0-4,0 0-5,0 0 2,1 7 4,-1-7-4,0 0 1,0 0-3,0 0 5,0 0 0,0 0 2,-5 5-3,5-5 0,0 0-5,0 0 7,0 0 0,0 0-3,0 0-3,0 0 6,0 0-1,0 0-2,0 0-4,0 0 8,0 0-6,0 0 0,0 0 7,0 0-4,0 0-2,0 10 2,0-10-1,0 0 1,0 0 5,0 0-6,0 0 2,0 0 1,0 0-1,3 9 1,-3-9-1,0 0 1,0 0 1,4 5-3,-4-5 0,0 0 3,0 0-9,0 0 4,2 7-1,-2-7 5,0 0-4,0 0 5,0 0-4,0 0 1,0 0 5,0 0-9,0 0 5,0 0 0,4 6-1,-4-6-4,0 0 6,0 0 0,0 0 1,0 0-1,0 0-7,0 0 6,0 0 1,0 0-4,0 0-1,0 0 2,0 0 1,0 0-2,0 0 1,-3 10 4,3-10-2,0 0 2,0 0-2,0 0 0,0 0 0,0 0-4,0 0 5,0 0-4,0 0 1,0 0-1,0 0 4,0 0-4,0 0-1,0 0 7,0 0-2,0 0-5,0 0 1,0 0-3,0 0 6,0 0-2,0 0 1,0 0 4,0 0-2,0 0-1,0 0-2,0 0-2,0 0 1,0 0 2,0 0 0,0 0 0,0 0 1,0 0 4,0 0-7,0 0 4,0 0-4,0 0 5,0 0 0,0 0-3,0 0 0,0 0 1,0 0-4,0 0 4,0 0-2,0 0 2,0 0 4,0 0 0,0 0-2,0 0-1,-3 9-1,3-9-3,0 0 3,0 0 3,0 0-1,0 0 0,0 0-2,0 0 0,0 0 3,0 0 5,0 0-7,0 0-1,0 0 3,0 0 1,0 0-3,0 0 2,0 0-2,0 0-1,0 0 0,0 0 7,0 0-5,0 0-1,0 0 1,0 0 3,0 0-6,0 0 2,0 0-1,-2-29-1,2 29-1,0 0 4,-1-7 1,1 7 3,0 0-1,-3-7 5,3 7-2,0 0-2,-3-6-2,3 6 2,-6-5 5,6 5-4,0 0-3,-4-7-1,4 7-1,0 0 0,-9-3-2,9 3 4,-4-4 0,4 4 2,0 0-4,-6-5 8,6 5-3,-5-5 2,5 5-4,0 0 2,-7-4 5,7 4-2,-3-7 1,3 7-3,-5-5 4,5 5-3,0 0 4,-6-10 2,6 10-3,-4-5 6,0 0-10,4 5-1,-7-5 3,7 5-5,-5-8 0,5 8 1,-10-4 3,10 4-4,-6-5-2,1 1 3,5 4 1,-8-3-6,8 3 6,-7-7-4,7 7 3,-7-5 0,7 5 1,-6-4-5,6 4 4,-6-6-1,6 6-2,0 0-1,-6-5 2,6 5 1,0 0-7,-8-6 3,8 6-3,0 0-1,0 0-1,0 0-3,0 0 3,0 0 2,0 0-1,0 0-2,0 0 2,0 0 3,0 0 0,0 0-5,0 0 3,0 0 2,0 0-2,5 23 2,-5-23-1,4 7-2,-4-7 4,4 8-4,0-3 0,-1-1-2,-1 2 2,3-2-5,1 1-2,-2 0 4,0 0-3,1 0 3,0 1-1,1-2 2,-1 4-2,2-3-2,-2-1 2,1 3 3,-3-3 0,4 3 2,-1 0-1,-2-3-6,0 1 3,1 0 0,0-1 1,-1 0 2,-4-4-3,9 6 2,-4-2-1,-5-4-1,6 5-4,-6-5 9,6 5-4,-6-5-9,6 2 8,-6-2 2,7 3 3,-7-3-3,6 2 10,-6-2-11,0 0 2,9 2 5,-9-2-1,0 0 2,0 0-2,0 0 0,0 0-3,0 0 0,0 0 3,0 0-1,0 0-7,10-4 8,-10 4 4,0 0-3,0 0-3,0 0 0,7-5-2,-7 5 8,0 0-8,0 0 0,3-10 2,-3 10 0,3-6-2,-3 6 1,3-8 2,1 4 1,0-2-1,1-2 1,0 1-7,2 3 6,-2-3-1,3-1 1,-2 0-2,0 0 2,1 0 1,2 1-1,-2-4-1,3 5-1,-2-4-2,1 4 1,1-5 2,-2 4 3,1-3 2,-1 4-3,-1-2 0,0 1 3,-2 2-5,-3 0 2,2 2 7,-4 3 1,5-9 2,-5 9 3,4-6-6,-4 6 4,0 0-5,0 0 1,0-11 2,0 11-6,0 0-1,0 0 2,0 0-4,0 0 1,0 0 6,0 0-7,-5-8-3,5 8-3,0 0 4,0 0-1,0 0 2,0 0-1,0 0 5,0 0-7,0 0 4,0 0-3,0 0-1,0 0 0,0 0 4,0 0-5,-22 8 4,22-8-2,-11 7-2,4-5 1,-2 3 2,-1 0 0,0-7 0,0 9 0,-3-2-1,3-3-3,-2 1 3,-4 2 1,3-2-6,-1 0-4,2-2 6,0 3-5,-1-1 5,1-1-6,1 1 0,2-1-10,1 1-5,-3-3-4,3 0-4,8 0 0,-12 0-1,12 0-1,-11 0-8,11 0 4,-9 2-16,9-2-2,0 0-1,0 0-9,0 0-13,-5-6 2,5 6-8,0 0-3,0 0-9,0 0-103,0 0-217,0 0 96</inkml:trace>
  <inkml:trace contextRef="#ctx0" brushRef="#br1" timeOffset="185579.5513">14606 11344 26,'0'0'78,"0"0"-7,0 0-6,0 0-5,0 0-1,-10-18-3,10 18-4,0 0-6,0 0 0,-9-1 5,9 1-10,0 0-5,0 0-2,-10-2-4,10 2-4,0 0-1,0 0 0,0 0-3,0 0-1,-8-2-3,8 2 11,0 0-6,0 0 2,0 0-2,0 0-7,0 0-1,0 0 2,0 0-6,0 0 7,0 0 5,0 0-4,0 0 0,0 0 9,0 0-2,0 0 1,-3 11 4,3-11 0,0 0 1,-2 10 12,2-10 0,-2 6-4,2-6-6,-2 8-2,2-8 1,-1 8 6,1-8-3,-1 9-1,1-9-7,-3 9 3,2-3 8,1-6-3,-4 13-3,4-4 2,-2-1-2,-1 3 0,1 2-2,0-1-2,-2 2 0,4 3 0,-5-2-1,4-1-4,-2 2-1,3 0-5,0-1-1,-2 3 0,2-3-1,-3 0-1,3 1-4,-2-3 3,2-3 0,0 3-4,0-2-1,0-1 0,0 1-1,0-3-2,0 1-5,0-1-8,0-8-3,2 12-5,-2-5-15,0-7-9,0 10-17,0-10-17,0 8-10,0-8-11,5 5-5,-5-5-17,0 0-29,0 0-105,0 0-271,0 0 121</inkml:trace>
  <inkml:trace contextRef="#ctx0" brushRef="#br1" timeOffset="186439.701">14573 12213 24,'0'0'99,"0"0"-7,-9 3-3,9-3-2,0 0-9,0 0-1,-10 0 4,10 0-6,0 0 0,0 0-4,-9 0-7,9 0 7,0 0-12,0 0-6,-4 5 3,4-5-8,0 0-1,0 0-3,-6 5 0,6-5 7,-4 7 0,4-7-9,-3 7-4,3-7 7,0 12 1,0-4-1,-2-2 9,2-6-10,2 20 4,-2-8-5,0-2-4,0 0 2,0 4-3,0-3-1,0 5-6,0 1-2,0-1-2,0 1-4,2 0 2,-2-2-2,0-1 2,0 3-7,1-5-5,-1 1 2,1-2-10,-1-1-2,1 2 5,1-2-3,-2-3-2,2 3-2,-2-3 1,0-7 4,4 10-3,-4-10-9,0 9-7,0-9 1,0 8-8,0-8-5,0 0-4,-2 8-4,2-8-11,0 0-3,0 0-6,-2 9-18,2-9-14,0 0-10,0 0-14,0 0-3,0 0-10,0 9-110,0-9-249,0 0 111</inkml:trace>
  <inkml:trace contextRef="#ctx0" brushRef="#br1" timeOffset="187283.7056">14546 13087 59,'0'0'141,"0"0"-15,0 0-8,0 0-10,0 0-7,0 0-10,0 0-8,0 0-7,0 0-7,0 0-14,0 0-3,0 0-5,0 0 6,0 0-2,0 0 7,0 0 2,0 0-2,0 0-6,0 0 4,-7 23 5,5-15 0,2-8-6,-5 17-1,3-7-9,-5 2 2,5 5 2,-5-1-5,3 1-2,-2-2 0,3 2-10,-4 3-4,3-2 4,-1-1-6,0 1-1,2-1 0,0 0-8,-3-1-1,5-3-4,0-1-1,-3 0 1,4-1 0,-2 0 1,0-2-5,2-1 0,0-8 0,0 14 0,0-7-6,0-7-1,-2 8 5,2-8-5,0 9-4,0-9 0,0 0-3,0 0-5,0 10 0,0-10-4,0 0-5,0 0-1,0 8-2,0-8 1,0 0-1,0 0-7,0 0 1,0 0-8,0 0-2,0 0-7,0 0-9,0 0-16,-3 6 1,3-6-15,0 0-16,0 0-14,0 0-25,0 0-84,0 0-242,0 0 107</inkml:trace>
  <inkml:trace contextRef="#ctx0" brushRef="#br1" timeOffset="188043.6855">14554 13718 81,'0'0'122,"0"0"-3,0 0-14,0 0-4,0 0-11,0 0-1,0 0-2,-15 16-3,15-16-12,2 10 5,-2-10-2,0 15 1,3-8 2,-2 3-7,0 3 0,1-2-7,0 1-1,-2 1-5,2 4-3,-2 0-6,-2-1-4,2 1-3,0-2-7,-4 1 0,3-5-2,-1 5-4,-2-5-4,2 0-4,0 1 3,0-2-5,1 0-1,0-3 1,0 0 1,1-7-13,-2 10 6,2-10-5,-5 9 1,5-9 0,0 0 2,0 0-2,0 0-7,3 8-9,-3-8-10,0 0-12,0 0-11,0 0-16,0 0-11,0 0-1,0 0-11,7-22-12,-7 22-7,4-7 0,-4 7-11,0 0-22,0-8-74,0 8-223,0 0 99</inkml:trace>
  <inkml:trace contextRef="#ctx0" brushRef="#br1" timeOffset="189088.002">14638 14013 11,'0'0'109,"0"0"-10,0 0 4,0 0 0,0 0-13,0 0-8,0 0-12,0 0-3,18 8-6,-18-8-9,0 0 5,0 0-8,0 0 0,0 0-4,0 0-13,5 5 6,-5-5-6,0 0-1,0 0 2,8 2-1,-8-2 0,12 2 1,-12-2 2,11 3-9,-7-3-2,5 1 0,0 2-1,-2-2-1,4 1-3,1 1-7,-1-2 5,3 1-2,-1-1-3,2 0 3,1 1-3,5 0 1,-2 1 0,2-2-5,0 0 3,-2 1-6,10-2 0,-1 0 7,-2 2-4,4-1-2,-10-2 0,8 1 5,-5 0-10,4 1 11,-6-1-9,0 0-3,2-1 1,-2 2 1,0-1-2,0 0 5,-4 0-4,3 0-1,-5 0 0,1 2 2,-3-2-4,-1-2 3,-1 4-2,0-1-2,-6 2 3,4-2-3,-9-1-5,9 2-5,-9-2 3,8 3-12,-8-3-1,8 2-8,-8-2 7,0 0-9,4 3 13,-4-3-2,0 0-2,0 0-1,2 10-19,-2-10-14,0 0-4,0 0-9,0 0-14,0 0-24,-2 9-58,2-9-180,0 0 80</inkml:trace>
  <inkml:trace contextRef="#ctx0" brushRef="#br1" timeOffset="190157.6326">16299 14096 72,'0'0'82,"0"0"-10,0 0-1,0 0-14,0 0-3,0 0 8,0 0-17,0 0 10,0 0-2,0 0 8,0 0 1,0 0-5,27-2 0,-16 1-1,1-1-1,0 2-7,0 0-9,4-1 5,-1 2-7,5-1-5,1 2 8,-4-1-8,4 1-2,0-2-1,-2 4 0,2-3-6,1 1-8,5 2 1,1-3-2,-1 1 0,1 1-2,1-3 7,-8 3-11,10-2 4,-2-1-8,3-2 12,3 0-9,-5 2-1,-1-2-2,0-1 5,-2 2 2,-6-1-1,10 0-5,-13 0-3,2 0-1,-1 1-4,-6-1 10,0 2-7,0-2 6,-3 2 0,-2 0-8,-8 0 3,12 0-1,-12 0-6,11-1 3,-11 1 1,0 0 2,10 0-1,-10 0-4,0 0-4,4 5-2,-4-5 4,0 0-14,0 0-21,-2 10 10,2-10-22,0 0-7,0 0-6,-5 14-13,5-14-11,-1 7-86,1-7-192,-2 8 85</inkml:trace>
  <inkml:trace contextRef="#ctx0" brushRef="#br1" timeOffset="191056.2209">18048 14059 85,'0'0'108,"0"0"-12,0 0-11,0 0-12,0 0 5,0 0-18,4-7 3,-4 7-4,0 0-2,0 0-2,0 0-16,15 4 6,-15-4-10,11 3 3,-5-1 1,2-2-1,0 1 6,2 1-7,3-1 2,-2 0 1,4-2-10,2 2 3,1-1-3,1 0-3,0 0-6,4-1 4,-2 0-8,7-1 11,0-1-11,-2 3-3,2-4-7,-7 3 4,8-2-2,-1-1 3,-7 2 4,5-1-7,2-2 3,-9 2-1,5 2-6,-2-2 9,-3 0-10,0 1-2,0-2-4,0 1 8,-6 3-3,4-2 1,-4-1 0,0 1-4,-2 0 3,1 1-2,-2 1 5,-2 1-7,-8-1 2,14 0 0,-14 0-1,10 1 0,-5 0-3,-5-1-2,8 3 0,-8-3 4,10 4 4,-10-4-6,5 3 1,-5-3 4,7 2-4,-7-2 0,3 7 1,-3-7-2,4 3 5,-4-3-11,6 5-6,-6-5-7,4 6-11,-4-6-20,5 6 2,-5-6-12,4 6-3,-4-6-9,4 6-15,-4-6-93,1 7-198,-1-7 88</inkml:trace>
  <inkml:trace contextRef="#ctx0" brushRef="#br1" timeOffset="191557.3682">19096 14064 16,'0'0'133,"4"-5"-9,-4 5-13,0 0-8,7-4-3,-7 4-14,0 0-9,11-3 5,-11 3-11,10-2-4,-10 2-1,13-2 8,-7 1-22,-6 1-4,16 0-7,-10-1 2,3 0-4,1 0-3,3 0 3,-3-2-8,1 2 2,1-3 0,2 3-13,4 0 5,-2-4-1,1 2-3,2-1-6,0-1-4,0-1 5,9 0-2,-2-1 1,2-1-4,0 3-5,1-1 3,-2 0-2,-5 1-1,-3 1 1,0-1-6,-1 4 6,-4-2-5,0 2 4,-3-3-1,0 3 4,0-1-11,-1-1 2,-3 1 5,-7 2-2,11 0 3,-11 0-3,9 0-9,-9 0 10,0 0-5,9-1 1,-9 1-9,0 0 1,0 0-9,0 0-8,0 0-6,0 0-26,0 8-7,0-8-7,0 0-29,0 0-8,-13 10-103,7-10-228,6 0 100</inkml:trace>
  <inkml:trace contextRef="#ctx0" brushRef="#br1" timeOffset="194804.133">19429 11292 54,'0'0'81,"0"0"0,0 0-11,0 0-4,0 0-7,0 0 1,0 0-3,0 0-17,-8 2 10,8-2 0,0 0-3,0 0-16,0 0 15,-10 3-2,10-3 3,0 0-11,-7 4-4,7-4 11,-7 3-4,7-3-5,-7 2-2,7-2-6,-9 3-5,9-3 9,-6 4 3,6-4-4,-8 4 1,8-4-13,-7 4 11,7-4-4,-6 5 1,6-5-2,-10 4-11,6 1 9,-2-2-1,6-3 0,-9 6 0,2-3-24,0 2 19,-1-1-6,1 1 6,-3-1-11,3 1 7,-1-2-7,2 2 8,-4-1-2,1 2 0,1-1-6,-3 1 6,2 0-3,-2-1-4,1 0 1,1-1 2,-1 2 0,0-1-4,0 1-2,1 0 4,-4 3-1,4-5-1,-1 4-6,-2-3 3,2 3 5,0-2 0,-3 0-3,2 0-5,2 0 1,-3-1 4,3 1-1,-2-2 8,-1 2-7,2-1-2,-3-1 4,3 2-5,-2 1 7,1-2 3,-1 0-13,2 0 8,-2 1-2,1-2-3,-1 3 2,3-3 3,-3 3-8,2-1 5,-2 0-5,2 0 2,-3-1 2,3 1 4,0-3-1,-2 4-4,1-2-2,-2 0-4,3 2 7,-2-2-9,0 2 9,1-1 3,0-1-2,-1 2-1,1 0 3,0 1 1,0-2-3,1 0 1,-1 0-4,0 1 3,1-2-4,0 0 6,0 2-6,-1-3 1,2 2 0,2-3 5,-4 2-5,5-1 7,-1 0-8,0 0 5,-2 1-5,0-1-2,-1 1 4,2 0-7,1-1 0,-4 2 6,2-1-3,-1 0 2,-1 3-2,2 0 4,-2-1 4,-1-2-8,-2 3 10,-2 1-8,1-1-1,0 1 7,-2-3-4,1 3 3,-1-1-7,0-2 4,3 3 2,-2-2-4,3-2 6,-4 1 2,4-1-3,1 2 0,-1-2 1,-1 1 2,4-1-5,-6 2 7,6-1-2,-3-2-2,1 1-2,1 0 1,1 0 6,-3 1-2,2-1 2,-1 1-4,-2 0 2,-1 0 4,2 2 0,2-3 3,-2 2-6,1-3 0,0 4-1,-4-3 3,5 3-2,-2-3 3,0 4-6,0-2 1,2-1 4,-2 0-2,3 1-1,0 0-2,-2 0 4,-3 1-5,6-1 0,-1 0 3,1-1-2,0 0 5,0 0-5,-4-1 2,7 1-7,-3 1 8,-3 1-4,5-3-1,-3 3 1,0-2 2,1 0 1,0 0-3,-1 2 1,1 1 2,-1-2-4,4 1-1,-4-1 4,-1 1 0,3-1-2,0 2 3,-3-2-6,4 2 4,-3-3-6,0 2 10,1 2-6,1-3 3,-2 0-4,-1 2 2,2 1-2,-1-4 13,0 2-15,-1 2 6,1 0-7,1-3 3,-1 2-2,-1 2 4,-1-2 0,3 0-5,-1 1 3,1-3 0,-4 6-5,1-4 8,0 1-9,-1 0 0,3-2 1,-1 0 3,2 1-2,0-1-2,-2 2 1,-1-3 2,1 1 9,2-1-6,-2 0-6,0 2 3,-1-3 2,3 1 2,0 0-3,1-2 5,-2 1-9,1 0-3,1-3 12,0 1-3,0 1 2,-1 0-5,0 0 5,-1 1-4,0-2-1,1 1 2,-1-1 6,2 3 0,-1 1-5,-1-3 0,-1 0 0,2 2 4,-2-1-7,0 2 2,0-4-3,-5 6 8,5-4-6,-1 1 6,-1 1 4,0-1-9,-3 1 5,1 1-3,3-2-1,-3 1 1,-2 0 5,6-2-9,-5 1 2,-1 1 3,3 0 3,1-3-7,1 0 5,-4 2-3,2-1 1,3 1 0,-3-1 5,1 0-8,-4-1 3,5 0 1,-3 2-5,-1 2 6,5-4-3,-1-2 1,-1 6 9,-3-4-13,1 3 5,4-3 5,-5 4-8,1-3 2,1-2 3,3 3-6,-8-2 4,8 3-6,-5-2 3,3 0 4,-1 0-2,-3 1 2,5-2 2,-1 0 0,-3 0-2,0 2 0,2 0 0,-3 0 3,5-1 0,1-1 2,-2-1 1,1 1-1,3 0-8,-2 0 4,0 0-3,-2 0 2,4 1 2,-3-2-1,1 1-1,1 1 0,-2-1-3,1 1 5,1-4-4,-1 5-2,0-4 2,1 3 6,-2-1-4,1-1-3,1 2 2,1-1-1,-5 0 1,6-1 0,-1 1-3,0-1-5,-3 1 10,2 1-5,1-2 2,-1 1-2,1 0 1,3-4 4,-4 3-2,4 0 1,-1-1-2,-1 2 4,-2-2-3,5 2 4,-5-1-4,1-1 1,-1 4-3,2-2 6,-1 0-6,-1 0-3,1 1 3,1-2 4,-4 2-3,3-1-1,3 0-2,1-2 5,-4 1-4,0 1 4,4 1 0,-3 0-1,1-3 3,0 1-6,0 1 1,1-2-3,1 2 3,-2-3 8,0 2-5,1-1-3,-1 1 1,1 0-1,-4 1-2,2-1 2,1 0 0,0 2-3,-4-2-1,6 0 10,-3 2-3,-2-3-1,5 1-3,-3 0 4,3-2-1,-3 4-3,2-3-7,-2 0 9,3 1 2,-1 1-5,1-2-1,-4 1-9,2 0 7,1 0 6,-1-2 2,2 3-6,-2-2 5,3 1-2,-3-1 1,1-1-1,6-2 1,-14 6-2,10-4 1,4-2 1,-9 7-2,2-5-1,-2 5 6,2-4 8,1 2-12,-1-3 0,0 2-2,0-1 1,1 2 1,-1-1 0,-2-1-3,2 2 1,0-1 6,1-1-1,-4 2-4,4-2-2,-1 1 10,1 1-7,-1-2-4,-1 0 15,2 1-10,0-1 0,6-3-3,-9 6-2,3-5 2,-2 2 0,3-1-2,5-2 5,-13 7 0,8-5-3,-4 1-6,3 1 18,-1 0-11,0 1 1,-2-1-6,0 0 6,1 1-1,-2 0-3,1 2 1,-1-2 2,0 2 2,-1-1 1,4 1-3,-5-1 1,4 1-7,-3 1 7,1-2-4,-1 2 1,0-2-3,0-1 4,2 1 8,0 0-4,0-1-7,0 2 5,2-4 1,-1 3 4,0-2-8,2 0 1,-1-1 3,-1 2 0,2-1-7,-2 1 4,1-1 4,0 0-1,-2 2-3,0 0 10,0 0-10,3-2 3,-4 2 0,1-1-4,-1 1 2,2 0 1,-1-1 7,3 0-5,-1-1-4,-3 0-2,2 0 8,2 0-3,-1-2 1,0 3 0,2-4-8,-2 3 7,1 1-2,6-5 8,-12 5-12,6-5 8,1 3-1,5-3 4,-9 3-5,9-3-1,-8 1 2,8-1-4,-10 3-4,10-3 1,-9 4 4,3-3 1,-2 4-5,8-5 2,-11 5 0,3 2-1,1-4 0,0 3 4,0-1 0,1 0 0,-1 0 0,0 0-5,0-1 8,1 0-12,-3 2 16,3-2-3,0-1-8,-1 0 1,1 2 3,2-3 8,-3 2-13,0 0 3,0 0 3,-1 1 0,1-1-6,-2 1 2,0-1 1,0 3 3,-1-3-1,1 2 0,-1-2 10,3 1-7,-1 0-6,0-1 3,1 2-3,1-4 7,-1 3-4,7-5 5,-11 4 0,8-1-2,3-3-1,-10 5 5,4-3 2,6-2-4,-9 3 0,9-3 4,-8 3-5,8-3 3,-7 2-10,7-2 19,-8 3-9,8-3-2,-6 1 1,6-1-4,0 0 0,-9 3 0,9-3 1,0 0-4,-8 2 6,8-2-4,0 0 4,0 0 1,0 0 4,0 0-6,-8 1 0,8-1-5,0 0 4,0 0-4,0 0 7,0 0-3,0 0-2,0 0 1,0 0-5,0 0 5,0 0-4,0 0 3,0 0-2,0 0-7,0 0-1,0 0 1,0 0-6,0 0 4,-11-3-6,11 3-1,0 0-2,0 0-6,0 0-9,0 0 3,0 0-9,-1-9-5,1 9 0,0 0-10,0 0-6,0 0-4,12-13-4,-12 13-9,8-4-9,-8 4-10,8-5-15,-8 5-70,9-3-197,-9 3 87</inkml:trace>
  <inkml:trace contextRef="#ctx0" brushRef="#br1" timeOffset="196358.6473">16623 12854 20,'-8'5'94,"8"-5"-6,-7 2 3,7-2-7,0 0-3,-10 0-13,10 0 11,0 0-12,0 0 9,0 0-9,0 0-1,-10 0-6,10 0-5,0 0-7,0 0-5,0 0 4,0 0-7,0 0-2,0 0-6,0 0-4,0 0-5,0 0-1,0 0-2,0 0-6,0 0 0,0 0 10,0 0-6,0 0-5,0 0-13,0 0 9,0 0 0,23-9 8,-13 7-6,0-3-1,1 0-3,5-2 2,0 1-3,0 0-3,1-2 2,2-1-2,-1 1 0,1-1 2,4-6 2,0 4-2,2-4-1,-1 3 4,3 0-1,-5-4-9,-3 7 2,-4-1 7,5-1-5,-6 1-10,0 0 9,-3 4 0,-1-2 9,-2 0-4,0 2-9,-3 0 11,-1 1-6,1 0-2,-3-2 7,4 2-6,-4-2 2,-2 7 3,6-11-2,-6 5 6,4 2-7,-4 4 4,1-13-2,-1 6 1,0 7-1,1-15-2,0 8 0,1 0 1,-2 7-5,0-13 7,2 7 1,-2 6-4,2-9 7,-2 9 4,0-8 5,0 8-4,0 0 1,-4-12-2,4 12 1,0 0-9,0-7 3,0 7 1,0 0-4,0 0-4,0 0 4,0 0-1,-11-1-1,11 1-2,0 0 1,-12 8 3,7-3-7,-3 2 9,1-1-10,-4 2 2,0 5-3,-2-1 4,-6 6 4,-3 2-2,-3-2 1,1 4-2,1-1 2,-2 0-5,-2 1 1,2-2 0,1 1-1,-3-1-1,2 1 2,2-1-2,-1-3 0,-1 0 3,5 1-6,2-6 7,4-1 1,-1 0-3,2-2-5,0-1 4,3-2 2,1-1-2,2 1 4,0-2-6,2-2 5,5-2-3,-8 5 5,8-5-7,-6 4 1,6-4 2,-8 3 2,8-3 2,0 0-4,-4 4 2,4-4-7,0 0 8,0 0-5,0 0 2,0 0-2,0 0-2,0 0 11,0 0-6,0 0-6,0 0 0,0 0 7,0 0-1,0 0-3,0 0 1,0 0-1,29-7 3,-17 3 0,-1 1-5,5-2 5,-3 3-5,5-5 2,2 2 4,2 0-2,-1-2 5,5 1-2,1 0-9,0-1 2,-4 3 9,6-1-8,0 1 6,0 2 1,-1 2-3,-1 0-6,-8 0 3,2 1-2,-2 3 1,0 0 3,0-1 0,-3 2-5,1 1 7,2-1-5,-4-1 6,-1 2-5,-2 1-3,0-3 1,1 3 4,-1-2-1,1-1-3,-4 1 3,4-3 1,-1 2 0,-3-1-1,4 0 2,0-1-4,-2-2 10,3 1-9,-3-2-1,-1-1 4,-1-2 0,2 1 3,-2-1-2,0-1-2,0-1-7,-1 0 10,-3-2 4,4 2 3,-4-3 3,1 2-3,-2-3 11,-1 1-5,-1-1 3,1 0-5,-2 0 5,-1 1-4,-1-3-1,0 0-8,-3-1 5,2 1-3,-3-2 2,-1-1-3,-1 0 6,-2 1-6,3-1-4,-3 1 5,-3 0-8,5-1 0,-2 1 11,-1-1-11,-2 4 3,1-1-6,-1 1 4,3 1 0,2-1-7,-3 1-4,1 3-4,0-3-7,0 3-1,-1-1 2,1 1-13,0-1 7,0 4 8,2-1-19,1 0-11,1 1-4,-3 1-11,8 3-5,-10-6-18,4 3-5,6 3-3,-9-1-17,9 1-92,0 0-219,-16 3 97</inkml:trace>
  <inkml:trace contextRef="#ctx0" brushRef="#br1" timeOffset="198155.6797">16868 13161 35,'-6'-5'128,"6"5"-1,0 0-11,0 0 9,0 0-15,0-9-3,0 9-8,0 0 0,0 0-9,0 0 2,0 0-8,0 0-6,0 0-8,0 0-6,0 0-4,0 0-10,0 0-7,0 0-3,0 0-5,0 0-3,0 0-4,0 0-2,0 0-5,0 0-1,0 0-1,0 0 1,6 24-4,-5-16-4,2 3 3,-3 2-3,2-1-2,0 5 3,0 1-4,-1 0 3,1 7-4,-1-6-1,0 0-2,3 5 9,-4-4-10,4-4 4,0 3-6,-3 1 4,0-3-9,-1-2 3,0 2 0,0-2 4,-1-1-4,0-2 0,-2-2 4,2-1-9,-3 2 4,4-5 2,-2 1 1,2-7-7,-3 12 8,0-7 1,3-5 0,-5 5 0,5-5 0,0 0-2,-6 5-1,6-5-1,0 0 3,0 0 0,-14-5-2,14 5-2,-7-7 5,4 1-5,0 0 1,-2-4 2,0 0 7,1-6-7,-1 1-4,1-2 3,3-2 1,-3 2 2,2-2-5,0-2 1,2-5-3,0 2 1,2 0 0,1 5-2,1-5 6,2-1-5,0 8 6,0-1-3,0 2 2,1-1 1,-1 1 0,4 3-2,-3 1 6,2-3-6,-3 4-1,2 1 0,-2 1 5,-1-1-1,1 3-5,1-1 1,0 2 1,-1-2-7,-3 3 6,3 0 0,-6 5-3,6-10 2,-1 6-2,-5 4 5,10-5-4,-10 5 2,9-1-2,-9 1 1,11 1-3,-11-1 1,11 5-3,-4-1 0,-1 0 7,1 3-3,0-1-4,2 2 7,-1 1 0,-3 1-3,2 1 2,-2 0 2,1-1-2,-4 1 2,1-1-6,-1 0 8,0 0-8,-2-1 6,2 1 2,-2 0-5,0-1-1,-2 1 2,-2 0 0,0-2 2,-1-2-3,1 1 1,0-2 2,-4 2 1,1-2-5,-1 2 3,-1-2-1,3-2 2,-5 2-1,1-1-1,0-2-4,2-2 3,1 3 4,0-1-2,7-2 0,-14 1-8,8 1 11,6-2 1,-13 1-3,13-1 4,0 0 2,-8 1-7,8-1 1,0 0 2,0 0-8,0 0 5,0 0 1,0 0-7,0 0 0,0 0 3,17 13 7,-7-9-11,-1 0 9,3 0-4,1 1 5,-1-1-7,3 3 4,3-1-3,-2 2 3,2-1-4,2-1 2,-2 4-1,2-3-1,-2-2 6,7 5-3,-4-3 2,-1 0-4,0-2 3,0 3 2,7 0-4,-9-3 4,2 1-3,-2-2 0,-1 3-3,0-4-2,-1 2-6,-2-2-4,-2 1-10,1-2-12,-3-1-19,-1 2-7,3-1-13,-4 0-13,-1-2-5,-7 0-10,11 2-20,-11-2-95,5 1-238,-5-1 105</inkml:trace>
  <inkml:trace contextRef="#ctx0" brushRef="#br1" timeOffset="199193.9584">17676 11318 16,'0'0'104,"0"-10"-8,0 10 3,0 0-9,0-8 9,0 8-12,0 0-2,0 0-7,0 0-11,-4-7 3,4 7-5,0 0-10,0 0-5,0 0-3,0 0-1,0 0-8,-16 16 0,11-12 1,1 1-5,-1 3-1,0-1-8,0 2 7,2-3-4,-1 5 1,0-3-7,2 1-2,-2 2-1,2-1 1,0 0 0,0 2 3,1 2-1,-1-3-8,2 5 6,0 1-7,3-1 0,-2 2-4,-1 2 6,3-1 0,-1 0 1,1 5-1,0-4 1,1-1-3,0 5 3,0-4-1,1 5-2,1 1 2,1-2 0,-2-4-6,-1-2 2,3 7-1,0-2 1,3 0-5,-4-4 1,2-2 1,-1 1-1,7 5-2,-5-8 2,1-1 0,3 0-1,-7-4 1,5 3-2,1-3 1,-3-1-6,0 1 3,0-3-5,1-1-2,-2 0-6,-2-2-6,1 1-9,-1-2-1,2-2-9,-8-1-9,11 2-10,-4-2-7,-7 0-4,0 0-30,12 0-13,-12 0-27,5-7-76,-5 7-228,5-8 100</inkml:trace>
  <inkml:trace contextRef="#ctx0" brushRef="#br1" timeOffset="200239.7474">16583 11725 25,'0'0'139,"0"0"-11,0 0-16,0 0-2,-4-6-17,4 6-9,0 0-10,0 0-5,0 0-8,0 0-5,0 0-6,0 0-9,0 0 0,0 0-3,0 0 8,0 0-9,0 0 1,0 0 11,0 0-11,0 0-4,-13 18 5,11-12-7,0 1 2,-3 2-6,0 0 1,-1 3-3,3-2 6,-3 6-2,2-6-1,-2 6-4,2-1 2,0-2-4,1 4-3,1-5-2,-2 3-3,4 2 2,0-1-4,0-5 6,2 3-11,0 2 5,2-4-1,1 3 0,-1-3-10,2-1 7,2 0 0,-3-2-4,4 2 0,0-2 1,0-1-1,1-1 1,3 0-3,-2 0 5,-1-2-5,2 0 2,1-2-1,-1-1 2,-1 1-3,2-1-1,-1 3 4,1-6-4,1 1 1,-3-2 3,0 0-3,2-1-1,-4 1 2,3-1-2,-3-2 0,2 1 2,0-2-4,-4 0 2,4 0-3,-3-1 1,0-2 8,-1 2-3,1-2-5,-3-2 3,6-1-3,-6 1 3,-3-1-1,1-4 1,0 1 0,-3-3-2,-3 0-2,2 2 9,-3-4-7,-2 2 0,-2 0-5,3 0-2,-5 0 0,-1-5 3,1 9-3,1-2 1,-1 1 2,-4 2-1,1 2 0,-1-1-2,2 1 0,-2 2 2,1-2-4,0 7 8,0-3-8,2 4 6,-1-1-4,1 4 4,0-3-4,-1 3 1,3 0 0,-2 0-4,0 3-2,4-1 0,0 0 0,-2 4-3,3 1-6,1-3-5,-1 3-4,1 1-2,3 2-5,-2 1 3,1-1-11,2 2 4,2 1-2,-1-1-8,3 5-15,-3-2-8,4-4-6,-2 6-10,2-2-8,-1-3-89,-1 0-200,2-2 90</inkml:trace>
  <inkml:trace contextRef="#ctx0" brushRef="#br1" timeOffset="200505.4443">16672 11986 64,'4'-6'133,"0"2"-7,4-1-16,-2-2-3,3 0-18,2 0 5,-4 1-19,4 1-8,-1-1-13,1 1-21,0 0-15,5-2-11,-1 1-16,-1 0-19,-1 3-23,1-1-98,-5-1-160,4 2 71</inkml:trace>
  <inkml:trace contextRef="#ctx0" brushRef="#br1" timeOffset="201265.5612">17079 11889 30,'6'-5'107,"-6"5"-13,6-5-10,-6 5-2,11-1-9,-5-2-6,-6 3-6,13 2 5,-13-2-13,13 1-9,-3-1 8,-2 2-13,1 0-10,-1 0 13,0 1-17,-3 1 12,6-1-12,-4 3-3,-2-2 4,-1 1-9,0 0 7,1 2 5,-3-2 3,0 1-7,2 4 12,-4-1-9,0-1 4,0 1-5,-2 1-2,-2-1 8,2 1-1,-3-2-12,1 4 3,0-2-2,-1-3-3,0 1 4,4 0-2,-3-3-6,0 1-2,0 1-7,4-7 7,-4 9-1,1-4-12,3-5 3,-4 8 5,4-8 6,-2 7-9,2-7-8,0 0 10,-1 7-4,1-7-1,0 0-1,0 0 3,0 0-9,0 0 12,0 0-3,0 0-2,16-11 1,-11 5 2,0-1-1,1-1-2,2 0 4,-3-2 1,4-5-8,0 6 2,-2-5 1,0-1-2,-1 0 1,2 0-6,-2-1 6,2 1-3,-3 0 5,4 0 13,-4 3 0,0 1 2,-1-1-2,1 0-4,-2 3 7,0-1 2,1 0-5,-1 4-3,-1 0-5,-2 6 6,3-11-4,-3 11-3,2-9 2,-2 9 1,2-5 3,-2 5 4,0 0-13,0 0 0,0 0 6,2-8-8,-2 8-5,0 0 9,0 0-10,0 0 1,0 0 3,0 0 4,0 0 3,0 0-2,8 22-4,-7-18 1,1 4-2,0-2-2,0 3 1,0-1 3,0-1 4,0 2-4,2 1 3,-4 2-8,3-2 4,0 1 6,0 0-4,-3 1-6,2 2 5,2-4-1,-3 2 0,2 0 1,0-2-1,2 1 1,0 0-2,-1 0-5,2 4 7,-1-4 4,4-2-7,-4 1 2,5-1-4,-3 0 7,5-1-3,-1-1-5,5 3-2,0-3-14,0 1-8,1-4-10,1 2-10,0-1-10,0 1-7,2-5-15,-2 1-21,4-2-20,-6 1-94,-2-4-232,4 3 104</inkml:trace>
  <inkml:trace contextRef="#ctx0" brushRef="#br1" timeOffset="202856.1172">16427 10294 48,'0'0'146,"0"0"-11,0 0-13,4-4-11,-4 4-12,0 0-9,0 0-11,0 0-6,0 0-8,0 0 4,0 0-10,0 0 2,0 20 0,0-20-7,-7 14-3,5-2 13,-5 4-5,-2-1-5,2 3-3,-3 3-1,-4 5-2,-2-2-5,0-2-1,3 5-5,-5-3-1,3 1-5,1 1-2,0-4-2,-2 0-4,7-7-4,-1 3-1,0-3-1,4 0-1,-1-2 1,3-3-4,-1 1 2,1-4-3,-1 2-4,2-2-2,-1-2 3,4-5-1,-4 10 0,4-10-1,-2 8 0,2-8 2,-3 5-3,3-5 2,0 0 6,0 0-9,0 0 1,-4 4-1,4-4-5,0 0 3,0 0-2,0 0 0,0 0-3,0 0-1,29-6 5,-18 8 0,0-6-4,3 1 1,9 2 3,-4-3 1,11-1-2,-1-1-2,0 4 1,-2-2 1,5-1-3,-1-1 0,1 2-3,-3-1-7,2 3-3,-2-1-4,1-1-10,-1 0-5,-2 3 2,-6 1-13,-2 0-4,1 0-6,-3-1-4,-6 2-9,2-1-5,-2 4-3,-2-3-8,-2 2-13,-1-2-9,-6-1-111,10 5-233,-10-5 104</inkml:trace>
  <inkml:trace contextRef="#ctx0" brushRef="#br1" timeOffset="203226.3679">16649 10525 79,'-2'8'120,"2"-8"-9,-3 9-9,3-9-7,2 11 5,-2-11-18,2 14 4,-1-8-6,2 6 2,1 0-9,-2-2-6,1 2-5,1 4 3,0-2-11,-2 2 0,1 3-5,-3-2 0,4 0-5,-4 3-3,2-1-6,-2 0 0,0-1-2,0 2-6,0-1 1,0-1-3,-2 2-6,0-4 4,0 2-6,2-1 0,0-2-7,-2 1-9,1-4-9,-1 1-19,2-2 3,0 1-16,0-2-20,0 0-14,0-1-24,0 0-26,0-9-95,0 12-237,0-12 106</inkml:trace>
  <inkml:trace contextRef="#ctx0" brushRef="#br1" timeOffset="204237.5441">17270 10614 93,'0'0'168,"-2"-10"-13,-1 5-15,3 5-18,-5-10-7,1 6-8,4 4-13,-5-8-4,0 3-8,5 5-8,-8-8-11,4 3-5,-4 0-4,8 5-11,-9-6 2,3 1-4,1 4 3,5 1-11,-12-8 4,4 3-3,4 2-14,4 3 8,-14-4 0,7 1-9,-4-1-4,2 0 2,-2 1 2,2 0-5,0 0 2,0 0-12,2 1 4,1-1 5,6 3-5,-11-5 5,11 5-4,-8-3-4,8 3 2,0 0 3,-8-1-4,8 1-7,0 0 5,0 0-3,0 0 2,0 0-2,0 0 0,0 0 4,0 0 1,0 0-2,0 0-3,0 0 5,0 0-6,14 17 0,-14-17 2,0 0-2,6 5 1,-6-5-2,0 0 2,5 4 4,-5-4-4,0 0 0,0 0 1,0 0-3,2 4 2,-2-4 4,0 0-6,0 0 1,0 0-1,0 0-3,0 0 2,0 0 4,0 0 1,-11 9 2,11-9-5,0 0 0,-8 2-1,8-2-4,0 0 5,-6 5 1,6-5-3,-9 2 3,9-2 5,-7 3 0,7-3-3,-11 6-3,6-5-4,5-1 9,-9 6-2,5-4 0,-5 1-2,9-3-1,-11 7 5,7-1-5,-3-2-6,5 2 10,-6 2-1,6-3-4,-4 4 0,3-2 3,-3 1 1,4-3-3,-3 4 5,2 0-5,1-2-1,0 2 7,2 0-4,2 1-1,-2-1 0,5-1 4,0 2-3,-1-5 2,5 2-2,0 0 1,2-2-11,0 0 8,3-1 2,2 1 2,2-3-4,-5-1-12,7-1 6,-2-1-14,0-3 1,0-1-3,0 2 1,0-1 1,0-2-6,0-1 1,-3-2 1,1 0 3,-2 0 2,-2-2 6,-4 4-9,1-3 6,-2-1 1,0 0 6,0 2 4,-2-1-2,-2 1 6,3 1 0,-5 1 15,1 2 10,-2 5-4,1-13 9,-1 13 2,1-9-2,-1 9 3,-1-9-3,1 9-6,0 0 2,1-8-2,-1 8-7,0 0-3,0 0 2,3-7-4,-3 7-3,0 0-3,0 0 0,0 0 1,0 0-1,15 10 1,-15-10-1,10 9-2,-6-3-1,1 0-4,-1 0 2,0 3 6,-1 3-3,-1 1 0,0 3-3,-2 1 2,0 2 6,0 1 0,-3 3 2,-1 4-3,0-8 3,-1 0-3,-1 0 2,-2 6 0,2-7-3,2 1-1,-1-2-2,-1 2 3,1-2 0,-2-2-2,2 2-3,-1-3 5,2 1-5,0-5 1,-1 0-2,0-1-9,3 1-11,-3-3-3,3 0-13,2 0-1,0-7-11,-6 12-16,4-7-14,2-5-10,0 0-15,-3 9-9,3-9-28,0 0-106,-5 4-266,5-4 118</inkml:trace>
  <inkml:trace contextRef="#ctx0" brushRef="#br1" timeOffset="204656.2289">17656 10856 135,'0'0'182,"0"0"-14,0 0-17,0 0-11,0 0-4,0 0-22,0 0-6,0 0-9,0 0-1,-2-10-6,2 10-9,0 0-9,0 0-7,0 0-5,0 0-2,0 0-8,-3-12-7,3 12-1,-1-10-3,1 10-5,-3-10 1,2 1-6,1 9 0,-2-12-5,-2 4-1,2-1 2,0 0-11,-1 3 6,3 6-9,-4-17 4,2 13-1,2 4-4,-2-10-3,2 10-2,-2-8 0,2 8 3,-4-7-5,4 7-9,0 0-10,0 0-10,-2-7-11,2 7 3,0 0 2,0 0-1,0 0-10,0 0-2,0 0-3,0 0-9,0 0 9,10 24-2,-8-17-4,1 3-8,1 1 2,0-2-6,-2 2-19,2-2-10,-1 0-5,2 3-126,-5-4-242,7 0 107</inkml:trace>
  <inkml:trace contextRef="#ctx0" brushRef="#br1" timeOffset="205342.2833">18132 10648 105,'-4'-9'153,"1"3"-11,-1-1-8,2-1-6,-2 1-12,1 0-15,2-3-8,-2 4-8,0-2-5,2 0-1,-2 0-18,3 8 1,-4-13-2,3 6-4,1 7-11,-7-10 6,5 4-5,2 6-5,-8-7-6,2 1-10,0 5 0,6 1 4,-16-2-12,3 5 1,1-1-1,-6 3-2,-1 2-1,-1 0-3,-4 3-2,5-3-1,0 1 4,1 2-2,5-1-5,0-1 0,1 3 0,2-1-8,2-1 9,5 1-6,2-1 1,-2 3 3,3-1-6,3 1 3,1-1-1,3-1 5,2 3-6,0-2 5,5 0-3,-1 1 0,4 0-4,-2 0 3,3-2 0,-1 3-1,0-2 4,1 1-5,-3-1 3,1 0-4,-2-1 3,0 1 4,0-1-18,-1 2 11,-3-2 3,-2-3 0,1 2-4,-4 0 7,4-1-6,-4 0-1,1 1-2,-1-1 7,-3-2-4,2 5 6,-4-4-4,0 1 0,0-8 0,-7 12 3,2-5-5,-1 2 8,-4-1-5,0-1-1,1 0-3,-2-2 4,0 0 5,-2 0-1,1-1-7,1-4 6,-2 3-1,-1-3 4,1 0 0,2-3-2,-1-1-5,-2-1 5,-1-2-1,-2 0-4,4-3 7,0 0-4,2-4 1,2 2-1,3-2-3,-1 0 6,2-1-8,3 0 5,0 2-2,1-3 2,4 0-3,-1 4-1,2 2 3,4-1-3,-1 0 3,1 2-3,6-5 6,-1 2-5,3-1 1,0 1 3,2 1-6,5-2 2,0-1-1,-4 2-5,6 2-15,3 1 1,-3-1-18,2 2-2,0-4-20,-2 7-19,-3-2-29,-4 3-15,1 0-114,-9-1-256,4 4 114</inkml:trace>
  <inkml:trace contextRef="#ctx0" brushRef="#br1" timeOffset="205728.3486">18537 10522 82,'-13'0'129,"13"0"-12,0 0-7,0 0-15,0 0-3,-1 11 2,1-11-1,0 0-13,2 15-6,1-8-1,-2 1 0,3 1-3,-3 1-8,2 5 0,-3-3 7,1 5 0,0-4-11,0 3-12,-1 1 2,2 0-5,-1-1-4,-1 0-3,0 0-5,0 1-4,0-1-3,0 0 0,0 1 3,0-1-5,-1 0-7,-1-3-1,1-1-5,1 0-15,-1 1-3,-2-1-17,1 0-16,-1-3-7,2 1-25,1-3-16,0-7-22,0 13-139,0-13-269,4 7 119</inkml:trace>
  <inkml:trace contextRef="#ctx0" brushRef="#br1" timeOffset="206106.5312">18845 10648 39,'0'0'126,"-16"1"-12,7 2-8,3-1-10,-5-1-6,0 5-5,0-1-4,-2 0 7,3 0-20,-5 4 5,2 0-6,2-2-4,0 2 4,2-1-8,-1 1-6,1-1-2,0 1-1,0-1-7,0 1-1,1-1 1,1-1-10,1 2-2,1-1 0,5-2-11,-2 0-1,2-6 1,0 13 1,0-13-4,5 14-3,0-9 1,3 2-4,0-1-2,4 0 3,-2 1-1,4-2 0,2-2 9,3 2-13,-1-1-10,1 1-9,3-5-1,-4 2-23,3 0-1,0-1-16,-2-1-21,1-1-11,1 1-22,-4-1-124,-2-2-251,2 3 111</inkml:trace>
  <inkml:trace contextRef="#ctx0" brushRef="#br1" timeOffset="206796.1446">19222 10605 68,'1'-11'192,"-1"11"-12,0 0-16,3-5-17,-3 5-20,0 0-11,0 0-15,0 0-8,0 0-4,0 0-9,0 0-15,0 0-1,0 29-7,-3-17-10,2-2-3,-3 7-4,1 2-3,-2 6-1,0 1-3,-3-4-6,2 5-4,2-9 0,-1 3 3,1 3-5,0-4-8,-2-3 2,3 0-9,0 1 8,-1-3-4,2-2 2,0 0-1,1-3-2,1 0-3,0-1 2,0-9-1,0 11 3,0-11-6,0 11 4,0-11-2,0 0-2,2 5-2,-2-5-6,0 0-5,0 0 0,13-19-2,-8 11 3,-1-4-7,0 3 4,0-8 1,1-2 4,-1 0 0,3-8 2,-4 8 0,0-8 0,1-1 0,0 7-2,-2 2 0,0 2 15,2 0 4,-1 1 5,-1 3 3,3 4 3,-4-1 0,3 0-4,-1 2 1,-1 1-1,2 2-1,0 0 1,1 1 1,-5 4 2,10-8-7,-3 5 2,-1-1-2,1 4-2,-7 0-1,15 0-3,-9 4 1,1 1-2,4 1-3,-2-1 0,0 2 5,-1 0-6,-1 3 4,-2 0-3,3 0 0,1 3 1,-1 0-4,-2-1 2,1 2-3,-2-3 1,0-1 0,1-1 3,-1-1 1,3 0-5,-2 0 3,2-1 2,-2-1-2,-1-2-3,1-1 1,-1 0 0,1-2 3,-6-1-1,13 0-1,-13 0-1,11-3 1,-2 0 1,-1-3-3,1-5 1,0 1 3,0 1-2,-2-7 0,4 1-4,-2-2 5,0 2-4,0-10-1,-2 1 0,-1 5 3,2-4-14,1-2-11,-2 6-4,3-3 0,-4 4 3,-1 2 1,-1 1-4,0 3-12,2-1-11,-3 3-15,1-1-4,0 2-22,-2 0-17,1 2-22,1-1-28,-4 8-110,5-12-288,-3 9 128</inkml:trace>
  <inkml:trace contextRef="#ctx0" brushRef="#br1" timeOffset="208353.6809">20098 12609 115,'0'0'158,"0"0"-16,0-10-10,0 10-12,-1-8-16,1 8-7,3-8-11,-3 8-3,2-7-9,-2 7-6,4-9-9,-1 6-5,-3 3-1,6-7-8,-2 2-2,-4 5-7,10-5 0,-5 1-3,4 1-3,-3 0-8,5 1 2,2 0-6,-1-1-1,0 1 1,5 4-4,-4-2-3,1 0 2,3 3-2,-3-1-2,-1 0-1,1 3-2,-3-2 1,-2 3-5,0 0-1,0 1 6,-4-2-5,-2 2-3,-2 3 9,0 0-8,-2-1 3,-3 3 0,-1-1 3,-5 3 2,-1-1-8,-1 0-1,-2 2 6,0-4-4,-1 0 3,0-1 1,-1-1-1,3 0-9,3-2 0,-2-1 4,3-2-1,0 1 4,2-2-6,2-1 2,5-2-2,-9 3 1,9-3 1,-7 2-3,7-2 6,0 0-4,-7 3 8,7-3-7,0 0 0,0 0-1,0 0 2,0 0-1,0 0 7,19 4-10,-10-1 2,2-1-6,0 0 9,-2 2-5,3-3-3,0 4 4,-1 2-2,-2 1 3,1-3 1,3 2 2,-3 0-6,2 4 5,1 2 2,-6-4 0,2 0-4,-2 2 0,-1 0 7,-3-2 9,-1 3-2,-2-2 9,1 1-5,-2-1-2,-3 2-1,-5 3-1,-1 2 5,-1-5 2,-1-1-6,-2 2 1,-1-3-2,1 4 0,-3-6-3,2-1 2,-3 1 1,3-2-4,-5-1 2,4 0-3,-3-3-6,0-2 11,2 3-6,0-3-7,-1 0-13,2-3-6,2-1-10,0 2-14,2-1-14,-1-2-2,3-2-12,2 1-13,-1-2-5,2 0-20,3-1-11,-1 1-86,4 0-224,1 8 99</inkml:trace>
  <inkml:trace contextRef="#ctx0" brushRef="#br1" timeOffset="209060.2568">20663 12694 11,'-1'-7'152,"1"7"-13,0-15-11,-2 9-9,1-4-9,1 10-14,-1-14-4,-2 6-12,3 8-4,-2-12 3,-1 7-6,3 5-4,-5-9-6,0 5-7,5 4-11,-9-6-6,2 6 2,7 0-7,-15-2-4,5 5-5,0-1-1,0 2 1,-1 2-12,1-1 8,-1 0-6,2 1-4,-3 1 3,6 0-5,-2 1 5,2-1-6,1 3 0,1-4-1,3 2-4,-1 1 6,2 0-5,2 2-1,0-4 2,2 3-2,2 0 1,2 0-2,0-1-4,1 2 1,3 1 4,1-1-8,1 1 7,0 0-1,2-3-1,-2 3 0,1-2-3,-2 1 5,1 0-6,-3 2 9,-2-3-3,4 1-4,-5-1-1,-1-2 6,0 1-4,-3 1 1,2 2 0,-2-5-5,-2 1 5,-2-1 5,2 5-4,-5-3 4,1 0-6,-2 1 2,-4-2 4,2-1-1,-2 1 4,-1 2-8,-4-4 6,2 2-1,-2-5-3,2 3-1,-2-1 2,-1-2 1,2-3-2,-2 0 3,3 0-3,-3-3-1,2 1 3,1-3 0,-5-2 0,5-1 1,2 1 7,-4-7-10,7 4 4,-1-4 0,3 2 2,1 2-10,1-5 3,2 1 0,3-1 0,1 4 3,-1-1 0,5-3 0,-1 5 2,0-3 1,6-1 3,-1 2 4,0-1-1,-1 1-2,1 3 3,5-3 0,-3 2-4,1-2 3,2 3-3,1 1-5,-3-1-4,2 0 10,1 1-3,-3 1-2,0 1-1,2 1-5,-4-1-11,0 1-11,-3 2-18,1 0-16,-2 1-15,0-1-20,-1 3-9,-8 0-13,10 0-30,-10 0-89,0 0-249,5 4 111</inkml:trace>
  <inkml:trace contextRef="#ctx0" brushRef="#br1" timeOffset="209283.8724">20995 12784 25,'0'0'214,"3"-9"-24,-3 9-17,1-7-15,-1 7-21,1-8-12,-1 8-16,2-9-8,-2 9-23,0 0-23,3-7-37,-3 7-10,6-3-23,-6 3-23,12-4-33,-1 3-23,-5-2-102,0 2-212,-6 1 94</inkml:trace>
  <inkml:trace contextRef="#ctx0" brushRef="#br1" timeOffset="209855.4008">21422 12530 89,'-3'-9'136,"-1"2"-18,-2-1-5,0 2-20,-1 1 0,2 1-18,-3 0-24,-1 1 16,-2 1-5,0 2-22,-1 1 12,2 3-6,-3-2-6,-2 6 0,2-1-4,3 2-2,-2 1 0,1 2-2,-1 0-5,1 3 1,2-1 4,1 0 0,2 0-4,1-3-3,1 1-10,2 0 2,0 0 3,4-2-8,-2 1 1,2 0 8,2-4-8,2 1-3,2 3 0,1-6 6,1 0-7,2-2-9,0-1-7,2-3-1,1 1-5,4-4 2,-2-1-7,-1-2-3,2 1-2,-7 0 6,6-2-2,-7 1 4,-1-2 9,1-2-7,-3 2 12,-1 0 8,-1 1 9,-1-1 5,0 0-3,1 2 2,-3 2 11,-2 5-2,4-10 1,-4 10-1,3-7 2,-3 7-9,2-6-1,-2 6 3,0 0-13,0 0 0,0 0 3,0 0-4,0 0-2,0 0-3,0 0 4,-7 23-1,4-15-1,0 1-1,-1 2-2,0-1-1,0 6 1,1-3-1,-1 1 3,1 2-4,-1-1-1,-2 2 0,-1 0 1,1 1 2,-1 1 1,1-2-1,-2 0 3,4 1-4,-1-1 3,0-1-4,4 2 4,-2-3-10,1 1-1,0-4-6,2 0-24,0-2 0,0 1-2,0 3-17,0-7-14,2 3-11,-1-1-24,1-3-32,0 1-81,-1 0-233,-1-7 103</inkml:trace>
  <inkml:trace contextRef="#ctx0" brushRef="#br1" timeOffset="210265.7698">21779 12564 186,'0'0'167,"0"0"-20,0 0-9,0 0-15,0 0-15,0 0-17,0 0-1,0 0-11,0 0-12,0 0-5,3 23-9,-3-14-2,-1 0-6,-1 3-4,0 0-2,1 5-8,-3 0 14,2-2-1,-1 4-1,0-2-6,0-1 1,0 0-6,-1 1-3,2 0-1,-2-1-3,0 1 0,3-2-3,-2 1-1,1-4-3,2 4-1,1-5-3,0 0 1,1 0-4,-1 0 4,1-2-8,1 0 3,2 0 0,-1-2-2,1-2-1,1 1-2,2-1 4,0-3 0,2 2-3,1-1 4,2 0-6,0-3-4,1-1-11,3 1-21,0-2-4,-4-1-5,1 2-11,3-4-11,-3 3-5,4-3-11,-4 2-17,1-3-17,-2-1-8,1-2-108,-1 4-247,-6-2 110</inkml:trace>
  <inkml:trace contextRef="#ctx0" brushRef="#br1" timeOffset="210556.3868">21886 12744 64,'0'0'153,"0"0"-14,0 0-10,0 0-14,0 0-5,0 0-7,0 0-4,0 0-3,5 26-12,-5-26-4,1 14 1,-2-2-3,1-3-4,-1 4-6,-1-1-10,1 6-1,-3 0-6,0 0-5,1 3-8,0-1 3,-1 4-7,2-5-1,-1 7-3,2-8-6,1 1-2,-3-1-5,2 0-12,1-2-14,-1 1 0,1-1-17,0-5-16,1 0-11,-1 2-12,3-3-12,-1 0-22,3-3-6,0 1-19,-2-3-96,-1 0-239,-2-5 106</inkml:trace>
  <inkml:trace contextRef="#ctx0" brushRef="#br1" timeOffset="210919.8777">22301 12535 78,'7'9'115,"-7"-9"-22,2 12 7,-1-2 15,1 2-17,-1 0-7,-1 3 6,-1 5 5,1-3-7,-2 2-13,0 0-7,2 1-10,-3-1-4,1 1 5,-2-1-11,-1-2-3,4 3-6,-3-2-8,0-1 1,3 0-6,-2 0-2,2-7-6,-1 2 1,1 0-5,0 1-6,2-2-2,-1-1-14,-1-1-11,2-1-15,0-2-16,-1-6-13,4 11-20,-2-5-21,-2-6-29,7 4-90,-7-4-232,12 1 104</inkml:trace>
  <inkml:trace contextRef="#ctx0" brushRef="#br1" timeOffset="211275.6134">22490 12741 5,'-6'-2'158,"6"2"-23,-9-2-4,9 2-17,0 0-16,-15 2-10,15-2-1,-14 2-10,7 1-10,1-1-5,-2 1-9,-1 1 1,2 1-10,-2-2-1,0 2-5,0 1-3,2-1-7,1-2 4,-2 4-2,1-5-9,2 5-5,-2 1 6,1-2-3,0 0 2,2-1 1,1 1-2,3-6-17,-5 12 14,4-4-2,1-8-4,0 12-2,0-6 1,0-6-1,2 14 3,1-7 3,1 1-4,2-3-1,0 1-4,3 1 4,0-1 1,3 1-7,-2 0 0,1-2-2,0 1 1,0-2-5,0 3-10,1-3-15,-2-1-15,4 0-16,-2 1-13,1-1-15,-2-2-27,-1 0-100,3-2-229,-1 0 103</inkml:trace>
  <inkml:trace contextRef="#ctx0" brushRef="#br1" timeOffset="211990.5762">22738 12664 43,'0'0'112,"0"0"-23,0 0 6,0 0-14,3 14-6,-3-14-2,0 11-8,0-3 14,1 1-3,-1 1-2,0 3-2,-1 2-1,-2-1-8,1 0 0,-1 3-1,0 0-9,0 0 1,-1 0-9,-2-2-4,0 1-4,3-5 1,-3 1-9,1 4 1,1-5 0,1-2-12,-1 3 7,1-3-11,1 0 6,0-1-3,1-3 1,1-5-6,-2 10 0,2-10-3,-3 5-1,3-5 1,0 0-21,0 0 0,0 0-6,0 0-2,0 0-6,0 0 0,9-22-4,-6 12 17,0 0-20,1-2 12,3-5 3,-2-1 4,2 1-6,-1-1-3,1-1-1,1-4 13,-3 5 0,0 3 2,2-2 6,-1 4 9,-2 0-1,-1 4 14,0 0 5,3 2-2,-3 0 2,1 0 0,-1 1 6,1 2-9,-4 4-1,7-9-4,-3 5-5,-4 4 13,7-4-16,-7 4 3,8-4-4,-8 4 2,13 0-3,-13 0-2,10 4 5,-6 0-8,2 1 6,-1 0-4,3 3 6,-2-1 3,0 3-3,-1 1 4,0 2 2,-4-3-3,2 2 3,0 0-10,-1-2 2,0 4 4,1-2 0,-2-2-2,2 2-4,-2-2 1,0 1 3,-1-3 2,3 0-6,0-2-3,-3-6 4,4 11 0,-2-7 3,-2-4-4,4 7 3,-1-4 2,-3-3-2,8 1-2,-8-1-2,0 0-1,18-5 7,-13 2-3,1 0 1,2-7-5,1 3 8,-3-3-7,2 3 0,2-7-2,-1-1 1,-1 1 1,-2-2 1,2 0-3,-3-1-3,1-1 3,0 1-6,0-1-6,4-8-10,-5 9-10,4-8-10,-2 8-5,2 0-1,-3 3-10,-1-2-8,0 1-13,0 5-14,2-2-5,-2 4-24,-3-2-93,1 1-230,-2 2 101</inkml:trace>
  <inkml:trace contextRef="#ctx0" brushRef="#br1" timeOffset="213505.8947">24506 11126 19,'0'0'196,"-3"-7"-17,3 7-10,0 0-19,0 0-14,0 0-20,0 0-11,0 0-7,0 0-13,0 0-8,0 0 0,0 0-17,0 0-3,8 29-4,-6-17 8,-2 4-2,0 1-8,-4 1-1,3 8 6,-4-1-4,1 2-4,-5 1-4,0 2-12,2-1 4,-4-1-4,2 4 1,-1-1-3,0-1-4,-2 2-5,1-3-2,2-3-3,1 0 6,-1-1-9,4-5-6,0-3-6,0-2-2,0-4-7,2 1-4,0-4 0,0-1 3,3-7 4,-3 8 1,3-8 4,0 0-3,-5 1-3,5-1-1,0 0 2,0 0 1,-2-24 1,0 7-1,2 0 1,0-2-3,-1-6-6,2-3 4,-1-1 0,2-2-6,-1-2-4,2 2 1,-2-1 4,1 0 1,1-2 1,-2 6 4,-1-1 0,0 1-1,2 3 7,-1 1 6,2 8 4,-1-2 0,-1 1 7,2 0-2,1 2 2,-1 0 3,1 4 0,1-3-9,3 4 2,2-2-2,1-1 0,2 1-3,2-1 2,1 3-2,1-1 1,2 4-5,1 0 5,7-5-5,1 3 2,2 3 0,-2-3-4,1 4 3,1 2 1,-1 0-3,-9 1 3,2 2-4,-4 0-2,0 1 0,-5 1 3,2 1-5,-3 2 5,-3 0-2,1-1-2,-5 1 6,-1 3-3,-2 1-1,0 0 4,-6 3 4,-3 3 10,-5 0-1,-3-2 0,-5 5 2,-3 2 0,1-3-2,-3-1-3,2-2 0,-3 1 1,1-2-1,0-2-3,0 1-1,6-4 2,2-1-4,3-1-1,4-1 3,-2-1-1,2-2-3,4 3 2,-1-3-4,0 1 0,7-3-2,-11 4-1,7-1 0,4-3 0,-7 9-3,5-5 3,-1 0-4,0 4 1,2-1 3,1-7-3,1 21 2,2-13 0,-2 3-3,4 1 0,0 4 3,2-1 2,2 3-1,-1-2-1,1 2-4,7 2 3,-2 3 1,2-3 2,1 4 6,0-3-7,-1 0-1,1 3-1,1-5-6,1 3 1,-4 0-2,3-4-2,-1 2 2,-4-3-2,3 3-1,-6-4-8,1 1 1,1 0-9,-3 0-13,3-2 1,-1-1-11,0 0-17,0-1-8,1 0-14,-1-1-18,-2-3-25,2-3-19,-4 2-129,2-4-301,-2 1 134</inkml:trace>
  <inkml:trace contextRef="#ctx0" brushRef="#br1" timeOffset="213836.313">25120 11582 98,'-4'-13'208,"3"9"-3,1 4-13,-1-10-14,1 10-11,0 0-19,-3-9-15,3 9-15,0 0-13,5-8-8,-5 8-10,10-3-10,-2 1-7,2 0-8,4 0-3,1 1-11,5-1 0,0-1-7,2 1-2,5-4-4,-7 5-4,10 1-6,-7-3-16,5 3-13,-9-2-22,1 2-20,-7 0-14,1 1-26,-1 0-13,-3-1-8,-1 3-15,-4-2-12,-5-1-132,3 8-289,-3-8 128</inkml:trace>
  <inkml:trace contextRef="#ctx0" brushRef="#br1" timeOffset="214066.1383">25249 11861 42,'0'8'195,"0"-8"-4,0 0-11,0 0-6,0 0-14,0 0-11,4 6-16,-4-6-10,0 0-16,0 0-10,23-10-9,-13 6-10,3-2-6,4 1-9,0-1 8,0-2-28,2 1-15,1 1-13,-1-2-20,6-1-17,-7 0-20,3 4-26,-1-2-28,-2-1-39,0 2-139,-3 2-297,-2-3 133</inkml:trace>
  <inkml:trace contextRef="#ctx0" brushRef="#br1" timeOffset="215025.3963">25834 12018 70,'0'0'154,"0"0"-19,0 0-6,0 0-6,0 0-8,0 0-5,-19 14-4,19-14-12,2 10-7,0-1 2,1 0-7,-1 3-4,2-1-5,2 6 5,1-2-6,-1 1-7,4 8-8,-1-1-1,2 0-5,0-1-1,-2 2-4,1 2-7,-1-1 0,1-1-5,-1 2-5,3 1-2,-3-2-2,1-2-2,3 0-8,-7-4-1,3-1 0,1-2-7,-1-1 3,0-1-2,1 0 1,-2-5-2,0 1-5,0-2-1,-2-3 1,-1 0 0,0-3-2,0 0 7,-5-2-2,11 0 5,-11 0-2,8-4-2,-5-2 3,1-3-6,-2-3 2,1-2-2,-2-6 1,0-6 1,-2 0-6,-1-3 4,-1-1-3,0-4 3,0 0 0,-5-12-2,6 12-1,-4-14-4,2 0 1,1 1-10,0 2 5,2-4-6,-1 0-6,1-3-11,5-1 7,0 1-10,0-1-1,2 0-10,4-3 5,2 3 3,-3 1-10,6 4 11,-3 1-1,-1 14 13,-1-2-1,5-9 0,-3 11 5,-2 5-5,2-4 12,-3 6 2,0 3 4,-3 3 11,0 5-11,-2 4 16,-1 0 2,-1 2 3,0 3-7,-2 6 5,0-11-6,0 11 1,0-7 0,0 7-4,0 0-2,0 0 0,0 0 3,0 0-18,0 0-5,0 0-3,-22 15-4,20-12-8,-1 4-1,2 0-7,-2-1-2,2 1-10,1-7-18,0 16 9,-1-11-4,1-5-1,0 16-7,1-11-16,0 5-89,0-3-194,-1-7 86</inkml:trace>
  <inkml:trace contextRef="#ctx0" brushRef="#br1" timeOffset="215880.8907">26301 11183 70,'-4'-7'143,"4"7"-28,0 0 3,1-11-18,-1 11-6,8-10-8,-4 6-16,1 0 1,0 0-2,5 0-5,0 0-8,-1 1-6,0-1-3,3 1-8,-2 3-5,0-3 3,4 3-6,-1 0-9,6 3-2,-2-2 1,5 2-5,-1 0 1,9 0 4,0 1-1,2-1-6,4 1 1,3 0-6,14 0 0,2 1 0,2-5 5,4 1 0,28-5 5,2-4 4,6 6 3,6-2 3,11-2-2,0-1 7,3 3-6,1 0 2,-6 2 1,7 1 0,-2 2 5,0 1-6,-2 2 0,-6-1-4,-7 1 4,-9 1-4,6 1-3,-4-1 3,0 1-2,1-4-2,2 3-3,-3-3 0,-6 2-1,-24-3-6,29 3 4,-29-3-4,31-2 1,-35 0-4,31 2 0,-31-1-3,6 1-2,-6-2 1,4 0-6,-2 1 3,-4 0-4,-4-3 5,-3 3-9,-16 3 3,3-6 1,-4 3 2,2-1-2,-2 2 1,-1-2-1,-5 1 0,0 1 3,1-1-4,-8 0 2,6 0 5,-1 0-7,-6 3 0,8-6 4,-8 6-2,2-3 2,-1 0-4,7 0 0,-9 0-2,1 0 8,0 0-4,-2 0 3,-1 0-2,0 0 1,-4 0-1,-3-3 1,0 3-1,-2 0 6,0 0-8,-9 0-1,16 0 8,-12-1-4,-4 1-5,11 0 3,-11 0 1,9-2 0,-9 2-13,0 0 10,12 0-3,-12 0-3,0 0 4,9 2-4,-9-2-6,6 1 1,-6-1 1,5 3-1,-5-3-6,9 2 2,-9-2-3,4 4-4,-4-4-4,7 3-8,-7-3 0,0 0-8,6 5-2,-6-5 4,0 8-5,0-8 2,0 0-9,0 0 2,-10 9-8,5-5-7,-1-1-13,-2-1-5,-3 2-32,0 1-73,-3-2-208,-3 2 93</inkml:trace>
  <inkml:trace contextRef="#ctx0" brushRef="#br1" timeOffset="217476.1959">26703 11555 30,'0'0'188,"0"0"-15,-2-11-10,2 11-14,0 0-12,-4-8-12,4 8-12,0 0-15,-8-3-10,8 3-7,0 0-8,0 0-9,-16 10-2,12-5-11,-5 2 1,0 5-6,0 1-1,-4 4-1,0 7-5,-3-1-1,0 2-4,0 0 0,0 3-7,-1 1 4,1 0-9,0 0 0,0-4-4,4 1-1,-5 1-1,4-5-3,-1 4-2,5-9-1,-5 4 1,5-4 4,-1-2-4,0 2-3,2-2-1,-2-1 3,1-1-4,2-2 3,2-4-4,0 1 1,0-1 1,1 0-1,2-2-10,-2 0 0,4-5-5,-4 5 4,4-5-3,-5 4 3,5-4-2,0 0 1,0 0-2,0 0 5,0 0-1,0 0-3,0 0 2,0 0-3,0 0 3,21 0-1,-21 0 1,15 0 4,-5 0-2,0 0 3,2 0-6,2 0 7,2 0-3,3 0 0,0-1 2,2 2-3,7-1 3,2-1 2,-1 0-4,2-1 4,1 0-1,0 2-6,0 0-3,-2 0-6,2 4-1,-4-3-4,2-2-12,-2-1-8,-7 4-1,-3-2-1,-1 0-17,-3 0-3,-1 1-2,-3 0-16,-1 2-13,-1-3 1,-1 2-8,-2 0-13,-5-2-94,9 2-224,-9-2 100</inkml:trace>
  <inkml:trace contextRef="#ctx0" brushRef="#br1" timeOffset="217797.2842">26770 11916 53,'-3'-5'188,"3"5"-10,-6-6-12,6 6-19,-6-4-14,6 4-13,0 0-18,0 0-7,0 0-9,0 0-8,-4 17-5,4-17-12,0 17-4,1-5-6,-1 3-10,1 2 0,1 0-5,-2 0-2,-2 3-5,5 3-4,-4-2-1,2 4-4,-2 1 2,1 0 1,1 0-9,0-1 2,3-5-6,-4 5-12,1-2-16,0-3-10,1-2-23,1-1-6,-1-2-22,-1 1-18,0-4-16,-1 2-23,-1-4-88,1 0-243,1-1 108</inkml:trace>
  <inkml:trace contextRef="#ctx0" brushRef="#br1" timeOffset="218420.3359">27263 11866 81,'-3'-12'169,"1"1"-15,-2-1-10,1 0-14,0 2-7,-2-2-15,2 0-5,1 2-12,-2-1-5,1-2-11,0 4-8,0-1-4,-1-3-2,0 5 5,-1 0-4,0 2-7,1-1-8,-1 3 2,-3 1-7,8 3-6,-18-5-6,8 5 3,-3 1-8,2-1 1,0 2-8,-1 3 1,2 2-5,-1-2 0,-1 2 1,1 2-7,0 2 4,3 1 0,0 1-2,1 1 0,-1 0-4,4 2 3,2-4-2,1 0 1,1 1-4,2-1 0,1-1 3,4 4-2,0-5 1,-1 0-4,2-1 3,3-2-9,3 2-2,4-2-2,-5-5-9,1 3 0,-1-3-5,1-2 2,0 0 1,3-4 0,-5 1 6,0 1-4,-1-3 3,-2 0-3,2 0 6,-4-1 3,-2 0-1,0 1 10,0 3 11,-1-3 6,-4 5 10,5-7 6,-5 7 5,4-8 5,-4 8-4,5-4 3,-5 4-9,4-3-7,-4 3-1,0 0-2,0 0-7,0 0-4,0 0-2,0 0 0,0 0-1,12 7-2,-12-7-2,4 12 1,1-2 0,0 1 1,-3 0 2,3 4-7,-3 3 0,0-1 5,0 0-7,-2 1 1,-2 1-1,4-1 4,-4 0-5,1 2 4,-2 3-1,2-3-1,-2-1 3,1-2-10,-1 3-7,-3-3-12,4 1-13,-2-1-11,1-4-14,-3 2-14,2-3-16,0-1-22,-1 0-19,1 1-23,-2-3-120,1 1-299,1-3 132</inkml:trace>
  <inkml:trace contextRef="#ctx0" brushRef="#br1" timeOffset="218737.5513">27507 12209 180,'-4'-5'236,"-1"1"-12,-1-5-18,-2 2-13,3 1-20,1 0-15,0 0-19,4 6-17,-6-12-11,6 7-9,0 5-8,0-11-13,0 11-12,5-15-6,-1 6-11,2 2-6,4-2-10,-1 3-3,2-1-9,0-1-10,-1 2-2,1 1-7,1-2-10,-3 3-10,-2 0-10,-2 3-7,-5 1-9,10-4-10,-10 4-2,9 1-5,-9-1-5,0 0-19,8 7-5,-7-2-19,-1-5-19,3 9-27,-3-9-95,-2 12-267,2-12 119</inkml:trace>
  <inkml:trace contextRef="#ctx0" brushRef="#br1" timeOffset="219353.6707">27916 11927 20,'-8'-16'197,"2"1"-17,1-1-14,1-1-16,1 2-12,1-2-9,-1 1-14,3 3-13,-2 1-5,-1 0-5,6 2 18,-6 1-26,2 1-5,1 8-2,-4-12-6,4 12-9,-4-7-6,0 2-11,4 5-1,-10-2-7,10 2-4,0 0-8,-20 7 1,11-2-2,-1 0-2,1 3-2,-2 1-3,1 3-3,0 2-3,4-5 1,-3 6-6,2-3-4,5-1-1,-2 1-5,3 4 3,2-1-2,0 1-1,3 1 1,0-2 0,3 1 1,0 0-1,1 0 1,1-1 0,1 0-3,3 2 3,-2-1 0,0 1-1,4 4-1,-5-5 3,1 1-3,2-1 1,1 6-2,-5-11 1,0 6 3,-1 1-1,2 4 1,-5-5 2,-2-5-4,-1 4-2,-1 0-1,2 1 1,-6-6-1,2 5-1,-3-7 4,1 3-1,-3-2 0,2-2 0,-3 1-2,0-2 3,-1-1-1,1 0-2,1-4 1,-1 0-6,-2-1-2,9-1 2,-14-1-1,7-1 3,-5-3-3,4-3 7,-2 2 0,-1-2 2,1-5-4,-1-3 3,2 0-2,-1-1 6,1 0-2,0-7 2,4 7-3,3-3 3,-2 2 0,1 0 9,3-1 2,1 3 3,3-1-1,0 1 1,0 6-1,2-1-1,2 0-4,2 0-2,3-1 1,0 0 1,2 4 1,2 1-6,1 0-7,-3 0-10,4 2-12,-2 2-10,1-2-23,0 3-19,1-2-24,0 3-17,-6-1-29,1 0-114,-3 1-283,2-1 126</inkml:trace>
  <inkml:trace contextRef="#ctx0" brushRef="#br1" timeOffset="219706.3369">28225 11676 132,'0'0'171,"0"0"-18,0 0-24,0 0-11,0 0-9,0 0-16,0 0-4,0 0-11,0 0-7,0 0-12,18 17-4,-9-9 1,3 5-9,-1 0 0,2 2-1,0-2-1,4 7-5,-1-1-4,-1 2 3,1 1 0,-1 1-3,-1-4-3,4 3-1,0-1-3,-2 1 0,1-1-5,0 2-1,2 0-5,-4 0 0,-1 1 0,-2 0-2,-3 1-2,-1 0-2,-1 1 0,-2 0 4,-1 0-5,-4-1 3,-3 4-2,-2-3-4,-3 1-7,-3 1-16,-4 0-15,-4 0-20,0-1-28,-5-1-29,-3 0-37,-11 8-124,7-13-289,1 1 127</inkml:trace>
  <inkml:trace contextRef="#ctx0" brushRef="#br1" timeOffset="220463.733">26549 11442 28,'-9'-3'158,"9"3"-18,0 0-6,-13 3-12,13-3-12,-13 5-10,8-1-4,-3 3-10,1-1-9,-1 1-3,-1 4-3,0 1-4,1 4 1,-3-3-3,1 4 1,1-2-5,-5 8-5,2 3-1,0-2-5,1 3 3,0 1-7,-1 3-5,2-1-1,-2 4-4,1 0 1,0 9-6,-1-7-3,3 0-1,3 10-3,-1-11-2,2 0-1,-1 0-5,3 1-2,5 11 4,-2-12-2,4 1-5,2-3-6,-1 1-5,5-1-7,4-1 0,-4-1-13,6 2-4,2-3 1,1-1-8,0 0 0,4-1-6,0-1 3,2-4 0,2-1-24,-1-1 1,3-3-18,1 0-13,0-3-12,1-1-17,-3 0-122,-2-4-256,1-2 113</inkml:trace>
  <inkml:trace contextRef="#ctx0" brushRef="#br1" timeOffset="221376.7025">28534 11405 73,'0'0'157,"0"0"-10,0 0-5,-2-7-17,2 7-8,0 0-14,0 0-7,0 0-11,5-10-13,-5 10-4,9-2-6,-9 2-11,15-3-1,-6 3-12,-1 0 0,3 0-19,-2 2 16,-1-1-7,1 0-1,-3 2-8,1 0 3,-2 1-6,1-2 4,1 4-4,-4 0 5,1 2-4,0 1-1,-3 2 14,-1 1-4,-1 5-1,-3 0 1,-2-2-6,-2 2 7,-1-1-6,0-1-3,0 1 2,-1-2-1,0-3-3,0 4 4,1-5-10,-1 3 4,2-5-4,0 0 1,1-1-1,1-1 0,1-1-1,1-2 1,4-3 2,-10 7-2,7-5-5,3-2 1,-6 5 1,6-5-1,0 0 1,-5 3 0,5-3-2,0 0 4,0 0-4,0 0-2,0 0-1,0 0 3,0 0-3,16 3 0,-5-3-2,2 0 6,3 2-9,5-4 5,1 4-4,7-4-8,-2 4-3,0-2-4,1 1-14,-8-1-2,1 3-15,0-3-7,1 3-16,-3-2-12,-1 2-16,0 0-18,-5 2-24,-3 0-94,0-4-256,-2 4 114</inkml:trace>
  <inkml:trace contextRef="#ctx0" brushRef="#br1" timeOffset="221786.2421">29180 12195 182,'0'0'232,"-6"-6"-15,0 4-9,6 2-18,0 0-15,-5-7-16,5 7-16,0 0-16,-4-5-12,4 5-16,0 0-10,0 0-7,0 0-10,0 0-6,17-9-6,-4 6-7,5 1-5,-1 1-6,12-4-5,1 3 0,0-2-7,0 1-3,0 0-4,0-2-1,2 0-9,1 2-11,-1-1-9,0 0-8,0-2-10,-1 5-9,-3-2-13,-9 0-11,3-1-9,-3 1-7,-6 2-10,0 0-6,-6-2 5,0 0-11,-7 3-8,10-2-28,-10 2-140,4-5-295,-4 5 130</inkml:trace>
  <inkml:trace contextRef="#ctx0" brushRef="#br1" timeOffset="222162.3379">29329 11828 38,'0'0'192,"0"0"-19,-5-6-20,5 6-18,0 0-10,0 0-18,0 0-11,0 0-3,0 0-17,0 0-9,0 0-6,0 0-6,0 21-3,0-21 0,3 19 7,-1-3-6,-2-5 0,4 5-9,-3 1-1,3-1 1,1 1-6,-4 1-1,2 8-1,0 0-4,1-1-4,-2-7 6,-1 11-5,-1-3-5,0 1-1,0 3 2,-1 0-10,-1-1 7,-4-3-5,2 2-2,1 0 1,-4 1-10,4-2-10,1-2-19,-4 1-7,3-8-8,-1 2-8,2-1-9,-2 0-20,0 0-19,3-3-8,0 0-18,-3-5-28,0 1-92,0-3-258,1 0 115</inkml:trace>
  <inkml:trace contextRef="#ctx0" brushRef="#br1" timeOffset="223196.5343">29936 11703 136,'0'0'136,"0"0"-13,0 0-11,4-7-11,-4 7-12,3-6-1,-3 6-12,11-8-4,-5 4-12,4 2-1,1-3-3,0 1-1,2 1-6,-1 0-3,-1 2-8,3 0-11,-3 2 1,0 0 3,0 2-11,2 1 8,-1 1-10,-3 1-1,-2 1 0,1 3-2,0-2-6,-3 0 1,-1 2 0,2 2-9,-6-2 2,0 4 1,-2-1 6,0 1-4,-4 2-2,-1-1-1,-3 0-5,1-2 2,-2 1 7,-2-1-4,-2 0-3,0-3-1,0 2-10,5-2 0,-5-3 0,3 0-12,1-2 14,2 2-7,-3-2 2,6-2 4,-2-1 2,8-2-2,-9 4 3,3-1 3,6-3-5,-6 3 3,6-3-7,0 0 15,0 0-5,0 0 1,0 0-8,0 0 3,0 0-1,0 0 6,0 0-8,25 6 7,-15-3 0,0-1-1,1 1 8,0 1-4,1 0-10,-1 2 7,-1-2 2,2 2-4,-2-1 1,2 2 3,-2 0-3,1 2 5,1 0-2,-2 1 5,-1-1-6,3 3 1,-5-4 2,0 4-3,-1-3 5,1 3 3,-3-5-1,3 5-1,-5-2-16,0 1 21,-1 0-2,-1 0 3,-1 0-4,1-4 8,-2 4-2,0-2-1,-2-2-4,-1-2 4,1 2 5,-5 0-8,4 0-3,-3-2 2,-1-2 3,-1 1 5,-3-2-8,3-1-4,-3 2-1,0-6 6,0 3 0,1-1-13,-4 0-8,3 1 10,-3-3-28,3-1-20,2 3-5,1-2-9,0-1-17,3 2-10,-3-3-94,1-1-201,5 1 89</inkml:trace>
  <inkml:trace contextRef="#ctx0" brushRef="#br1" timeOffset="223876.3659">30668 11889 98,'0'0'140,"-2"-12"-24,4 4 4,-4-1-13,2 9-13,0-17 3,0 6-8,0 2-2,-2 2-8,0 1-3,-3-2 4,5 8-5,-8-10-13,0 5-6,0 0-5,-3 1-3,-1 2-11,-1-1 1,2 2-6,-3 1 2,3 1-8,-1 1-2,1-4-4,1 5-3,-2 1-3,5-1-3,0 2 4,1 0-2,-4 0-2,4 3-5,1 0 4,1 1-4,-1 0 1,4 2 1,1-1-2,0 3 0,1-4 1,2 3-3,1-1 2,0 0-3,1 1-1,7 2 1,-2 1 3,0-1-4,-4-2-3,8 3 2,-1-1 3,5-1 0,-7 1-3,3-1-4,-1 0 1,-1 0 6,-1-1-9,0 2 5,-1-1 6,-4-2-4,3-1-2,-5 0-3,0 0 4,-2 0 2,2-1-5,-4 0 4,0-1-4,0-8 7,-4 17-3,0-8-1,-2-1 0,-3-2 2,3-1 3,-4 0-3,-1 0-1,-3-2 8,1 2-8,2-3 1,-8-3 3,7 1-6,-2-3 6,3 2 3,-1-4-6,1-2 2,-2 2 3,1-3-1,3-1 1,3 0-1,-4-2-4,4 1-3,-1-5 7,3 1 0,0 3-5,3-2-2,1 2 4,1 1-1,1-2-3,4 3 0,-6-1 0,7 0-3,-1 2 6,-1-1-6,4 4 6,0-2-3,-3 2-5,4 0 7,-1 1-1,-1-2 1,5 2 0,-1-1 0,-1 0 0,1 4-4,1-3-9,-1 1-7,-1 0-2,2 2-11,1-2-12,-3 0-14,-1 0-15,-2 2-22,3 0-18,-11 1-15,12 1-107,-12-1-253,8 0 113</inkml:trace>
  <inkml:trace contextRef="#ctx0" brushRef="#br1" timeOffset="224129.1582">30879 12097 37,'0'0'192,"0"0"-14,0 0-14,-6-15-22,6 15-11,0 0-2,-4-9-23,4 9-9,0-7-11,0 7-8,0 0-9,-3-10-8,3 10-8,0 0-24,5-10-16,-5 10-13,4-9-10,-1 5-17,1-1-10,0-1-24,2 1-7,0-1-22,2-1-11,1 0-95,-3 1-211,2-1 94</inkml:trace>
  <inkml:trace contextRef="#ctx0" brushRef="#br1" timeOffset="224804.3767">31543 11798 59,'-5'-9'115,"5"9"-1,-4-9-8,-1 4-23,0 1-2,5 4-21,-15-8 8,8 3-6,-6 1 1,4-2-6,-4 4-4,-1-2 2,3 4-20,-1-3 9,-1 1-5,0 2-5,-1 2-3,3 1-4,-3 1-5,1 1 5,-1 3-6,-3 4-2,2-3 3,2 3-5,-1 0-3,4 0-2,3 2-4,0-1-5,2-3 16,1 2-16,0 2 8,3-2 4,1-2-11,1 2 1,1 0-5,2-2-3,3-1 7,0-1-8,0 1-5,3-4-2,2 1 4,-1-2-4,3-1-3,-3-1 4,2-2-2,1 0 2,-1-3 8,-1-2-10,3 0 4,-1 1 9,-5-1 4,0-2 4,2-1 6,-4 1 10,-1 0-7,1 2 16,-3-2 1,4 3-7,-6-1 1,3 1-4,-5 4-2,6-5-3,-6 5 0,4-8-1,-4 8 1,5-5-4,-5 5-10,5-4 7,-5 4-4,7-3-2,-7 3 2,0 0-7,10 7-5,-5-3 6,-1 1-8,1 0 13,-2 2-9,1 3 1,-2 0 3,2 1 2,-3 1-5,1 5 1,0-2-1,-2 2 2,-2 1 1,4-2-3,-6 1-1,1 0-6,-1 0 7,0 0 4,1 0 0,-6 2-6,4-2 4,-3 0-8,1 0-6,0-2-17,2 2-7,1-6-22,0 0-5,-1 0-6,3-1-18,-2-1-15,0 0-106,0-2-223,4-7 99</inkml:trace>
  <inkml:trace contextRef="#ctx0" brushRef="#br1" timeOffset="225267.4393">31754 11843 39,'0'0'132,"0"0"-25,0 0 3,0 0-33,0 0 10,0 0-9,9 11-5,-7-5-1,-2 0 0,0-6-11,3 14 12,-3-5-8,0 3 4,0-2 6,-3 1-11,1 2 4,-1-1-2,1 5 3,-2 0-7,2 0-2,-3 1-9,1-1-1,-3 1-1,0-1-7,0 2-5,1 0 0,1 1-4,0-3-12,-1 1 10,4 1-7,-3-2 1,5-1-6,0-1 0,0-3 0,2 0-1,1-2-6,-1 1 0,2-3 0,1-2-5,0 0 6,3 1 0,1-3-5,3-3-11,-1 2-5,0-1-8,5-2-15,-3-2-5,5-2-1,1 1-12,-2 1 5,2-1-8,-2-2-8,-3 1 4,5-1 0,-2 1 0,1-3-20,-1 0-14,0 0-3,-4 1-20,3 0-97,-7-1-226,9-3 100</inkml:trace>
  <inkml:trace contextRef="#ctx0" brushRef="#br1" timeOffset="225601.6054">32011 12051 152,'0'0'138,"0"0"-14,0 0-9,0 0-13,-14 5-10,14-5-13,-3 5-11,3-5-4,-2 10-2,-2-5-1,0 2 11,4-7-8,-3 14 1,0-4-3,-1-1 1,0 4 3,-1-1-7,-1 2-3,-1 3-6,0 2 1,2-2-1,-3 0-3,3-3-6,-4 6-3,6-3-4,-3 1-4,1 1-4,-1 5-2,4-3 2,-1-4 11,1 1-3,-3-1-2,1 3-5,4-2-12,-2-3-14,-1 2-10,1-1-10,2-3-13,-2 0-17,2 0-9,-2-3-10,2 1-18,0-2-21,0-1-19,0-8-31,-4 11-79,1-5-256,3-6 113</inkml:trace>
  <inkml:trace contextRef="#ctx0" brushRef="#br1" timeOffset="226423.5103">30042 11532 20,'0'0'148,"0"0"-12,-2-6-18,2 6-13,0 0-12,0 0 0,0 0-3,-12 20 3,5-11-3,-2 5-3,0 1-6,0 2 2,-3 7-12,-3 1 0,3 1-1,0-2-5,-4 4-5,2 2-9,1 0-2,-3 0-1,3 2-7,-10 7-1,5-6-8,0-1 0,-2 10-2,-2-1-2,6-7-5,5-7 0,-7 19-1,9-13 1,0 1-7,-1 10-1,6-10-2,4 2 2,0-5-4,6 0-1,2 1-4,-1-2 0,4-1-3,3 1 0,1-3-9,5 0 3,3 0 4,1-5-16,6 1-4,0-3-4,4 1-10,10 1-18,2-2-7,-9-5-14,9 3-14,-12-6-15,0-2-16,-3 0-139,-4-3-276,0 0 122</inkml:trace>
  <inkml:trace contextRef="#ctx0" brushRef="#br1" timeOffset="227153.3672">32369 11717 25,'0'0'98,"18"0"-5,-9 2-11,1 1-7,-1 4-1,2-1 10,0 2-15,1 4-5,1 1-5,1 4-3,0 3-1,3-2-8,-2 5 0,1-1-11,-2 1 3,0 2-1,-1-1-3,-2 0 0,-2 5-2,2-4-5,0 2 5,-2-1-2,0 0-3,5 0-8,-3 2 6,2 3-5,1-7 0,-3 5-2,-1-2 8,1 1-9,-5-1 10,-6-27-17,14 51-15,-12-25 5,-2-26 8,-2 52-9,-4-28 0,-2 2 6,-1 0-1,-1 0-2,-7-1 0,-3-2 0,2-2 0,-2-1 0,-3 1 1,1-3 2,0-1-1,-3-1-18,2-2-18,7-3 6,-2-1-26,3 0-33,1-4-17,-1 1-99,1-3-216,3-3 96</inkml:trace>
  <inkml:trace contextRef="#ctx0" brushRef="#br1" timeOffset="227754.211">32731 11511 62,'0'0'104,"0"0"-6,0 0 1,0 0-13,0 0 6,0 0-7,52-7-8,-52 7-4,0 0 1,0 0-9,57 10-3,-57-10-9,31 9 3,-31-9-13,27 13-1,-27-13-4,21 15-2,-21-15-2,0 0-1,22 26-9,-22-26 4,13 19-7,-13-19 1,0 0-3,7 39 7,-7-39-3,0 0 4,-14 51-4,14-51-11,-17 33-6,17-33 3,-23 32-1,11-15 11,12-17-7,-26 32 0,12-17-2,14-15-4,-22 28 0,22-28 7,-17 18-4,17-18-1,0 0-8,-18 19 6,18-19-1,0 0-6,0 0 0,0 0 6,0 0 4,0 0 4,0 0-11,0 0 3,0 0-2,0 0-1,0 0 6,0 0-7,50 24-1,-50-24 6,0 0-4,54-3-1,-54 3-3,41-3 3,-41 3 2,47-2-8,-47 2 8,43-4 1,-43 4 1,49-3-7,-49 3 0,42-2-11,-42 2-1,39-3-11,-39 3-2,34-4-19,-34 4-10,36-2-11,-36 2-11,0 0-16,46-6-13,-46 6-94,0 0-216,38-6 97</inkml:trace>
  <inkml:trace contextRef="#ctx0" brushRef="#br1" timeOffset="230115.6828">25284 13556 14,'0'0'100,"0"0"-12,0 0 5,0 0-11,0 0-10,7-2 4,-7 2-3,0 0-15,0 0 6,0 0 4,0 0-3,0 0 2,0 0-10,0 0-1,0 0 6,0 0-9,13 4-7,-13-4-2,0 0-3,8 2 2,-8-2-1,10 3-8,-2-2-3,-8-1-5,15-1 2,-5 1-10,2 0 4,0-2 13,8 2-17,-4-1-5,3 0 2,2 0-6,-2-1 2,1 1-4,-3 1-5,-2 0 4,-2-1 6,1 2-5,-1 0-19,-2-1-4,1 2-1,0-2-20,-2 2-8,-3-2-11,1 1-11,-8-1-5,15 3-11,-8-1-7,1 0-105,-2-2-209,-6 0 93</inkml:trace>
  <inkml:trace contextRef="#ctx0" brushRef="#br1" timeOffset="230457.8356">25309 13864 34,'-1'7'143,"1"-7"-13,0 0-12,0 0-11,0 0-4,0 0-10,8 4-5,-8-4 7,0 0-9,17-3-5,-6 3-12,2 0-8,4-4 4,4 4-7,1-5-6,6 0-8,1 1-10,2 1 0,-2-1 1,2-1-3,-2 0-4,2-2-2,0 2-1,-1-3-6,-2 4-5,2-1 1,-2-2-15,-7 4-15,-1-1-1,-1 1-16,0 0-7,-1 1-12,-5-1-15,-2 1-8,-1 0-22,-1 2-13,-1-2-90,-8 2-215,10-4 95</inkml:trace>
  <inkml:trace contextRef="#ctx0" brushRef="#br1" timeOffset="233805.3751">27053 13328 66,'-7'5'77,"3"-1"-10,0 2 6,4-6-11,-7 8 1,3-1-6,0-3 1,-1 5-7,-2-1 7,1 0-3,0 2-2,-1-1 11,-3 6-5,2-3-7,-3 2 15,0 0-16,1 1 4,-2 0-5,0 2-2,-1 0-10,0-3 2,3 3-4,-1 2 7,2-1-9,-2 0-4,3-2-2,0-2-9,1 3 5,2 2-4,0-1-6,3 0 0,1-1 4,2-1-1,1 0-4,1-4-1,1 2 0,2-4 2,2 0-5,0 2-4,3-2 2,-1-1-2,5 1 10,0-3-4,-2-2-9,2 0 12,1 0-9,-3-4-3,1-1 3,0-1 1,0 1-2,-1-3 11,1-1-12,-1 0 2,-2-1-5,1-1 3,1-6-2,-4 4 4,-3 1 3,1-4-3,0 1-4,-3 0 5,-3-2-3,2 2 2,-5 0-8,0-1 3,-2 3-2,-1 1 3,-5 1 6,-1 0-4,-5 1-3,-1 2-3,-1 0 3,-1 4 3,0 1-7,-3-2 8,4 3-3,-3 2-1,2-3 0,2 3-5,0 1 2,2 0 0,2 0-13,3 2-3,1-3-14,0 1-8,4 3-12,0-1-15,2 1-4,1 0-10,0-1-18,2-8-6,2 14-89,-1-6-211,3 1 93</inkml:trace>
  <inkml:trace contextRef="#ctx0" brushRef="#br1" timeOffset="234560.3903">27460 13479 23,'-5'-5'172,"5"5"-14,0 0-15,0 0-8,0 0-18,0 0-6,0 0-10,0 0-19,0 0-5,0 0-11,7-12 1,-7 12-9,8-3-3,-2 1-7,-6 2-7,16-2-6,-9 1 3,2 1-10,-9 0-1,21-2-2,-11 2-3,1 2-4,-2-2-1,2 1-1,-1 1-1,-1 0-3,-1 1-2,1 1-1,-1-1-3,1 2 5,-1 0-6,1 2-7,-4-2 10,1 2 2,0 2-8,-1-3 3,-1 3-3,0-3 4,-1 3 4,-3-2-7,0-7 0,-1 14 7,-3-4-6,-1-1 0,-1-2 1,-1 2-2,-2 0 3,0-2-4,0-1-4,0 2 5,-1-2-3,1-2 4,2 2-10,0-4 6,-3 1-1,4-1 4,6-2-4,-13 2-2,7-1 0,6-1 2,-10 1 0,10-1 3,0 0 4,-9 1-11,9-1 2,0 0-4,0 0-3,0 0 6,0 0 2,0 0-5,0 0 6,0 0 1,0 0 0,17 11-3,-9-10 2,-2 1 2,4 0 0,-2-1 1,4 2-1,-2-2-5,-1 2 2,2 0 2,0 1 5,0-2-5,0 3 0,0-2 1,0 1 1,-1 1-7,1-1 3,-3 2-3,0 1 1,-1 1 3,-2 1-4,0 1 5,0 0-3,-3 1 0,0 0 4,-2 3-1,-2-4-1,1 2 9,0 0-5,-3-3-3,0 3 2,-1-4 0,1 1-6,-2-1 6,-1-1 1,0-2 4,-2 2-2,1-2-4,-3 0 1,1 1 1,-3-3-2,-1 0 2,-4 0-15,-1 1-4,0-1-5,-2-2-9,1 2-9,-1-2-4,2-2-16,-1 2-14,2-2-12,1-1-15,-1 0-122,0-4-239,4 2 107</inkml:trace>
  <inkml:trace contextRef="#ctx0" brushRef="#br1" timeOffset="235346.3525">28031 13621 109,'0'0'113,"0"0"-6,0 0-18,0 0 3,0 0-14,-12 20-12,10-15-5,-1 2-7,1 0 0,-2 1-10,0 1 2,-2-2-2,2 0-5,0-1-4,2 1-3,2-7-6,-7 9 2,7-9 1,-4 8-5,-1-6 1,5-2 0,-9 5-12,4-3 9,5-2 1,-9 3 8,9-3 1,0 0 7,-15-5-3,15 5-3,-10-6-10,4 2 6,6 4-2,-8-8-5,3 3 0,1 1 1,4 4-3,-9-9 3,5 6-1,-1-2 0,5 5-1,-8-7-4,4 2 0,4 5 1,-5-5-6,5 5 2,0 0 0,-4-7-3,4 7-5,0 0-1,0 0-1,-4-5-4,4 5-3,0 0 5,0 0-2,0 0-7,0 0 2,0 0-3,0 0-5,0 0-12,0 0-4,0 0-11,0 0-26,0 0-7,9 20-15,-5-15-18,-4-5-18,5 7-82,-1-5-224,1 4 100</inkml:trace>
  <inkml:trace contextRef="#ctx0" brushRef="#br1" timeOffset="236022.2993">28375 13561 95,'0'0'151,"0"0"-16,0 0-10,0 0-15,0 0-7,0 0-12,0 0-10,0 0-17,4-10 4,-4 10-9,6-2-3,-6 2-7,14-5-10,-5 2 6,1-1-2,3 1-2,0-1-2,0 1 2,1 1-9,-2-1 3,1 3-4,-1-1-7,-2 1-2,1 1 3,-2 2-6,-1-1-4,1 1 1,-4 1-1,1 1-4,0 1-1,-3 0-3,1 1-2,1 3 4,-2-1 2,-1 1-1,-2 0 3,-1 2 1,-2 0-4,0-2 3,-5 3-10,2 0 11,-2 0-8,-1 1-4,-2-1 7,0-1-2,-1 1 0,1-1 1,-2 0-3,0-1 4,-3-1-5,1 2-3,2-1 6,-2-2-2,1 0-4,2-2 1,2 0 0,0-1 1,-2-2-4,3 1 7,2-1-4,1 1-3,-1-1 4,3 0-1,4-4-4,-9 4 2,9-4 1,-4 3 1,4-3-5,0 0 5,0 0-5,0 0 7,0 0-3,14 10-2,-2-13-4,-1 3 4,4 0 2,4-2 1,2 0-2,1 1 3,5-6 1,-7 6 3,8 0-10,-5-2 4,-1 1-4,-3-2-3,2 0-1,-1 2-5,1-3-9,0 3-4,0-2-6,-2-2 0,0 4-17,0-3-7,-5 2 5,4-2-16,-1-1-17,0 1-7,-4 3-22,-2-2-98,-1-2-227,-2 1 100</inkml:trace>
  <inkml:trace contextRef="#ctx0" brushRef="#br1" timeOffset="236685.7384">28963 13539 50,'0'0'170,"0"0"-13,0 0-17,0 0-10,0 0-19,3-6-11,-3 6-9,0 0-7,8-4-11,0 3-4,-8 1-8,15-6-6,-2 5-4,-2-4-8,2 1-4,5 2-2,-3 0-10,2-1 4,-3 2-11,-3 0 0,2 1 3,0 0-3,-3 1-6,1 2-3,-1-2-4,-1 3 6,1 1-2,-4-1-8,2 2 9,-3-1-7,0 0-3,-1 0 7,4 3-3,-5-2-4,-3 4 3,2-1 5,-4 1-7,-1 0 3,0 2 1,-3-3-2,1 2-3,-3 1 3,1-2 0,-4 2-2,0 2 3,0-2 2,-1 2 3,-1-2-8,1 2 0,1-1 0,2-5-1,-1 3-1,1-3 1,0 2-1,2-3-1,-2 0 5,2 1 0,3-3-5,1-1 0,-2 1 7,5-5-6,-7 7-2,7-7 9,-2 5-10,2-5 8,0 0-4,0 0-2,0 0-6,0 0 11,18 3 0,-18-3-3,21-6 2,-10 2-1,2 1-2,3-2 1,0 0 4,-2 0-4,5 1 4,-2-2-6,-3 2 6,2-3-4,1 2-4,-2-2 1,3 2-1,-1 0-1,-3 3-8,4-6 8,-6 5-6,1-2-10,2-1 2,2 1-22,-2-1-1,1 0-13,2 1-12,-7 0-17,3 0 0,-3 0-8,0-2-22,-1 2-93,-3 1-222,3-4 99</inkml:trace>
  <inkml:trace contextRef="#ctx0" brushRef="#br1" timeOffset="237665.6774">28115 13636 107,'4'-5'132,"-4"5"-12,0 0-11,0 0-10,0 0-10,0 0-12,0 0-10,0 0-2,0 0-11,-18 10-2,18-10-7,-10 7-3,5-2 0,1 0-4,0 2-9,-3-1 11,3 1-9,-3-1-5,5-1-2,-2 2-3,4-7 0,-3 9-1,3-9-2,0 11-13,0-11 6,0 0 4,2 10 2,-2-10-6,0 0 2,4 8-1,-2-4-1,-2-4-1,0 0-3,10 0-1,-10 0 6,0 0-2,13-8-4,-13 8 0,10-4 5,-5 0-3,-5 4-2,8-9-1,-4 4 4,-3-2 2,2 1-10,-3 6 4,1-12 1,0 6 3,-1 6-4,-1-12 5,1 12-7,-5-11 1,5 11-4,-7-8 3,4 5 1,3 3 0,-9-3-2,9 3 0,-13-1-6,13 1 7,-9-1-6,9 1-1,-14 1 1,14-1-2,-12 2 6,6 3-3,6-5-3,-6 5 1,6-5 3,-3 9 1,3-9 7,2 10-11,-2-10-1,2 9 3,2-1-2,-2-4 4,1 2 0,-1 1 0,-2-7 1,7 7-2,-3-2 4,0 0-2,1-1 4,-5-4-5,6 5-5,-6-5 7,6 3 5,-6-3 0,0 0-4,7 1 2,-7-1-3,0 0 5,0 0-3,0 0 0,5-13-4,-5 13-4,0-12 8,0 12-4,0-10 3,0 10 0,-3-12 2,1 5-14,2 7-4,-5-10 3,1 5-6,4 5-3,-5-8 1,5 8 2,-8-6-10,3 4-5,5 2-18,-9-3 3,9 3-24,0 0-5,-18 7-18,12-5-100,-1 1-210,2 1 93</inkml:trace>
  <inkml:trace contextRef="#ctx0" brushRef="#br1" timeOffset="239014.0006">29982 13298 64,'0'0'110,"0"0"0,-25 9-19,22-5-8,-1 0-1,4-4-13,-9 11 2,6-6-5,1 1-13,-2 0 3,2 4 3,-1-1 6,3 1-11,-2 2-1,2 1 4,-2 4-2,1-1 0,1 4-4,-1 1 10,-2 4-10,0-5-6,-4 5 0,2 2 3,0-1-3,-4 1-7,0-2-1,4 1-3,-5-1-4,2 0 1,-1 0-9,1-7 0,1 1-5,0 5 5,0-7-19,-1 0 15,2-1-5,0-1-10,-1-5-12,3 0 6,1-2-9,1-2-11,-3-1-6,5-5-11,-4 11-2,0-8-4,4-3-39,0 0-12,-7 3-21,7-3-114,0 0-249,0 0 111</inkml:trace>
  <inkml:trace contextRef="#ctx0" brushRef="#br1" timeOffset="239490.0833">30167 13490 6,'0'0'167,"0"0"-10,-22 8-6,15-6-20,7-2-7,-15 5-15,7-2-8,0 1-3,-2 0-7,-1 1-11,0-1-1,0 1-10,2 2-7,0-3-2,-4 2-8,2 1-3,1-2-3,-1 2-9,0-2-3,2-1-4,-4-1 5,8-1-10,-4 3-3,-1-2 1,6-1-4,-4 1 2,8-3-1,-10 4-9,10-4 3,-9 4-3,9-4 0,-5 3-6,5-3 0,0 0-1,-5 5-2,5-5 3,0 0-3,3 12-5,-3-12 5,3 11-2,1-4 7,4 0-9,0 2 6,-1-1-2,2 1-4,5 3 7,-5-4-3,6 1-1,0 1 2,-1 2 0,2-2-1,0-1 0,-2-3 3,2 2-1,1-2-5,-1-1-2,-3 0 3,4 0-1,0 1 2,-4 0 0,0-2 3,4 1-5,-6 2 1,1-2-7,-2 1-7,1 0 0,1 0-18,-3 0-17,-1-1-11,1 3-9,-1-1-20,-1-1-5,-1 0-15,0-1-27,-3 1-86,2 0-240,-1-4 106</inkml:trace>
  <inkml:trace contextRef="#ctx0" brushRef="#br1" timeOffset="240324.0327">30657 13486 37,'0'-7'139,"0"7"-9,0 0-13,2-5-11,-2 5-8,0 0-10,0 0 1,0 0-23,0 0-14,0 0 8,0 0-4,17 9-12,-13-3 3,-2-1 6,1 1-12,1 4-5,-2 1 11,0 1 7,0 1-4,-2 1-5,0 3-1,-2-1-5,-2 0-1,-1 1-4,1 1-5,-4-1 1,4-1-1,-2 1-3,1 0-16,-3-2 8,2 2 3,0-6-3,-1 0-3,-1 0 3,3-1-4,0-2-5,-1 1 2,1 0 2,3-4-2,0 0 6,2-5-7,-7 6 0,7-6-3,-2 5 1,2-5-3,0 0 2,0 0-8,0 0 0,0 0-3,-14-12-10,14 12 9,-2-13-4,2 4 4,0 9-3,2-20-2,-2 8 7,4-3 3,-3 3 0,4-6-1,-3 6-4,0-1 3,0-2-1,2 0 3,-1 3 4,-3 1 3,2 0 4,0 4 1,0-4-1,-2 5 3,0 6 11,2-12-5,-2 12 4,2-10-3,-2 10-2,1-7-1,-1 7-1,0 0-2,0 0-4,4-7 0,-4 7-1,0 0-3,0 0-4,0 0 3,0 0-3,14 4-2,-14-4 2,9 6 0,-5-1-2,6 0 3,-2 0-1,1 2-2,3-1 3,-1 2-3,0-1 3,3 3-2,3-3-3,-3 3 2,3-1-2,0 0 4,-4 0-1,3 0 2,-1 2-4,-1-2-2,1 0 5,-3-2-2,-3 1 0,0-2-1,-2 2 2,0 0-2,2-2-2,-3-1 1,4 2 1,-4-3-3,-1 1 5,-1-1 1,2 0-5,-6-4 2,5 6 5,-5-6-4,7 2 5,-7-2 3,0 0-4,0 0-3,11-4 2,-11 4 0,9-8 3,-2 1-1,2 0-4,0-1 2,-1-1 1,2-1 15,3-2 0,-3-3-1,1 1-5,-1-1-1,0 1 2,1 0-6,-2-3 3,-1 2 3,2 1-6,-3 0 0,1 1-3,-5 2 3,4 0-2,0-4-1,-3 6 2,0 0-4,-2 1 0,3 0 0,-3 2-2,3 0-7,-5 6-8,2-15-17,1 8-14,-1 0-6,-2 7-13,4-9-15,-4 9-27,7-8-23,-7 4-31,0 4-137,6-10-320,-4 5 142</inkml:trace>
  <inkml:trace contextRef="#ctx0" brushRef="#br1" timeOffset="246081.4791">569 15109 68,'0'0'128,"0"0"0,0 0-6,0 0-5,0 0-8,0 0-1,0 0-9,0 0-5,0 0-9,0 0-4,0 0-6,0 0 0,0 0-17,0 0 1,0 0-4,0 0-10,0 0-4,0 0 3,0 0-13,0 0 1,0 0-8,0 0 2,0 0-5,0 0-1,0 0-2,0 0-2,0 0 2,-52 68-5,46-44-3,6-24 3,-12 55-2,6-29-2,3 0-1,3-26-1,-6 55 0,6-27-4,0-28-1,4 58 1,0-30-3,-4-28 6,10 56-8,-5-31 7,-5-25-4,10 53 2,-1-30 3,-9-23-4,18 37 1,-11-19 1,-7-18-1,21 30 2,-21-30-7,25 26 2,-25-26 0,31 23-3,-16-13 2,-15-10-1,29 17-10,-29-17 7,30 9 11,-30-9-6,0 0 0,38 9-6,-24-6 3,-1-3-5,3-3 3,-5 2 1,3-5-1,-3 2-3,1-2 8,3-3 0,-5 4-1,4-7 3,-5 3-6,0-4 6,3-2-4,-4 0 3,-1-3-5,0 1 6,2-7 2,-4 5 2,-1-8-4,0 4 1,-2-2 0,-2 5 4,-2-5 0,-2 0-6,0-4-5,-1 3 5,-5-2 9,0 0-7,-1 1 6,-5-1-9,3 2 1,-2 0 2,-2 1-5,-1 3 1,-1 0-3,0 1 5,0 1-2,19 20-2,-35-31 1,20 18 1,15 13 0,-30-22-6,30 22 6,-25-13-5,25 13-1,0 0-11,-27-10-4,27 10-6,0 0-16,0 0-5,0 0-1,0 0-14,0 0-9,0 0 1,-54 27-6,54-27-2,-11 21-7,11-21-2,0 0-11,-9 37-71,9-37-185,-5 27 82</inkml:trace>
  <inkml:trace contextRef="#ctx0" brushRef="#br1" timeOffset="246371.2856">616 15574 45,'0'0'175,"0"0"-20,0 0-14,0 0-20,0 0-11,0 0-24,0 0-4,0 0-9,0 0-20,0 0-2,0 0-10,0 0-10,0 0-3,43-41-13,-43 41-14,36-26-18,-21 13-1,-15 13-15,39-29 4,-23 18-10,0-2-10,-1 1-11,-1 2-11,-5 3-16,3 1-48,-2 2-145,-10 4 65</inkml:trace>
  <inkml:trace contextRef="#ctx0" brushRef="#br1" timeOffset="246985.4917">1102 15523 185,'0'0'206,"0"0"-17,0 0-23,0 0-18,-26-5-15,26 5-14,0 0-18,0 0-23,0 0-3,0 0-11,0 0-9,0 0-6,0 0-5,25-6-4,-15 5 0,3 2-18,-4 0-3,5-1-1,-4 0-1,3 3-6,-3 3 0,1 0-5,-1 2 0,-1-1 2,-3 1 0,3 3-2,-2 0-2,0-1 1,-2 6 2,-1 1-2,0-3-4,0 5 5,-4-2-3,0-6 5,-4 5-5,4-6 0,-2 2 2,0-4-1,2 1 0,-3-1-2,2-3 6,1-5-2,-3 13 6,3-13 2,-2 5-3,2-5 7,-7 5-5,7-5-5,0 0 3,0 0-3,0 0-12,-16-14-1,14 6-1,0-2-9,0-8-6,2 1 1,2-1 4,2-2-6,0-6 3,-2 1 1,1 7 6,-1 1 0,3 5 7,-3-1-8,-1 5 6,1-2 4,0 6 4,-2 4 4,2-11-2,-2 11 4,3-7-8,-3 7 9,0 0-9,1-8 0,-1 8 1,0 0-2,3-8-1,-3 8-7,0 0 7,0 0 1,0 0-5,0 0 4,0 0 7,0 0-5,20 11-1,-15-6 1,5-1 3,0 2-3,-1 0 1,0 0 0,-1 1-3,2 2 4,3 0 0,-1-1-6,1 2 8,3 0-3,-3 1 2,4-2-3,-4 1-11,2-2-10,1 1-8,2-2-16,-1-1-22,0-2-14,0-1-20,-5-1-18,3 1-98,-3 0-235,-1-3 105</inkml:trace>
  <inkml:trace contextRef="#ctx0" brushRef="#br1" timeOffset="247257.5859">1763 15445 28,'0'0'160,"-5"-7"-5,5 7-25,0-9-9,0 9-16,5-11-8,-1 5-8,4-2-11,0-1-5,3 1-10,3-2-2,1-4-14,3 5-4,0-3-7,0 3-8,5-4-13,-4 4-16,0-2-3,-1 2-13,0 2-14,0 0-18,-7 3-16,1 0-11,0 3-9,-3 0-9,-2 1-58,-7 0-164,12 1 73</inkml:trace>
  <inkml:trace contextRef="#ctx0" brushRef="#br1" timeOffset="247506.1243">1923 15767 95,'0'6'127,"0"-6"-17,0 0-4,1 11-19,-1-11-3,9 3-4,-9-3-6,9 0 1,-9 0-1,15-5-16,-5-2-2,-1 2-9,2-2-8,0 2-2,3-5-4,0-1-7,1 1-18,-1-5-19,-1 1-6,1 0-12,3-4-9,-3 2-22,0 0-8,5-3-20,-10 5-64,-2 3-162,0 0 71</inkml:trace>
  <inkml:trace contextRef="#ctx0" brushRef="#br1" timeOffset="248306.3782">2949 14901 95,'0'0'128,"0"0"-5,-7-4-19,7 4-10,0 0-8,0 0-8,0 0-12,0 0-4,0 0-3,0 0-12,-2 24 8,2-12-4,2 5 5,-2 1-5,3 5-1,-1 6 1,1 0 5,-2 0-6,6 5 1,-6 12-2,1 4-2,2 0 1,-1 3-3,-1 4-6,-2-1 0,2-1-6,0 4 25,-2-9-9,4 0 3,3-1-11,-4-4-3,2-10-3,-1 0-6,1 0-6,-1-3 4,7-1-17,-4-2-16,-2-2-2,0 0-13,2-3-15,-2-7 1,1 0-9,1 0-25,-1-2-14,-1-5-18,0 2-18,3-3-15,-2 0-103,-1-1-256,1-2 113</inkml:trace>
  <inkml:trace contextRef="#ctx0" brushRef="#br1" timeOffset="249336.1471">3485 15666 2,'-6'-8'199,"-2"1"-12,1 0-15,-1 0-17,-1-1-20,-1-1-6,3 2-4,-2 2-5,2 0-8,-1-2-4,-1 2-11,9 5-11,-15-7-13,9 5 0,6 2-7,-15-5-5,15 5-7,-15 0-6,15 0-6,-14 2-4,14-2-7,-16 8-2,7-1-3,1 3-4,-2 3-3,2 2-1,-2-2-3,1 4-4,4-1-1,0 1-1,1 3 0,0-2 0,1 0-3,1 3 1,-1-2-4,6-2 0,-1-2 1,5 2 0,-3-5-2,1-2-3,0 1-1,2-2-4,2 0-2,-1-1 0,3-3-1,1-1-1,-2-4-3,-10 0-1,25-4 1,-11 0-4,-3-2-2,6-3 2,-4-3-8,-2 0 4,3-1 4,-1-1-7,-2 0-2,-2-1 9,-2 5-2,-2-1 6,0 0 0,-1 0 6,0 3 3,-3-1 5,-1 9 6,2-11 6,-2 11 10,2-9 0,-2 9 3,0 0 1,0 0 0,-2-13-4,2 13-4,0 0-3,0 0-4,0 0-2,0 0-1,0 0-3,0 0-6,6-9 2,-6 9-5,0 0 4,0 0 0,0 0-2,0 0 2,0 0-2,0 0 1,24 12 1,-18-7-2,-6-5 3,13 11-3,-4-5 1,-3 1 0,2 0 2,0 0 0,-1 2-4,0-1-4,-1-1 7,-1 1 0,0-3-3,2 1 2,-4-1 1,-3-5-5,7 12-1,-3-7-1,-4-5 1,6 10-3,-6-10-7,5 7 0,-5-7 1,0 0 1,7 5 4,-7-5 2,0 0 3,0 0-2,2 5 3,-2-5 2,0 0-7,0 0 5,0 0 1,0 0 1,3-30-3,-2 22 5,2-4-2,-1-1-3,1 4 4,-1-2 1,-2 11-1,3-17 4,-1 11 4,-2 6 5,5-13-10,-5 13 0,4-11 0,-4 11-3,0 0-3,7-5 1,-7 5 10,0 0-7,11 0 0,-11 0-7,0 0 5,0 0-3,19 9 2,-12-6-1,-1 4 2,3 0 2,-1 1 0,-1 1-8,1-2 8,1 0 1,-1 1-1,2 0 1,-3 0 2,1 0-3,0 0 0,-2-1-2,0-3-1,1 1-2,-7-5-5,12 9-10,-12-9 2,11 6-8,-5-4-6,-6-2 8,9 5-7,-9-5 4,0 0 3,8 3 1,-8-3 4,0 0-3,0 0 10,0 0-7,0 0 2,0 0 2,0 0 0,0 0 4,0 0 3,0 0 3,0 0 1,0 0-3,0 0 4,-17-23-6,17 23 9,2-12-5,-2 12 7,4-12-6,-4 12 4,6-15 1,-1 7 4,-1 3-3,3-3-6,1 0 6,-3 2-2,2-1 3,1 2-6,2-2 2,-3 2 2,-7 5-6,18-7 3,-9 5 6,-9 2-2,0 0-8,22-3-15,-22 3-14,0 0 3,19 3 0,-19-3 3,14 4 0,-4 1 6,-10-5-3,17 9-7,-7-5-13,0 2-14,2-1-31,-12-5-19,17 9-92,-12-4-217,-5-5 96</inkml:trace>
  <inkml:trace contextRef="#ctx0" brushRef="#br1" timeOffset="249655.3354">3788 15369 82,'4'-12'147,"0"6"-10,1 0-2,3 1-17,1-1-22,-2 0-3,2 1-15,0 2-2,1-2-15,1 1-3,3 1-5,-4 2 0,2-2-12,-1 0-7,1 0-2,1-1-22,5 0-7,-6 0-21,5 0-11,-5-1-17,0 3-10,-1-1-19,2-2-15,-3 0-76,-5 1-180,-1 0 81</inkml:trace>
  <inkml:trace contextRef="#ctx0" brushRef="#br1" timeOffset="249955.5005">4126 14808 180,'0'0'191,"0"-8"-22,0 8-18,0 0-10,0 0-17,0 0-20,0 0-9,0 0-7,0 0-12,0 0-8,0 0-4,0 0-6,12 24-5,-5-14-9,-1 1-5,6 2-1,-5 4-10,3-2 3,0 0-13,-1 2-21,1-1-9,0 0-18,-1-1-14,2-1-16,-2 1-7,0-2-27,3 1-9,-6-5-17,-2 2-85,-3-5-222,1 3 99</inkml:trace>
  <inkml:trace contextRef="#ctx0" brushRef="#br1" timeOffset="250397.6778">2799 15244 104,'0'0'184,"0"0"-19,0 0-9,0 0-14,0 0-13,0 0-10,0 0-9,0 0-15,7-4-17,-7 4-6,0 0-6,7-2-2,-7 2-8,14-8 0,-1 1-18,2 0 8,5-5-9,3 0-4,5 0-1,-1-1 0,-1 0-7,3-1-2,0-1-2,0 1-12,1 0-14,0 1-11,1-1-20,-3 2-21,0 0-25,-1 0-9,-3 1-30,1 1-26,-9 5-77,-4 1-240,-1 1 106</inkml:trace>
  <inkml:trace contextRef="#ctx0" brushRef="#br1" timeOffset="251785.0009">5148 15078 62,'0'0'124,"0"0"-12,-5-8-10,5 8-9,0 0-16,6-8-6,-6 8-6,8-8-10,-3 3-2,3-4 2,2 2-12,-1-1 2,1 1-11,4-3 2,1 3-7,-1 2-4,3 0-4,0 0-3,-6 2-2,7 3-4,-5 0-2,1 1 9,-1 3 0,-2 2-13,6 0 5,-3 5 1,-4-2-13,0 5 10,-1 1 3,-2 2 0,-2 0-4,-4 1 2,0 2-2,-1-3 3,-1 3-9,-3-1 6,2 0-1,-3-2-5,-1 0 7,3-4 1,-3-2-4,0 4 2,1 0-3,-1-5-2,2-1-1,0-4-9,0 0 3,0 2 10,4-7-9,-8 7 1,5-5 1,3-2 10,0 0-6,-10 5-1,10-5 2,0 0-1,-8 3-1,8-3 1,0 0-3,0 0 0,0 0-3,0 0 3,0 0-7,0 0 0,14-15 6,-4 11-1,-2 3-5,0 0 4,3 0 14,0-1-16,1 4 1,3-2-1,-2 1 1,1 1 1,3 5 6,1-2-7,-4 3 4,2 0 3,-2 4-6,-1 2 4,0 2 9,-3-2-6,-1 4 11,-3 0-2,2 5 2,-4-2 7,0 2-8,-3-4 3,-2 7 9,-3-7 0,2 6 1,-5-7-1,1-1 4,-1-1 1,-2-2-3,3-3 3,-2-1 1,-1-2-5,-1-1-5,1 0-1,-2-1 2,-2-3 1,1 1-7,-3-4 4,4 0-5,-5-3-4,3 2 2,-2-5-8,-2-1-7,1-1-18,2-2-11,-3 0-6,3-4-22,1 2-9,-1 0-13,3-2 7,-2 1-7,5 2 7,2 1-3,1 3-5,-1-1-16,2 1 0,4 7-2,-2-8-57,2 8-169,0-9 75</inkml:trace>
  <inkml:trace contextRef="#ctx0" brushRef="#br1" timeOffset="252483.6489">5966 15172 136,'-7'-6'158,"1"-2"-16,1 0-17,-2-1-8,2 0-10,-1 1-8,1-4-14,1 2-6,-2-2-11,0 2-1,3-2-6,-2 1-2,-1-1-2,0-3-7,1 5 0,0 1 8,-3-1-7,1 3-4,0 1-5,-1 0-1,-4 3-6,1 3-3,1 3-3,-3 1-3,-3 1-5,-2 4 3,2-1-11,-1 4-1,-1 1 4,2-1-3,1 1-2,5 1-4,1-3 0,-1 1-4,3-1-11,1-2 2,3 1-3,-1 1-1,4-1 1,-1 1-4,4-2 3,1 0 3,1 0-4,3 1 0,0 0 2,5 2 0,0-2 0,4-2 2,6 6 3,-5-5-1,7-1-2,3 3 5,-1-3-1,0 2 1,0 1-4,1 0 5,0-2 2,-5 3-4,1 0 3,-5-4 2,-2 1-1,0 1-1,-2 1-1,-4-3-1,3 2 0,-5 0 3,2 2-19,-6-1 4,0 0 1,-1 5-1,-3-1 2,-2-3 6,-2 4 7,-1-4-3,-1 1 2,-3-1 2,2 0-2,-3-2-1,-1 0 1,1-4 0,-4 1 5,2-2 0,-3-2 2,-2 0-2,2-3 3,1 2-2,-2-5-1,2-1 1,-4-1-1,1-3 1,1-1-2,-1-3-3,-1 0 1,6-1-1,2-4 1,2 1-7,2 4 3,-3-5 7,5-1-5,0-1-3,3 4 7,1 0-4,3 0 0,2-1 3,-1 1-8,3 0 9,1 0-4,0 0 1,3-1-3,3 2 3,4-4 3,-1 1-4,-2 4-1,6-4-5,-7 5-3,3 1-12,-1-1-7,1 0-40,-4 3 7,1 0-21,-2 3-13,-2 1-20,-2 0-14,-2 2-66,-2-1-211,-5 4 93</inkml:trace>
  <inkml:trace contextRef="#ctx0" brushRef="#br1" timeOffset="252772.503">6436 15315 195,'0'0'229,"-13"-8"-14,7 2-20,6 6-19,-10-6-15,6 2-12,4 4-17,-9-7-9,4 5-12,5 2-15,-8-9-6,5 3-13,1 0-18,2 6-11,-4-11-16,3 2-21,1 9-11,1-18-24,0 8-10,2 2-25,-1 0-15,2-1-16,0 4-17,1-3-11,-2 3-9,-3 5-118,5-5-264,-5 5 117</inkml:trace>
  <inkml:trace contextRef="#ctx0" brushRef="#br1" timeOffset="253405.3117">6882 14947 101,'-5'-9'146,"-2"-1"-16,1 0-10,1 2-13,-2-1-5,1 2-13,0-3-3,-1 6-10,2-1 3,0 0-13,-5 1-10,2 1-1,8 3-10,-16 0-8,3 3-1,3 1-3,-1 4-2,-4 2-3,1 3-7,1-1-3,0 3-2,-1 0 3,4 0-7,0 0-3,0 0-4,-1 1 5,8-4-3,-1 0 4,0-2-8,-1 3 3,4-2 2,-1-2-1,2 3-5,2-5 3,2 3-2,0-5 0,0-1 0,4 2-9,-1-3 7,3 0-7,0-3-4,1 0-10,2-3 2,-1 0-5,5-3-8,-1 1 0,2-4 2,-2 2-5,0-1 8,-1-1 5,-4 4 5,0-3-4,-2 4 11,-3 0-5,-1-1 16,2 1 5,-7 4 15,6-4-6,-6 4 7,8-3-1,-8 3-1,5-4 4,-5 4 3,0 0 0,0 0 3,0 0 1,6-3-5,-6 3-7,0 0-6,0 0 9,0 0-9,0 0-3,0 0 0,0 0-3,0 0 2,10 6-3,-10-6 0,6 9 1,-1-1-7,1 0 3,0 0 0,0 3 0,1 3 2,1 1-6,-3 2 6,-1 1-1,0 2-4,-1 3 1,0 3-2,-2 1-5,-1-2 9,-1 4 0,0-2-1,-1 1-3,0 1 8,-1-4-3,-1-1-4,2-4-7,-1 6-10,1-9-8,-1 1-6,0-1-16,1-1-26,1-4-1,0-1-13,-1 1-1,2-3-16,-2-1-99,-1-4-217,3-4 97</inkml:trace>
  <inkml:trace contextRef="#ctx0" brushRef="#br1" timeOffset="253904.7571">7246 14862 30,'0'0'206,"-4"-8"-20,4 8-19,0 0-18,0 0-15,0 0-18,0 0-10,0 0-9,0 0-13,0 0-11,0 0-2,-1 26-7,2-14-7,-1 0-2,0 4-3,3 1-5,-3 0 1,1 2 1,-1-1-3,-1 7 0,1-7-6,1 8 0,0-8-6,-2 1-5,0 1 2,1-3-3,0 2-4,0-2-5,1 0 0,-1 0-2,1-5-2,1-1-2,-2 0 1,1 1 4,0-3-9,2 1-1,-2-2 0,-1 1 2,3-1-3,-1-3-4,-2-5 4,4 12-2,-1-8 7,-3-4-10,6 10 1,-2-5-1,1-2-1,-1 1 4,-4-4 6,11 3-7,1-2 0,-3-1 1,1 1-4,1-3 3,1 2-4,2 0 1,-3-3-3,2 3-1,1-4-2,3-1-1,1 2 0,1-5-13,0 6 5,2-8-8,-2 4-13,0 1-9,8-5-1,-7 3-2,-1 2-14,0-2-6,1 1-6,-4 2-10,1-1-20,-4-1-5,1 2-8,-3 0-15,1-2-94,-3 2-243,-3 0 108</inkml:trace>
  <inkml:trace contextRef="#ctx0" brushRef="#br1" timeOffset="254255.357">7540 14941 32,'0'0'167,"0"0"-20,0 0-15,0 0-12,0 0-13,0 0-14,0 0-10,0 0-2,0 0-11,0 0-9,15 18-1,-11-8 3,3 0 1,-2 1-4,2 3-5,-2 2 0,4 1 1,-2 1-5,-1 0 4,2 9-5,-2-10-3,3 7-2,0 5-3,-4-11-5,0 2 2,2 5-5,-3 0-9,-1-1 2,4 5 0,-5-6-5,2 6-5,-1-2-7,-1-2-17,1 1-8,-1 1-22,-2-1-22,3 0-15,-3-1-25,0 2-30,0-3-26,-3 2-89,1-7-263,-2-1 117</inkml:trace>
  <inkml:trace contextRef="#ctx0" brushRef="#br1" timeOffset="255087.522">5485 16325 52,'0'0'174,"0"0"-23,0 0-13,0 0-14,-10-3-16,10 3-11,0 0-6,0 0-11,0 0-2,0 0-14,0 0-1,0 0-10,0 0-4,0 0-9,0 0 7,20 17 1,-20-17 4,17 6-9,-5-2-1,3 1 2,5-1-3,7 0-7,3-1 2,4-1-6,20-2 3,-2-1-4,3-4 0,9-3-6,24-5 3,0-7-10,3 2 3,1-10-6,6 3 1,2-8-2,11-1 5,-5 2-7,5-5 5,10 3-2,-4 1-2,-3 2 2,0 2-7,-5 0-4,7 4 1,-8-3 1,-4 6-2,-1-2 1,-6 2-6,-6 7 8,-28 2-3,-1 1-4,26-4 2,-31 9 0,-1 0 6,-17 4-8,-1 2 1,-4 2-2,-3 1 2,-10 1-1,0 4-2,-11-2 0,-1 2 0,-1 3-4,-6 1-15,-2-11-12,3 20-13,-5-9-28,2-11-19,-1 19-33,1-19-28,-1 19-96,1-19-273,-1 11 121</inkml:trace>
  <inkml:trace contextRef="#ctx0" brushRef="#br1" timeOffset="256149.6953">5918 16629 25,'0'-7'190,"0"7"-22,0 0-14,0 0-23,0 0-10,0 0-7,-17 15-9,11-8-10,3 0-8,-1 3-6,-1-3-8,-1 2-5,2 1-2,-2 7-5,1-3-1,-1 1-3,-2 8-1,-1-6-7,2 5 5,-1 7-14,-1-4 0,0 4-4,1-2-3,1 4-1,-3-4-1,-1 4-5,3-4-5,-4 0-25,4-1-5,2-9 0,-3 8 3,1-8 5,2-1-6,1-2 5,1-5-8,0 0 5,1-4-4,3-5 1,-2 9-3,2-9-1,-2 7-1,2-7 0,0 0 4,0 0-5,0 10 12,0-10-3,0 0-1,0 0-4,0 0 5,0 0-6,27-13 4,-19 12-6,1-2 13,3 2-4,5-1 6,1 0-7,1 0 5,2-2-6,0 4 8,-1-1-4,8-2 1,-1-1-3,1 2 1,1-2-13,-1 0 9,2-1-7,2-1-2,-3 0 0,-1-3-1,0 2-4,2-1-1,-5 1-10,-4 0-14,-1 1 3,-3-2-23,-1 2-9,-5 2-6,1 2-15,-3-1-7,-2 0-95,-7 3-213,0 0 96</inkml:trace>
  <inkml:trace contextRef="#ctx0" brushRef="#br1" timeOffset="256501.2267">6060 16857 121,'-16'5'115,"16"-5"-11,0 0-10,-8 7-15,8-7 0,-3 7 1,3-7-1,-1 12-6,1-12 0,3 19-5,1-9-11,-1 2 3,1 4-8,0 2-1,1 1 6,3 4-4,-2 3-5,1 0 0,-1 3 2,0-2-5,-2 2-3,3 0-6,-5 0 3,2 0-7,1 0-2,3 0-1,-6-4-10,2 3 2,1-3-16,-1-6-14,0-1-12,-1 0-16,2-3-16,0-4-12,0 0-7,0-2-22,0 0-23,0-3-96,-5-6-229,9 8 103</inkml:trace>
  <inkml:trace contextRef="#ctx0" brushRef="#br1" timeOffset="257136.1069">6593 16820 120,'-5'-3'136,"-1"-1"-15,0 0-10,6 4-7,-10-9-14,5 4-7,0 1-5,-1-1-10,0 1-5,0-1-15,0 2 1,6 3-1,-10-6 9,3 4-10,7 2-6,-14-4-5,14 4-2,-15 6-2,3-1-6,3 1-2,-1 0-2,0 3 6,-2 1-8,2 4 3,-1-1-11,4 1 4,0 1-7,0 0 3,3-4-9,1 7 5,1-7-4,2 3 8,0-6-5,3 4 0,-1 0-8,6-3 6,-2 1-1,2-3 1,0-3 2,3 1-3,1-2-5,0-3 0,1 0-2,5-4-1,-1 1-12,1-4-2,-3-3 5,2 2-8,-1-1 2,-2-8-6,-1 5 6,8-7 1,-9 3 0,0 2 8,-2 0-1,-1-1 3,-4 5 21,3 1-1,-4 2 20,-4 7 3,5-12 7,-5 12 4,2-7 3,-2 7 1,0 0-7,3-10-1,-3 10-8,0 0-6,0 0-3,0 0 1,0 0-5,0 0 0,0 0-10,0 0 3,0 0-2,0 0 2,0 0-3,4 31-1,-2-20 8,4 0-11,0 4 1,0 0-1,1-1-2,-2 4-1,3 0 2,-1 4-3,-1 2 5,-2-3-8,1 6 5,2-2-1,-2 1 1,-4 4-2,2-5 0,-2 1-4,-1-5-3,1 3-4,0-5-9,-2-2-9,2 3-12,-1-3-4,0-3-12,-2 0-21,2-1-10,0-3-10,-1 2-18,-1-3-15,1 1-108,0 0-253,1-10 112</inkml:trace>
  <inkml:trace contextRef="#ctx0" brushRef="#br1" timeOffset="257604.1099">7115 17067 131,'0'0'128,"0"0"-20,0 0-8,0 0-15,0 0 5,0 0-30,0 0 6,0 0 4,0 0 1,0 0-1,0 0-10,1-9-6,-1 9 2,1-8-3,-1 8-2,-1-11-1,1 11-12,-1-13 3,-2 6-4,2 0-6,-2-3-4,1 0-1,-2-2-3,1 2-1,-1-2-4,2 2-8,-2 2 7,-1-1-4,2 2 2,3 7-3,-6-13 6,3 9 5,3 4-5,-7-5-1,7 5 5,0 0-11,-9-1 4,9 1-6,0 0 3,-7 14-3,3-10-4,4 6 6,0 0-8,-1-1 2,2 1-1,1 2-1,0 0-4,1-2 4,1 2-7,2-2-14,-1 0-10,-2-1-16,4 0-9,-3-3-28,4-1-19,-3-1-27,1 0-101,-6-4-246,8 6 108</inkml:trace>
  <inkml:trace contextRef="#ctx0" brushRef="#br1" timeOffset="258326.2117">7668 16734 85,'0'0'162,"-8"-12"-13,4 6-13,2-1-7,2 7-13,-8-15-13,4 7-9,-1-1-8,0 0-13,1-1-6,-1 2-2,5 8 1,-9-11 1,1 3-12,1 1 0,7 7-6,-14-6-7,7 5-7,7 1-3,-20 3-9,8 0 7,0-2-3,-1 10-3,-2-2-5,0 3-1,3-1-4,-1 1-1,1 3 0,1 2-2,1-1-1,4 2-3,-2-1 7,-3 9-8,5-8-7,-1-1 7,3 2 0,1-4-3,-1 3-6,4-7-3,3 3 5,3-3-2,-2 0-10,4-2-5,-1-1 2,5 0-2,-3-4-5,9 3 8,-6-4-5,4 2 6,3-3 0,0 0-5,0 1-1,-1 1 8,-4-3-13,4 1 6,-1 0 2,-3 0 3,-1 1 3,-1 0 0,0-1 0,-2 3 1,1 0-3,-3-3 6,1 1 3,-3 3 0,1-1 3,-1 1-3,-1 1-5,1-2 6,-4 2-1,3 2 8,-4-4-8,2 6 4,-3-5-6,-1 5 8,1-2-5,-3 2 12,-2-1-18,1 0 5,0-1-2,-1 1 1,1 0 0,-2 0-6,-3-2-6,3 0 0,-3-2 0,1 1-11,-3-2-8,0-3 13,1 1-9,-5 1 2,3-4-5,-2 0-6,3-2-1,-3 0-9,2-3 10,1 0-2,-2-2 6,1-5-2,3 4 4,1-9 2,2 3 8,1-1 10,3 0 9,0-3-10,4 3 13,-1-2 16,3 1-3,-2 1 1,4-3-3,0 3 7,4-3-11,-1 3 12,1-2 4,2 3-12,1-2 1,-1 0 9,2-7-9,4 2-2,0 1-3,0-2-3,0 1 12,2 1 3,-1 2-20,1 1-4,-2-1-18,-2 4-10,-2 3-24,-1-2-22,-2 4-51,-1-3-142,-4 2 63</inkml:trace>
  <inkml:trace contextRef="#ctx0" brushRef="#br1" timeOffset="259204.3554">9223 15633 88,'0'0'139,"0"0"-9,0 0-16,0 0-5,0 0-12,0 0-3,0 0-12,0 0-8,0 0-12,0 0 0,18 14-5,-9-15-6,1-1-5,2-1 1,5-4-5,2 2-4,1-4-8,0 2-1,7-3-6,0-2 5,-8 4-17,0-1-12,1 3-13,-3-1-7,2 1-30,-3 1-24,-4 3-25,-1-1-7,-4 3-74,-7 0-196,13 3 87</inkml:trace>
  <inkml:trace contextRef="#ctx0" brushRef="#br1" timeOffset="259505.6717">9408 16019 90,'13'-4'141,"-13"4"-12,13-4-17,-6 0-6,5-1-3,4-2-16,-4 2-2,8-2-10,1-3-9,6 0-4,0-1-7,1-4-3,-1 3-2,1 0-6,0-1-2,-1 3-10,-1-3-16,-8 5-23,9-3-19,-6 3-19,-4-2-22,0 3-19,0-2-25,-7 3-57,0 0-181,0 0 80</inkml:trace>
  <inkml:trace contextRef="#ctx0" brushRef="#br1" timeOffset="266861.0814">10959 15386 29,'0'0'77,"0"0"-10,0 0-7,0 0-12,3-8-8,-3 8 15,0 0-4,0 0-3,0 0 0,4-6-6,-4 6 5,0 0-4,0 0-4,0 0 3,1-10-7,-1 10 4,0 0-9,0 0 6,0 0-6,0 0 1,-1-8 3,1 8 3,0 0-9,1-12 1,-1 12-11,4-9-1,1 3 0,-1 1 1,1 0-4,1-4 3,2 4-1,2-3 0,-1 0-4,4 3 6,1-4-9,-1 3-4,2-3 3,-5 5 0,3 0 6,-3-1 4,2 1-1,-2 3-1,-2 0-6,1 1-2,-9 0 5,18 1-5,-11 0-3,1 2-1,-2 1 3,3-2 3,0 3-7,-1-2 2,2 4-1,-4-2-1,2 1-1,-3 1 3,2 1-2,0 1 6,-3 2-7,-3 1 6,3-1-4,-4 6 1,0 0 2,-2 1-4,-3 0 0,-2 1 2,-3 3-1,1-5 3,3 3-4,-6-3 2,1 0-3,2 0 3,-3 0-17,2-2 0,0-3 9,-2 1-4,5-4 4,1 0-4,0 0 2,0-1-5,1-1 1,1-2 6,4-5-3,-5 7 3,5-7-3,-4 6-6,4-6 7,0 0 2,0 0 5,0 0-9,0 0 3,0 0 2,0 0 0,25-16 2,-17 12-1,2-1-4,-2 0 13,2-2-5,-2 1-4,1 0-4,0 0 8,-3 2 0,2-1-4,1 1 11,-2-1-7,1 3-1,1-1 0,-1 0 4,-1 2-11,1-2 10,2 3 2,-10 0-5,16-3 0,-6 6-6,0-3 9,0 2 0,1-1 4,-2 3-4,2-1-1,-2 1-2,1 0 21,2 1-12,-2 1-8,-1-1 1,2 4 3,0-1-1,0 1 4,-2 0-9,0 6 9,0-2-2,0 1 5,-3 1-2,-2 0-4,0 2 4,-3 0-5,-1 1 4,-2-1-7,0 3 4,-3-2-6,-3 7 5,-2-7 1,0 5 2,-3-3 4,-3 1-13,1 0-6,0-6 4,0 6-1,0-7 4,-4 3 5,4-3-1,-2-4-4,-4 4 4,4-4-5,1-1 0,-1-2 5,-2-1-4,4 0 6,-3-3-14,1 1-4,3-4-3,0 0-10,0 0-13,3-3-11,-2 2-1,3-3-1,-2 3-6,-1-4-6,0 3 0,3-1-4,0 1-4,1-2-9,0 4-15,1-1-58,8 1-163,0 0 72</inkml:trace>
  <inkml:trace contextRef="#ctx0" brushRef="#br1" timeOffset="271206.0502">12100 15513 46,'0'0'83,"0"0"-10,0 0-5,-2-8-5,2 8-2,0 0-4,0 0 8,5-11-2,-5 11-4,0 0-5,1-10 10,-1 10-30,3-5 7,-3 5 0,0-9-6,0 9-5,1-8 0,-1 8-3,0 0-2,1-12-1,1 6 2,-2 6 7,0 0-6,0-15-3,0 10-1,0 5-3,-2-13-3,2 13 1,0-13-6,-2 4-1,-1 3-1,3 6 0,-4-20-6,2 12 4,-2 2 4,2 1-3,-2-5 1,0 4 0,-1-2-4,1 3-3,0 1 4,4 4-2,-9-11 7,4 6-12,0 4 8,5 1-14,0 0 8,-22-3-2,22 3-2,-16 4 1,4 0-1,2 1 5,0 2 0,-2-1-3,-1 4 0,0 0-10,3-1 15,-2 2-6,2-2 4,-2 2-3,2 2-4,0-3 7,4-1 2,0 2-8,-4 3 7,2-4 6,2 0-17,1-1-2,-1 3 7,5-4-6,0 1-2,1 1 3,1-3 1,4 2-2,-1-4 3,3 5-7,1-5 11,1 2-1,0 0-12,4-1 10,3 1 3,0 1 16,2-2-13,0 1-9,-1-2 8,0 3-8,2-2 3,-1 0-4,2 3 4,-2-2 14,1 0-15,-3 1 10,1 4-9,-1-3-4,0 0 3,0 2 1,-3 0-1,1 0 7,-4-4 0,0 3 1,0-1-11,-3 1 6,0-1 0,-2 2 13,0-4-13,-2 2-3,0 1 4,-3-3 4,0 3-4,-3-2-1,-1-1-2,0-2 4,-3 4 3,0-2-4,-2 1 2,0-3-5,-1 1 2,-3 0-1,-4 1 4,-1-2 3,2 0-1,-3-1-5,0 1-4,1-1-11,-2-3 12,4-1-15,-2 0 6,6-1-10,1 0 2,1-3 9,-1-3 4,3 3-13,1-3 5,2-3 8,2 3-2,2-4 6,1 0 2,3-1 9,2-4-3,1-1-1,2 1 4,3-7 2,-2 6 17,8-3-19,-3-2 3,1 1 3,1 1-1,-5 3 2,7-4-3,0 1 3,-1 1-2,2 1 0,-3-2 0,4-1-2,-7 8-2,2-3 2,-3 4-1,1-2-2,-5 5 1,0 0-6,-1-2 17,0 5-10,-4-2-10,3-1 2,-4 4 5,-2 5-18,5-6-5,-5 6-14,0 0-10,6-2-2,-6 2-1,0 0-14,0 0-11,0 0-23,7 12-52,-7-12-157,1 7 71</inkml:trace>
  <inkml:trace contextRef="#ctx0" brushRef="#br1" timeOffset="271981.359">12594 15689 47,'0'0'150,"0"0"-7,-12 1-14,12-1-4,0 0-13,0 0-2,0 0-15,0 0-6,0 0-8,0 0-8,0 0-8,0 0-6,0 0-2,0 0-4,0 0-5,0 0-4,0 0-5,0 0-2,0 0-4,0 0-7,0 0 3,-6-4-1,6 4 0,0 0-5,0 0 2,0 0-4,0 0-3,0 0 5,0 0-5,0 0-3,0 0-4,-8 4 1,8-4 0,0 0-1,-5 4-6,5-4 4,0 0-3,0 0 3,-5 4-4,5-4-2,0 0 6,0 0-17,0 0 0,0 0 0,0 0 4,0 0-1,0 0-4,0 0 5,0 0 3,0 0-3,0 0 3,0 0-4,0 0 2,-11-10-1,11 10 1,-2-8-1,2 8 2,-4-11-4,3 5 2,1 6 1,1-12 3,-1 12-4,0-13 9,0 13-5,0-10-1,0 10-1,0-10 4,0 10-1,2-10 1,-2 10-7,-2-9 2,2 9 8,0 0-4,-1-8 4,1 8-8,0 0 3,0 0-6,0 0 3,-2-8 1,2 8 2,0 0-5,0 0 10,0 0-7,0 0 4,-8 20-3,8-20-2,-3 13 1,2-6 3,-2 3-3,1-1-1,2 1 10,-1-1-10,1-9 3,1 13 2,-1-4-2,2-3 1,-2-6-12,3 11 1,-3-11-5,3 8 3,-3-8-4,5 4-7,-5-4 12,0 0 1,0 0-3,0 0-4,0 0 5,0 0 2,14-10-1,-14 10-3,2-12-6,1 6-1,-2-1 5,-1 7-4,-1-14 2,1 14 0,-4-11 3,3 5-1,1 6-1,-5-9 1,5 9 5,-4-5-10,4 5 5,-7-3 4,7 3-14,0 0-3,0 0-12,0 0-1,0 0-8,-15 5-18,15-5-8,0 0-12,-4 8-78,4-8-181,0 0 80</inkml:trace>
  <inkml:trace contextRef="#ctx0" brushRef="#br1" timeOffset="273340.3975">12993 15366 2,'0'0'103,"-2"-9"2,2 9-6,0 0 1,0 0-7,-2-11-7,2 11 1,-3-5-6,3 5-10,0 0 7,0 0-15,0 0-6,-6-4-4,6 4-5,0 0 0,0 0-9,0 0 8,0 0-9,0 0-7,0 0 4,0 0 2,-17 10-5,13-3 2,0 2-5,-2 3 3,-2 0-4,1 3 2,-2 7 3,1-2-5,-1 3 0,1 1 1,3 3-6,0-1-19,-1-1-1,3 2 4,1 0-2,2-1 3,0-6-2,-1 4 1,3-5-4,1-2 1,4 2-11,-2-2 10,2-2-3,2-1 1,2-3 0,2 0 2,1 0 1,0-4-1,-2-2 5,6-1-8,-3-3-2,1-1 9,2-1-5,-2-3-5,1 1-4,-1-3 5,0 0-1,-4 1-6,3-6-4,-4 4 0,-4-3 3,3 1 2,-5-3-1,-1 0 4,2 0-5,-3-2-3,1-1 7,-6-1-6,-1 1 4,1-2-4,-4 2-3,1-1-11,-1 1 14,-4 0 3,1 1-3,-2-3-3,0 2-6,2 3 2,-4-1 0,3-2-1,2 2-8,-4 0 3,4 0-11,2 2 4,-1 0 1,2 0-2,-3-1-5,3 0 5,1 3-4,1-1 4,0-2-1,3 12 0,-5-12 9,5 12 11,-3-13-12,3 13-9,-2-8-8,2 8-5,0 0 11,0 0 14,0 0-12,0 0-3,0 0-1,0 0-6,-6 25-22,3-17-37,0 4-110,0 0 48</inkml:trace>
  <inkml:trace contextRef="#ctx0" brushRef="#br1" timeOffset="274187.4314">13384 15383 46,'0'0'117,"-2"-8"-4,2 8-12,0 0-10,-2-9-8,2 9-11,5-8-4,-5 8-6,6-8-10,-2 3-3,0 0-4,2-1-3,-1 2-6,0 1 9,2-2-18,1-1 7,3 1-2,-2-1-1,3 0 2,4 1-3,-3 2-3,0-1-2,-2 1-5,2 2-1,-2 0 4,2 1-1,-1 1-4,-2 0-2,1 3 1,0-1-5,-2 1 1,2 2 1,-2 1-2,-1 2 0,-1-1-2,1 1-1,-2 4 1,0-1 7,-1 2-7,-3 2 6,1-3-2,-4 4 4,-1 1-2,0-1-6,-3 1 2,-1-2-3,-1 3 3,-2-3 2,2 1-2,-2-2-4,3-5 1,-5 2-4,4-1 0,1-3 0,1 0 4,-2-1-5,5-3 3,2-4 1,-7 7-5,7-7 6,-5 5-6,5-5 4,0 0 0,0 0-6,0 0 3,0 0-4,0 0 0,0 0 3,7-23-4,-2 18 5,2-3-5,2 1-1,1 2 1,-3 0 3,2-1-3,0 3-1,-4-1 2,3 0 2,2 1-2,-4 1 0,5 0-5,-3 0 3,3-1-1,-1 3 2,1 0-2,-1 0 1,0 0-1,-2 0 0,1 5 4,-2-3 1,-1 2-8,3-1 9,-3 0 1,1 2-19,-1 2 9,0-2-7,2 3 5,0-1 1,-2 0-3,1 0 14,-5 2-11,5-1-9,-4 4 11,1-3 6,-2 1 3,-1 2-5,0-3-1,-1 2 8,-1 1 0,-2-1-1,-2 0 2,0-1 6,-1 4-1,-3-2-7,-1 0 1,0 2-1,-3-2 1,0 1-1,-1-2-2,-2 2 1,1-5-2,1 2-1,-4 0 3,0-3-3,3 0 4,-4-1-8,2-1 4,1 0-7,3-2-10,-5 1-7,6-3-18,-3 0-3,0-1-21,1-1-16,1 0-11,0-1-8,2 1-7,-1 0-88,3-2-210,-4-1 94</inkml:trace>
  <inkml:trace contextRef="#ctx0" brushRef="#br1" timeOffset="275023.4952">13887 14746 58,'0'0'96,"0"0"-3,0 0 3,0-9 1,0 9 1,0 0 1,0 0-4,0 0 0,0 0-11,-4-9-5,4 9-6,0 0-5,0 0-11,0 0-6,0 0-4,0 0 0,-17 16-6,12-9-4,-2 4-4,-1-2 3,2 3-10,-5 0-1,4 2-2,-2 1-1,5 0-2,-4 0-4,2-1 1,4 0 0,-1-2-4,2-2-4,1 2 0,0-1-4,2 1 13,1 0-12,3-1-3,-2-1 2,1-3-2,1 2 3,3-1-5,0 0 0,0-1 5,2 0-2,1-2-2,-3 0-4,2 0 8,1-4 1,-2 2-6,3 0 3,-1-3-3,-1-2 5,2 1-5,-3 1 2,4-3-3,-6-1 5,1 1-1,0-4 5,0 3-4,-4-1 1,1 1-3,-1-4 0,2 0 0,-4 1 1,1-1 3,-1 0-3,-3-2 0,0 2 3,0-4-2,-1 1-2,-3 0 4,0-1-2,-1 2-4,2-1 4,-2 0-4,-1 0 10,1 1-7,-2 2-4,1-1 1,0 2-1,1 2-5,-1-1 11,1 2-23,5 4-5,-10-5-13,10 5-6,-9-1-7,9 1-6,-13 1-11,13-1-8,-9 8-20,2-4-16,1 3-19,-4 0-71,3 1-213,-1-1 95</inkml:trace>
  <inkml:trace contextRef="#ctx0" brushRef="#br1" timeOffset="283297.8546">13709 15427 51,'0'0'70,"0"0"-8,0 0-5,0 0 0,0 0 1,0 0-4,0 0-6,0 0 4,0 0-1,0 0-4,0 0 1,0 0-7,0 0-1,0 0-5,0 0-7,0 0-2,0 0 10,0 0-16,0 0 8,0 0-12,0 0 10,-17 14-3,14-11-2,-2 2-8,5-5 4,-8 9-1,3-4 7,1 0-5,-1 0-2,1 1-1,0-1 1,0 1 3,-2-1-1,-1 1 3,1-2 6,1 2-9,1-1 4,-2-2-7,0 0 1,6-3-5,-11 8 13,6-5-10,5-3 1,-11 3-5,6-1-1,5-2-3,-9 3-3,9-3 3,-11 4 1,5-4-2,6 0 7,-11 0-4,11 0-10,-11 0 9,11 0 3,-15 0-8,9 0-5,6 0 7,-13 0-2,13 0 6,-13-4 1,8 2-9,-1-1 5,-1 0-4,7 3-1,-9-10 1,7 6 1,2 4 1,-7-12 2,5 5-4,1-2 1,-2 0-6,0 0 5,2-2-3,1 3-2,-1-2 4,1-2-1,0 3 6,1-3-3,2 1-2,-2 1 0,0-2-2,-2 3 2,1-1 1,0 2-2,0 8 2,1-14 3,1 9-7,-2 5 11,1-10-4,-1 10-7,0 0 0,0-11 2,0 11-1,2-6-2,-2 6-2,0 0 8,4-6 2,-4 6 0,0 0-9,5-8 0,-5 8 2,6-3 2,-6 3-2,10-6 4,-7 1-1,-3 5 0,12-4-6,-4 3 7,-2-3-1,0 1 3,-6 3-4,11-3 1,-11 3-2,10-3 3,-10 3 1,9-2-3,-9 2 2,10-1-3,-5-1-3,-5 2 8,10-3-6,-10 3 4,12-1 1,-12 1 0,15-2 0,-11-1-3,2 2 0,-6 1 7,17 0 0,-12-1-9,-5 1 3,13 0 0,-13 0 2,13 0 5,-13 0-10,10 1 6,-5 0-4,-5-1 9,9 5-7,-3-1 6,-6-4-7,7 4 4,-5 0-1,-2-4 0,8 11 2,-8-7-2,2 3 3,0 0-3,-1 0 0,3-1-1,-2 1 2,1 0 0,0 0 0,0 2 0,4-2 2,-6-1 0,3 1-6,2 1 2,-1-2-3,0-1 9,1 5-10,-1-4 3,1 3-1,2-2 2,-4 0-3,1 0 6,0 0-3,0 0-3,-2 0 3,1 2 2,1 0 1,-2 0 6,-1 2-6,-1-2 0,0 4 5,-2-2-2,2 1 2,-3 1-20,-1-4-6,3 5 15,-2-1-2,-2-1 1,1 0 4,1 0 3,0 2-3,1-3 0,-3 2 3,2-1 0,-1 3 1,0-2-5,2-4 2,-3 5-5,3-3 1,0 0 5,1-1-3,0 2 2,-3-2 8,2 2-5,0-3-6,1 3 4,-1-3 12,2 5-4,-2-5-20,-1 1 20,2 2 0,0-5 3,-2 4 0,-1-2 6,-2 4-4,0-3-5,-2 1 1,-1 3 4,-2-2 0,0 2-1,-2-2-5,0 2 4,-3-2-4,2 1 0,-2 0-4,-1-1-2,1-2 4,0 2 0,-2 0 0,2-7 0,3-1-3,-1 1-2,0-2 0,2 1 2,0-3 2,11-1 0,-23-3-2,11 1 0,12 2-3,-19-6 0,9 2 2,0-2-1,2 0 4,-1 0-6,2-3-1,-1 3 0,2 0 2,0-3 0,2 4-5,0-2 2,0 1-1,1-1 0,3 7-4,-3-9 7,3 9-5,-4-10 2,4 10 0,-1-13-1,1 13 1,3-11 2,-3 4-6,0 7 10,2-11-1,3 4-2,-1-2 1,-1 2-3,3-1-3,-2-1 6,1 1-4,0-1 3,4 1-1,-4 0-3,3-1 5,-4 1-5,4 1-2,-8 7-1,10-10 4,-7 4 0,-3 6 0,8-8-7,-3 7 5,-5 1 4,12-1 0,-12 1-7,9 0 4,-9 0 0,10 2 0,-2 1-2,-3 0 4,3-1 1,0 3 8,4-3-11,-2 1 1,0 2-3,4-2 2,-3 2-1,3 1 7,-3-1-1,3-1-12,-4-1 6,2 4 0,6 1 6,-4 0-5,2 1 5,-4-3-7,4 2 4,-1 1-4,2-1 12,-4 1-6,1 1-6,0 0 2,-1-3 6,1 2-5,3-1 2,-3 2 2,2-4 0,-3 1-2,-4-2 1,5 1 0,-1 4-3,0-5-6,-2 0 9,0 3-1,0-4 3,-1 1-4,1 0 1,-1-1-3,-1 0 0,-1 0-3,1 0 5,0 1-3,-2-1-7,-1-1-1,2 0-11,-2-1 2,1 5-6,-7-7-13,10 2-4,-10-2 1,0 0 3,0 0-13,19 1-13,-19-1-11,0 0-11,0 0-22,11-7-111,-11 7-239,0 0 106</inkml:trace>
  <inkml:trace contextRef="#ctx0" brushRef="#br1" timeOffset="285151.2719">13684 15341 70,'0'0'74,"0"0"-10,4-4-2,-4 4-6,0 0-1,0 0-11,0 0 3,0 0-13,0 0 3,0 0-7,0 0-1,0 0-1,0 0 3,0 0 2,12 8 1,-12-8 4,3 6 2,-3-6 9,5 7 6,-5-7-6,0 10 2,-5-1-9,4-2 4,-2 4 0,-2 5-8,-3-2-3,1 1 2,-2-1-8,0 0 6,0 1-7,-1-2-4,2-4-1,0 2 1,0-4-9,0 3 9,2-2-10,-2 1 1,1-4 3,0 2-7,0-2-2,1 0 1,-1-2-4,0-1 1,-1 0 1,8-2-1,-14 0-3,14 0 5,-17-2-1,10 0-7,-1-1 2,2 0 1,-4-1-3,0-3 2,3 0-2,-3 1-5,2 0 0,0-3 2,0 2 0,0 0 1,0-2-1,3 1 1,1 1 0,-2-1 3,-1 1-3,6 0 0,-2-1 6,1 3-6,2 5-4,-4-16 10,4 9-4,0 7 1,0-12 1,0 12-1,0-13-4,0 6 4,0 7-1,4-13 0,-4 7 3,2 0-1,1-3-5,1 3 1,1 1 1,0-3 5,-2 1-10,2-1 9,0 3-6,-3-1 6,2 0-4,2 1 2,0 1-2,-6 4-2,11-8-1,-4 6 2,0-1 0,2-1 2,-1 3 2,1-2-2,1 3-1,-2-1-1,2 1 4,1-2-6,-2 0 3,4 2 2,-4 0-3,1 0 1,2-3-3,-1 3 5,1-3-5,-2 2 4,0 2-1,1-1 4,0 1-8,-3 1 13,1 1-12,0 1 5,-2-2-9,1 4 9,0-4 1,-2 2-1,4 1-4,-2 1 4,1-1-4,1 1 6,-2 0-6,-1 0 2,1 0 7,2 0-3,-2-1 0,-2 3 3,0-4 3,2 4-2,-3-1 0,2 2 7,-3-1 2,1 4 2,-3-1 3,0-2-4,0 4 5,1-2 1,-2 3-4,-1 1 4,0 2-7,-1-5-7,1 5-5,-2-3-6,4 4 0,-4-1-4,1 2 3,1-2 3,-2-1 0,2 2-1,0-2 3,-2 0-4,0 1 6,2-5-1,0 5-6,-3-4 4,2-1-4,2 1 3,-1-1-3,-1-1 4,0 0-1,-1-1-2,0 3 5,2-4-4,-4 1 1,1-2-2,1 2-1,-2 0 0,-1 0 3,0 0 0,-1-1-5,-1 0 9,1 0 0,-3 1 1,1 0-2,0-2-3,-1 2-2,-1-4 11,2 1-13,-2 2 3,0-1-2,1-2 4,0-2-2,-1 1 2,1 1 0,1-2 0,-2-1 4,4 0-4,-1-2-2,0 2 2,-5 0-1,5-2 2,7-1-3,-16 3 2,7-2 1,-1 0-2,2-1 1,8 0 0,-16 3 1,7-3-5,9 0 1,-17-2 4,7 1-3,2 1 5,8 0-3,-12-4-2,3 1-3,2 1 1,-1-1 4,2-1 3,-3 2-5,3-2-1,-1 2 3,7 2-3,-11-9 0,6 5 3,-2 0 0,7 4-1,-6-10-2,1 5 3,-1-1-4,3-1 7,-3 1-7,2 1 2,1-2 1,-2 0-1,1 2 3,1-2-4,1 0-1,2 7 1,-5-12 4,5 12 1,-2-9-4,0 2 0,2 7 3,-2-9-4,2 9 1,0-9-6,0 9 6,1-9-2,-1 9 3,5-6-3,-5 6 3,5-9-4,0 6-3,-1-2 7,1 2-6,-5 3 4,9-8 0,-4 5 0,3 0 2,-8 3 0,13-7-4,-6 3 8,5 3-7,-3-3 4,-3 1 3,3 1-5,0-2-1,1 3 2,1-2-4,0 3-3,-2-3 4,-9 3 2,18 0-3,-9 0 3,-1 3-1,-1-3-2,3 3 4,-2-1-3,1 3 3,-1-1-5,1 0 2,0 2 1,-2 1-3,2-1 3,-1 3 1,0-2 1,-1 1-4,1 0 5,0 1-1,-1 0-2,3-1 1,-2 1 0,-1 1-2,0 0 1,3-1-4,-3 0 3,-1-1-5,1 4 4,-1-4 5,1 4-5,4 2 3,-3-6 1,2 6-6,-1-1 8,0 0 2,-3-3-10,4 0 10,0 4-9,-1-1 1,5 0 1,-8-2 0,4 3 6,1-6-5,0 4 3,-2-4 1,-1-1 2,2 4-7,-3-4 2,2 1 0,0-2-3,-3 2 3,1-3 2,3 3 1,-4-4-2,1 4 0,-1-1 0,4-1-4,-6 0 7,3-3-6,-2 4 2,0-1-2,0-1 4,1 3-6,0-4 4,-2 1 1,3 1-2,-3-2 2,1-1-2,2 2 4,-3-1-12,1 1 11,1-4 0,0 3 2,-6-4-1,13 3-3,-7-1 6,-6-2-13,11-2 8,-11 2-10,12-1-1,-6-1-6,-6 2-6,11-5-8,-11 5-1,12-10-13,-8 6-11,-4 4-10,5-10-13,-5 10-19,2-8-26,-2 8-97,0 0-238,0 0 105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8:55:25.72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1477 4899 2,'2'-12'40,"1"7"2,-3 5-5,2-10 7,-2 10-4,2-10-12,-2 10 0,2-7 3,-2 7 9,3-7 0,-3 7-1,0 0 3,0 0 3,0 0-13,0 0 4,0 0-3,0-9 4,0 9 2,0 0-16,0 0 6,0 0-8,0 0-2,0 0 2,0 0-3,0 0 3,0 0 2,0 0-3,0 0-9,0 0 0,0 0-3,0 0 21,0 0-23,0 0 5,0 0-16,0 0 10,0 0 5,0 0-4,0 0-5,0 0 3,0 0-2,0 0 6,-5 24-3,5-24 7,2 12 2,-2-5 18,3 3-11,-3-1 4,1 3-7,-2 0 4,-2 0-11,3 3 4,0-3-3,0 1 8,3 3-16,-6 1 8,7 0-1,-4-2 2,0 1 4,-1 1-10,2-2 0,-1 1 1,0-4 1,0-1-2,0 1-1,0 1 4,0-2-10,1-2-9,-2 1-4,4 0 2,-3-4-14,0 5-7,0-6-9,0-5-5,0 12-12,2-6-9,-2-6-5,-2 9-82,2-9-167,-2 9 75</inkml:trace>
  <inkml:trace contextRef="#ctx0" brushRef="#br0" timeOffset="376.5906">1499 5473 24,'0'0'98,"0"0"-1,-2 9-4,2-9-1,2 7-9,-2-7-10,0 10-10,0-10 8,0 14-8,0-9-2,0 5-12,2-1-2,-2 1-9,0 2-2,0 0 3,0-4-8,0 4-1,4 0-10,-8 1 9,8-1-8,-4 1 1,-4 2-3,4-3 3,4 2-3,-4-1-6,0-2-4,-4 1-11,4-3-2,0 2-19,4-1-10,-3-2-4,-1 1-7,3-2-4,-3-7-7,2 12-10,2-6-8,0-1-74,-2-1-159,-2-4 72</inkml:trace>
  <inkml:trace contextRef="#ctx0" brushRef="#br0" timeOffset="1596.8399">1553 5941 11,'-2'9'117,"2"-9"-10,-4 9-7,4-9-18,-1 9 2,1-9-6,-4 12-10,0-4-17,2-3-2,0 6 0,-2-1-10,2 0 2,0-1-14,0-1 7,0-1-4,1 2 0,0-3-8,1-6-4,0 14 0,2-5-8,-2-3 5,0-6-4,2 12 7,-2-12-20,4 12 7,-2-6-11,0 0 6,-2-6-6,6 9-8,-4-5-7,-2-4 7,4 9-4,-1-5 6,-3-4 1,4 7-6,-2-1 6,1-1 4,-3-5 0,-1 11-7,1-11 8,0 0 2,-4 12-1,2-5-3,2-7-3,-2 9 5,2-9-5,-4 11 11,1-8-11,3-3 7,-5 9 1,2-4 4,3-5 2,0 0-8,-8 7 0,8-7 6,-3 4-4,3-4 1,0 0-1,0 0 7,-2 7-7,2-7 4,0 0 5,0 0-2,0 0-12,0 0 17,0 0-4,0 0-5,0 0 8,0 0-3,0 0 1,-3 6-6,3-6 5,0 0-10,0 0 9,0 0 2,0 0 4,0 12 7,0-12-4,-3 9-2,3-9 4,0 7-3,0-7-4,-2 10-1,2-10 4,0 8 5,0-8-10,-2 8 4,2-8 3,0 0 10,0 0 1,2 10-4,-2-10 13,0 0-2,0 0 5,-4 8-1,4-8 2,0 0 3,0 0-5,0 0 3,0 0-6,0 0 5,0 0-5,0 0 6,0 0-2,0 0-5,0 0 1,0 0-10,0 0 1,0 0-4,0 0 2,-19-13-1,17 9-1,2 4-4,-9-14-1,1 5-3,3 2-3,-2-3 2,1-1-6,-4-2 1,3 4-5,0-2 7,-1-3 5,3 2 6,-4 2 0,3 1 2,-2 1 6,2 1-3,-1 2 3,2-1-1,-1 0 2,2 3-5,4 3 0,-9-7-7,9 7-2,-8-5-1,8 5-2,-6-3-5,6 3-1,0 0 1,-9 0-1,9 0-2,0 0 3,-8 6-6,8-6-3,-6 9-3,6-9 4,2 12-6,-2-12 5,4 11-1,0-2 0,0-4-1,-2 4-1,4-1-2,1 0 2,1 0-6,-2 2-1,1 0-3,2-4-1,0 5-3,0-5-3,2 2 8,-1 2-2,-2 0 1,1-1-2,0-2-7,0 3 1,-2-3 5,1 1-10,-4-1 13,4 3-2,-5-5 4,1 2 0,0-2 2,0 0 0,-4-5 3,7 9 10,-5-4-14,-2-5 12,6 7-8,-6-7-1,2 4 7,-2-4 2,0 0 3,4 5-4,-4-5 5,0 0 4,0 0-10,0 0 1,0 0 2,0 0 1,0 0 3,0 0-7,0 0 8,0 0-5,0 0 1,0 0-2,0 0 8,0 0-4,0 0 2,2-21-3,-2 21-4,7-19 1,-5 9 2,4-2 5,2-3-7,-2-2-5,3 1 7,-2 1-3,3-2 2,-2 0 1,-1 3 0,-1-2 4,2 3 0,0-2 4,-3 3 4,-1 2-2,1-2 11,0-1-4,-1 5-3,-1-3 1,-1 2 4,1 0 3,-3 9-1,1-10-7,1 3 4,-2 7-3,2-9-5,0 3 2,-2 6 7,2-10-6,-2 10-7,0 0 7,0-9-7,0 9 0,0 0-5,0 0 6,0 0-7,-9-12-6,9 12-6,0 0-2,-12-2-13,12 2 0,0 0-5,-19 6-5,19-6-3,-18 8-13,7-3-1,2 0-2,-3 4 8,2-2-19,-3 4-2,-2 2-11,3-3-5,-2 2-11,3 2-21,-4-1-61,0-4-193,-1 4 87</inkml:trace>
  <inkml:trace contextRef="#ctx0" brushRef="#br0" timeOffset="2787.7431">1727 6617 71,'0'0'78,"-9"0"0,9 0-7,0 0-5,0 0 6,0 0-4,0 0-21,0 0-2,0 0-1,0 0-1,0 0-3,0 0-6,-12-1-2,12 1 6,0 0 0,0 0 0,0 0-1,0 0 5,0 0-8,-4-6 6,4 6-2,0 0 5,0 0-4,0 0-10,0 0-1,0 0-5,0 0-4,0 0-2,0 0-6,0 0 3,0 0-2,0 0-1,0 0-1,0 0-3,0 0-2,0 0 7,0 0-3,0 0-5,0 0 6,0 0 6,0 0-5,0 0 1,27 7 0,-20-7 4,4-3-2,0 3-4,-1-1-1,3-1 4,0 0 0,5-1 1,2 1-3,0-2-2,1-1 3,6-2-2,-1 3-1,1-2 0,0 3 1,-5-1-4,1 0 5,-5 2-8,2 0 4,-1 0-3,1 0-3,-3 1 1,1 0-1,-4 1 5,-1 1-3,1 0 1,-5-1-5,4 2 1,-3-2-2,0 0-2,-3 0-2,0 2 2,-7-2-2,12 2 1,-6-2-3,-6 0 4,8 2-7,-8-2 1,0 0-4,10 3-8,-10-3-1,0 0-1,7 1-10,-7-1-4,0 0-2,0 0-1,0 0-10,0 0-9,7 1 1,-7-1-12,0 0 2,0 0-15,0 0-77,0 0-175,0 0 78</inkml:trace>
  <inkml:trace contextRef="#ctx0" brushRef="#br0" timeOffset="3289.5508">2536 6614 6,'0'0'162,"0"0"-14,0 0-8,0 0-14,0 0-10,0 0-12,0 0-3,0 0-18,0 0-10,0 0-6,0 0-7,0 0-8,0 0-5,0 0-3,10 0-8,-10 0 0,0 0-3,0 0-6,9 0-2,-9 0-3,9 0 0,-9 0-6,14 0 5,-6 0-8,2-1 5,0 1-7,3-2-2,2 1 0,2-2 1,2 2-3,2-1 3,-2 0 2,4 1-4,5-3 4,-1 2-9,-5-3-1,-1 3 3,6-1-3,-5 0 3,-2-1-4,1-1 4,-1 2-2,-2 0 1,0-1 3,-3 2-4,-2 2 2,-1-3-4,-1 2-3,-2 1 5,-1-2-4,-8 2-1,14-1 7,-14 1-6,10 0 4,-10 0-5,8 0-4,-8 0 6,0 0-2,0 0 3,10 0-5,-10 0 5,0 0-6,0 0 8,6 4-5,-6-4 6,0 0-7,0 0-12,0 0-6,3 5-11,-3-5-14,0 0-5,5 4-11,-5-4-7,0 0-4,4 4-7,-4-4-6,5 4-5,-5-4-92,0 0-198,5 4 88</inkml:trace>
  <inkml:trace contextRef="#ctx0" brushRef="#br0" timeOffset="3734.9329">3287 6641 120,'0'0'137,"0"0"-9,0 0-9,12-5-5,-12 5-13,0 0-7,9-3-7,-9 3-8,8-6-8,-3 3-10,-5 3-4,12-2-9,-5 1-3,3 0-4,0 1-9,0-2 6,1 1-11,4 0-2,2-1 2,0 1-7,4-1-5,-2 1 1,2 0 5,-2 1-7,-1-2 0,-1 2-3,3 0 1,-2 0-3,-3 2 0,-1-4-3,1 2 2,-1-1-1,0-1-5,0 2 7,-1-2 0,1 0-4,3-2 1,-3 3 1,-3-2-2,3 1-3,-1 0 6,-1-2-5,-2 0 1,-1 2 1,-1-1-3,-8 3 4,14-2-1,-9 0-4,-5 2-1,7-3 9,-7 3-7,8-1 1,-8 1-7,0 0-2,9-1 2,-9 1-4,0 0-9,0 0-9,0 0-13,8 6-16,-8-6 4,0 0-15,1 7-5,-1-7-12,0 0-17,0 0-96,-5 16-213,5-16 94</inkml:trace>
  <inkml:trace contextRef="#ctx0" brushRef="#br0" timeOffset="4081.7807">3908 6634 55,'0'0'189,"0"0"-9,0 0-17,0 0-13,0 0-18,0 0-13,0 0-8,0 0-17,0 0-11,7 1-8,-7-1-5,0 0-9,0 0-6,13-6-6,-6 5-4,1-1-5,-8 2-2,13-4-2,-2 3-8,-1-1 0,2-1-7,2 0-2,3-1 0,0 1 1,1-1-3,2 1-3,-1-1 8,-1 1-11,-1-1-4,-4 1 1,1 2 0,-1-1-2,1 0-1,-4 1 2,2 0-2,-6 1 3,-6 0-11,14-3-8,-7 3-11,-7 0-7,11-2-4,-11 2-6,0 0-6,8-2 0,-8 2-6,0 0-23,0 0-24,0 0-14,0 0-18,0 0-88,0 0-236,0 0 104</inkml:trace>
  <inkml:trace contextRef="#ctx0" brushRef="#br0" timeOffset="5493.1533">1856 6709 13,'-6'-5'57,"6"5"-11,-7-4 1,7 4-7,-9-4-4,9 4-9,-9-4-2,3 2-4,6 2 2,-14-3-3,7 0-4,0 3-1,7 0 3,-18-2 1,7 2-3,4 0 2,7 0 4,-16 2-6,6-2 2,-1 2-1,11-2 1,-15 0-1,7 0 3,8 0-4,-14 1-2,8-1 7,6 0 11,-13 0 0,13 0 3,-13 0-5,13 0 4,-10-1 0,10 1-3,0 0-6,-13-2 1,13 2 1,0 0 0,-6-2 6,6 2 0,0 0 0,-6-4 0,6 4-2,0 0-1,-7-3-6,7 3 7,0 0-7,0 0 1,0 0-10,0 0 1,0 0-4,0 0 4,-6-5-6,6 5 0,0 0-3,0 0 4,0 0-7,0 0 6,0 0-11,0 0 2,0 0 3,0 0 0,0 0 2,0 0 3,0 0-6,0 0 2,13-9 0,-6 6 3,-7 3 7,14-9-4,-4 3 0,2-1-2,3-2 2,2-1 3,-2 0-3,6-1 0,-4 0 1,8-1-5,-7 2 0,-2-2 6,3 2-6,7-3-2,-9 2-1,2 5 6,-1-3-4,-3-3 2,4 3-2,-3 0-3,-1 1 1,-5 1 2,0 1-6,-1 1 5,-1 1-1,-2 0 0,-1 0-3,-5 4 7,9-6-1,-9 6 6,7-5-5,-7 5 5,0 0 0,0 0-6,0 0 2,0 0-3,0 0 3,0 0-7,0 0-6,0 0 0,0 0 8,-19 15 2,12-12 3,7-3-5,-6 6-8,6-6 1,-7 4 1,7-4 3,-6 3-6,6-3 3,0 0-1,0 0-2,-6 5 2,6-5 3,-7 8-5,1-1 2,1-2 1,-4 4 4,-4 3 6,1 0-8,-2 1 1,0-1-3,-2 1-3,-3 0 8,-1 3 1,0 1-6,2-6-1,1 1 6,0-3-3,0 1 0,0 0-3,2-3 0,-3 0 0,7-2 1,-3 1 4,6-2 2,-1-2-2,2 1 0,7-3 4,-12 4 3,12-4 0,-9 3-1,9-3 2,-6 1-9,6-1 7,0 0-4,0 0-1,0 0 3,-7 4-5,7-4 8,0 0-8,0 0-4,0 0 6,0 0-4,0 0-1,0 0 7,0 0-12,0 0 5,22-10-1,-22 10 0,18-2-2,-7-1 4,1 2 0,2 0 1,0-2-1,5 1-1,0 0 1,2-1 1,2 1 3,3 2-2,-3 0-2,5-3 2,1 3 7,-9 1-11,0-1-1,1 0 5,-2 2 0,0-2 1,-2 2-3,-3 1 4,-1-1 1,3-1 1,-3 0-3,-1 0 0,-3 2-1,1-2-1,-5-1 1,-5 0-1,14 0 2,-14 0 13,10 0 19,-10 0 14,9-1 4,-9 1-4,4-6-6,-4 6-1,0 0-2,0-11-4,0 11 7,-1-11-4,1 11-4,-7-14-2,3 5-5,1-1-5,0 0-3,-2-1-3,2 0 0,0 1-4,0-4-8,-2 3-2,1 1 3,2-2-13,-1 1 0,-1-1 1,2 2-5,0 3-1,0 2-1,2 5-4,-3-14-14,3 14 3,-2-10-15,2 10-11,-3-7-12,3 7-25,0 0-8,-4-6-12,4 6-7,0 0-10,0 0-130,-14 11-280,8-5 124</inkml:trace>
  <inkml:trace contextRef="#ctx0" brushRef="#br0" timeOffset="7428.3555">405 5178 97,'0'0'108,"0"0"-5,0 0 0,0 0-10,0 0-6,0 0-2,0 0 1,0 0-8,0 0 5,0 0-1,0 0-1,0 0 0,0 0-4,0 0-6,0 0-5,0 0-5,0 0-2,0 0-7,0 0-9,4-52 5,-4 52-10,0 0 0,0 0-5,0 0-5,0 0-2,16-26 3,-16 26-8,0 0-3,0 0 1,23-25-2,-23 25-10,19-14 6,-19 14-6,23-19 0,-23 19 0,27-14 3,-27 14-1,27-11-1,-27 11-2,0 0-5,40-17 5,-40 17-8,0 0-1,28-7-6,-28 7 1,0 0-4,0 0 2,0 0-3,0 0 3,0 0-7,0 0 5,0 0 1,0 0 5,0 0 2,43 17-3,-43-17 1,0 0 11,0 0-12,0 0 3,-10 43-3,10-43 9,0 0-4,0 0 3,-22 54-7,22-54 14,-18 34-11,18-34 4,-16 36-6,7-18 8,9-18-4,-13 33 3,13-33 0,-14 32-4,14-32 2,-13 35 1,13-35-3,-14 34 1,14-34 1,-13 30 2,13-30-10,0 0-4,-9 29-10,9-29 4,0 0-18,0 0-1,-7 24-6,7-24-2,0 0-16,0 0 13,0 0-26,0 0-8,0 0-17,0 0-16,0 0-77,0 0-207,0 0 91</inkml:trace>
  <inkml:trace contextRef="#ctx0" brushRef="#br0" timeOffset="7944.3329">720 5155 123,'0'0'192,"0"0"-15,0 0-6,0 0-12,0 0-11,0 0-20,0 0-7,0 0-12,0 0-18,0 0-10,0 0-10,0 0-13,0 0-13,0 0-11,0 0-1,0 0 2,0 0-14,0 0 3,0 0-10,0 0 1,0 0-1,0 0-4,0 0 1,0 0 2,0 0-5,0 0 0,0 0-1,2 83 1,-2-83 0,0 0 0,11 33-1,-11-33-3,0 0-3,14 24-4,-14-24 5,0 0-4,0 0 2,20 21 0,-14-20-1,-6-1 0,12 7 3,-5-6-5,1 2 5,-8-3-1,12 0 0,-12 0 1,13-4 11,-13 4 3,12-7 5,-6 2 0,1-1 4,0-1 10,-3-1-7,5-4 1,-6 2-1,-1 0-4,2-3 0,-2 1-1,0 0 2,-2-4 3,-2 5-3,0-2-2,2 1-2,-4 2-1,0 0-3,1-1-3,-4 3-2,4 0-1,-1 2-4,0-1-1,0 3 3,4 4-5,0 0-5,0 0-10,0 0-13,0 0-12,0 0-13,0 0-3,0 0-6,0 0-22,0 0-15,0 0-21,0 0-18,-63-6-17,63 6-126,0 0-300,0 0 134</inkml:trace>
  <inkml:trace contextRef="#ctx0" brushRef="#br0" timeOffset="9646.148">504 5518 68,'0'0'134,"0"0"-5,0 0-7,0 0-3,0 0-11,0 0-6,0 0-7,0 0-15,0 0-12,0 0-4,0 0-10,0 0 1,0 0-6,0 0-2,0 0-12,-25-36 2,25 36-4,0 0-6,0 0-4,0 0-15,0 0-4,0 0 0,0 0 0,0 0-9,0 0-2,0 0-6,0 0 2,-67 38 5,67-38-4,-14 18 4,14-18-6,0 0 2,-20 31-20,20-31 22,-9 22 5,9-22-6,0 0 4,-9 31 5,9-31-5,0 0-7,-4 32 0,4-32 7,0 0 1,0 0 3,0 0-7,9 43 7,-9-43-6,0 0 0,18 22 0,-18-22 7,0 0-7,22 19 8,-22-19-5,0 0-1,25 15 0,-25-15 7,0 0-5,29 13 3,-29-13-6,0 0 3,23 13-13,-23-13 4,0 0 12,0 0-7,20 22-5,-20-22 9,0 0-7,0 0 5,0 0-5,0 0 12,-3 38-1,3-38 1,0 0 4,0 0 0,0 0 2,-29 32 3,29-32-3,0 0 14,0 0-12,-26 13 4,26-13 2,0 0 8,0 0 6,0 0 1,0 0 1,0 0 8,-39 1 1,39-1-1,0 0-9,0 0 0,0 0-9,0 0 4,0 0 26,-22-45-10,22 45-2,0 0-3,0 0-7,0 0-5,6-44 0,-6 44-4,0 0-4,0 0-3,0 0 1,23-40-6,-23 40 4,0 0-5,26-18-1,-26 18-1,21-12 0,-21 12-2,0 0-3,34-10 5,-34 10-2,0 0 1,33-5-4,-33 5 5,0 0-9,0 0 2,0 0-2,50 10 3,-50-10 6,0 0-10,0 0 0,31 17 2,-31-17-2,0 0 0,0 0 2,25 17-9,-25-17-1,0 0-1,0 0-4,13 22-5,-13-22 0,0 0-1,0 0 3,0 0 3,0 0-1,0 0 7,12 27 3,-12-27-3,0 0-3,0 0 10,0 0-3,0 0 4,0 0 0,0 0 3,0 0 3,0 0 5,0 0 6,0 0 6,0 0 8,0 0 0,0 0-2,0 0-3,0 0-5,0 0 0,0 0-5,0 0 2,0 0-5,0 0-1,0 0-2,0 0 0,0 0-4,0 0 0,0 0 9,0 0-10,0 0-4,0 0-1,0 0-5,13-68 1,-13 68-9,0 0-1,0 0-2,31-15-1,-31 15 0,0 0-7,0 0 0,0 0 2,0 0 0,34-3-7,-34 3 1,0 0 4,0 0 7,0 0 3,0 0-2,0 0 6,0 0 0,0 0 6,0 0-4,31 32 1,-31-32 1,0 0 6,0 0-6,0 0 4,0 0 3,0 0 13,0 0 8,0 0 5,0 0 13,0 0 6,0 0 0,0 0 2,0 0 2,0 0-1,0 0 1,0 0-3,0 0-3,0 0-4,0 0-6,0 0-5,0 0-2,0 0-2,0 0-4,0 0-4,0 0-6,0 0 5,0 0-5,0 0-9,0 0-2,0 0-8,7-21-9,0 19 4,-7 2-8,12-3-1,-12 3-3,0 0 1,16 4-6,-16-4 7,11 6-2,-7-2 4,-4-4 1,7 7-7,-7-7-7,9 11 1,-5-2-11,-4-9 0,5 12-11,-1-3-17,-2-3-29,-2-6-10,3 13-118,-3-13-249,1 11 111</inkml:trace>
  <inkml:trace contextRef="#ctx0" brushRef="#br0" timeOffset="10353.6924">884 5624 38,'0'0'173,"-1"-11"-10,1 11-23,0 0-19,0 0-13,0 0-11,5-14-7,-5 14-16,10-8-6,-10 8-2,13-5-12,-13 5-8,16-2-3,-7-3-4,1 5-2,-10 0-9,17 0-3,-17 0-5,13 5-2,-4-1 3,0-1-14,-4 2 0,-5-5-1,8 15 1,-6-6 6,2 3-4,-3 0 0,-2-1-2,1 7-1,-1-7 0,-2 0 4,1 1-3,0-1-2,0-1-5,2 1 2,-2-1-3,2-10 6,-2 18-6,2-7 8,0-11-5,-3 12-2,3-12 0,0 13 3,0-13 0,4 13-14,-4-13-7,3 9 10,-3-9-6,4 7 5,-4-7-7,7 6 11,-7-6-9,0 0-5,14 0 6,-14 0-11,17-8 8,-7 1 1,1 0-20,2-5 16,-1 0 1,-1-1 5,2-4 6,-1 4 10,3-9 1,-4 8 12,-2-2 3,3 1 8,-5 1 6,-3 7 14,2-5 1,-3 4-3,1-1 1,-4 9-1,5-10 3,-5 10 9,4-10-7,-4 10-2,0 0-10,3-9 0,-3 9-8,0 0-1,0 0-4,0 0-5,0 0-1,0 0-4,0 0-1,0 0-1,-9 29-4,4-20-6,5 1-2,-3 2-9,3-12-8,0 19 5,0-8-6,1 2 3,-1-3-6,2 1-5,3 0-9,-3-3-2,1 1 8,-3-9-8,4 12-7,0-6 5,-4-6 7,8 6 0,-8-6 4,12 7 3,-12-7 6,10-2-2,-10 2 4,0 0 4,18-7-1,-12-3 1,3 1 1,-1-1 2,0 0 0,-2-2 13,-3 2-14,4-6 7,-4 5 4,-2 0 2,-1-1-3,-1 0-5,-3 2 2,4 10-6,-8-15 7,1 9-1,-2 0 4,9 6-6,-22 0-3,8 3-9,1 0-14,-6 3-13,4 1-18,-3 3-26,5-5-9,-4 5-98,1-3-210,3 0 92</inkml:trace>
  <inkml:trace contextRef="#ctx0" brushRef="#br0" timeOffset="10774.7114">1053 5332 175,'0'0'192,"0"0"-21,0 0-8,0 0-21,0 0-14,0 0-11,0 0-12,-5-7-15,5 7-18,0 0-10,0 0-10,0 0-5,0 0-5,0 0 2,0 0-7,13 28-7,-9-20-7,-1 3-1,3 0-4,0-1-8,0 1-6,0 1 1,-1-2-6,3 2-15,-2-1-7,3-3 4,-1 1 3,-1-3-3,2 1 1,0-2 0,-2 0-1,4-3 3,-11-2 0,18 1 5,-18-1-1,19-5 11,-11-3-7,1 2-1,-9 6 4,14-13 3,-6 3-4,-5-1 5,3 1-2,-1-1 8,-4-1-3,-1 12 1,0-22-7,0 6 3,-1 6-5,-4 1 7,-1-1-6,0 0 3,-1 3-13,-3 2 4,-1 0-2,1 1-20,-3 3-5,13 1-12,-27 1-8,10 4-9,-2 2-21,2 1-20,-5 6-63,5-5-185,-2 10 82</inkml:trace>
  <inkml:trace contextRef="#ctx0" brushRef="#br0" timeOffset="12076.9684">1634 7250 66,'0'0'175,"0"0"-22,-8-16-6,8 16-9,0 0-10,0 0-13,0 0-12,0 0-12,0 0-8,0 0-12,0 0-7,0 0-8,-1-7-1,1 7-11,0 0-5,0 0-5,0 0 0,9-7-3,-5 5-3,1-2-6,3-3 4,2 1-7,0 0 4,-2 0-6,6 0-1,-3 1 1,5-2-7,-5 2-1,2 0 4,-1 1-8,-1 1 4,1-2 2,-4 2-5,1 3-5,-2-1-1,-7 1 2,14 0 0,-14 0 0,11 1-1,-11-1-1,8 3 7,-8-3-4,9 7-4,-7-4-6,1 4 5,-3 0-1,0 4 6,0 1-4,-4 4 2,-1 3-1,-4 6 3,0-2-2,0 1-1,-4 1 2,2-1 4,-2 2-7,0-1 2,0 1 3,1-1-3,-1 0-5,4-1 4,-4-6-6,8 1 2,-3-1-10,1-1-3,0-1 1,3 1-5,1-4-12,-1-2-7,4 0-20,-2-4-9,2-7-10,2 14-8,0-9-8,-2-5-16,4 9-94,-4-9-222,3 5 99</inkml:trace>
  <inkml:trace contextRef="#ctx0" brushRef="#br0" timeOffset="12556.6232">2005 7307 180,'0'0'171,"0"0"-13,-4-7-7,4 7-12,0 0-15,0 0-8,-7-4-15,7 4-9,0 0-11,0 0-12,0 0-10,0 0-11,0 0 0,0 0-5,0 0-5,-4 15-6,4-5-2,0 0-1,2-1-5,-2 2-1,0 1-5,2-1 0,2 0-1,-1 0-6,-1 1-3,2 0 3,0-4-12,1 3 1,1-4-8,-2 3 3,0-2-1,1-4 5,-1 0-7,0 2 9,1-3-4,-5-3 2,7 4 1,-7-4 2,7 3-6,-7-3 9,0 0-7,12-5 7,-12 5-2,7-8 2,-4 1 1,0-3 7,-1 4-1,-1-2-3,2-4-3,-2 1 7,-1 0 1,-1 1-3,-2-7 3,0 5-2,0 1 2,-1 0 4,-1 0 9,0 1-2,-2-2-2,1 4-6,1-1 3,0 4-1,-1-2-4,1 2-1,-1 1-6,6 4-4,-9-5 6,3 2-11,6 3-9,-12 0-13,12 0-8,-9 4-9,5 0-10,-1 0-9,0 1-11,3 2-9,-2 1-14,-1 1-8,3-2-18,0 3-127,2-3-265,0-7 119</inkml:trace>
  <inkml:trace contextRef="#ctx0" brushRef="#br0" timeOffset="13596.5552">2306 7232 146,'-5'-5'206,"5"5"-10,0 0-16,-7-3-16,7 3-15,0 0-15,0 0-12,-7-4-12,7 4-14,0 0-10,0 0-14,0 0-10,0 0-7,0 0-8,0 0-6,0 0-2,0 20-4,-1-10-3,1-2-2,0 4-3,1 4-2,-2 0-3,2 0-4,-1 1 0,-1 0-1,-2 0-3,4-1-3,-3-1 1,3-3-4,-1 5-6,0-5-3,1 0-12,-1-2-4,-1-1-6,2-2-4,-1 1-7,0-8-2,0 12 0,0-7 2,0-5 0,4 6 7,-4-6 1,2 8 5,-2-8 4,0 0 2,0 0 0,10 1 1,-10-1 4,0 0-4,10-12 9,-10 12 7,7-7-7,-3 2 2,3-6-3,-6 5-2,4-4 8,0 3 2,-3-1 5,3 1 0,-3 2-3,4-3 6,-2 4-2,-1-2 2,-3 6 0,8-10-3,-5 5 1,-3 5-2,3-6-2,-3 6-3,0 0-1,7-6 8,-7 6-9,0 0 3,7-2-6,-7 2 6,0 0-3,0 0 0,9 8-3,-5-4 6,-4-4-1,5 9-5,-2-3 2,1-2 4,-4-4 12,2 14-14,0-7-1,1 0 0,0 1 3,0-4 1,-3-4-3,3 10-1,-1-6-1,2 1 5,-4-5 0,7 6-4,-7-6-4,7 5 10,-7-5-7,8 1 5,-8-1-3,0 0 1,14-9 0,-5 1 3,-3 1-6,3 0 6,-2-1-4,0-3 2,-1 1 2,-1-2-1,-2 1 5,1 1 9,-4-1-1,2 1 21,-2-1-5,-3 2 9,0 1 1,-2 0 1,2 2 0,-4-2-3,-3 4 2,1-2 0,-1 4-3,0-1-8,-2 2 0,2 1-6,-3 0 1,4 1-4,1 0-2,8-1-2,-12 3-4,7-1-1,5-2-3,-9 2-2,9-2 1,-8 3-2,8-3-5,0 0-7,-6 6-1,6-6-2,0 0-3,0 0-1,0 0 4,0 0-2,16 11 0,-9-11-10,-7 0-8,18-3-3,-7 1-9,1 0 0,0 0-4,1-1 1,0-1-3,0 0 7,-1 0-2,0-1 2,-1 0 2,2 2 6,-1-2 3,-3 1 6,2-1 2,-1 0 3,-4 2 0,3 0 0,-9 3-1,11-4 7,-11 4-6,9 0-1,-9 0 7,0 0 1,12 3 1,-8 0 0,-4-3 6,5 6-2,-5-6 4,6 5-5,-4-1 3,-2-4 2,4 11-1,-3-7 5,-1-4-7,5 13 4,-1-6-1,-1 0 1,-1-2 0,2 4 2,-1-2-2,1 1-3,-2-2 2,6 3-3,-3-2 4,0 2 0,1-3-2,0 1 6,1-1-3,1-2-4,-1 3 3,0-2 0,1 2 1,2-2 1,-1 0-2,0 2 1,0-3 1,-4 1-1,0 0 0,0-2 0,-1 2-6,0 0 1,0 2-2,-4-7-8,3 8-8,-3-1-4,0-7-9,-4 14-6,-2-5-4,1 1 0,-1-1-17,-3-1-7,1 0-2,-1-1-12,0 0-6,-2 1-14,0-2-68,0 1-184,-1-4 81</inkml:trace>
  <inkml:trace contextRef="#ctx0" brushRef="#br0" timeOffset="14245.6017">3023 7325 9,'2'-7'188,"-2"7"-11,0 0-11,0 0-8,2-7-12,-2 7-13,0 0-17,0 0-13,0 0-5,0 0-18,0 0-7,0 0-12,0 0-17,0 0-5,0 0-11,0 0-10,-23 12-5,18-7-7,-1-1-1,-1-1 3,3 2-1,4-5-7,-12 5 1,6-1 2,0-2 0,6-2-1,-11 3 2,11-3-1,-10 2 0,10-2 2,-9 0 0,9 0-1,0 0-2,0 0 2,0 0-5,0 0-2,-12-2 7,12 2-7,0 0 7,0 0-1,0 0-2,0 0-5,0 0 6,0 0-3,0 0-2,17-14-1,-17 14 2,9-1 1,-9 1 1,12 0-2,-12 0 5,13 1-6,-13-1 6,10 5-5,-5-3 4,0 4-4,1-2-1,-2 3 7,1 1-5,-2 3 2,1 0 1,-3 1-1,-2 5 0,0 0-3,-2 1 7,0-1-3,1 0-1,-1-2-4,-1-2 6,-1-2 0,2-1 2,-1-1-5,1 1 1,1 0 1,-2-1 1,0-2 0,1-1 8,-1 1 3,1-2 0,3-5 8,-5 7 3,1-3 7,4-4 1,-7 6 2,7-6 10,-5 4-1,5-4 5,0 0-3,-6 3-3,6-3-2,-6 4-5,6-4-5,0 0-4,0 0-4,0 0-6,0 0-1,0 0 1,0 0-4,0 0 0,0 0-3,0 0 3,0 0-4,26-14-4,-16 7 6,1 0-2,-1-1-4,5-1 1,-3 1 6,-2 2-9,3-2 1,-2 1-2,1 2-5,-1 0-10,0-3-13,5 3-12,-4-1-11,0 1-29,0 3-20,-3-2-15,2 2-20,-2-1-18,-9 3-144,13-3-319,-13 3 140</inkml:trace>
  <inkml:trace contextRef="#ctx0" brushRef="#br0" timeOffset="14766.4857">3323 7394 98,'0'-5'163,"0"5"-3,0 0-11,0 0-4,0 0-17,0 0-10,0 0-9,0 0-12,0 0-12,0 0-11,0 0-8,0 0-6,0 0-5,0 0-6,0 0-8,0 0 0,0 0-9,0 0-2,0 0-2,0 0-3,0 22-5,0-22 1,0 13-1,0-13-1,-1 16-8,1-10 2,0 2-1,0-8-4,0 13 4,1-5-1,-1-1-4,0-7 0,5 13 1,-5-13-2,4 8 0,-1-4-2,-1 1 3,-2-5-1,4 6-5,-4-6 7,5 6-7,-5-6 0,4 3 5,-4-3 1,0 0 0,10 0 1,-10 0-5,0 0 3,0 0 8,12-3 3,-12 3 3,6-5-7,-3 0 2,-3 5-3,6-10-2,-5 6 4,-1 4 3,3-12 10,-2 7 4,-1 5-6,1-12 1,-1 12-5,-4-13-1,2 5-2,2 8-5,-4-14 0,0 7-1,2 2-5,-2-1-3,4 6 10,-6-11-12,2 6-7,0-1-1,0 2-6,4 4-3,-10-9-8,5 7-10,5 2-7,-8-9-3,4 6-3,4 3-1,0 0-8,0 0-10,-15-3 0,15 3-9,0 0-10,0 0-4,-13-2-10,13 2-10,0 0-18,-11 4-97,11-4-239,0 0 106</inkml:trace>
  <inkml:trace contextRef="#ctx0" brushRef="#br0" timeOffset="15312.671">3510 7084 58,'0'0'145,"0"0"-16,0 0-8,0 0-10,0 0-11,0 0-7,-19 5-12,19-5-9,-6 6-1,6-6-14,-6 8-2,2-4-7,0 2-1,2 1-6,-3 1-4,1 1-8,-1 0 0,2 2-1,1-1-5,-1 1-1,2 0 0,1-1-8,-4-2 1,5 4 6,-2-2-12,1 0-1,4-4 6,-3 5-8,0-6 7,2 2-9,-2 1 5,-1-8-3,7 9 2,-4-4-3,1-3 3,-4-2-2,8 4 0,-8-4-7,11 3 13,-11-3-4,12-3 2,-12 3 0,10-6 11,-5 2 3,0 0 4,0-1-3,1 1 9,-1-2 4,1-3 0,-1 0 5,-1 1-3,0-1-1,-2 1 0,0 2-5,-1-5-6,2 5-6,-2-3 2,-1 9-1,0-13-2,0 6-6,0 7 2,-1-11-4,-1 3 0,2 8-14,-4-7-8,4 7-9,-7-7-8,7 7 1,-12-2-2,12 2-14,-15 4-5,5-3-11,0 6-7,1-3-16,-3 4-6,2-2-13,0 2-5,1 1-34,-5 2-90,1-2-247,1-1 109</inkml:trace>
  <inkml:trace contextRef="#ctx0" brushRef="#br0" timeOffset="19687.0234">8133 11001 105,'0'0'146,"-4"-5"-7,4 5-11,0 0-6,0 0-1,0 0-10,0 0-7,-4-4-5,4 4-5,0 0-6,0 0-5,0 0 1,0 0-5,0 0-5,0 0-7,0 0-2,0 0-10,-6-6-3,6 6-4,0 0-5,0 0-2,-6-4-4,6 4-7,-7-3 1,7 3-8,0 0 0,-9-4-4,9 4-2,-10-3 0,4 0-3,6 3 2,-12-2-4,4 0-3,-1-1 2,0 1-1,0-3-3,-1 3-1,1-2 5,0 2-7,-2-2-4,2 0 3,0 1-2,-1-1-2,1 2-2,1-2 2,0 1 1,0 0-5,1 1 3,7 2-3,-14-4 2,8 1 1,6 3-1,-10-2 2,3 0 0,7 2 0,-8-2-4,8 2 4,0 0-3,-7-4-2,7 4-6,0 0-3,0 0-5,0 0 2,0 0 2,0 0 0,0 0 2,0 0-3,0 0 3,0 0 3,0 0 3,0 0-7,20 10-4,-13-7 1,-7-3 7,19 0-3,-8 0 7,2 0 0,4 0 2,2 0-6,-2 0 4,3 0-6,0 0-1,0 0-2,1 1-2,1 1 2,-2 0 0,0 1-1,6 1-1,-7-2-5,0 2 8,-2 1-4,0 1-4,1-1 10,-2 1-3,-4 1-7,2-1 3,-1-1 0,2 5 6,-3-6-12,-3 2 8,1 1 0,-1-5 4,-3 3 0,2-1 3,-3-1 1,0-1-3,-5-2 2,11 6 8,-8-5-4,-3-1-1,6 4 9,-6-4 11,0 0 16,0 0-10,0 0-5,0 0 9,0 0-10,0 0 2,0 0 1,0 0 1,0 0-5,0 0-2,0 0 0,-12-20 3,4 18-6,8 2 0,-11-3 2,11 3 0,-15 0-1,5 0 5,10 0-11,-19 2 2,8 1 2,-1 1 1,3 0-1,-4 0-3,3 1 0,-1 0 2,-1 2 0,1 0-1,-1-2 5,1 3-5,-1-2 4,1 2 2,-1 1-6,-1-1 3,3 0 0,1 0 0,-2 0 0,0-1 0,2 1-2,1-2-1,-3-1 0,4 1 0,-5 2 3,3-2-4,2 1 1,-3-2 2,0 0-1,1 2-1,2-2-3,-1-2 1,2 1 0,1-2-1,-2 1 3,7-3 4,-10 5-5,4-3 1,6-2-1,-9 0 1,9 0 3,0 0-9,-13-6 3,7 2 0,2 0 0,4 4 2,-5-12-2,2 2 0,0 1 2,2 0-6,0-4-1,1 1-6,-1 1-7,2-1-2,-2 0 4,1-4-5,0 3-6,1 0 4,-1 3 5,0-1-11,1 2-3,-1-3-7,0 5 11,0 7-23,1-14 1,-1 14 3,0-10-5,0 10-27,0-7-22,0 7-98,0 0-215,0 0 95</inkml:trace>
  <inkml:trace contextRef="#ctx0" brushRef="#br0" timeOffset="22346.7616">8077 10198 98,'0'0'130,"0"0"-11,0 0-2,-8-5-10,8 5-1,-5-5-6,5 5-7,0 0-6,-6-7-11,6 7 3,0 0-4,-6-7-1,6 7-6,-1-8-3,1 8 2,-2-6-8,2 6-1,0 0-12,-4-11-3,4 11-7,0 0-3,-2-9-1,2 9-4,0 0-5,4-9 3,-4 9-8,8-6-3,-3 3-2,0-1 3,3 1-2,0 2 0,3-2-2,-1 2-8,1-2 3,1 3 1,-2 0-6,2 0 2,2 3-1,-4 0-2,3 1-5,-1 0 4,-1 3-7,-1 0-5,-1-2 1,-1 4 0,-2-1-6,2 1 6,-6 1-3,1 1 8,0 0-4,-1-2-2,-1 3 5,-1-2 0,-1 0-3,-1 2 3,-1-3-5,-2 2 4,1-2-12,-2 0 7,1 1-4,-1-2 0,0 0-6,0 1 3,-3-1-1,4 0 8,-3-3-2,1 2 0,1-4-1,1 2 3,1-1-5,4-4 8,-6 5-1,6-5 0,-5 5-1,5-5 1,0 0 0,-3 5 2,3-5-1,0 0 0,0 0 1,14 4 5,-14-4-2,18-1-1,-9-2 7,1 2 2,2-2-1,-1 3 3,2-3-4,0 3 5,-2 0 1,3 2-1,-2 0-2,1 1 3,-3 1-3,0-1 1,0 2-2,-2 3 0,-3-1 4,0 2-3,-1 1 0,-4 0 5,-1 2 2,0 0-5,-2-1 6,-2 0-1,-4 3-2,0 1 4,-1-3-6,1 1 7,0 1-1,-1-5-2,-3 1-8,0 2 5,3-4-3,-2 1 4,1-2-5,1 0 3,1-1-3,-3-1 2,2-1 0,1 0-17,0-2 3,3-1-16,6-1-6,-13 0-15,13 0-10,-12-2-7,12 2-21,-5-5-24,5 5-99,-2-8-223,2 8 100</inkml:trace>
  <inkml:trace contextRef="#ctx0" brushRef="#br0" timeOffset="22836.5511">8514 10206 64,'0'0'147,"-10"-6"2,6 3-20,4 3-11,-8-4-10,8 4-12,-7-3-11,7 3-7,0 0-12,0 0-4,-16 8-10,13-4 4,1 6-16,-3 0 8,1 5-12,0 2-3,0 0-4,2 1 5,0 2-6,1-3-5,2 2-4,-1 0 0,3-2-6,1 1 3,2-2-2,-1-1 3,3-1-6,-3-3-1,3-1 0,-1 1-1,1-4 1,1 0 0,-1 0-2,2-2-1,-4-3 0,2-1-1,1 1 0,-9-2 0,17-2-2,-7 0 6,-1-4-8,0-2-1,-3 0-1,1 0 0,0-4 1,-1-2 2,0-3-1,-1 0-9,-3 0-7,0-3 1,-2 2 4,0 0-8,-2-2 4,-2 2-3,-1 1 0,-1 0 3,-1 5-1,-1 1 3,1 2 3,-1 1-5,-1 1 3,-1 0 8,-1 3-6,-1 1 1,2 2-7,-1 1 0,-1 1 6,3 2 0,0 1-13,-2-1-14,4 1-10,0 0-8,0 2-2,3-2-11,-1 2-16,3 2-28,-1-3-57,3-5-181,-1 13 81</inkml:trace>
  <inkml:trace contextRef="#ctx0" brushRef="#br0" timeOffset="23890.7487">8892 10085 96,'0'0'132,"0"0"-17,-9 0-15,9 0-9,0 0-9,0 0-3,-8 9-9,8-2-8,0-7 0,-1 17 0,1-7 0,0 4-5,1 1-6,-1 2-8,2 2 8,-1 5-5,-1-5-9,2 1-6,0-3 7,-1 2-8,1-2 2,4 0-7,-3-6-1,4 5-4,-3-5 0,2-1-2,-1 0 0,2-3-7,-2 3 3,1-3-5,2-2 3,-4 0-2,1-3 1,-5-2-1,11 5 3,-4-4-5,-7-1-5,12-4-3,-7 0-3,2-4-5,2 1 4,-2-2-2,0 0-2,1-2 0,-2 1 3,2-1-1,-2-2-1,-1-1 2,0 2 0,0 2 0,0 0 4,-2 1-2,-1-2 7,0 5 9,-2 6 4,2-9 3,-2 9 3,2-8-6,-2 8-1,0 0-2,2-6-3,-2 6-6,0 0 5,0 0-2,0 0-2,0 0 1,0 0 0,0 0-3,-4 23-4,4-23 4,2 13-2,-1-6-1,2 2 1,-2 0 2,1-4 2,1 4-4,1 1 4,1-3-6,-1 0 0,-1-1 5,3-1-4,-1 0 1,0 1-1,1-3-1,-1 0 3,-5-3-5,12 4 1,-7-4-2,-5 0 4,19-1 1,-12-2-2,-1 0-2,1 3 0,0-5-3,1-4 11,-3 6-7,1-5 0,0 0-3,0-2 1,-4 0 1,2 0 7,0-2-8,-3 3 1,0-5-1,1 3 3,-4 0 4,1-2 0,0 1-3,-3-1-2,-4-1 3,0 4 10,0 1 1,-3 1 8,0 2 2,-3-3 9,-3 3 0,1 4-6,-3-2 5,1 0 4,-1 4 0,-1 1 4,4-1 9,-2 2-6,6-1-5,2 0-2,-1-1-2,3 0-7,8 0-4,-10 3-4,10-3 0,-9 2-1,9-2-3,0 0-2,0 0 0,0 0-3,0 0 3,12 12-1,-1-12-4,3 0 4,-1 0-14,7-4-5,-3 1-10,3-2-4,-1 3-9,2-3-6,0-2-2,1 1-4,-3 2-7,2-3 2,-4 0 0,3 2 3,-2-1 0,-2-1 14,2 1-3,-6 2 6,0 0-2,-4 0 9,-1 1 3,-1 2 12,-6 1 10,10-4 8,-10 4 0,7-5 5,-7 5-4,0 0-3,0 0 0,0 0-1,0 0 0,0 0-4,0 0 0,0 0-2,0 0-4,0 0 5,-18 17-4,18-17 4,-4 10-2,4-3-2,-3-2 5,3-5 1,2 13-9,-2-13 6,1 15-3,0-5-3,4-2 2,-2 1 5,3-1-2,-2 1 3,4-1-4,-2 1-1,3 0 5,0-1-4,-1 1-3,1-1 3,2 1-2,-2-1 4,1 0-7,2-1 2,-3 1-1,-2-1 2,3 0-2,-3 0 1,-1 1-1,-3-2-4,2 2 5,-4 0-4,1 3 4,-4-4-5,1 3-6,-3 1-7,0 0-15,-2-1-4,-1 1-15,-3 2-5,3-3-13,-5 1-12,2-1-16,1-2-21,-1 1-109,-2-5-248,1 1 110</inkml:trace>
  <inkml:trace contextRef="#ctx0" brushRef="#br0" timeOffset="24496.4906">9588 9976 59,'0'0'118,"8"-8"-2,-3 4-20,0 0 2,2 0-17,-7 4-5,11-2-2,-11 2-11,12-1-8,-12 1-2,14 3-6,-8-1 6,2 2-11,-2 1 2,2-1-3,-3 0-3,0 1 2,3 0-2,-1 4-3,-2-1 1,1 1-6,-3-1-7,1 1-3,0 1 6,-3-1-6,3 0-3,-3 1 3,1 0-4,-4 0-5,2 0-1,-1-3 5,-3 1-6,1 1 4,0 0-7,-1 0-4,0-3-9,0-1 4,-1 1-2,0-1 1,2-1 1,-3 0 4,6-4-2,-6 8 3,6-8 3,-5 5-2,5-5 5,-4 5-5,4-5 3,0 0-8,0 0 9,0 0-2,0 0-2,0 0-1,5 11 5,-5-11 3,0 0 0,12 1-4,-12-1 4,10 2-1,-4 0 5,2-2-4,-8 0 0,11 5 0,-3-2-1,-3-1 3,2 3 0,-1-1 1,-1 0-2,1 2 3,-2-1-2,0 1-5,1 3 5,-2 0 1,-1 1 5,0 0 2,-4 0-2,1 2-7,0 0-1,-4-2-1,1 1 5,0 1-9,-1-4 7,-1 4-6,2-4 2,-1 3-2,-1-3-1,1-1 1,0 2 2,-2-1-6,0-3 0,3 0-9,-1-1-5,5-4-9,-10 7-13,10-7-17,-9 4-6,9-4-27,-8 0-21,8 0-48,-9-5-82,9 5-254,-10-8 112</inkml:trace>
  <inkml:trace contextRef="#ctx0" brushRef="#br0" timeOffset="24961.7797">9935 10100 123,'0'0'115,"0"0"-14,0 0-4,-16-9-12,16 9-9,0 0-9,0 0-11,0 0 3,-5 15-5,5-15 5,-5 14-1,4-5-2,-2 2-1,3 0-7,-1 2-4,0-1-2,-1 2-1,2 2-1,-1-3-2,1-1-4,1 1-7,1 3-3,-2-4-5,2 1 4,0-1 3,0 0-6,-1-3 3,3 1-12,-1-1 8,-1-2-8,1-1 0,-3-6 4,5 10-4,0-6-3,-5-4 3,8 3-2,-8-3 1,10 2 0,-10-2-1,9-7-3,-4 2 1,2 0-1,0-4 2,-1 1-2,0-1 1,0-3-2,3-1 0,-3-3 2,-1-1-6,1 0 1,-1 0 0,-3-1 0,0 0 5,1-2-5,-3 3 3,0 0-3,-5 2-4,3 4 4,-1-1 1,2 4 2,-3-1-1,0 1-1,0 2-8,-1 2-8,5 4-4,-11-6-12,6 3 0,5 3-18,-11-1-13,11 1-23,0 0-14,-12 0-36,12 0-72,-9-1-222,9 1 99</inkml:trace>
  <inkml:trace contextRef="#ctx0" brushRef="#br0" timeOffset="25345.8831">10042 9726 47,'0'0'155,"-10"-2"-14,10 2-13,0 0-19,0 0-8,-12 4-9,8 1-11,1 0-3,0 1-16,-2 3 0,1 2-3,3-1-12,-2 2-3,1 0-5,3-1 0,-1 0-2,1 4-7,1-3 2,0 0-2,2-1-5,1 4 2,-1-4-6,2 1-9,-1-2 7,4-2-13,-1 0 8,1-3 7,1 0-11,4 0 0,-2-3 4,0 0-4,0-4 0,-2 1 0,2-3 1,-1-3-4,1 0-4,2-4 12,-3 0-1,-1-4 3,-1 1-3,0-3 6,0 4-3,-2-3 0,-2-1 2,-3 2 2,0-2-2,-4 0-8,0 3 2,-5-1 3,1 1-3,-2 3-6,-2 0-1,0 1-9,-3 6-12,0-1-16,-4 2-6,-2 3-23,0 0-21,2 3-26,-3 2-151,-8 2-280,1 2 124</inkml:trace>
  <inkml:trace contextRef="#ctx0" brushRef="#br0" timeOffset="26377.0694">5336 11061 32,'0'0'82,"0"0"6,-8-2-1,8 2-8,0 0-4,0 0-4,-8-4 1,8 4-14,0 0-1,0 0 4,0 0-1,-6-4-2,6 4-9,0 0 8,0 0-7,0 0-3,0 0-6,0 0-3,0 0 2,0 0-5,0 0-11,0 0 7,0 0-3,0 0-5,0 0-3,0 0 2,0 0-1,-3 13 2,3-13-5,0 0 6,7 21 0,-5-10 7,1 0-2,0 4-8,1 2-1,-1 2-3,1-1-5,-1 0 4,-2 2-5,3 6-2,-2-9 1,1 9-1,-2-5-16,0-3-6,1 7-20,0 0-9,-2-7-9,4 9-16,-4-9-14,1 8-8,-1-7-37,-2-1-70,-1-2-211,1 1 94</inkml:trace>
  <inkml:trace contextRef="#ctx0" brushRef="#br0" timeOffset="27577.9676">5349 11851 96,'0'0'134,"-3"10"-11,3-10-3,-3 10-21,3-4 1,0-6-12,-1 12-4,1-3-14,1 1 1,-1 0-6,2 2-10,0-3 2,0 3-2,-1 1-11,1 3 4,0 0-2,3 0-9,-3 1-11,1 0 3,-1 0-2,1 0 0,-1 0-9,1 0-1,0 1-5,-1-1-7,1-1-12,1 1-2,-1-1-9,1 0-20,1 0-3,0-2-3,1 2-11,-3-5-3,3 0-8,0 1 4,-1-1 0,1 1 13,0 3 1,-1-5 8,1 2 0,-1-3 1,0 1-1,0 0 1,-1 0 6,0-2 1,1 2 5,-1-2 2,-2-1 5,2-1 4,-1 1 0,1-2 6,-4-5 4,5 10 5,-4-6 12,-1-4 5,4 9 9,-4-9 0,4 8-2,-4-8 8,1 8 5,-1-8 4,0 6 10,0-6-4,0 11-3,0-11 2,-4 9 8,4-9 5,-4 9-6,2-4-8,2-5 1,-3 12 2,1-8-17,2-4 14,-4 13 0,1-6-7,2-2-4,1-5-5,-5 14 0,4-9-11,-1 3 2,-1-1 2,3-7-5,-2 17-2,1-11 0,1 2 1,-1 0-7,2 1 4,-2 1-8,1 0 7,0-1-1,0 0-2,0-9-3,0 16-2,0-9 0,0 0 3,1 2-12,-1-9-6,0 11 7,0-4-10,0-7-10,0 8 3,0-8 4,1 6 6,-1-6-7,0 0 5,4 11 0,-4-11 3,0 0-11,0 6 9,0-6-3,0 0 7,0 0-1,0 0 10,-2 11-4,2-11 2,0 0-3,0 0 2,0 0 5,0 0-6,-4 4-1,4-4 6,0 0 1,0 0-3,0 0-5,0 0 9,0 0-6,0 0 4,0 0 2,-13-16-7,9 11 3,4 5 2,-5-11 1,1 5-3,2 0 8,-1-5-6,1 2-4,-4-2 5,3 0-2,-1 2 4,-1-3-9,-2 0 0,1 3 2,-1 0 3,2-2-3,-1 0 3,-3 3-14,3-1 12,-2 2 0,1-1 10,0 1 0,1-1-2,-2 1-8,1 0 7,-1 4-3,2-1-1,6 4 6,-10-5 0,10 5 0,-9-4 6,9 4-8,-7-4 0,7 4-2,0 0-4,-9 0 2,9 0 3,0 0-1,0 0-4,-2 13 1,2-13-3,3 11-3,-3-11 11,6 13-2,1-3-6,-1-1 0,0-1 6,1 3-8,1-1 0,3 1-1,-3 0 3,-1-1 5,6 1-1,-3 1 4,2-1 0,-5-2-7,2 0 5,-1-1-2,1 0 2,-3 1-5,1-1 11,-2-3-6,0 1-3,-1 2 3,2-4-6,-2 2 3,0-2-11,-4-4 14,5 5-6,-5-5 2,5 5 0,-5-5-5,3 7 11,-3-7 1,0 0-3,0 0 8,0 0-4,6 2 1,-6-2 2,0 0-1,0 0 7,0 0-7,0 0-1,5-14-6,-5 14-1,4-12-3,-1 5 3,2-1 6,-1-2-4,1 0-7,1-1 4,0-2-11,0 3 16,3-3-5,-1-2-4,1 3-4,-1-3 6,-1 3-1,0 3 5,1-4-11,-1 1 6,0 5 7,2-2-3,-4-1-6,1 2 2,-2-1 3,0 3-5,1 1 4,0-1 2,-2 0-4,0 0 3,-3 6 9,7-8-11,-3 4-9,-4 4 21,4-5-1,-4 5 6,4-5 8,-4 5 0,0 0-2,0 0-4,0 0 8,0 0-12,0 0-3,0 0 4,0 0-5,-25 10-5,15-5-1,0 4 2,-5 1-8,0 1-8,-1 4 1,-5 3-8,0-2-14,-1 4-10,1-2-14,1 0-27,0 1-16,0-2-40,-3 0-73,6-5-229,0-2 102</inkml:trace>
  <inkml:trace contextRef="#ctx0" brushRef="#br0" timeOffset="28676.4993">3087 12100 109,'-4'-6'138,"4"6"-8,0 0-5,0 0-8,0 0-5,-5-5-8,5 5-7,0 0-5,0 0-1,0 0-15,0 0-5,0 0 0,0-9-16,0 9-5,0 0 4,0 0-10,7-8-6,-7 8-11,11-6-1,-6 3 2,6-1-5,-3-1-1,2 5-6,1-3 1,-3 3-4,3 0-6,-1 3-2,1 1-1,-2 2 1,-1 1-4,-1 4 3,0 0 5,-3 5 3,-2 1-4,-4 1-2,0 8 0,-3 1 1,-3-2 0,-3 0-3,2 1-1,-3-2 0,3-1-2,-4-2-2,3-3 2,1-1 2,0-3-1,-4 1-6,5-6 3,1 3-3,0-5 1,0 1 3,1-3 1,1-1 2,1 1 0,4-5-3,-6 7-2,6-7 1,-4 5 2,4-5-5,0 0 5,-3 5-8,3-5 7,0 0 1,0 0-4,0 0 4,0 0-3,20 3 4,-12-3 0,3-3-2,1 3-2,0 0 3,0 3-5,-1-1 0,3 0 4,0 2-4,0 0 0,3 1 1,-4 0-1,0-1 5,2 5-2,-5-1 0,-1-1 1,1 1-3,-2 1 1,-2 3 2,-2-2 4,-1-1-8,-2 2 7,-2 5 6,-2-3-11,1-1 1,-6 4 2,0-2 3,1-3 3,-1-2-1,-4 3-9,2-4 5,-4 1-12,0-1 15,3-3-5,-1 1 6,-1 0 0,2-3-1,-2-1 2,2 0-15,-1-1-7,-1-1-14,1 0-4,0-1-4,2-2-18,1 1-4,1-1-10,1 1-7,7 2-20,-9-7-16,5 3-98,4 4-226,-3-6 101</inkml:trace>
  <inkml:trace contextRef="#ctx0" brushRef="#br0" timeOffset="29120.0881">3459 12311 173,'-11'-6'183,"11"6"-10,-10-1-29,10 1-14,0 0-16,-14 1-12,14-1-7,-6 5-11,1 0-12,5-5-8,-3 12-2,-1-2-11,2 0-1,-1 2-13,3 0 3,0 4-8,1-1-2,1 2 2,0 0-5,2 0-7,2 0 2,-2-3-3,0 2-4,1-6-3,3 5 6,-3-5-12,3 0-4,-1 1-7,1-3-3,1 1-1,0-3-2,0-2-3,-3 0 0,3-1 3,-4 0 2,-5-3-1,12 0 7,-12 0-6,10-7 3,-4 1 2,1-1 3,-2-2 1,-1-4-6,-2 1 1,1-5 12,-3 1-11,-3-1 3,1 0-1,-3 0-1,-2-1-3,1-2-4,-4 4 0,-2-7 5,3 9-1,-4 1 1,2-3 0,-3 3 1,5 6-5,-3 0 7,1-2-2,-1 4-2,3 2-2,-2-1 0,11 4-18,-16-1-16,16 1-19,0 0-18,-17 5-11,13-2-11,0 1-98,4-4-217,0 0 96</inkml:trace>
  <inkml:trace contextRef="#ctx0" brushRef="#br0" timeOffset="30195.9971">3696 12111 92,'0'0'175,"-10"-7"-15,5 3-13,5 4-15,-9-3-9,9 3-15,-8-4-15,8 4-10,0 0-6,-9-3-10,9 3-10,0 0-9,0 0 0,0 0-8,-12 8-4,8-1-6,-1 0-6,1 4-5,-2-1 4,0 6-3,1 0-3,1-1-8,0 1 7,2 1-5,-1-3-2,1 3-6,-1 0 1,2 0-3,2-4-1,-1 1 1,3-1 3,1 3-4,-2-4 6,3-2-12,2 2-3,-1 0 2,2-3-1,-3 0 0,3 2 3,-1-3-3,3 4 6,-2-2-2,0-1-1,-3 1 1,4-1-2,-4 1 1,0-2 4,0-1 1,0 2 2,-2-4-5,0 3 20,-2-1-22,2-2 2,-3-5-2,3 13 4,-3-13 0,-5 12-1,3-6 5,-1 1 0,-3 0-6,-1-2 3,-1 2 0,0-1 3,-3-2 1,1-1 6,-1 1-3,0 0 6,1-3-5,-4-1 3,4 0-5,-2-1 5,1-2-2,1 0 3,1 1-9,2-1 6,2-1-5,5 4 4,-8-10-6,6 4 2,2 6 0,0-12-3,1 2-3,2 2 2,1-2 0,2-2 1,2 2-2,2 3 4,1-5-3,2 0 3,-3 4-9,2 2 5,-1-2 0,0 1-3,-1 2-1,1 2 3,-2-1-1,-1 2-1,3 1 0,-4-1 3,-7 2-1,14 2 0,-7-1 0,0 2 1,2 0-4,-3 0 8,4 0-8,-3 2 3,1 1-1,-1-1 5,3 1-5,-4-2 1,1 3 1,1-2 0,-2 0 5,-1 0-3,-1-1-7,1 0 6,0 1 2,-5-5 0,6 8 0,-6-8-3,5 4 5,-5-4-4,5 5-1,-5-5 5,0 0-6,0 8 11,0-8-4,0 0 3,0 0-7,0 0 3,-13 3-4,13-3 3,0 0-1,-10 0 5,10 0-6,0 0 10,-12-5-2,12 5 6,-6-7 0,6 7-4,-5-5 3,5 5-6,0 0-1,-1-10 1,1 10-3,0 0-3,3-15-1,1 10 2,2 1 1,-2-3-2,3-1-2,-1 2 0,2 0 6,1 1-4,-3 0-4,1 1 3,-1 1-5,4 1 1,-2 1-2,-8 1 2,13-1-1,-3 1 2,-1 4-4,-3-3 8,3 4-6,1 0-3,-2 2-1,1-1-1,0-1-3,0 3 3,0-1-2,0-2 1,-2 2-3,1-1-8,-3-1-8,0 1 3,0-1-4,0-1 8,-1-1-13,-4-3-1,8 7 0,-8-7 6,5 4 8,-5-4 9,0 0 11,0 0 8,0 0 0,0 0 0,0 0-3,0 0 8,0 0-2,0 0 4,0 0 8,-13-18 3,13 18-1,-4-8 6,4 8-10,-2-9 1,2 9-6,0-15 3,0 15-6,1-14 1,2 10-6,-3 4 12,5-13-12,0 5 0,0 1-1,2 0 4,3 0-8,-4 1 3,1-1-4,3 5-5,-4-2 5,2 3-3,-8 1-3,18-3-5,-18 3-6,14 1 0,-14-1-5,15 4 0,-15-4-10,12 6 0,-7 0-4,1 1-22,0-1-7,-2 1-16,0-2-16,-1 1-20,-1 1-71,-2-7-202,2 11 89</inkml:trace>
  <inkml:trace contextRef="#ctx0" brushRef="#br0" timeOffset="30753.7996">4119 12244 153,'0'0'152,"-5"-9"-15,5 9-7,0 0-24,0 0-15,-2-10-5,2 10-12,0 0-2,11-9-12,-5 6-6,0-1-7,0 0 0,3 3-12,1-2-4,0 3 0,3 0-6,-4 0-1,4 0-2,-2-1-6,0 5-9,0-3-6,-3 3 9,1 0-11,0 1 1,-2 0 1,0 2 0,-2 0 1,-1-1-2,0 1 2,-2 0-2,-1 0 3,-1 2 5,-1 1-13,0 0-2,-3 0-2,0-1-4,-1 1-4,1-2 5,-2 1-9,-1 0 1,2-1-3,0 0 1,0-4 7,0 1 2,5-5-4,-5 7 0,5-7 9,-6 7 4,6-7-1,-3 5-4,3-5 1,0 0 5,0 0-3,-3 5 7,3-5-7,0 0 6,0 0-1,12 8 15,-8-4-4,1-1-3,0 0 5,-5-3-3,13 6-6,-7-3 2,4-1-1,-5 2 1,2-2-4,2 0 3,-2 3-4,1-1 8,-1-1-6,3 1-3,-4-1 1,-1-1 5,-5-2-10,10 7 12,-3-3-1,-3 1 7,-2-1 10,2 3 1,-4-7-2,1 11 7,-2-3-4,1-8-5,-4 12 4,0-7 0,3 2-9,1-7 3,-8 12 15,6-6-21,-2-2-1,4-4 2,-6 8 0,6-8-11,-6 6-13,6-6-22,-5 3-27,5-3-21,0 0-29,0 0-106,-15-3-232,15 3 104</inkml:trace>
  <inkml:trace contextRef="#ctx0" brushRef="#br0" timeOffset="31175.7445">4481 12286 135,'0'0'171,"0"0"-18,0 0-18,0 0-20,0 0-11,0 0-11,0 0-11,0 0-1,0 0-15,0 0-1,5 17-10,-4-10-4,0 3-8,-1-1 1,2 1-11,-2 2 2,1-2-4,0 2 0,1 2-11,-2-4 5,2 2-5,-2-2-1,3 0-1,-1 0 1,2-3-10,-2 1 7,1-2-5,0 0-2,-3-6 0,5 9 1,-1-5-3,1 0 4,-5-4-6,8 4 0,-8-4 4,11-3 1,-11 3-2,12-7 4,-6 1-5,1-3 4,0 0-8,-1 0 5,0-1-2,-3-1 0,4-1 4,-5-1-6,1-2-7,-2 3-2,0-5-3,-2 5-4,0 0-11,-3-3-2,-1 3 4,0 0-1,0 3-5,-2 0 7,2 0-11,-2 5-6,-1-1-9,1 1-4,1 1-7,6 3 0,-17 3-6,8 0-2,0 0-3,-1 1-17,4 2-100,-4 0-199,0 0 89</inkml:trace>
  <inkml:trace contextRef="#ctx0" brushRef="#br0" timeOffset="31600.6061">4514 11983 101,'-5'-5'174,"5"5"-17,-11-5-13,11 5-7,-10-1-14,10 1-16,0 0-9,-9 0-15,9 0 0,0 0-16,-11 8-7,9-4-5,2-4-8,-3 14-1,2-4-6,2-1-2,0 2-8,2 0 1,1 1-8,0 0 2,0-2-3,2 2-1,0-3-4,1 1-1,-2 0-10,2-2-2,0 1 1,0-3 1,0 1-5,-1-3 3,3-2-1,0 1-2,-1-2 0,3-1 5,-2-4-3,1 1 6,0-3-2,-1-2-1,0 1-2,2-4 9,-4-2 11,0 1-5,-1 2 8,1-7 4,-3 1 0,-1-2-2,0 2 7,-3-1-3,-3-1-3,-1 1 0,-3 0-1,0 1-4,-3 2-1,-3 1-6,2 1-1,-3 3-3,-3 1-1,1 2-6,-2 3-10,-2 3-17,0 3-24,-6 6-16,5-2-22,-4 3-25,3 4-27,0 3-38,-6 2-102,3 0-295,2 2 131</inkml:trace>
  <inkml:trace contextRef="#ctx0" brushRef="#br1" timeOffset="36555.1746">12839 4896 59,'0'0'130,"5"-8"-8,-5 8-11,3-6 0,-3 6 1,4-8-8,-4 8 0,2-8-10,-2 8-3,5-8-7,-5 8 4,3-8-3,-3 8-4,2-5 3,-2 5-6,0 0-6,0 0-3,4-6-4,-4 6-5,0 0-3,0 0-5,0 0-6,0 0-2,0 0-6,0 0-4,0 0-4,0 0-4,0 0-4,0 0-5,-23 4-2,8 2 3,-3 2-6,-10 6 1,-3-1 2,1 2-6,-14 7-4,-4-3 1,-1 3 0,3-3 3,11-6-5,1 1-2,-2 0 0,4-4 3,0-1-4,8 1 5,4-3-6,1-2 1,6 0 6,1-1-6,3-1-5,2 0 5,1-1-11,6-2-4,-10 5 5,10-5 0,-4 4 1,4-4-3,0 0 2,0 0 1,0 0 6,13 12-6,-6-9 7,-1-3-4,7 2 3,-2 1-8,2-3 8,1 0 0,4 1-1,2-1-1,1-1 5,-2 1-2,3 0 2,5-5 3,-1 2-4,2 2-1,1-4 2,-3 2 1,0 3 0,2-4-2,-6 1 0,6 1-2,-6 2-2,-3-1 4,0 1-9,-1 0 7,-7 1 0,1 0-1,-1 0-5,-4 1 0,-1 1 6,-1 0-6,-2 3 5,-3-6 0,0 13 1,-4-1 4,-5 2-4,-1 1 4,-9 4-5,-3 1 9,-3 1-7,-3-1 5,-1 1-1,0-2 0,-1-3 0,1 5-4,2-2 2,-1 2 4,1-4-2,3-1 2,-1 0-2,8-5 0,-1 3 1,0-4-5,0 1-1,3-1 4,1 1-1,-2-3-3,5 0 3,1-1 0,1-2 1,0 1-1,0 2-2,2-3 1,2 2-2,-1-2 0,2 2 5,0-1-3,0-2-5,2 4 5,-1-2-3,3-6 2,-1 11 1,1-11-2,4 10 1,-2-3-3,2-3 0,3-1 5,4-1-2,1 1 2,4 0 0,4-2 1,0-3 1,9 0-3,2-6-1,0 6-1,2-3 2,1-5 3,2 1-2,4 1 0,-5-3-2,-1 3 0,3 1 0,-4-1 2,0 1-1,-2 2 1,0-2-11,-3 2 9,-8 1 2,0 1-3,-3-2-3,-3 5-3,-1 0-10,-4-2 3,2 2-5,-3 0 2,-8 0-6,12 0 2,-12 0 4,7 0-2,-7 0 2,0 0 1,8 4 2,-8-4-7,0 0-6,1 6-9,-1-6-10,0 0-5,0 0-13,0 0-25,-10 14-8,6-9-14,0 0-120,4-5-250,-12 9 110</inkml:trace>
  <inkml:trace contextRef="#ctx0" brushRef="#br1" timeOffset="37660.5433">13420 4962 161,'0'0'172,"0"0"-20,0 0-15,0 0-14,0 0-10,0 0-16,0 0-8,0 0-5,0 0-16,0 0-11,0 0-1,0 26-10,-2-16 4,1 2-6,-1 6-4,-1 0-4,0 3-2,-2 4-6,0 2-4,1-5-5,-1 4 9,0-1-7,-2-1 3,5-5-8,-4-2 3,0 2-1,3-4-3,-1 2-3,0-5 4,-1 2-4,1-2-2,0-2-1,0 0 0,0-1-1,2-1 0,-1-4 0,3-4 4,-4 7-4,4-7 9,0 0-7,0 0 0,0 0 0,0 0 2,-13-16-5,11 4-2,2 1-2,0-5 5,2-2-7,0 1 4,3-8 3,1-2-8,1 2 0,-1-1-5,4 0 3,-1-1 1,2 2-8,1-1 6,-3 2-1,3 1 0,-2 7-10,-2-2 14,-1 2-4,0 0 8,2 3 2,-2 3 10,-4 0-7,2 3 9,-2 1-1,1 1-3,-4 5 3,4-10-3,-4 10-6,4-5 3,-4 5-4,0 0-1,9 0-11,-9 0 11,8 10-2,0-3-1,-2 5-1,0 2 1,2 3-2,0-2 2,6 7 0,-5-4-3,1-1 3,3 5-1,-4-5 0,4 6 5,-5-5-5,1-2 2,3 1 1,-3-2-2,-1 1 0,2-1-3,-1-2 5,-3-2-8,1-2-7,0-1-6,-2-1 0,-2 0 0,-1-2-1,2 0 0,-4-5 3,6 5 2,-6-5 10,4 4-6,-4-4 2,0 0 1,0 0 3,11-9-5,-9 2 1,1 1 1,-2-5-4,3 0 6,-3-5-3,2 2 3,1-3 1,-1 2-3,2-1 7,-2 4-3,1 2 0,0-3-3,1 1 0,-3 2 10,4-1-8,-3 1 0,6 0-2,-4 1 2,3 0 5,-1 1-7,3 0 6,0 1-3,-1 0 1,3-1 0,0 2-3,3 3 4,-4-2-1,7 0-4,-2 1 0,2 3 2,-5-1 4,3 1 1,-5 2-5,0-1 0,2 2-1,-2 3 7,1 0-6,-2 3 0,-2-1-6,-3 4 2,0-1 6,1 5-4,-6 2 4,0 0-2,0 1 5,-4 2-3,1-3 3,-1 8-3,1-6 0,-2-2-3,1 1-3,2 2-5,0-1-30,0-1-14,1-1-17,2 0-15,3 2-14,0-4-16,1 2-18,-3-1-78,5 1-231,2-3 102</inkml:trace>
  <inkml:trace contextRef="#ctx0" brushRef="#br1" timeOffset="38378.0763">14422 5625 57,'0'0'180,"0"0"-7,0 0-18,-2-8-5,2 8-10,0 0-13,0 0-14,0 0-17,0 0-15,0 0-3,0 0-7,0 0-9,0 0-6,0 0 2,0 0-14,0 0-5,2 29-2,0-20-6,-2 2 5,1 2-9,0 3-3,-1 2-1,-2 0-2,0 0-4,0 0 1,0-1-2,-3 2 1,3-1-7,0-1 12,0-3-14,-3 0 1,4-3 0,-2 1-2,2 1 5,-1-4-6,0 2 0,-1-4-1,3-7 1,-2 12 0,1-7 0,1-5-1,-3 7 0,3-7 1,0 0-1,-2 8 2,2-8 1,0 0-3,0 0 4,0 0-3,0 0-4,0 0 2,-14-24-2,14 12-1,-2-1-1,2-4 3,-4-2-2,6-7-4,-2-3 1,2-1 3,2 0-5,1 2 1,0-1 0,3 0-3,-3 0 3,0 5-2,2 5-1,-5 2 10,4 0 0,1 2-6,-5 3 3,4-2 2,-1 3 2,0 2 0,-2 0 0,3 2-4,0-1 5,-1 3-8,3 1 6,0-4-4,-1 4-3,1 2 4,0-2-2,0 0-1,3 3 3,3-1-4,-3 2 0,0 0 4,3 3-2,-3 1 5,1 2-8,-1 1 4,2 2-7,-1-1 9,1 4-5,-3 0-1,1 2 12,-1 0-5,0 1-3,-6 2 2,3 0 0,-1 1 0,-2 0-4,1 0 1,-2-1 6,1-1-4,-1 1 0,3 0 3,-3-2-1,0 2-3,0-5 3,1 2-1,-2-2 2,1-1-2,0-2-5,1 1-6,-2-1 1,2 1 4,1-3-4,-1 0-2,0 0-3,2-2-13,-2 0-6,0 2-7,1-2-28,0-2 12,1 1-31,-6-4-12,9 7-20,-4-6-14,-5-1-108,4 5-259,-4-5 114</inkml:trace>
  <inkml:trace contextRef="#ctx0" brushRef="#br1" timeOffset="38650.6296">14580 5758 118,'0'0'166,"-3"-5"-10,3 5-11,0 0-8,0 0-15,-4-9-10,4 9-10,0 0-9,0 0-12,7-9-9,0 2-5,0 3-5,5-2-12,2-3-1,2 1-5,2 0-10,-1 2-9,2-3-16,-1 1-12,8-1-14,-8-1-18,3 5-13,-1-5-24,-2 1-20,2 2-43,-4-2-72,2 1-225,-3 1 99</inkml:trace>
  <inkml:trace contextRef="#ctx0" brushRef="#br1" timeOffset="40936.4983">14384 4006 53,'-2'-10'149,"2"10"-11,0 0-9,-4-9-8,4 9-8,-2-9 2,2 9-7,-4-11-9,2 6-12,2 5-15,-4-13 2,4 7-7,0 6-7,-5-15-7,1 5-2,0 1-2,-1-3-2,1 4-6,-1-4 2,3 2-4,-3-2-3,1 3-5,0 0 4,-1-4-4,-3 6 0,4-3 3,-5 1-9,3-1 0,0 2-9,-2-1 2,0 4-4,1-2 2,-2-1-3,-3 2-2,2 0 0,-3 1 0,3 1-1,-1 2-6,-1-1 4,-1 0 3,-1-1-10,1 2 3,2-2 7,-1 1-12,1 2 4,1-2 0,-3 1 2,1-2-2,1 4 1,3-4-3,-3 1-1,-2 2 2,3-2-5,-1 2-3,-3 1 8,4 0-3,-2-3-1,-1 3 5,-5 0-5,5 0 2,-4 3-1,-1-3 1,1 2 3,-1-2-8,4 2 6,1-1-2,-4 0-1,1 2 4,2 0-3,1-3 2,-1 2-3,-2 2-2,-4 0 3,5 0-1,-2 0 2,-1 0-5,4 0 6,1-2 0,-3 1-6,1 5-1,2-7 3,-1 5 5,1-2-4,1 2-1,1-2 1,-2 0 2,1 1-3,0 1 6,1-2-3,-1 0 2,-2 6 2,1 0-4,1-2-1,-2 4 1,0 0 0,4 0-5,-2 2 2,1 1 3,-2-1-1,-1 2 2,1 0-4,-3 4 0,2 1 2,-1-1 2,4-2 2,2-2-2,-1 1 2,1 0 0,0 0-7,1 0 4,1-1-1,0 0 0,1-2 6,1-2-1,1 0-3,0-3 0,-1 3-2,2-2-3,1-3 3,-1 2 0,2 1 0,0 0 0,1-3-2,0-7-1,-1 14 2,-1-6 0,4 0 4,-2 0-2,0-8 0,0 13-2,0-6 4,0-7-8,0 13 4,1-7 3,-1-6-2,0 12 1,0-6 1,0-6-7,0 11 13,0-11-3,1 11 0,-1-5-7,0-6 0,1 8 5,-1-8-3,0 0 6,2 9-1,-2-9-2,0 0 2,1 7 0,-1-7 3,0 0-5,0 0 7,0 0-2,0 0 1,0 0 5,0 0-4,0 0 1,0 0 1,0 0 3,0 0-4,0 0 4,0 0 6,0 0-3,0 0 0,0 0 6,0 0-7,18-11-2,-18 11-2,2-5-3,-2 5 2,6-9-3,-3 4 3,-3 5-3,4-12 2,-1 7-1,-1-6-5,1 5 1,-1-5-2,1 2 4,-1-2 0,-2 1-4,3-2 1,-2 2 0,-1 0 5,-1-1-6,1 0-3,0 0 2,1-1-2,-1 2 1,-1-1-2,1 2 1,0-1-2,1 2 7,-1 8-4,-1-13 2,1 13 2,0-12-2,0 12 1,-1-9-2,1 9 3,0 0-1,1-11-3,-1 11 2,0 0-3,0 0 0,0-8-3,0 8 0,0 0 1,0 0-3,0 0-2,0 0 1,0 0-2,0 0 0,0 0 3,0 0 2,0 0-3,0 0 3,0 0-8,0 0 5,0 0-2,0 0 2,9 25 3,-6-15-1,-2 0 3,3-1 1,-3 4-3,-1-1 3,0 1-3,2 3 4,1-5-4,-2 2 0,1 2 0,-4-4 0,2 2 2,2-1 1,-2 0-1,-2 0 6,2 0-8,-1-2 4,0-1 0,-3 0 0,2 2 2,-1-2-4,-2 0 4,2-1-1,-1 0-2,-1-4 2,3 1 0,2-5 4,-7 7-1,5-2 1,2-5 1,0 0 0,-7 3-2,7-3-5,0 0 5,0 0-3,0 0 2,0 0-6,-9-13 0,9 13 2,2-16-3,-1 5 0,3 2-3,0-3 3,1 0 0,2 2-5,1-4 0,-1 2 2,-2 0 3,1 3-1,4-2-1,-2 2-3,-1 0-1,1-1-2,0 0 3,1 2 0,-3 1-1,4 0-1,-1-1 2,2 1 1,0-2-7,2-1 5,0 3-6,1-3 2,-5 4-2,2-1 0,1 1-3,-1 1 4,3 1-9,-6-1 1,1 2 8,-1 0-3,-2 0 5,1 1-4,-7 2 6,11-3 0,-11 3-3,6-4 6,-6 4 0,0 0 0,8-5 0,-8 5 7,0 0-4,0 0 5,6 0-2,-6 0 4,0 0-2,0 0-1,0 0-1,0 0 2,0 0 1,0 0 0,0 0-3,0 0 0,0 0 4,0 0-5,-29 3 3,29-3-6,-12-3 8,12 3-5,-7 3 4,7-3-4,0 0 5,-16-3-3,11 6-1,5-3-2,-16 2 7,9-2-5,-2 0 4,1 1-3,-4-1-1,2 1 4,-2-1-2,2 0-3,10 0 0,-16 0 7,5-1-7,2 1 0,-1-1 9,10 1-4,-22 0-6,14 0 3,8 0-2,-15-5 1,6 3 6,9 2-6,-14 0 1,14 0 2,-11-3-4,11 3 0,-11-2 3,11 2-7,-8 0-1,8 0-1,-9-1-7,9 1-8,0 0-12,0 0 6,0 0-2,0 0-7,-10-1-3,10 1-1,0 0 0,0 0 0,0 0-4,0 0 1,0 0 11,0 0-8,0 0 12,0 0 5,0 0-5,0 0-9,0 0-3,20-12-7,-13 11-5,0-2-9,-7 3-10,13-4-17,-7 1-78,0 2-181,0-3 80</inkml:trace>
  <inkml:trace contextRef="#ctx0" brushRef="#br1" timeOffset="41496.5136">13856 4359 45,'0'0'161,"0"0"2,-3-5-8,3 5-7,0 0-7,-4-7-8,4 7-9,0 0-7,0 0-17,-2-8-8,2 8-10,0 0-14,0 0-4,12-9-5,-8 4-5,-4 5-9,16-7-6,-4 5-5,1-3 0,4 0-3,1-1-4,-1 2 0,1 0-8,1 2-2,0-4-3,0 4-10,2-2-5,-1 0-6,-2 2-22,2 0-2,-1-1-8,0-1-6,1 2-9,-2-1-8,0 0-21,-4 3-5,-1-5-13,-2 5-11,-6-1-113,-5 1-242,10-4 107</inkml:trace>
  <inkml:trace contextRef="#ctx0" brushRef="#br1" timeOffset="41794.4712">14103 4125 6,'0'0'178,"0"0"-7,-5-5-11,5 5-12,0 0-17,0 0-15,0 0-9,0 0-12,0 0-10,0 0-13,-9 12-4,6-7-7,2 4-9,-3 0-9,0 2 4,2 1-6,-1 3-3,0 2-4,0-1-7,2 1 3,-1 0 0,2 1-12,2-1 5,-2 1-2,1 1-3,2 5-1,0-7-2,-2 1-12,3 1-4,0 0-11,0 1-19,-1-3-9,0-1-24,4 2-13,-2-2-13,2-4-26,-3 2-122,0-6-257,1 2 114</inkml:trace>
  <inkml:trace contextRef="#ctx0" brushRef="#br1" timeOffset="42534.1046">14501 4242 92,'3'-4'159,"-3"4"-11,0 0-20,0 0-1,0 0-13,0 0-13,0 0-5,0 0-9,0 0-9,0 0-3,-1 22-8,1-12-16,-4-1-3,4 2 0,0-2-1,-2 1-7,2 1-5,-3 2-2,2-3-4,-1 2 1,2 0-10,2-2 3,-4-1-10,5 0-2,-3-4-3,0-5-5,5 12-4,-5-7-3,0-5-6,4 7 1,-4-7 8,4 6-4,-4-6 4,0 0 0,0 0-7,11-2 4,-11 2-2,10-7 1,-10 7 4,7-8 7,-3 3 5,0 2 0,-1-3-1,-3 6-4,8-10 1,-7 6 8,-1 4-5,5-9 4,-1 6 0,-4 3-2,0 0-4,4-6-1,-4 6-2,0 0-3,7-4 5,-7 4 1,6-3-9,-6 3 4,0 0 2,19 3-11,-13-2 7,1 2-1,0-2 1,4 2 4,0 0-3,1-1-1,-1-1-1,0 0 13,3 2-11,-3-2-1,5 1-1,-3-2 3,5-2 6,-5-1-1,5 1-5,-4 1-3,4-2 1,-7-2 5,3 4-2,-1-5-2,1 4 0,-1-3 3,0-2 0,-1 2 1,-1 0 1,1-2-9,-3 0 5,1 0 0,0 2-1,-3-5 8,3 2-5,-3-1 6,0-2-2,0 0 2,-3-1 0,0 0-2,1 0-1,-3 0 6,0 0-8,-1-1 2,0 4-2,-1-4-2,0 4 6,4 0-6,-8-2-2,4 11-4,4-13 2,-8 4 1,4 9-3,-1-9 5,1 9-1,0 0 0,-3-9 0,3 9-6,0 0 3,-2-6 3,2 6-10,-9-1 3,9 1 3,0 0-3,-13 9 2,6 2-1,0-2 1,1 3 1,1-1-3,-6 2 4,6 3-6,-1 1 6,-1-1-4,1 0 5,0 1 5,2 0-5,0-1-2,1-1 4,3 0-8,0 4 3,-2-6 0,2 3-16,2-5-3,-2 3-1,3-3-2,1-1-3,-2 1-2,6-1-3,-2-2-15,-2 0-7,5 0-9,3-2-7,-5-1-11,3-2-14,2 1-35,-5-3-77,1-2-226,1 1 100</inkml:trace>
  <inkml:trace contextRef="#ctx0" brushRef="#br1" timeOffset="43394.4599">15768 5474 125,'0'0'162,"0"0"-5,0 0 6,0 0-25,0 0-9,20 0-9,-20 0-14,5-4-11,-5 4-12,9-7-3,-4 2-11,3 0-7,1-2-6,1 2-7,-1 2-5,8-6-7,-5 4-3,5-1-5,2 0-2,1-2-5,0 4 0,0-3-7,1 4-4,-2 0-25,2-2-5,-1 1-7,-2 1-17,0 0-15,0 2-9,0-2-17,-7 5-9,3-2-10,-3 2-29,-2-1-68,-9-1-215,9 2 95</inkml:trace>
  <inkml:trace contextRef="#ctx0" brushRef="#br1" timeOffset="43676.0368">15973 5685 88,'-3'7'187,"3"-7"-18,0 0-8,0 0-14,0 0-8,0 0-22,0 0-12,0 0-13,0 0-8,0 0-4,0 0-15,11 3-7,-11-3-5,14-3-7,-1 3-3,1-2-6,4 0 2,9-1-12,-7 1-9,3-1 1,4-2-24,-7 3-3,0-1-11,-1 0-12,0-1-22,0 2 1,-2-4-20,1 2-12,-7 2-9,3-3-37,-5 2-75,0-2-222,0 1 99</inkml:trace>
  <inkml:trace contextRef="#ctx0" brushRef="#br1" timeOffset="51349.2388">17274 5375 35,'0'0'116,"0"0"-11,-9-4 0,9 4-1,0 0-2,0 0-3,0 0-2,0 0-5,0 0-6,-2-5-5,2 5-1,0 0-6,0 0-4,0 0 1,0 0-5,0 0-5,0 0-2,0 0 0,0 0-11,0 0-6,0 0 0,0 0-9,-8-5-3,8 5 0,0 0-6,0 0-4,0 0-1,0 0 0,0 0-3,0 0-4,0 0-2,0 0 1,0 0-5,0 0 4,0 0-2,0 0-2,0 0 0,0 0 2,23 0-5,-14-3-2,5 0 1,-1 2 1,7-3 2,3 0-6,4-1 6,4 3-3,-3-3 2,4 0-1,1 0 1,3 1-3,-3 0-1,0-1 4,2 2-3,-2 1 1,4 0-2,-5 1 6,-4 2-5,-1-2-1,-5 1 2,-5 0-4,2 0 3,-7 0 1,1 1-1,-4-2-3,2 1 5,-4 1-5,-7-1 1,14-1 3,-14 1 2,9 0-2,-9 0 1,6 2 2,-6-2 2,0 0-5,8 1 7,-8-1-4,0 0 0,0 0 2,0 0-2,0 0 1,0 0-6,0 0 4,0 0 2,0 0-13,0 0-13,0 0-16,0 0-12,9 1-26,-9-1-16,0 0-29,0 0-5,0 0-12,0 0-102,6 1-259,-6-1 115</inkml:trace>
  <inkml:trace contextRef="#ctx0" brushRef="#br1" timeOffset="52183.6066">18909 4865 86,'0'0'133,"0"0"-3,0 0-4,-3-10-8,3 10-2,0 0-12,0 0-2,-3-9-6,3 9-3,0 0-9,-2-7-5,2 7-1,0 0-4,0 0-8,-6-5-2,6 5-6,0 0-4,0 0-8,0 0-3,-8-5-8,8 5-2,0 0-3,0 0-3,0 0-5,0 0-8,0 0 1,0 0 1,-17 7-4,10-2 3,-1 0-3,-1 4-3,-2-2-3,-2 4 5,-2 0 0,0 1-1,2 1-4,-2 0 0,-3 5 5,2-4-10,3 3 3,-1-2-2,-2 5-3,5-3 5,-1 0-2,3 1 1,-4 2-3,3-2 1,0 0 0,5 2 2,-2 3 0,1-3 1,1 3-2,4-6-1,-2 0 1,2 1-1,-1 1 2,4-2-4,-2 0 4,4 0-1,-2-5-5,4 0 6,-2 0 0,1-2 0,5 4-2,-3-6 7,1 1-6,3-1 1,1-3-3,0 1 6,0 0-1,4-2 5,-2-3-10,5 1-1,-1 0 7,-1-6-4,2 2-4,-2-1 2,-1 0-5,-2-4 7,-3 2-2,4-3 3,-4 2-6,-1-2 8,2-4-10,-2 4 3,0-4-3,-3 3 3,-1 0 0,-2-1-2,-2 0 3,1 0-3,-2 1 1,-2 0 4,1 9-8,-4-15 4,0 10-3,-1 0 3,0 0-2,-3 0-3,1 0 4,-3 1 3,2 1-2,-4 0-5,0 3 3,0 0 1,-1 1-2,-3-1-1,3 3 6,-1 0 2,2 2-11,-3 0 5,5-1 1,-5 5-17,4-4-5,2 4 3,-1-3-14,0 3-3,3-1-8,1 2-12,-1-2-14,3 0-4,2 0-15,0 2 1,-1-2-16,3 2-113,-1-3-239,1-7 106</inkml:trace>
  <inkml:trace contextRef="#ctx0" brushRef="#br1" timeOffset="52756.2841">19346 5049 37,'0'0'162,"-3"-7"-15,3 7-13,0 0-3,0 0-16,0 0-11,-4-6-15,4 6-6,0 0-13,0 0-5,0 0-15,0 0-1,0 0-7,0 0-1,0 0-5,0 0-10,0 0-1,0 0-1,0 0-1,0 0-4,-9 19 2,9-13-4,0 4-4,-1-1-1,1 3-2,1-2 4,0 2-8,2 0 8,0 0-2,0-1-8,0 1 4,4-1-5,-1 3 6,-1-4-3,3 0 5,-2 0-3,3 2-13,-1-6 11,1 2 1,-2-1-6,2-2 9,1 0 0,2-2-7,1 1 3,-2-2 5,2-1 0,-3-1-1,0-1 6,2-1 2,-1-3-4,1 1 11,1-3-4,-4-1 3,0 0 3,2-1 5,-5 0-2,2-3-3,1-1-7,-3-3 3,-3 4-3,-1-5 0,1 2-6,-2-2 0,1 2-2,-5-1-2,0 3-4,2 1 8,-3 0-2,2 0-4,-2 2-4,-1-1 3,1 2-3,-2-1-5,-2 2-11,2-1-5,-3 3-1,-2-1-21,1 2-5,-2 2 8,-1 1-16,0-1 3,-1 2-6,0 2 8,-2-1-4,3 1-12,1 1 3,2 0-2,-2 1 1,3 2-8,2 0-8,-1 1-12,0 1 1,2 2-13,-1-1-73,4-1-188,0 2 84</inkml:trace>
  <inkml:trace contextRef="#ctx0" brushRef="#br1" timeOffset="53184.8769">20169 5005 102,'-17'-14'188,"17"14"-11,0 0-9,0 0-12,0 0-11,0 0-11,0 0-11,0 0-11,0 0-13,0 0-6,0 0-11,0 0-9,0 0-9,0 0-7,0 0-7,-3-7-7,3 7-3,0 0-5,0 0-1,0 0-7,-12 15 1,4-8 0,0 2-10,-6 3 2,5 0-5,-4 2 4,-2 0-4,1 2-1,-5 2-2,0 2-1,5-5-4,-4 3-11,5-5-11,0 2-10,0 2-12,2-3-3,1 1-15,-1 0-25,5 1 2,0-4-11,-3 1-9,2-2-13,5 0-15,-2 0-113,-1-3-258,4-1 114</inkml:trace>
  <inkml:trace contextRef="#ctx0" brushRef="#br1" timeOffset="53544.878">19899 4968 111,'0'0'156,"0"-9"-12,0 9-4,0 0-14,0 0-7,0 0-14,0 0-13,0 0-10,0 0-14,0 0-4,0 0-8,5-5-9,-5 5 1,0 0-1,0 0-5,15 14-8,-7-9-3,1 0-3,0 5 0,2 1-5,2 0-3,-1 2-1,3 0 3,-2 0-8,-1 1 3,3-2-2,0 2-1,0 1 4,6 2-4,-6-2-4,0-2 3,-1 1-2,3-3-6,-4 1 2,1 1-4,1-1-15,-2-1 2,-2 2-13,-2-3-15,5-1-10,-7 1-11,1-1-17,-1-1-9,2-1-6,-1 3-24,-4-2-91,-2 1-224,2-2 100</inkml:trace>
  <inkml:trace contextRef="#ctx0" brushRef="#br1" timeOffset="54498.123">20800 5044 11,'0'0'166,"0"0"-3,0 0-13,0 0-2,0 0-10,0 0-13,0 0-8,0 0-10,0 0-5,0 0-13,0 0-13,0 0-9,0 0-2,0 0-4,-18-3-9,18 3-9,-17 1 0,17-1-3,-19 3-10,9-2 4,2-1-4,8 0-5,-14 3-2,14-3-1,-13-3-6,7 3 2,6 0-4,-14-5 1,9 3-1,0-3-8,5 5 2,-11-7-6,9 0 1,-3 3 5,5 4-4,-3-12-7,2 4 6,1 8-1,1-15 0,-1 8 0,0 7 3,2-13-7,0 8 5,-2 5-1,4-10 0,-3 4-1,-1 6-5,5-10 8,-2 8-4,-3 2-3,6-10-2,-2 8 3,1-3-4,-5 5 2,13-6 2,-5 4 5,-2-1-10,4 2 1,0-2 5,1 3-3,0 0 0,2 0 5,-1 0-6,0 0 14,0 3-15,-1-1 0,1 2 7,-2 0-2,1 0-6,-2 1 2,0 0-2,0 2 4,-4-2-1,3 2-3,-1 1-3,-2-1 5,0 2 1,0 0 3,-1 1-2,-2 0 1,-2 1-2,0 0 4,0 1 0,-2 1-2,-2 3 0,-1-4 3,-3 2 0,-2 3-1,1-1 0,-4-1 2,3 2-1,-5-1 6,-3 1-9,4-3 6,-1 1 0,-1-3-1,2 0 0,0 0-3,6-2 4,-2-3-2,0 2 1,1-3-1,1 1-3,0 0 2,1-4-2,2 3 7,0-3-1,-1 2-2,6-5-3,-7 7 4,4-4-4,3-3 0,-7 7-1,7-7 0,-6 5 1,6-5 2,0 0 3,-1 9-7,1-9 5,0 0 2,7 8 1,0-6-3,3 1 5,1-2 3,1 2-3,2 0 2,0-5 4,6 4-5,-1-2-3,2 0 7,-1 0-2,1 0-1,1 0 1,-1-5 0,6 3-4,-6 2-2,-2-3 1,1 1 1,0 2 1,-1 0-3,0 0-4,-3-3 1,0 2 5,-2 0-5,-1-1 3,0 1-3,0 1 1,-2-1-5,3-2 7,-2 2-3,-5-1 1,2 2-1,-9 0 0,16-2-3,-5 4 4,-5-4-3,-6 2 2,13 0 0,-13 0-2,9 0 3,-9 0-1,0 0-4,12-3-3,-12 3-13,0 0-4,9 0-14,-9 0-7,0 0-16,0 0-9,0 0-17,7-1-16,-7 1-14,0 0-24,0 0-115,0 0-275,0 0 121</inkml:trace>
  <inkml:trace contextRef="#ctx0" brushRef="#br1" timeOffset="64695.3187">21643 5121 30,'0'0'110,"0"0"-19,0 0 4,0 0-5,0 0-15,0 0 8,0 0-4,0 0-8,0 0 4,3-7 1,-3 7-12,0 0-6,0 0-2,0 0-6,0 0-5,0 0-5,0 0-9,0 0 0,0 0-3,0 0-3,0 0-4,0 0-2,0 0 0,0 0-5,0 0 0,0 0-1,0 0 0,0 0 4,0 0-7,0 0 4,0 0 0,14 0 1,-14 0 2,11 2-2,0-4 6,2-1-3,-1 2-4,7 0 8,0-2-6,2 1 2,0 0-5,0 0-4,7 1 11,-6-1-6,-1 0-2,1 0-3,6 1-2,-5-2-2,5 2 1,-5-2 0,0 2 3,-2-1-4,1 2-2,-1 0 3,-1-2-5,-1 2-4,0-1 15,-6 0-11,0 2-4,0-2 1,-2 2 4,0-2 0,-3 1 4,2 0-2,-10 0-3,14 0-2,-14 0 11,10 0-10,-10 0 5,9 0-4,-9 0 3,0 0 1,0 0-3,10 0-1,-10 0 1,0 0 3,0 0-7,0 0-5,0 0-10,8 0-12,-8 0-11,0 0-15,0 0-1,0 0-13,0 0-13,0 0-22,0 0-16,0 0-85,0 0-220,0 0 97</inkml:trace>
  <inkml:trace contextRef="#ctx0" brushRef="#br1" timeOffset="65216.6562">22062 4717 81,'0'0'100,"0"0"-11,0 0 3,0 0-12,0 0-12,0 0-10,0 0-3,0 0-11,0 0 1,0 0-6,0 0 1,0 0 7,8 21 6,-8-21-7,5 12 3,-1-3-7,0 0 2,-1 1-11,1 2-2,-1 0 6,-1 3-10,2 3 1,-1 0-6,-1 1 1,0 0-5,2 6 0,-2-2 6,2 2-8,-4 2-2,0-8-1,1 5-1,2 1-2,-1 0 1,-3-5-1,2-3-1,1 3-7,-4-1 7,4 0-5,-4-2 4,2 9-14,-1-8 11,0-1-2,-1 0 5,1-3 2,-3 1-6,4-3 7,-1 0-5,0-2-2,0-1-7,1-2 8,0-7-2,-2 13-1,2-7-1,0-6 2,0 0-3,0 11 0,0-11-14,2 6 21,-2-6-4,0 0-6,0 0 0,0 0-15,0 0-9,0 0-23,0 0-38,0 0-131,0 0-238,0 0 105</inkml:trace>
  <inkml:trace contextRef="#ctx0" brushRef="#br1" timeOffset="66026.5334">22975 4740 113,'0'0'122,"0"0"3,0 0-12,0 0-6,0 0-6,0 0-14,0 0 0,0 0-10,0 0-13,0 0-6,0 0-4,0 0-2,0 0-9,0 0-3,-14 15-2,8-4-10,-1-2 0,0 1 3,-3 4 2,3-2-6,-4 3-7,0-2 0,4 0 6,-3-2-10,1 3-4,2-4 1,-1-1-3,3 1-6,0-3 6,-2 2-1,2-3-9,3 0 8,-2-1 2,4-5 0,-7 8-4,7-8-7,-4 7-7,4-7 9,0 0-6,-1 6-2,1-6 5,0 0-1,0 9-4,0-9 5,0 0-3,8 4 7,-8-4-4,9 0 1,-9 0 1,18 0-1,-8 1-5,3-1-1,1 1 10,0-1-6,0 0 3,4 0-1,-2 2 1,2-1 4,-4 0-2,4-1 2,-6 3-16,2 0 7,-1 0 4,-1 0 5,0-3-2,-1 4 0,-2-1-1,0 2-5,-1-2 5,0 2 2,0-1-6,-2-2 6,0 4 0,1-2-3,0 1 8,-3 0-11,1 0 4,0-1 0,-2 3 4,1-1 0,-1-2 1,1 4 0,0-1-3,-3-2-3,2 2 7,-3-7 0,1 14 0,0-8 11,-1 3-10,0-9-3,-1 16-1,0-10 7,0 5 8,-2-2 1,-2 0 2,1-1-7,-2 3 3,-1-4-3,1 3 8,-2-3-6,1 1 0,-1 0-5,0-2 4,-2 1-5,1 0 5,0-2 3,-4 0-6,3 2-1,-3-2 1,1 0-2,-4 2-4,2-2 3,-1-2-1,1 0-9,0-1 0,0 2-6,2 0-2,2-3-22,-3 0-3,3 0-14,-1 0-7,0-1-15,4 2-16,7-2-5,-18-4-17,13 2-15,5 2-97,-12-5-238,6-1 105</inkml:trace>
  <inkml:trace contextRef="#ctx0" brushRef="#br1" timeOffset="66720.0555">23150 4782 55,'0'-10'164,"0"10"-7,0 0-5,0-11-9,0 11 1,1-7-8,-1 7-6,2-8-13,-2 8-4,0 0-12,2-6-9,-2 6-13,0 0-9,0 0-3,4-8-10,-4 8-4,9-4-9,-3 1-3,3 1-6,0-1-3,2 0-4,3 1-3,-1-1-2,2 2-1,2-2-5,1 3 3,1 0-2,-1 0-4,1 0-1,-1 0-3,0 2-2,1 1 0,-1 0-1,1-2 1,-6 2 2,5 0-10,-5-1 2,1 1 1,-1 1 2,-2-2-7,0 1-1,1 2 1,-2-1-4,-1 1-5,-2 0 6,-2 0-2,1 0-6,-1-1 7,0 1-3,-1 3 3,0 1 1,-3-1-4,-1 1 2,0 3 6,0 3-3,0 1 0,-4-2 3,1 2 1,-3 1 0,0-3-2,0 3-1,1-2 3,1 0 3,-1 1-1,1-1 1,1 1-2,0-3-1,0-1 0,0 1 0,2-4 1,1 3-2,-1-3 2,2 1 0,0-3 0,-1 1 1,2-1-2,0-2-5,-2-5 7,8 12-2,-4-9 3,-1 2-1,4-3 2,-7-2-2,12 4 0,-4-4 2,-8 0-4,18-6 7,-6 2-6,-1-1 1,1-1 4,0-2-2,-1-1 1,3-3-4,0-1 1,0 1 2,0-2-1,-1-3-1,-3 2-2,-1 0 3,1-3 2,-1 2-1,-4-2-3,-1 0-2,1 2 6,-2-1-2,-3 5 1,0-1 2,-2-3-5,1 4 1,-1 1-1,0 0-3,0 1 2,-1 1 2,-2 0 2,1 1-3,-1 0-1,0 3-1,-1 0-5,2 1-6,-1-1-2,5 5-7,-8-7-11,2 3-10,6 4-13,-11-4-19,5 4 4,6 0-2,0 0-16,-17 3 1,17-3-12,-10 5-8,5-1-11,0-1-103,-1 2-239,0 0 106</inkml:trace>
  <inkml:trace contextRef="#ctx0" brushRef="#br1" timeOffset="67180.4774">24553 4797 174,'0'0'161,"-5"-5"-14,5 5-10,0 0-5,0 0-16,0 0-15,0 0-6,-9-2-15,9 2-7,0 0-10,0 0-5,-16 3-5,16-3-2,-14 7-9,5-1-3,-1-1-5,-1 5-2,-2 0 0,-2 0-8,-1 5 0,-3 2-3,0 2-1,-2 0 1,1-2-9,2 2 1,1 1 2,2-1-1,1-3 1,1-1-4,1 0 1,-1 2-13,1-3-15,-2 1 1,3-1-12,-2-2-14,5-2-24,2 1-2,-3-1-22,1-2-10,2 1-18,-2-3-98,3-2-232,5-4 103</inkml:trace>
  <inkml:trace contextRef="#ctx0" brushRef="#br1" timeOffset="67539.7285">24214 4816 126,'0'0'169,"0"-10"-11,0 10-6,0 0-19,0 0-7,0 0-16,3-6-6,-3 6-17,0 0-15,0 0-6,0 0-1,0 0-10,14 5 0,-14-5-13,12 9-2,-3-2-6,0-1-4,1 5-1,3-1-6,-1 3 4,1-1-2,-2 1 0,4 1-10,-3 2 2,0-2 0,2 1-9,-2-1 9,1 2-5,-1 0 6,0-2-8,0 3 0,-2-2 2,3-1-5,-4 2-4,1-1-13,0-2 1,-2-2-11,2 2 1,-1 0-16,-1-2-2,-1 0-6,1-2 0,0 0-10,-2-2-6,2 0-2,-2 1-16,-1-6-8,2 3-2,-4-1-16,1 2-90,-4-6-210,7 5 93</inkml:trace>
  <inkml:trace contextRef="#ctx0" brushRef="#br1" timeOffset="68426.5059">25125 4954 123,'0'0'133,"0"0"-7,0 0-6,0 0-8,0 0-6,0 0-11,0 0-8,0 0-12,0 0-5,0 0-5,-25-7-9,17 6-5,8 1-6,-18-1 0,6-2-11,-1 1 8,1 0-12,-1-3 2,2 2-6,-2-2-2,0-2 6,3 2-3,-1 0 4,0-3 3,4 3 2,-1-2-2,-1 1-8,3-3-1,-1 2-2,5-1 0,0 2-7,0-1 9,2 7-8,-3-13 2,4 6-2,-1 7-2,2-14-1,0 10 2,-2 4-8,4-11-1,-1 7-2,1-1-2,-4 5 3,9-7-7,-2 2 4,2 3-4,-1 1 2,-2-1 2,-6 2-6,17 1 3,-7-1-4,-1 0 11,1 2-4,2 0-3,0 3 0,-1-2-3,-1 3 2,1 0-1,0 0 3,-1 2-4,4 1-5,-4-1-1,0 1 0,-1-1 2,-2 2 1,0-1-5,1 2 4,-2 3 3,1 0-3,-3 2 5,-2-3 4,0 3-8,-1 2 4,-2-3-3,-3 4 4,0-2 0,-4 2 0,-2-3 0,-2 1-4,-5 3 3,-1 2 4,-1-4-2,-1 3 6,-1-2-1,0-4-4,1 2 0,-3-3-6,5-2 9,1 0-3,2-2-3,1-1 6,-1 2 3,3-7-3,1 2-7,2 1 12,0-3 9,2-1-7,0 0 5,7-3 7,-9 6-5,9-6 1,-8 3-2,8-3-3,-5 4 1,5-4-4,0 0-3,0 0 6,0 0-5,0 0-4,0 0-5,0 0 2,0 0 5,0 0-4,0 0 0,30-4 4,-17 1-4,5 3-2,0-1 1,2 1 1,2-1 0,-1-1-4,7 1 4,2 0 4,-1 0-8,-1-1 0,0-1 0,-7 3-5,9 0 2,-2 0-12,-9 0 9,3 1 6,-1-1-3,-2 0-2,-2 0 2,1-1 4,-4 1-6,0 0 4,4-2 4,0 0-4,-6 1-1,1-1 5,0 2-1,-1-2-1,-1 1-2,0 1 4,-1 0-3,-4-1-4,-6 1 2,17-1 6,-17 1-6,10 0 2,-10 0-13,14 0-7,-14 0-12,9-2-11,-9 2-21,8 0-21,-8 0-7,0 0-11,0 0-2,13 0-11,-13 0-115,3 4-249,-3-4 111</inkml:trace>
  <inkml:trace contextRef="#ctx0" brushRef="#br1" timeOffset="86374.2819">26215 5025 31,'0'0'111,"-10"-2"-4,10 2-9,0 0-1,0 0-8,0 0 0,0 0 0,-8-3-5,8 3 0,0 0-5,0 0 4,0 0-9,0 0-9,0 0 4,0 0-9,0 0 0,0 0-1,0 0-9,0 0-3,0 0-4,0 0-3,0 0-8,0 0-7,0 0 3,0 0 5,0 0-6,0 0-2,0 0-6,0 0-1,0 0-3,0 0-1,0 0-5,0 0 3,0 0 2,0 0-7,0 0-1,30-3 2,-13 3 1,2-1-5,2 1 6,10-3-5,-2 1-1,7-1 9,1 0-8,3-2 1,-3 0-6,1 1 3,1 1-2,-1-3 3,-1 3-3,-4 0 2,0 0 0,-2-2-3,-3 3 3,-8 0 2,-2-1 2,0 2-14,-4 0 1,-1 1-3,-3 0-7,1 0 2,-11 0-6,12-2 2,-12 2 0,9 0-4,-9 0 1,0 0-1,9 0-1,-9 0 1,0 0-14,0 0-7,0 0-8,0 0-8,0 0-22,0 0-6,0 0-13,-23 11-29,16-10-68,7-1-214,-12 2 94</inkml:trace>
  <inkml:trace contextRef="#ctx0" brushRef="#br1" timeOffset="86767.6902">26569 4720 8,'0'0'124,"0"0"-12,0 0-7,0 0-12,0 0-16,0 0-8,0 0 0,0 0-7,0 0-10,0 0-1,-5 23-6,4-16-9,1 4-2,0-1 8,-3 2-6,4 4 0,-2 1-3,0 1-3,1 1-6,-3 0 6,1 5-19,0 2 16,-1-1-10,-1 1 6,1-1 0,1-6-8,-2 5-1,1-4 4,-3 3-11,3-3-1,-1-1 3,1-1 5,-1 1 0,0-2-7,2 1-18,-2-2 3,0 1-12,1-5-3,-1-1-5,2-2-8,1 2-9,-2-1-11,1 0-14,-1-1-28,0 2-65,1-5-178,2-6 79</inkml:trace>
  <inkml:trace contextRef="#ctx0" brushRef="#br1" timeOffset="87532.1074">27332 4667 42,'0'0'149,"0"0"-13,0-8-7,0 8-15,0 0-12,4-9-9,-4 9-11,5-7-16,0 4 0,0-2-5,2 3-2,5-1-3,0-2-15,6 1-7,0-1-6,1 0 3,2 2 0,-1 0-8,0 2-4,-1-2-4,0 2 1,-1 2-7,-1 3 4,-3-1 0,-2 0-5,1 2 6,-1 1-6,0 0-5,-1-1 8,-2 2-7,0 2 0,-2-1-1,1 1 3,0 0 2,-3 1-7,-1-1-1,-1 2 8,-2-1-8,-1 0 6,-3 2-1,-1 0-2,-2-2 1,-3 3 2,-4 0-12,0 1 7,-2-4-3,-2 2 6,1-1-8,-1-2 8,-2 0-2,1-2-4,0 2-4,2-4 2,3-2 1,1 0 6,1 0-5,5-1 3,-1 0-11,7-2 10,-11 2-2,11-2 1,-7 1-3,7-1 1,0 0-7,0 0 7,0 0-5,0 0 14,0 0-9,0 0-5,30 8 12,-19-7-7,1 2-4,-2-1-1,3 2 11,-2 2-1,1-1-11,0 2 1,0 0 8,1 1 1,-4 0-2,0 0-3,-1 0 2,0 3 0,-3-3 3,1 2 4,-3-1-4,-1-2-1,0 3 1,0-2 3,-4 1 0,-2 1 3,1-1-3,-4 1 8,-1-1 1,0-1 3,-5 4 0,-3-3 4,0-1-6,-2 4-5,1-5 6,-3 1 0,2 0-9,-1-2 6,-2 0 1,3 0-7,1-1 8,-1-2-3,5-1-2,-5 1-2,3 0-3,2-2-7,-2 2-15,3-3-14,-1 0-8,2 0-16,2-3-14,0 3-13,9 0-26,-14-2-102,10-1-228,4 3 100</inkml:trace>
  <inkml:trace contextRef="#ctx0" brushRef="#br1" timeOffset="88155.6494">28032 4796 11,'0'0'82,"0"0"-3,-9 20-15,9-20 10,-4 8 0,1-4-5,-3 2-9,0 1-3,0 2-2,-1 2 1,1-1-4,-1 1 2,-1 2-1,1-3-6,1 1-10,-2 3-3,4-2 7,-1 0-12,0 0-2,3-1-3,-2 5 3,4-4-5,-2 0-7,5-1 5,-2 0-4,1-1 2,0 0 0,1-3-4,1 2 4,2-1-8,-1 1 5,-1-5 0,1 1-8,0 0 10,8-1-5,-4 0-1,0-1 0,2-1-1,1 0-1,3-2 5,-2-2 5,0 0-3,3-3 3,1-1-5,-2 0 4,2-2 7,-3-2-9,-1-1-7,1-1 9,-3-1-2,1-1-1,-2-3 0,-1 1 6,-2-1 2,-1-1 1,-1 1 5,-3 0 9,0 0 6,-2 0-7,0 0-3,-2 5-1,0 0-5,-1-2-1,-1 4-9,-2 0 2,2-1-8,-2 5 2,1-1-5,-1 2-4,1 0-6,-1 0-13,1 1-6,5 4-5,-13-6-9,7 4 3,-3 2-4,9 0 5,-14-3-23,6 6 5,1-1-3,-1 1-11,1 0-2,-2 1 0,1 1-11,0 0-3,3 0-7,1 0-3,-1 2-102,-2-4-205,5 3 91</inkml:trace>
  <inkml:trace contextRef="#ctx0" brushRef="#br1" timeOffset="89326.2953">28666 4682 87,'0'0'149,"0"0"-3,0 0-2,1-7-7,-1 7-10,0 0-10,0 0-16,0 0-7,0 0-8,0 0-9,0 0-14,0 0-8,0 0-12,0 0 3,0 0-5,0 0-5,0 0-2,-18 18-10,13-8-1,-4 0-1,3 5 4,-4 2-7,0-1-2,-1 1-3,0 5 0,-1 1 1,2-1-2,1-4-1,2 1-1,0-1 3,1 0-8,2 2 4,0-2 2,0-1-4,0-2 5,2 1-5,2-4-3,2 0 5,0 0-6,0-3-4,1 1 11,2-2-5,-1 0-7,1-4 2,5 4-4,0-3 4,-1-4-1,4 2-1,0-3-9,-2 0-5,8-4 4,-1 2-7,-1-1-1,-1-4 6,0-1 4,-1 2-5,-3-2-1,2-1 7,-3 0 5,-4 1 12,0 1 5,1 2 9,-3-2 3,0 2 4,-1 2-1,-4 3-2,7-6-2,-7 6-1,3-6 1,-3 6-7,0 0-3,0 0-4,6-5 0,-6 5-5,0 0 1,0 0-2,0 0 3,0 0-8,0 0 6,0 0 1,0 0-7,-16 23-1,14-17 5,-1 5-3,2-2 6,-3-1-12,1 1-3,2 0 1,-2 1 7,2-1-5,1-2-6,0-7-8,0 13-3,0-6 1,0-7-2,3 12 9,-1-6 4,-2-6-3,4 9 4,-1-6 0,2 1-3,-5-4 7,10 5-5,-3-4 11,-7-1-6,13 1 0,-5-1-3,5-2 7,-4-2 2,1 1-5,2-2 2,-2-2 1,-2 2 3,2-3-2,-3-1 4,0-1-4,-1 1 0,0-4 0,-2 4-1,-2-4 4,-4 2 14,1 1 0,-2-2-5,0 0 4,-5 3 2,3-1 3,-3 0-5,-2 2 6,1-2 2,-2 3-6,0 2 3,2-2-2,2 2-1,2 1 0,-3-1-6,8 5 2,-8-6-1,8 6-5,-4-6-5,4 6 1,0 0-6,-7-3-3,7 3-6,0 0-11,0 0 1,0 0-7,0 0 8,0 0 7,0 0 2,0 0-3,0 0-10,30 0 3,-12 0 1,2-2 0,0 2-12,-1-2 0,3 1 3,0-2-4,6-1-3,-9 2 12,3-1-4,-1-1 11,-3 2-8,0-2 10,0 0-9,-4 2 7,-2-1 3,0 0 0,-3 1 19,-1 0 6,1-1 23,-9 3-3,12-2 12,-12 2 5,7-3-4,-7 3-4,8-1 1,-8 1-4,0 0-8,0 0-1,10-4 2,-10 4-6,0 0-5,0 0-5,0 0-6,0 0 5,0 0-19,0 0 2,0 0 2,0 0-6,0 0-2,-17 17-3,14-12-4,3-5 1,-4 11-3,3-5 9,1-6 0,-6 12-4,6-4 1,-1-2 6,1 4-3,0-10 2,3 17-1,-1-7 1,1-1 5,-1-1-5,2 1 3,0 0 6,1 0-4,1-1 4,-1 1-9,1 0 1,0 1 7,2-3-2,-1 3-3,-2 0 4,1-4-7,-1 2 2,2 0-1,-3-3 7,0 2-11,1-3 1,-2 2-6,-1 1 3,-2-7-2,6 9-3,-4-4-5,-2-5 18,0 8-12,0-8-2,-5 9 4,0-4-9,-2-1-2,-2 2-18,-3 1-6,0-4-17,-5 3-7,1 1-11,-3-2-3,0-1-33,-1 0-68,1 0-205,2-3 91</inkml:trace>
  <inkml:trace contextRef="#ctx0" brushRef="#br1" timeOffset="90596.633">29615 4787 104,'0'0'139,"3"-5"-12,-3 5-12,4-7-12,-4 7 1,4-7-12,-4 7-9,6-5 2,-6 5-9,7-4-7,-4 0-5,-3 4-15,13-6-1,-4 3 0,1 2-5,3-2-8,0-1-2,7 2 3,1 0-11,-1 2 0,8 0 1,-7 2-3,7-4-4,-1 5-6,-5-2-3,-3 1-5,0-1 3,-3 3-1,0-3 0,-5 3 5,2 0-8,-6 1 0,-1-1-5,-1 1-3,-1 0 15,-2 2-6,-2-7 3,-2 15-1,-3-6-3,-3-2-3,-3 3 8,-3-2-3,-1 2-4,-5 0 7,3-1 2,-2-1-9,0-1 7,1 2-2,4-4 1,-3-1 0,5 1 3,1-1-3,0 0 1,4-2 0,1 0-4,6-2 2,-9 3-4,9-3 1,-10 2 0,10-2-2,0 0 1,-8 3-2,8-3-2,0 0 2,0 0-7,-7 1 5,7-1 3,0 0-2,0 0 3,0 0 5,0 0-15,11 13 5,-6-10 3,2 2-3,-1-1 2,5 1 0,-1 2-3,-2-2 0,0 2 6,2-2-4,0 2-1,-2 1 2,1-3-3,-1 0-3,0 2 6,-1-2-5,0 3 8,-1-4-6,0 1-3,-1-1 6,0 3 8,-3-1-7,2-2 2,-2 3 5,-2-7-5,1 10 2,-1-10-6,2 12 16,-2-12 5,-8 13 4,3-5 7,-4 0-8,-2-3 1,-1 2 1,-4 1-2,-3-1 0,4 0-1,-2 0-5,-3 0 8,0-2-7,-1 0 4,-1-1-6,3 0 0,0-1-2,1-1-1,0 1 3,2-2-5,3 2-1,-1-3 0,0 2-7,3-2-7,0 0-13,0 0-11,-1 0-13,3 0-10,1 2-2,8-2-12,-14 0-1,14 0-12,-9-2-8,9 2-27,0 0-20,-4-5-116,4 5-270,0 0 120</inkml:trace>
  <inkml:trace contextRef="#ctx0" brushRef="#br1" timeOffset="91178.9901">30394 4913 110,'0'0'166,"0"0"-9,4-4-4,-4 4-9,0 0-7,0 0-15,0 0-7,0 0-20,0 0-13,0 0-7,0 0-12,0 0-6,0 0 2,0 0-12,0 0-5,0 0-1,0 0-7,-13 16-5,9-9-5,0 1-3,-3 1 0,2 1-4,-1-1 2,1 1-4,0 3 1,-1-1-8,1 0 8,-1 0-7,3 0 1,1-1 4,-3 2-1,4-1-7,0 0 2,-1 0-3,2-1-1,2 0-3,0 0-7,1-2 9,-1 0-7,2-3 8,-1 0 0,1-1 5,3 1-3,-3-1-4,5 1 2,-4-3 3,-5-3-3,10 5 3,-2-2-3,-3-2 4,-5-1-4,13-1 1,-13 1 3,9-3-4,-3 0 8,1-2-3,-4 0 5,6-1-1,-4-2-4,1-2 0,-2-1 2,-1-1-5,1-3-6,0-1 5,-2 0-5,0-1 2,-1 0 5,0 0-4,-1 6-3,0-6 6,0 5-3,-2-4-2,2 5-2,-2 1-5,0-1 7,-2 2-3,4 2-1,-4-2-8,2 4 0,-3 0-10,5 5-3,-9-10-9,2 8 5,0-1-13,7 3 0,-13-2-1,4 0-8,9 2 1,-18-1-7,10 1-9,-2 1-14,10-1-5,-14 0-12,10 2-11,4-2-109,-14-3-232,14 3 104</inkml:trace>
  <inkml:trace contextRef="#ctx0" brushRef="#br1" timeOffset="91676.2548">30563 4350 84,'0'0'113,"0"0"-17,0 0-15,0 0-5,0 0-17,0 0-2,0 0-6,0 0-4,0 0-5,0 0-5,0 0 2,-20 18-1,17-12-3,-3 2-7,2 1 6,1 0-17,1 3 6,-3 0 2,3-2-13,2 5 9,2-3 0,-2-1-10,2 1 4,1-3 1,0 3 1,3-5 4,-2 2-6,5-2 11,-1 1 4,2 0-1,-1-4 2,5 3 5,-3-6-6,2 1 6,1-2 1,5 0 7,-6-2 3,-1-1-7,0 0 6,1-1 1,-1-1-4,-3-2-3,2-1-2,-2 0 0,0 1-5,-2-2-2,-1-1 2,1 0-2,0 0-11,-5 1-2,1-4 1,-1 3 15,-2-2-6,-2-2-3,1 5-6,-1-4-9,-4 2 0,0 1-12,0-2 4,-1 4-16,-1-1 3,-2 2-13,1 0-9,-1 1-3,2 1-12,-1 1-11,0 2-10,9 2-5,-16-3-13,10 3-1,6 0-4,-17 3-8,9 2-2,-1-1-15,0 1-71,3 2-204,-3 0 91</inkml:trace>
  <inkml:trace contextRef="#ctx0" brushRef="#br1" timeOffset="92207.9591">31327 4775 122,'0'0'149,"0"0"-9,0 0-8,0 0-8,0 0-12,0 0-9,0 0-13,0 0-7,0 0-15,0 0-6,0 0 5,0 0-18,0 0-7,0 0-3,0 0-2,0 0-6,0 0-6,-23 12 3,15-7-3,1 5-3,-5-2 3,-1 3 14,-9 7-6,-1-1-2,5 0-3,-6 0 0,10-3-5,-8 2-4,5-3-2,2 0-3,-3 0-2,3-1 2,-2 1-2,5-2-1,-3 1-8,4-2-15,1 0-9,0-3-10,-1 0 1,5 1-23,-4-2-13,3 0-9,1-1-21,-1-1-14,0-1-118,0 2-246,7-5 108</inkml:trace>
  <inkml:trace contextRef="#ctx0" brushRef="#br1" timeOffset="92626.0161">31024 4743 35,'0'0'119,"0"0"-9,0 0-4,0 0-15,0 0-7,0 0 4,0 0-12,0 0 0,0 0 6,0 0-18,0 0-11,0 0 3,0 0-5,22 10-2,-19-7 5,1 2-4,2 0 1,-1 1 2,2 0-9,-2-1-2,1 2 3,3 2-1,-3-1-3,2 2-7,0-1 4,1 3-8,1 2-3,1-1-1,-3 1-5,4 3 4,-1-2-8,-2-1 0,3 3 3,-1 0-4,2 3-4,-3-5 3,2 2 0,0 0-3,-1 0-3,0-3 2,1 0-2,-1 0 0,0 0-4,1-1-24,0-1 0,-2 0-16,-1-4-13,-3 1-16,3 1-14,1-3-11,-4-2-28,-1 0-128,-3-1-263,-2-4 117</inkml:trace>
  <inkml:trace contextRef="#ctx0" brushRef="#br1" timeOffset="97436.2824">32112 4549 92,'0'0'133,"1"-7"-3,-1 7-4,0 0-11,0 0-5,0 0-6,0 0 3,0 0-22,0 0-8,0 0-6,1-7-8,-1 7-7,0 0 0,0 0-5,0 0-16,0 0-1,0 0-1,0 0-8,0 0-4,0 0 0,0 0-4,0 0-8,0 0 3,0 0-3,-9 20-2,7-13 7,-4 2-5,0 2-1,-1 3 1,-3 3-3,-3 0 4,3-2-4,-7 4 3,0 2 1,-3-1-1,7-5-1,-6 2 2,6-1-3,-5 1 2,-3 2-1,8-2-2,-1-2 1,1-1 5,2-1-5,-1 0-3,2-1-3,1-3 0,-1-1 0,4 1 0,-1 1 4,3-3 1,-1-1-1,0 0 1,1-1-6,4-5 0,-7 7 1,5-4 5,2-3-4,-4 8 1,4-8 0,-3 6-1,3-6-1,-6 3-1,6-3 0,-3 7 5,3-7-5,0 0 2,0 0 5,0 0-4,0 0-4,-5 6 4,5-6 0,0 0-1,0 0 2,0 0 0,0 0 2,0 0 1,0 0 1,16 3 6,-16-3-1,12 0-3,-1 0 4,2-1-18,-2 0-6,3 1 1,-1 1 9,4-1-12,0 0 13,-1-1-2,2 3-3,0-2 4,0 2-4,0 1 1,2 0 0,-1-1 3,-2 1-5,10 1 4,-6-1 2,-4 1-3,6 0 3,-3-1 0,-3 1 1,2-2 0,-6 1-1,6-2-2,-2 2 0,-3 0 7,6-1-9,-7 1-1,0-2 0,-3-1 6,8 3 1,-7-1-6,0-2 5,-2 0-1,5 2 3,-7-4-4,-7 2 8,13 0-1,-3 0 3,-10 0 1,12-2-1,-12 2 2,10 0 4,-10 0-5,9 0-3,-9 0 3,9-3-2,-9 3 1,0 0-1,0 0-1,0 0-4,8-1-5,-8 1-14,0 0-8,0 0-10,0 0-3,0 0-19,0 0-10,0 0-7,0 0-2,10 4 2,-10-4-2,0 0-14,0 0 0,0 0-10,0 0-10,0 0-77,0 0-201,0 0 88</inkml:trace>
  <inkml:trace contextRef="#ctx0" brushRef="#br1" timeOffset="97987.8434">32248 4832 84,'4'-11'152,"-4"11"-8,0 0-4,0 0-14,0 0-8,0 0-7,0 0-18,0 0 0,0 0-1,0 0-13,0 0-2,0 0-10,0 0-2,0 0-4,0 0-17,0 0 0,0 0-2,0 0-2,0 0-7,0 0-8,0 0 3,0 0-7,0 0-1,0 0-3,0 0 2,0 0-6,0 0-6,0 0 2,0 0-1,4 23-6,-4-12 4,-1-1-2,1 2-2,-3 2 1,1 4 4,0-2-1,2 1 1,-6 0-8,3 1 4,3 0 4,-4 2-3,0-3-3,-3 1 1,2 0 1,0 1-1,-1 0 1,1-4-1,-3 2 0,2-1 1,0 0-5,-1 0 1,1-1 4,-1 0-1,0-6-5,4 3-6,-3-2 0,2-1-6,1-1-11,-1 1-11,-3 1-5,3-5-4,4-5 0,-5 16-16,5-16-10,-4 13-1,2-6-14,2-7-9,-2 10-6,2-10-102,0 0-219,0 0 98</inkml:trace>
  <inkml:trace contextRef="#ctx0" brushRef="#br1" timeOffset="107777.9322">17195 6800 14,'0'0'141,"0"0"-9,0 0-6,0 0-10,0 0-9,-1-9 0,1 9-6,0 0-12,0 0 1,0 0-14,0 0-1,0 0-6,0 0-2,0 0-3,0 0-3,0 0 0,0 0-6,0 0-5,0 0-4,0 0-3,0 0-4,-1-7-7,1 7-2,0 0-8,0 0-1,0 0-1,0 0-1,0 0-3,13-5 1,-13 5-8,13-2 4,-3 2-3,3-3 0,4-1-6,0 2 7,-1 0-6,6-4 3,0 3-2,-3-2-3,3 0 1,4 0 1,0 0-3,-4 0 1,-1 1 1,1-1 3,-4 2-4,3-1-3,-4 1 2,-3 1-1,-1-1 2,-2 2 3,-1-1-4,-2 1-5,-8 1 3,11 0 2,-11 0-1,10-2 8,-10 2 0,8-2 4,-8 2 4,0 0 4,0 0 2,0 0-5,7-1-1,-7 1 0,0 0-3,0 0 0,0 0-6,0 0 3,-29 3 0,21-2-5,-3 1 1,-3 1 0,-4 0-4,2 1 3,-1-1-5,2 1 1,-3-1-1,2 1 1,-2 0-3,1-2 7,3 2-6,3-3-3,-3 1 3,3 1 0,3-1-2,-2 1 3,1-1-2,3 0 1,6-2-1,-11 3-7,11-3-1,-8 0-5,8 0 0,0 0-4,-9 2-3,9-2 2,0 0 4,-6 4 0,6-4-1,0 0 3,0 0-1,2 9 5,-2-9-6,0 0 20,0 0-16,8 11 3,-8-11-3,11 3 3,-3-1 3,-1-1-1,4 0 2,2 0 1,0 1-1,1-2 3,0-2-4,4 0 5,-3 1-3,3-1 2,-2 1 1,5-1 1,-3 0-3,0-1 0,-4 2 0,-1-2 1,1 3 1,-2-3 3,0 1-3,-1-1-1,-3 0 1,-1 1-1,-7 2 4,13-4-2,-13 4 4,8 0 10,-8 0 3,7-1-1,-7 1-1,0 0 2,0 0-1,11-2-3,-11 2-2,0 0 1,0 0-5,0 0-4,0 0-1,0 0-6,0 0-7,0 0-9,0 0-17,0 0-10,0 0-14,0 0-12,0 0-14,0 0-1,0 0-13,3 7 0,-3-7-26,0 0-110,0 0-254,0 0 112</inkml:trace>
  <inkml:trace contextRef="#ctx0" brushRef="#br1" timeOffset="108535.7959">18032 6592 16,'0'0'155,"0"0"-14,1-10-11,-1 10-9,0 0-5,0-10-13,0 10-9,3-7-9,-3 7-11,4-7 0,2 4-11,2-1-11,-2 2-1,3-3-8,1 1-2,0-2-7,3 4 3,-1-2-11,1 0-3,0 0-6,2 1 0,-1 1-2,-2-1-3,8 2-2,-4 0 6,-2 1 3,0 2-9,-1-2-2,2 3-4,-3-1 2,-1 1-2,1 1 0,-3 1-8,0 0 7,-1 0 4,-1 1-13,0-2 23,-2 5-13,0-2 1,-4 1-8,-1-1 4,0 3 4,-3 2 1,0-1 2,-5 0 0,0 4-9,-3-1 3,-2 0-1,0-3 2,-2 1-4,0-2 5,-1-1 6,2 0-4,-2 1-4,7-1 4,-2-1-4,0-6-9,2 3 9,1 0 1,3-3 1,-1 2-3,6-4 0,-8 4 1,8-4-2,-5 3 2,5-3-7,0 0 8,0 0-6,0 0 1,0 0-2,0 0 2,0 0 2,0 0 3,0 0-4,19 7 0,-9-7 2,1 0 0,1 1 5,0-1-10,0 3 6,0 0-5,-1-1 8,1 1-2,-1 2-5,0 0 3,2-1-1,-3 0-3,-1 2-3,1-1 14,-1 1-8,-2-1-3,-2 0 3,2 2 6,-2 1-3,-2 1 1,-1 0 9,-1-1 1,1 2 1,-4-3 7,-1 4 3,-1-1 12,-2 1-10,-3 1-1,-1 0 5,-2 0-6,-1-2-1,3-2 0,-5 3-2,3-5-4,-3 1 1,-1 0-1,-1-1-3,1 2-1,-2-3 0,-1-1-2,0-1 3,1 0-6,0-3-2,-1 2-4,5-2 6,0 5-16,-4-5-14,5 0-10,2-3-14,-1 1-28,1 2-1,4-2-9,7 2-9,-13-4-18,6 2-5,3-2-140,4 4-276,-9-5 122</inkml:trace>
  <inkml:trace contextRef="#ctx0" brushRef="#br1" timeOffset="109178.0524">18755 6627 22,'0'0'133,"0"0"-16,0 0-13,-5-9 2,5 9-11,0 0-13,0 0-4,0 0-13,0 0 3,-6-4-13,6 4-6,0 0-4,0 0-3,0 0-11,0 0-10,0 0 9,-12 10-13,8-3 9,2-2-3,-3 4-1,-3 1-1,3 0-5,0 2 6,0 0-2,-4 3 7,3 1-4,-2-1 9,3 1-6,-1 0-6,1 0-7,3-1 10,-4 0 3,4 4-10,2-2-6,-1-1 5,1-1-5,1 1-1,1-5-1,2 6 2,-1-6 2,0-1-3,2-2 4,1 2 5,-1-1 0,4-2 6,-2 0 4,0 1-3,2-3 10,-1-1 1,3 0 3,-2 0-4,4-4 6,-1 0 2,-2 0 1,4-2-3,-4 0 3,4 0-2,0-4 2,-1 2-4,0-2 1,-2 1-2,6-4-5,-3-1-1,0 1 1,-4-1-3,4-1 2,-2 0-3,-4 1 1,0-1-4,0 0 3,1-3-5,-3 1-2,0 1-5,-1 0 2,-2-4-4,1 6 1,0-6-3,-3 3-3,1 1-3,-1 2-2,-1-2-2,0 0 1,-1 2-4,1 0-2,-3 1-3,2-3-9,-2 3-5,2 3 1,-2-1-6,0-3 2,-2 5 1,5 5-5,-7-10-10,3 4-8,0 1-2,4 5-17,-9-6 0,4 4-4,5 2-23,-14-4-2,4 6 0,-1-2-11,0 2 0,-2 0-12,1 1-1,-1 2-13,-1-2-115,1 0-262,-1 1 117</inkml:trace>
  <inkml:trace contextRef="#ctx0" brushRef="#br1" timeOffset="110935.9489">19627 6537 95,'0'0'130,"2"-9"-10,-2 9-8,3-11-4,-3 11-6,0-9-6,0 9-12,1-12-7,-1 6-10,0 6-3,3-12-1,-3 12-1,-2-10-4,2 2-10,0 8 2,0-11-2,0 11 0,-4-12-5,2 4-5,-2 2-2,4 6-4,-5-10-6,1 4-6,0-1 4,-1 3-9,0-2 4,5 6-4,-14-11-1,8 10-7,-3-2 1,0 2-9,-1 0-10,-2 1 8,-1 2-3,0 0-3,0 0-1,1 3 7,0 0-14,-2 0 17,3 0-8,0 3-1,2 1 2,-1-2 4,1 3 2,-2 2-8,6-1-1,-3 0-4,6 0 5,-2 1 3,1 4-2,1-5-1,2 1-9,0 1 11,2-1 1,1 1 6,-1-1-2,4-1 0,0 1 0,0 3-4,6-1 7,-1-2-4,2 1 5,2-2-4,0 4 0,-3-3 0,1-1 6,2 1-11,-3 0 6,1-1 8,-4-1-9,-2-1 2,2 1-3,-1-1-2,-3 1-1,0 0 4,-2 0-11,-2 2 11,-1-3 2,-3 1 6,-2 0-3,1 2-3,-1-3 1,-5 0 4,1 0-3,-5 2-2,4-3 9,-2-1-7,-4-1 2,-2 1 6,1-3-10,4 1-2,1-5 7,0 0 6,0 0 1,3 0 11,9 0-7,-17-1 1,9-1-6,2-4 1,6 6-2,-10-7 2,7 3-5,0-5 3,0 4-4,3 5-1,5-19-5,-1 11-4,1-2 3,4-3-3,1 3-1,1 0-3,1-2 0,4 2 8,-1-1-7,2 1 6,-1 2 1,0-2 1,0 3-3,-5 0 0,2 1 1,0 1 1,-2-1-3,0 1 8,-1 2-21,0 0 14,0-1-1,0 0-1,-2 3 5,1-1-7,2 2 1,-11 0 4,17 2-3,-10 0-8,4 1 15,-1 0-2,-2 2-2,-1-1 2,1-1 1,-1 3 3,0 2-20,1-3 16,-2 4-7,-1 0 10,-2-1 1,1 1-10,-3 0 4,1-1 2,-1 1 0,-1-2 0,0 0-4,0-7 3,-1 15 1,-2-9 4,2 2-1,1-8-3,-6 10 0,4-5 3,2-5 1,-5 9 1,1-7 15,4-2-2,0 0 0,-9 1 1,9-1 0,0 0 0,0 0 3,0 0 1,-13-10-5,13 10 0,-2-9-4,2 9 1,1-12-5,-1 12-3,5-14 2,-2 6 0,3 0-3,0-1 0,2 0-1,0 1-3,0 0 3,0 2-7,0 1 1,1-1 6,-3 2-5,3-1 0,-2 2 3,-1-2-6,1 4-8,-7 1 10,13-3 4,-5 3-5,-8 0 1,13 0 0,-4 2-3,-3-1 0,3 3-3,1 0 4,-3-1 0,1 3-3,1 0 5,-1-1-4,0 1-3,-3-1 0,0-1-5,2 1-1,-1 0-1,-1 2 5,-1 0-3,0-2-4,-2 2-4,1-1 3,0-1-1,-1 2 0,-2-7-6,5 10 5,-2-6 4,-3-4 2,1 7-1,-1-7-3,0 0 8,3 5 1,-3-5 0,0 0 3,0 0 4,0 0-4,0 0-4,0 0 5,0 0 4,0 0 15,2-20-6,-2 20 0,0-11 7,0 11-5,4-11-1,-1 4-4,0 0-2,3-2 9,0 1 2,1 1-6,0-1-1,1 1 4,2-2 0,-3 2 0,2 1-7,1-3 3,1 3 3,-1 0 3,1 1-5,0-1-5,-1 1 0,0 4 1,2-4-2,-3 3 4,1 2-1,-2-1 0,1 1-2,-9 0-6,15 1-1,-7-1 13,-3 2-10,2 0 2,1 2-3,-2-1-3,-1 0 2,1 4-4,-1-2 2,-1 2 2,1 0-7,-2 2-5,1 0-2,-1 0 0,-2 2-5,0 0-8,1-1 5,-2-2-7,0 1-14,0 0-5,0 2-9,0-2-16,-2 0-5,2-9-11,-1 13-32,-1-6-68,2-7-206,-4 7 92</inkml:trace>
  <inkml:trace contextRef="#ctx0" brushRef="#br1" timeOffset="112913.1257">20577 6537 52,'0'0'118,"4"-5"1,-4 5-1,3-7-4,-3 7-22,4-8 1,-4 8-5,5-5-21,-5 5 13,6-7-12,-1 4-5,-5 3-8,8-9-6,-3 5-1,2 1-3,0-2-9,1 1-7,1 1 2,2-2-6,-1 3-2,2-2 0,1 0-6,-3 2 5,3-1-8,1 3 2,-1-2 1,-1 2-5,0 2 2,0 0-8,-1-1-3,-1 2-7,0 0 10,-2 2-3,0-1-8,-3 1 11,0 1-5,1-1 2,-2 1-4,0 2 4,-2-3 7,0 3-4,-1 0-7,-2 1-2,1-9 9,-3 13-5,1-7 0,-1 2 1,-1-1-3,-1-1 4,3 1-5,-4 1 5,3-5-1,-4 2 9,3 0-8,4-5 3,-11 6-3,6-5-3,-2 2 8,7-3-2,-9 3-3,9-3-3,-10 3-3,10-3 3,-9 2 5,9-2 1,-6 1 4,6-1-7,0 0-5,0 0-1,0 0-2,-9 1 6,9-1-1,0 0-4,0 0 1,0 0 3,0 0-8,0 0 8,0 0-3,22 2-6,-22-2 2,16 2 3,-7 0 4,2 0-6,0 1 5,-3 0-3,1-1 0,2 2-1,-2 0 3,-1 1 2,2 1-3,-4-3-3,1 2 10,-3-1 1,-1 3-1,1-2-7,1 0 1,-5-5 2,5 12-6,-3-8 7,-1 3 3,-1-7 6,-1 10 1,1-10 1,-6 13 5,0-5-2,-1 0 6,-1 0-1,-1-2 0,-4 1 5,0-3-7,-1 2 2,-1 1-4,-4-1 3,1-1-4,-1-1 4,-3-1-5,1 0-6,2-1 7,-1-1-7,3 1 4,-1-2-1,4 0-6,2 0-2,0 0-4,2 0-9,-2-2-20,12 2-11,-15 0-14,7-1-8,8 1-8,-10-4-14,10 4-15,-6-3-10,6 3-116,-5-5-244,5 5 107</inkml:trace>
  <inkml:trace contextRef="#ctx0" brushRef="#br1" timeOffset="113476.3533">21095 6568 2,'0'0'100,"0"0"-17,0 0-2,0 0-7,0 0-1,0 0-14,0 0-5,0 12 0,0-12 2,0 0-3,-8 15-3,4-10 2,-2 2 9,1 0-5,1 3-1,-1 2-11,1-3-2,-2 6-9,1-3-3,1 0 0,0 3 0,0-1-9,2-2 5,-2 3-6,2-1 5,1 1-9,0-3-1,2-2 2,-1 2-5,1 0 0,1-2 1,2-1 0,-2 2 1,1-6 2,2 6-4,-1-6 9,2 0 4,2 2 0,-3-3-7,1-1 11,1-1 5,-7-2 0,14 2 3,-7-3 5,2-2 0,4 1-5,-3-3-3,2 0 2,-3-2-7,0 0 1,0 0-5,1 0-3,-3-4 0,1 1-3,0 1-2,-4-1-3,-1-1-3,1 2 0,-1-2 3,-2 1-5,0 3-5,-1-3-5,0 10-11,-2-17 5,-1 10-10,-1-1-6,-1 2-17,0 0 2,-1-1-17,-4 3-9,2-2-10,-2 2 3,1 1-5,-2-2-5,3 3 0,8 2-4,-13-5-5,6 5-16,7 0-82,-16-2-202,9 0 89</inkml:trace>
  <inkml:trace contextRef="#ctx0" brushRef="#br1" timeOffset="114025.2309">21370 6251 108,'0'0'133,"0"0"-3,0 0-9,0 0-9,-3-7-13,3 7-16,0 0 1,0 0-14,0 0-9,0 0-6,0 0-7,0 0-4,0 0-4,0 0-11,0 0 5,0 0-7,0 0 2,-15 14-8,12-6-5,-1-1 6,2 3-1,-2 2-4,3-3-5,-1 4 1,0-1 1,-1 0-5,3 0 2,0 2 4,3-3-10,-1 1 4,2-2-4,0 1 7,0-1-5,0-2-2,3 0 0,-2 0 4,-1-2-7,0-1 8,1-2 2,1 1-1,1-1 4,-7-3 7,14 0 0,-14 0 1,17-6 8,-8 2-3,2-2 3,-1 1 2,-1-5-4,-1 0 1,0 1-11,-1 0 8,1-2-4,-2-1-5,0 2-4,-1-1 1,-2 1-3,1-2 3,-4 2-7,0 0 0,0 0-3,0 1-4,0 9-4,-2-15-3,0 10-10,-1-2-4,3 7-11,-8-9 1,8 9-14,-8-5-4,2 3 4,6 2-8,-14-2 5,6 2-9,8 0-3,-14 2-9,3 0 0,0 0-10,2 2-13,-2 1-7,2 1-92,-3-4-207,1 3 92</inkml:trace>
  <inkml:trace contextRef="#ctx0" brushRef="#br1" timeOffset="116359.5906">22278 6529 1,'0'0'136,"1"-9"1,-1 9-9,0 0-4,0 0-12,0 0-8,2-8-5,-2 8-12,0 0-7,0 0 1,0 0-12,0 0-7,0 0-10,0 0 2,0 0-25,0 0 12,0 0-6,0 0-4,0 0 3,0 0-7,0 0-6,0 0 0,0 0-10,-24 15 3,12-5 3,-2 2-3,-3 0 0,-4 5 5,-4 2-4,1 0-3,-2-1-6,0-2 1,0 1 2,6-2-3,4-2-1,0 0 4,4-3-2,-3 2-6,3-2 4,3 1-6,1-5 8,-1 3-6,1-4-2,0 1-19,2 0-4,-1-1-13,2-2-3,5-3-7,-5 9-11,5-9 1,-5 5-11,5-5-7,-8 3-14,8-3-25,0 0-72,0 0-201,-12-2 90</inkml:trace>
  <inkml:trace contextRef="#ctx0" brushRef="#br1" timeOffset="116756.6579">21937 6536 58,'0'0'164,"0"0"-13,0 0-11,0 0-12,0 0-18,0 0-11,0 0-19,0 0 1,0 0-10,0 0-8,0 0-6,0 0-6,0 0-8,0 0-2,0 0 1,10 9-12,-10-9-2,5 5 3,1-1-8,1 1-2,1-1-1,1 4-4,1-1 3,3 0-10,2 3 6,-1 1-7,3-1 1,1 1-4,-2 1 8,6 4-8,-5-6 2,-2 3 2,1 0 1,5 4-7,-7-5 4,-1-2-3,1 2-2,-1 0 2,-2 1-5,1-1-8,-2 2 0,-3-4 1,0-2-10,-1 1-4,1-1-6,-2 0-6,1 1-5,-2-4-15,-3 2-5,2-3 0,-3-4-10,0 11-6,0-11-13,-4 8-97,4-8-199,-8 7 89</inkml:trace>
  <inkml:trace contextRef="#ctx0" brushRef="#br1" timeOffset="117701.8407">22730 6384 16,'0'0'140,"0"0"-12,0 0-1,0 0-9,-3-5 0,3 5-2,0 0-7,0 0-8,0 0-5,0 0-3,0 0-8,0 0-12,0 0-4,0 0-3,0 0-4,0 0-10,0 0-5,0 0-7,6-13-6,-6 13 3,8-1-7,-8 1-4,14-3-5,-7 3 0,4-1-4,0 0-2,2-2 0,6 3-3,-1 1-3,1 1 4,-2-2-2,2 2-4,0-1 0,-6 2-1,6-2-3,-2 2 1,-2 1-3,-3 0-10,0 0 1,-1 0 0,-1 1 2,0 0-1,-2 2 0,-2 1-2,-2-3 2,-1 2-1,-2 0 3,-1-7 3,-1 16 2,-5-6 0,1 2-3,-5-1 3,-1 3 0,-2-2 2,-1 0-3,0 0 3,0 1-2,-3-4 1,-1 1 2,3-1-7,-1-1 4,6-2 1,1-1 4,-1 1-5,2-5 5,3 3-9,5-4 6,-9 4-6,4-1-1,5-3 0,0 0-1,-9 3 0,9-3-1,0 0-4,0 0 1,0 0 1,0 0-2,0 0 0,0 0 0,0 0 1,0 0 4,27-3-1,-17 3-3,3-1-2,-3-1 5,4 0 3,-3 1-4,1-1 2,1 3 3,-3-2-5,3 2 1,0 0 5,-2-1 2,2 1-6,-3 1 3,2-2 0,1 0-1,-3 3-4,1-1 4,0-1 0,-1 2 2,0 1 2,0-1 0,-1 1-5,-2-2 4,0 1-4,0 3 10,0-3-10,-1 0-1,-1 2 6,1 2-1,-1-3-5,-1 1 2,-2 0 1,1 2 3,0 1-1,-2-1 2,-1-7-1,-3 18-3,1-12 7,-1 2 2,-3 1 1,-2 1-1,-1 1-2,-4 1 3,-1-1-1,-1 1 0,-3 0 4,-4 2-2,-3-2-7,4-2 8,-4 2-1,-2 0 0,2-4-3,5-1 1,-7 3 1,7-5 0,1 2-6,2-3 1,0 1-9,0-2-4,4-1-6,-1 1-7,1-2-15,-1 0-6,1 2-3,3-4-19,0-1-24,10 2-24,-17 0-98,7-2-231,4-1 102</inkml:trace>
  <inkml:trace contextRef="#ctx0" brushRef="#br1" timeOffset="123333.6544">16058 8318 77,'0'0'85,"-2"-8"-11,2 8-2,0 0-1,0 0 7,-6-4-9,6 4-3,0 0-7,0 0 1,-3-7 7,3 7-8,0 0-4,0 0 4,-7-5 3,7 5-2,0 0-4,0 0 3,0 0 0,0 0-3,-5-5 2,5 5-9,0 0-7,0 0 0,0 0-3,0 0-4,0 0-2,0 0-4,0 0-8,0 0-2,0 0-5,0 0-1,0 0 4,0 0-5,0 0 3,0 0-5,19-6 1,-10 6-2,5-3-4,3 0 7,3 1-3,-2-1-5,11-1 3,-2-2-3,3 1 3,-1 1-5,-2-2 0,0 4 0,-6-3-4,0 4 3,0-2-3,-1 1 5,-2 1-3,0-1-2,-1 2-2,-5-3 9,1 3-9,-1 0 3,1 0 3,-6 0-6,-7 0-6,16 0 4,-10 0-4,-6 0-3,9 0-1,-9 0-9,0 0 0,10 0-10,-10 0-8,0 0-6,0 0-7,0 0-17,0 0-11,-2 10-10,2-10-27,0 0-78,-15 8-213,9-6 95</inkml:trace>
  <inkml:trace contextRef="#ctx0" brushRef="#br1" timeOffset="123766.4396">16209 8654 139,'0'0'159,"0"0"-4,0 0-22,0 0-9,0 0-6,0 0-17,0 0-7,0 0-7,0 0-11,0 0-6,9 3-3,-9-3 4,0 0-5,16-1-3,-10 1-6,-6 0-6,21-4 0,-8 2-9,3 1 0,1-3-4,4 1-5,0-3-1,5 1-4,1-3-5,-7 5-3,7-7-1,0 1-1,-7 4-3,7 0 0,-4-1-1,-3-1-3,0 1-1,-2 1 0,0 1-5,-2-1-6,-2 3-6,-4-2-2,0 2-8,-4 0-2,2 1-7,-8 1-10,12-2-18,-12 2-1,5-3-21,-5 3-22,0 0-24,0 0-135,0 0-277,0 0 123</inkml:trace>
  <inkml:trace contextRef="#ctx0" brushRef="#br1" timeOffset="133526.358">18102 8022 92,'0'0'109,"0"0"-12,-4-7-14,4 7 10,0 0-26,0 0 19,-2-7-13,2 7-8,0 0 8,0 0-6,-2-8-4,2 8-4,0 0-11,0 0 0,0 0-7,2-10-1,-2 10-11,4-8 5,-4 8-6,5-5-8,-5 5-1,7-6 2,0 0-4,-2 3 3,1-2-8,3 4 4,0-5-2,0 1-7,3 2 0,-2-3 1,0 3-4,4-1 8,-2 3-12,-1-3-6,3-1 17,-3 4-19,1-2 11,-1 1-3,0 0-1,0-1-1,-2 3-1,2 0-4,-3 3-2,-8-3 0,15 0-4,-9 2 5,-6-2-6,11 3 10,-7 0-10,-4-3 9,9 6-1,-5-3-1,-4-3 2,3 8 8,-2-1-4,-1 0-16,0-7 14,-2 13-3,-1-4-4,-1 2 14,-1-1-5,0 0 7,-4 2-11,1-2 5,1 5-4,-5-4 2,1 2 2,1-3 10,2-1-8,-4-2 1,3 3 3,-1-3 0,0 0-8,2-1 0,2-2 1,0 2 6,-2-3-9,4 3 9,-3-5-3,7-1 1,-9 6-1,9-6 2,-8 3-2,8-3-3,-6 4 0,6-4 1,0 0-3,-6 5 6,6-5-7,0 0 8,0 0-9,0 0-1,0 0 5,0 0-1,0 0 16,0 0-20,19 3 6,-19-3 0,16-2-5,-5 2 5,2 0-1,-3-3-1,4 3-3,-2 0-2,2-3 22,-4 3-18,1 0 4,2 0-3,-3 0-6,-1 3 8,0-1 4,-1 0-14,-2-1 8,-6-1-9,9 7 8,-2-5-5,-2 2 5,-1 0 0,-1 0 7,-3-4 9,4 12 1,-4-5-11,2-1 4,-2-6 15,-2 17 8,0-7-8,-2 1 2,0-2 3,-1 1 3,-2 0 2,0 2-1,-1-2-1,0-2-1,-5 3-1,2-1 2,-3 0 2,0 0-7,1 0 4,-2-1-2,2-3-1,-3 2-3,3-4-1,-4 2-3,-3 1-8,4-2 4,-1 0-4,-1 0 6,4-3-7,-3-1 0,0 0 0,-1 2-3,5-2 2,0 1-3,-1-4-2,3-1-12,0 1 3,-3 1-10,5-4 4,-1 5-5,0 0-4,4-2-1,6 2 1,-11-5-9,11 5-5,-12-2-20,12 2-19,-7-2-7,7 2 5,0 0-1,0 0 8,0 0-15,0 0-8,-6 6-24,6-6-69,0 0-200,0 0 89</inkml:trace>
  <inkml:trace contextRef="#ctx0" brushRef="#br1" timeOffset="134426.4876">18889 8143 121,'0'0'146,"4"-7"-7,-1 2-8,-3 5-16,5-9-8,-3 4-10,1-1-8,1-2-9,-2 0-2,1 0-8,1-1-7,-2-1-6,1 0-9,2 1 1,-4-1-9,0-1-4,-1 1 4,2-2-6,-2 0-5,-2 0 0,2 2 0,-2-1-1,-2 0-11,0 3 0,1-1 0,-1 1 0,-1 1 1,-2 0-5,-3 2-3,1 1-1,-1-1-1,-2 2-4,1 1 2,-2 1-3,-1 4 1,-5-2 1,3 3-4,-4-1 3,5 3-3,-3 0-3,0-1 7,3 4-7,0-1-1,0 1 0,4-2-2,1 1 8,3-1-3,-1 0-7,4 2 2,2 1 0,1-3-4,1 3 6,1 0-4,1-1 3,1-1 1,4 2 1,0 0-4,2-2 3,3 2-5,-1-2 8,6 2 1,0-2-5,0 1 1,1-1 0,0-2 0,0 3 0,0-1-3,0 0 4,-7-1 1,6-2-2,-3 2 0,-1-1 5,-3-1-5,-1 4-1,0-2 4,0-3 6,-2 4-10,-3-2 5,2 2 1,-3-1-2,0-1 2,-2 3 8,-1-2 0,0 3 5,-4-1 0,0-1-1,-2 1 3,0 3 3,-6 0-3,-1 0 0,3-4 5,-4 2-2,0-1-2,0 0 8,-3-1 2,6 0-1,-5 0-2,4-5-3,-6 4 3,6-4-2,-3 0 1,2-1-4,-2 0 1,2-1 1,0-2-1,-2 1 6,2-2-4,0-3-3,2 0 2,-1 0-4,3 1-1,2-4-1,0-2-5,2 2 2,1 0-3,2-2 1,2 0-2,0-2-3,2 3-2,3-4 2,0 2-5,3-4 7,3 2-3,2-1-2,0 2 0,4 0 0,-3-1-2,1 0-2,2 4 1,-1-2 1,0 0-6,0 1-3,0 0 0,0 1-6,-5 3 0,1 0-6,4-1-5,-5 0-5,2 3-2,-3 0 0,2 1-8,-3-1 1,1 1-7,0-1-6,-2 3-2,1-1-15,0 1-2,-9 1 3,16 0-16,-8 0-12,-8 0-6,15 0 0,-6 0-12,-2 0-104,-7 0-235,11 1 105</inkml:trace>
  <inkml:trace contextRef="#ctx0" brushRef="#br1" timeOffset="134712.9208">19162 8210 68,'0'0'181,"-4"-7"-18,4 7-10,-3-8-5,3 8-6,-1-10-9,1 10-17,0-8-6,0 8-10,1-12-15,-1 12-7,5-9-6,-2 4-10,1-1-4,1 1-6,0 1-8,-1-1-10,-4 5-10,7-7-10,-4 3-7,-3 4-9,5-4-10,-5 4-14,6-5-16,-6 5-14,0 0-12,7-3 0,-7 3-5,0 0-13,0 0-13,0 0-120,0 0-237,0 0 105</inkml:trace>
  <inkml:trace contextRef="#ctx0" brushRef="#br1" timeOffset="135385.8143">19657 7982 112,'-6'-8'129,"2"4"-12,3-4-11,1 8-6,-4-12-6,3 5-11,1 7-4,-2-12-10,2 12 2,0-12 1,0 12-4,0-11-7,-1 5-1,1 6-10,-2-10 5,2 10-2,-4-13-2,0 11-12,4 2-1,-9-9-4,3 6-1,-3 0-9,-3 1 0,-1 0 1,1 2-7,-8 3 0,1 1 1,0 1-7,-1 2 0,-2-1-2,3 2 3,-2 1-4,2-1-2,3 2-1,0-1 0,5-3-4,-1 1-2,3 3 6,3-3-4,-1 0 1,5 0-7,-1-1 3,3-6-2,2 12-3,1-6 3,1-1-5,3 1 2,4-2-5,-1-1 0,2-2 0,2 0-2,0-1-5,6-1-3,-1-2-4,1-1 4,0 3-2,-3-5 0,2 0-3,-2 2-2,-5-1 12,4-2-5,-3 3-1,-4 0 5,0-2 6,1 2 14,-5 0 4,0 0 4,0 1 2,0-1 4,-5 4 3,8-5-5,-8 5 3,5-4 1,-5 4 0,0 0-2,6-4-6,-6 4 2,0 0-4,0 0 3,8-1-7,-8 1 1,0 0-1,11 4 3,-11-4-2,8 7 8,-4-4-8,1 3-1,0 0 3,0 1 1,0 1-2,-2 3 3,2 0-1,-2 1 3,-1 4-8,1 1 5,-1 1 0,1 0-1,-1-3 0,-2 5 0,2 0-3,-2-2 5,0 2-2,0-1-1,-4-2 0,3 0-2,-2 0 3,2-1-4,-3 2-1,1-4 0,2-1 0,-1-1-12,-1 0-9,0 4-7,-1-4-14,1 1-2,0-3-19,1-1-13,-2 1-16,3-3-11,-2-2-14,3-5-102,-8 7-234,8-7 103</inkml:trace>
  <inkml:trace contextRef="#ctx0" brushRef="#br1" timeOffset="135996.3664">19967 7978 28,'0'0'177,"0"0"-13,1-7-10,-1 7-15,0 0-16,5-10-11,-5 10-10,5-8-13,0 6-12,-5 2-7,13-6-5,-7 3-5,1 1-8,3-2-3,-1 3-9,-1 0-1,-8 1-2,16 0-7,-6 2 6,-2 0-4,-1 0-2,4 3 0,-3 0-2,-1-1-4,0 2-4,-1-1-1,-2 2 4,0 2 0,-2 0 1,0 1 0,-2 1 1,0 1-2,-2 1-3,-3 1 2,-1 3-5,-2 1 1,1-2-4,0 2 4,-1-1-5,-2-2-1,1-1-4,0 2 2,-1-3-3,0-1 1,3-2 2,0 0-1,-1-1-4,2 1 3,-1-1 1,1-1-6,-2-1 4,2 0-1,2 0-2,0-4 3,-1 2-3,5-5-3,-6 8 4,6-8-4,-5 8-2,5-8-2,-4 3 1,4-3 7,0 0-6,0 0 4,0 0 1,0 0 1,13 10 2,-7-10 9,-6 0 1,23-5-1,-10 3 1,7 0 2,-2-2 2,1-2-4,3 3 2,-4-2-3,1 1-1,-2 1-3,-1-1-1,3-2 0,-6 2 3,8 0-3,-3 0 1,-2 0-4,-3 1 1,2 0-3,2 1 1,-3-2 6,-5 2-7,0 1-1,0-1 1,-2-1-1,4 2-3,-11 1 1,10-3 0,-10 3 0,8-2-3,-8 2-9,7-3-7,-7 3-13,5-3-9,-5 3-10,0 0-12,0 0-16,7-3-14,-7 3-26,0 0-25,0 0-35,0 0-116,0 0-317,0 0 140</inkml:trace>
  <inkml:trace contextRef="#ctx0" brushRef="#br1" timeOffset="137171.7049">20977 7804 118,'0'0'165,"2"-8"-8,-2 8-6,0 0-8,0-7-13,0 7-4,0 0-16,0 0-8,0 0-11,0-8-11,0 8-12,0 0-5,0 0-8,0 0-6,0 0-10,0 0-3,0 0-2,0 0-8,5 19 2,-4-9-3,0 0-1,1 6-4,-2 1 1,0 2-3,0 6 0,-3 0-4,1 3 6,-1-4-6,0 4 0,-1-3-7,1-5 4,0-1-2,0 2 2,1-1-4,-3-3 2,2 0-1,1 2 3,-2-2-5,3-5-3,-3 2-3,1-2-7,1-1-10,0-2-13,1-1-11,-1 1-5,-2 0-13,3-3-16,-2-1-22,3-5-13,-4 11-18,4-11-111,-5 3-258,5-3 114</inkml:trace>
  <inkml:trace contextRef="#ctx0" brushRef="#br1" timeOffset="137570.5961">21330 7862 76,'0'0'182,"-13"-9"-15,13 9-7,-14 0-16,14 0-7,-20 5-12,7 0-13,-4 2-10,-1 1-7,-1 0-9,-1 1-9,3 2-6,-2 1-8,0-2-8,-3 7-3,6-8-5,-1 2 1,-1-2-9,4 3 1,1 0-14,-1-2 6,3-3-7,2 2-1,-2-1-3,1-1-3,1-1-3,3 0-1,1 0-1,1-2-3,-2 0-5,6-4 0,-8 6-3,5-2 2,3-4-3,-2 7 0,2-7 2,0 0-3,2 13-2,-2-13 4,9 7-2,-1-2 3,1-1 0,3 2-3,0-1 2,4 3-1,1 1-1,0-3 2,0 2-2,1 0 2,2-1-4,-1 2 5,-2-3-3,2 3 0,-4 0 0,3-2 2,-4 0-11,3 3-9,-7-3-2,2 1-12,-2 0-1,-1 1-3,0-3-12,-2 1-7,1 0-6,0 2-10,-2-5-13,-1 0-19,-1 1-14,1 0-121,-1-2-257,-4-3 113</inkml:trace>
  <inkml:trace contextRef="#ctx0" brushRef="#br1" timeOffset="138306.6495">21717 7983 45,'0'0'190,"-4"-6"-14,4 6-5,0 0-9,-2-6-10,2 6-19,0 0-11,0 0-15,0 0-11,0 0-12,0 0-11,0 0-7,0 0-7,0 0-4,0 0-6,0 22-4,0-9 0,-1 2-8,1 1 1,0 1-7,-3 1 2,2 0-4,-1 0 0,1 0-5,0 0-3,-2-1 0,-1-1-1,2-4 1,-1 1-7,0-2 0,-1 2-2,3-5 1,-2 3-4,0-8 2,1 3-3,2-6 4,-3 11-2,3-11 2,-1 7 2,1-7-2,0 0-1,0 0-4,0 0 3,0 0-2,0 0-3,-17-19 0,16 6 2,0 1-4,0-5-6,1-3 1,1-6-4,0 0-4,0 2 6,3-1-2,1 0-1,-2 6 2,1 1 1,-1 0-3,0 1 3,1 1 1,-1 6 4,-1-3 0,2 4 4,0 2 2,-2 1-4,1 1-1,-3 5-1,7-9-1,-4 5-1,-3 4 1,9-3-3,-9 3 3,10-3-3,-10 3 3,10 6-3,-3-2 0,-2 0 0,5 3 4,-2 2-3,1 4-1,1 0 5,-1 1-5,0 2 5,1 0-1,-2 1-1,1-1 2,-2-1-7,2 2 7,-2-2-2,-1 2 1,2-2 2,-1-1-3,0-4 2,-3 2 2,2-2-4,0 0 2,1-1 1,-2-1-4,-1-2 2,0 0 0,-1-2 4,3 0-4,-6-4 2,10 6 2,-5-6-3,-5 0 3,13-4-2,-8 1-1,5-1 0,-2-4 1,-1 0-4,5-5 0,-3 0-1,1-4-1,0 2 3,-4-4-4,5-5 3,-2-1-2,-3 2 0,-1 5-3,2-6 4,-4 7-1,1 1-2,2-1 2,-3 6 2,0 0 1,-2 1-1,0 3 0,1-1-1,-1 1-2,-1 7-5,2-8-16,-2 8-17,0 0-17,3-9-4,-3 9-11,0 0-1,9-3-15,-9 3-5,11 3-15,-11-3-13,12 3-129,-8 1-272,1-1 121</inkml:trace>
  <inkml:trace contextRef="#ctx0" brushRef="#br1" timeOffset="138606.4744">22259 8117 84,'0'0'161,"-2"-9"-14,2 9-13,0 0-13,0 0-12,6-12-9,-6 12-5,9-6-9,-4 4-8,3-1-8,-8 3-8,16-3-2,-8 2-7,3-2-5,3 3-6,-2-3-5,2 3-4,-3 0-5,1-1 3,2 1-4,-2 0-4,1 0 0,-2 0-11,0-2-11,2 4-16,-3-2-18,3 1-14,-3-1-1,-1-1-28,-9 1-20,17 0-30,-17 0-78,10-2-221,-10 2 97</inkml:trace>
  <inkml:trace contextRef="#ctx0" brushRef="#br1" timeOffset="139487.5627">22727 7960 62,'0'0'174,"0"0"-20,0 0-15,0 0-12,0 0-9,0 0-18,-7-6-12,7 6-8,0 0-2,0 0-13,0 0-6,0 0-5,0 0-8,20 11-6,-15-5 2,3 0-2,-1 0-4,-3 1-8,2 1 1,1 1-3,-3 2-1,2-1-2,-4 2-2,1-3-5,1 3-3,-3 1 3,2-1-3,-5-1-2,2 2 6,0-4-3,0 1-3,0-3 0,0-7-4,0 13 0,-2-9 5,2-4-7,-3 9 4,3-9-1,-1 8 6,1-8 8,0 0-2,0 0 4,-7 3-4,7-3 1,0 0-1,0 0 2,-11-13 3,11 13 7,-5-11-4,1 1-3,1 2-2,2-4-3,0 0-1,1 0-4,2 2-2,0-4 0,2 0-3,-2 1 0,3 1-1,1 1-1,4-4 1,-4 5 0,2 0-2,0-2 2,3 1 4,-3 2 1,7-2 1,-5 3 1,-1 0 2,2 0-3,-2 4-6,2-3 3,-1 2-2,0 2 2,-1 2-6,-2-1 0,4 2-3,-1 0 0,-1 2-2,-1 1-1,-1 1-1,0-2 2,-2 4 2,2 1-3,-1 1 0,-1 3 0,0-1-1,-1 1 2,1 0 0,0 0-1,-4 1 1,2-1-1,-1 3 3,0-2-3,1-1 1,0-1-2,0 1 2,-2 0-1,2-3 0,-2 2-1,-1-3-5,2 0-3,0 0 5,-2-7-7,3 8-1,-3-8 1,2 8 5,-2-8 2,0 0-1,1 6 2,-1-6 4,0 0-4,0 0 2,0 0 1,0 0-2,0 0 1,0 0 1,0 0-3,-14-22 5,14 15 0,-1-2-3,1 9 3,0-16-1,0 6 3,0 2-1,1-3 1,0 3-5,2-2 3,-1 0 0,1 0 0,2 1-5,0-2 8,0 2-5,2-3 2,-1 3 3,3 1-4,-1 0 10,1-1-8,2 0 2,-2 2 2,0-2-2,1 2 1,-1 1-3,1 1-3,2-2 1,-3 3 1,0 0 0,1 0-1,3-2-1,-4 4 0,3 0-1,0 2 3,-1 2-1,2-2-2,-3 4-3,-2-3 6,3 3-6,-1-1 5,-4 1-4,0 1 1,3 3 2,-2 1-3,-1-1 5,-2 3-4,0-2 1,1 3-2,-4 0 0,2 0 5,-3-1-3,0 2-15,-2 2-3,0 2-10,-2-5-7,2-1-8,-2 5-15,1-5-10,-2 4-2,-2 0-21,1-4-13,-1 0-12,-2 2-22,1-3-131,-5 2-292,3 0 130</inkml:trace>
  <inkml:trace contextRef="#ctx0" brushRef="#br1" timeOffset="142170.3993">23647 8958 57,'0'0'69,"0"0"-4,0 0 7,0 0 0,0 0-9,0 0 8,0 0-6,0 0 0,0 0 1,0 0-5,0 0 1,11 3-2,-11-3 4,0 0-6,0 0 5,0 0-4,0 0 9,0 0-12,0 0 0,16-6 0,-16 6-10,5-4 4,-5 4-6,0 0 5,10-4-4,-4 1-6,-6 3-3,13-5-2,-4 1-1,1 1-6,2-1-4,-1-1 4,7 0-13,-1 0 9,-2-1-6,2 0 1,-1-1 0,3 2-2,-2-1-4,1 0 0,-1 1-2,0-3 0,3 1 1,-1 0-5,0 0 4,-4-1 2,4 1-4,1 0 2,-2-1 1,-2-2-3,1 1 3,2 2 3,-5-2 3,1 1 3,0-1 3,-4 2-4,0 1 0,1-3-1,-2 1-3,0 1 2,0-1 1,1-1 8,-2 0-1,1 1-2,-2-1-3,1 0-2,-2-2 0,2 2-3,-1-1-1,-2 0-1,1-1 1,0 1 0,0 0-4,-2 0 0,0-1 1,0 1 3,4 0 0,-4-2-1,0 4 4,0-3-4,2 1-1,-3-1 0,2 0-2,2-4 1,-6 3-5,5-5 2,-2 7-2,1-6 2,-2 7-1,0-3-3,-1 1 1,1 1-1,-1-1 1,1 0 0,-2-1 2,3 2-4,-1-1 0,-1-1 2,-1 1 0,0 2-2,0-3 0,1 2-1,-1-1-3,1 0 4,-1 2-5,1-4 6,-2 2-3,1 1 2,1-2-3,0 2 2,-2-2 1,2 0-2,-2 0 3,0 0-1,-1 1-4,2-1-1,-2 1 2,1-1 0,-2 0 0,1 0 1,0 2 1,-2-2-5,2 2 0,-2-1 4,0 3-1,0-6 0,-1 3-2,0 2 0,0 0 2,-1-3 0,3 1 0,-2 2 0,-1-2-2,2 2 4,-2 0 0,1 0-1,0 1 0,-2-1-4,1 1 5,0 2-2,0-2-1,-1 1-1,0-1 2,0 3 3,0 0-6,1-2 1,-1 3 3,-3-4-4,1 2-6,-1 0 6,0 0-6,0 2-4,1-3 0,-2 2 0,1 1 0,-2 0 3,0 0-1,-1 1-1,1 1 4,-1-2 1,-1 1 6,2 0-7,-3-2 2,2 4 0,1-2 0,1-2 10,-2 2-8,1 1 2,1-2-4,1 3 4,2-5-1,6 6-1,-15-4 2,8 3 1,1-3-1,-3 0-3,1 2 2,8 2-1,-14-3 0,8 1 1,-4-1-1,10 3 0,-18-3 3,6 3-1,2-1 2,-3-2-4,2 3 3,-2 0-3,-1-1 1,1-1 2,-1 0-1,3 2-1,-5-2 2,5 2 1,0 0 0,-2-2 0,2 2 0,2 0 1,9 0-1,-16-1-3,7-1 4,9 2 3,-15-2-6,15 2 5,-11 0-4,11 0-2,-10-3 3,10 3 1,-10 0 0,10 0 1,-8-4-1,8 4-2,0 0 5,-12-4 2,12 4-6,-7 0 0,7 0-1,0 0-2,0 0 4,-8-4-3,8 4 2,0 0 0,0 0-2,0 0 2,0 0-2,-6-4 0,6 4 5,0 0-5,0 0-3,0 0 1,0 0-1,0 0 4,0 0-4,0 0 2,0 0-1,0 0-2,0 0 2,0 0-3,0 0 1,0 0 3,0 0-2,0 0 1,0 0 0,14 16 3,-9-12 0,-1 1-1,1 0 3,0 1 0,0-1 0,0 2-4,2 2 3,-1-1-3,0-1 5,0 3-5,-1-4 3,1 4-1,-1-3 0,-2 0 1,3 0 3,-2 1-5,1-1 1,-1 2 1,0-2 0,1 0 0,-4-1 0,2 1-2,-1-1 0,1 1 2,-3-7 1,4 9 0,-3-3-2,-1-6 3,1 7 4,-1-7-6,0 0 1,2 7 3,-2-7 2,0 0 0,0 0 10,0 0-4,0 0 5,0 0-3,0 0-2,0 0 2,0 0-2,0 0-1,0 0-3,-11-22-1,7 15-1,2 0 0,-2-3 4,0 1-6,0-1 2,2 0-2,-2-1-6,-1 1-1,1-1 1,1 0-2,1 0 1,-2 0-1,-1 1 1,3 0-3,-1-1 0,-1-1 0,3 2 0,-3-1 3,1 2-3,-1 0 3,2 1 1,-1-1-2,1 2 1,2 7 0,-3-11 3,1 4-3,2 7 0,-3-10 3,3 10 0,-1-8-2,1 8-1,-1-8 0,1 8 2,0 0 1,-2-9-2,2 9 0,0 0-1,0 0 2,-1-9-4,1 9 6,0 0-2,0 0-2,0 0 3,0 0-5,0 0 1,0 0-1,0 0-2,0 0 0,0 0 2,0 0 0,0 0 3,0 0-2,0 0 0,0 0 0,13 1 1,-13-1-1,0 0 5,15 7-3,-8-2 0,0-2 0,5 2-1,-2-1 2,4 1 1,0 2 1,3-1-1,-1 2 0,1 0-1,0-1 2,-1 0 2,0 0-6,-1-1 3,2 3 0,-2-1 1,-4-3 5,3-1-7,-1 3 3,-3-1-2,3 1 3,-1-5-4,-1 5 1,-2-4-1,1 2 1,-1-3 3,-2 1-6,-1 1 2,-1-3 2,-5-1-2,9 4 1,-9-4-2,8 3 5,-8-3-4,0 0 7,7 4 7,-7-4 7,0 0-1,0 0 2,0 0 3,0 0-3,0 0-4,0 0 3,0 0-2,0 0 1,0 0-2,0 0-5,0 0 1,0 0-3,0 0-2,0 0-2,0 0 2,0 0-2,0 0 0,0 0-3,0 0 2,0 0-1,0 0-1,0 0-1,0 0-1,0 0-4,0 0-3,0 0-5,0 0-6,0 0-2,0 0 1,0 0 2,0 0 1,0 0 4,0 0 5,0 0-2,0 0 0,0 0-1,-19 9 3,15-5 3,1 0-3,-4 0 3,-1 2-4,-3-2 6,-1 3-2,-3 1 0,1-1 1,-5-1 2,2 1 0,-2-2-2,1 0 4,0-1-2,1-1-1,-1 1-1,4-3 0,-3 2 7,3-2-5,1 2 3,-2-3-5,3 1 0,2-1 4,1 0 0,9 0-4,-14-1-3,6 1-8,8 0-4,-11 1-8,11-1-8,0 0-18,-12 0-14,12 0-25,0 0-3,0 0 0,0 0 2,0 0-21,0 0-12,0 0-16,0 0-118,0 0-278,31-1 123</inkml:trace>
  <inkml:trace contextRef="#ctx0" brushRef="#br1" timeOffset="163686.2286">22889 11201 64,'-10'0'94,"10"0"-8,0 0-12,0 0-5,0 0-2,-12-1-7,12 1 0,0 0 5,0 0-11,0 0-1,-10 2-6,10-2-1,-8 3 1,8-3-8,-8 4-4,8-4 5,-11 5 6,7-4-11,-2 3-8,-3 3 4,3-4-5,-2 1 2,3 3-3,-3-1-1,-1-2-5,0 3 1,0 1 1,-1-1-5,1 0-4,0-1 3,0 2-7,2 0 4,0 0-6,0 0 8,-2-2-11,1 3 4,2-1-3,-2 2 3,-5 1-5,2 1 9,-1 0-4,-2 1 4,1 0-11,-2 1 7,2 0-1,-1 2-5,-4 1 3,-1 5-3,-1-5 5,0 5 4,-1 0-11,2-2 4,-3-1-3,1 2-1,1-1 5,2-3-5,-2 2 3,-1-3-2,3 2 0,-2-1 0,7-2-1,-2-1 3,-3 6 0,3-6 1,-2 5-1,2-5-2,-2-1-5,3 2 7,0-1 0,-5 4-5,2-5 0,4 0 8,-1 1-3,-1-2-2,1 2 0,0-2 0,0 1 2,0 0-7,0 1 5,-7 3 0,6-3 0,-2 0 3,4-1-3,-2 1 6,1-2-9,0 1 4,-3 0-7,-2 4 11,-1 3-7,-1-3-2,0 0 2,4-5-4,-1 5 3,3-2 5,-4 3-5,-2-1 4,1-1-2,3-4 0,1 1 3,0 0-3,0-2-3,0 1 0,0 1 0,-6 4 3,3 0-1,-3-2-4,-1 2 5,4-1 4,0-4-8,-2 3 5,1 2 0,3-4 0,-3 3 3,-2 1-9,3 0 6,-3-1-5,2 0 1,-3 1 1,0 0 5,1 2-7,0-2 9,-1 0-4,-2 1 6,0 0-5,2 1-7,-2-2 11,1 3-8,-1-3-2,2 2 1,0-1 5,-2-2-6,0 2-2,0 0 4,1-1 4,-3 1-7,4-1 0,-3 0 4,3 1-5,-1-2 13,3 1-9,0 0 3,6-4 1,-2-1 2,0 2-2,2-1-7,-4 6 10,-1-1 2,1 0-2,4-4-4,-4 6 1,4-6 0,-5 4-3,4-4-7,-1 4 11,-5 0 1,7-3 2,-3 4 1,-2-2-6,6-3 0,-4 4-4,-3-1 2,7-3 6,-2 1-5,2-1 4,-2-1-6,1 2 6,-2-2-5,3 0 1,-1 0-1,0 0 3,-1 0-6,2 1 11,0 0-12,1 0 4,-1-1-2,-1 0 1,1 1 7,-1 2-4,-4 1 0,0 0-12,6 0 9,-2-2 6,-1-1-2,-2 4-2,1-4 0,-2 5 0,0 0 2,0-1-9,5-4 4,-1 1 4,0-2-3,-2 7 6,2-6 0,0 0-3,1 0-11,-5 5 15,3-5-11,1 1 17,-3 2-13,-1 1-1,-1 0 3,2 1-1,-1-2 7,-2 3-4,1-1-5,-1 1 7,0 1-9,0 1 6,-1-2-3,-1 3 1,3-1 0,-2-2 0,1 0-3,-1-2 8,3 0 3,-2-1-5,8-1 2,-3-3-7,0 1-1,-1-2 0,2 2 2,-2-2 7,2-1-7,-1 0 3,2 1-9,-3 0 7,1 0 6,-1-1-5,-1 0-8,1 3 12,0-4-8,0 2 7,-1 1-1,0-1 0,-4 5-3,0-3 0,0 3-9,4-7 5,-4 7 2,4-4 5,-2 3-6,3-3 1,2 0 8,-2 0 0,4-1-1,-2 0-1,2 0-4,-2 1-4,2 0 7,-1-3-7,0 4 6,2-1 6,-1 3-5,0-3-2,-1 1-3,0 1 9,0 2-9,1-5 4,-1 5-5,0-3 13,-4 5-8,3 2-3,-5-1 3,2-2-1,1 2-1,-1 1 0,0-3-2,0 2-1,5-5 8,-2-2-1,2 1-11,-1 2 4,3-1 8,-2-1 0,0-1-2,0 1 1,1 1 8,-3-4-7,1 3 4,3-1-6,-1-2 2,1 1-1,-1 1 3,-1-2-1,0 0-7,3 1 3,0-2-1,-1 2 4,-1-2-7,1 0 6,0 1 0,1-1 0,-5 1-2,2 0 2,1 0-1,0 1-3,-3 0-1,2 2 0,-1-5 5,1 3 2,0 1-11,3 0 2,-2-1 8,-3-1-6,4 2 3,2-2-1,-3-3-1,4 1 0,0 0 9,-2 0-10,1 0 12,2 0-11,-2 1-3,-2-2 5,6 1-3,-4-1 2,2 1-3,0-4 0,1 1 1,-1 1 0,2-2 4,-1 4 8,0-3-8,1-2 7,0 3-11,-3 2-2,3-1 1,-2 1 6,1 0-4,-1 2-1,3-2-3,-5-1 3,3 1 5,0-1 1,1 1-5,1-4-1,1-1 2,-1 2 0,4-6-1,-6 8 0,1-5 5,5-3 11,-2 7-20,2-7 5,0 0-4,-5 6 4,5-6 0,0 0-2,0 0 0,0 0 12,0 0-1,0 0-14,-6 2 7,6-2-7,0 0 0,0 0 9,0 0-2,0 0-1,0 0 4,0 0-1,0 0 1,0 0-4,0-18 2,0 18-2,0 0-2,2-11 3,-2 11-2,-4-10 5,4 10-3,0 0 2,2-12-6,-2 12 3,3-10-2,-3 10 1,2-9-1,-2 9 3,2-12-2,-1 7 1,-1 5-8,3-10 7,1 3 1,1-2 8,-1 1-12,1-1 4,0-1-4,-1-1 8,1 1 1,0-2-3,1 1-2,2-4-3,0 1 0,0-2 8,0 1-5,0-4 3,-1 2-1,2 0 0,-2-1 4,3 1 1,-3 4-4,-1-3 5,0 2-1,-2 5 6,-1-3 2,-1 4 1,1-4-2,0 3 7,-3 1-9,0-2-4,0 10 0,-2-13 3,1 2-10,0 2 5,1 9-1,-2-15-2,0 7 2,2 8-2,0-16 0,0 11-1,0 5 2,0-12-3,0 12 1,0-9 2,0 9-3,0 0 2,0-10-3,0 10-1,0 0 1,2-8-2,-2 8 4,0 0-1,3-7-5,-3 7 4,0 0-3,0 0 1,0 0 4,0 0-7,1-6 5,-1 6-1,0 0-3,0 0 1,0 0 7,0 0-2,0 0-3,0 0 0,-1 25-4,-2-15 7,1 2-3,-3 2 5,1 6-2,-4-2-5,0 10 5,2-1 3,-2 0-4,-3 1 7,3-1-10,1 0-3,-3-1 5,7 0-1,-5 1-1,2-1 8,-1 1-4,0-2-8,3 0 4,-1 1 0,0-2-8,0-5 10,1-1-8,-1 0 7,1-1-7,0-1 0,3 1 3,-1-6-6,0 1 13,1 0-14,2-2 1,-2 0-9,-1 0 0,2-2 7,0-8-4,-1 13 3,1-6-5,0-7 0,0 10 1,0-10 3,0 0 6,0 8-3,0-8 3,0 0-9,3 9 7,-3-9-8,0 0 11,0 0 1,0 0 3,5 2-5,-5-2 0,0 0 5,0 0 3,9-15 0,-8 8-2,4 2 4,-5 5-7,5-16 4,-2 6-1,-1 2 3,1-1 0,1 2-4,-2-3-7,1 2 5,2-1 1,-3 2 2,3 2 7,-2-1-2,2 1-3,-1-1 2,0 2-6,1 1 9,3-2 2,-2 0 6,0 4 1,-6 1-3,17-7-3,-8 6-1,3-2 8,0 0-11,0 1 0,6-2 1,-3 2 3,3 0-2,-1-2-7,2 1 8,0 2-9,-2-3 3,2 0 3,-1 1-1,-1-1 7,2 3-5,-2-5-1,1 3 10,-1-4-15,0 0 3,3 0 2,-5-2-6,2 0 5,-1 1-5,0 0 7,-5-1-2,-3 3 2,3 0-1,-3 0-9,-2 1 10,-2 0 2,-4 5-2,7-5-1,-7 5 6,2-6-7,-2 6 5,0 0 8,0 0-8,-14-8-2,8 5 4,6 3-7,-18-3 7,8 2 0,-2 1 2,-1-1-7,0-1 3,1-1-3,-1 2 6,-1-3-6,2-3-4,0 2 5,-5-3 0,2 0-6,-2-2 5,4-2-7,-1 0 5,1 0-3,1 0 0,0-3 1,2 1-2,-1 1 12,-2 1-9,6 1 1,-2 3 1,2-1 11,-1 2-17,-2-1 0,3 3-2,0-2 1,0 5-1,1-1-13,6 3-4,-13-4-8,7 3-1,6 1-8,-11 1-10,11-1 2,-11 7-7,7-3-8,0 1-5,-1 0-5,3 2-14,-1-2-48,-2 5-145,5-10 64</inkml:trace>
  <inkml:trace contextRef="#ctx0" brushRef="#br1" timeOffset="182759.4636">23459 15877 16,'0'0'31,"0"0"-6,0 0 2,0 0-5,0 0 3,0 0-3,0 0-5,0 0 4,0 0-8,0 0 4,1-8-6,-1 8-4,0 0 1,0 0-3,0-8 6,0 8-2,0 0 8,0 0-6,0-9-10,0 9 2,0 0 1,1-7 0,-1 7 2,0 0-9,2-8 6,-2 8-1,0 0 2,0 0 0,0 0 0,0 0-3,-2-13-4,2 13 8,0 0-4,0 0 2,-3-4-2,3 4-2,0 0 10,0 0-3,-7-4-2,7 4 4,0 0-5,0 0 4,0 0-4,0 0-3,0 0 1,-19 7 5,15-3-2,4-4-11,-9 7 20,9-7-11,-6 9 0,2-7-3,4-2 7,-5 10-1,2-7-3,3-3-4,-2 10-1,2-10-2,-1 9 3,1-9 6,-2 8-5,2-8-1,3 10-2,-3-10 3,2 9-2,-2-9 6,4 7-4,0-5 5,-4-2-5,7 7-5,-7-7 0,7 0 14,-7 0-6,6 3-4,-6-3 4,9 0 2,-9 0 0,0 0-1,11-3 1,-11 3 6,9-3-13,-9 3 5,7-6-2,-3 3 1,-4 3-1,5-7-3,-5 7 2,4-7 0,-4 7-3,5-6 9,-5 6-3,1-7-14,-1 7 14,0 0 3,0-9-2,0 9-2,0 0 4,0 0-1,-5-11-4,5 11 4,0 0 3,-3-9-3,3 9-2,-4-4 1,4 4-1,-4-7 6,4 7 1,0 0-6,-5-5 8,5 5-7,-4-5 2,4 5-8,0 0 3,0 0-1,-7-5 0,7 5 0,0 0 5,0 0 1,0 0-1,-10-2-1,10 2-5,0 0-3,0 0 5,-14 3 0,14-3 1,-6 3-7,6-3 0,-6 6 1,6-6 7,-7 5-6,5-1 2,2-4 0,-7 11 3,5-8-1,-1 3 0,3-6-2,-5 12-2,2-6 12,2 1-10,1-7-1,-1 13-5,1-8 8,0-5 2,0 12-2,0-12 3,2 10-1,1-6-2,-3-4-16,4 10 8,-4-10 4,4 5 2,-4-5 0,7 5 3,-7-5-5,7 1 2,-7-1-2,0 0-3,14-3 6,-14 3-2,9-3-2,-4 0 3,-5 3 1,6-5 4,-6 5 1,10-7-9,-6 5 12,-4 2-12,5-7 1,-5 7 7,5-8-5,-5 8-5,4-6 2,-4 6 3,3-10-1,-3 10 6,1-7 0,-1 7 2,0-8-3,0 8 4,0 0-1,-1-11-1,1 11-3,0 0-3,-4-8 1,4 8 6,-4-6 0,4 6-5,-5-5 6,5 5 1,-4-5-1,4 5 4,-5-6-5,5 6-1,0 0-3,-7-4 0,7 4-4,-7-2 7,7 2-4,0 0-4,-8-2 1,8 2 2,0 0 4,-9-3-7,9 3 4,0 0-7,0 0 9,0 0-6,-10 6-1,10-6 0,-5 5 7,5-5-6,-4 7 1,2-2 5,2-5-2,-4 8 3,3-1-4,-2 0-9,3-7 12,-1 12-3,-1-7 3,2-5-4,2 12-5,-2-12 4,2 10 3,-2-10-1,3 10 5,-2-5-10,2 0 2,-3-5 9,2 8-8,-2-8 0,7 6 0,-5-3 0,-2-3-2,8 4 5,-8-4-4,6 3-8,-6-3 10,0 0-4,10-1 6,-10 1-6,10-5 0,-10 5 5,8-4-2,-3 2 0,-5 2-6,8-9-7,-5 5 13,-3 4-3,6-7 7,-2 2-7,-4 5 3,4-8 3,0 4-4,-4 4 10,0 0 3,-2-10-7,2 10 7,0 0 10,-4-9 4,4 9-11,-6-7 0,6 7-4,-6-4 2,6 4 0,0 0 7,-8-4-19,8 4 9,0 0-7,-9-2 4,9 2-4,0 0 3,0 0-1,0 0 2,-11 0-4,11 0-3,0 0 11,0 0-12,0 0-1,0 0 1,0 0 8,-3 11-7,3-11 5,0 0-9,0 0 5,1 10-1,-1-10 3,0 0-3,0 0 0,3 10 2,-3-10 1,0 0-7,4 7 0,-4-7-3,0 0 4,0 0 1,6 2-1,-6-2 2,0 0 1,0 0-1,0 0 1,0 0 4,0 0 1,0 0 3,0 0-5,0 0-8,0 0 4,6-17 3,-6 17-2,0 0 1,-1-14 2,1 14 0,-1-9 3,1 9-11,-4-12 7,4 12-4,-4-8 8,4 8-6,-7-7 5,3 2-4,4 5 2,-8-4-5,8 4 7,0 0 1,-10-1-4,10 1-2,0 0-1,-10 8-5,10-8-6,-8 7-15,4-3-5,4-4-51,-4 9-91,2-4 41</inkml:trace>
  <inkml:trace contextRef="#ctx0" brushRef="#br1" timeOffset="184166.0306">23904 15545 6,'0'0'54,"0"0"-8,0 0-5,0 0-7,0 0 4,0 10-1,0-10 1,0 0-1,0 0-8,6 12-5,-6-12 10,2 8-2,2-1 0,-2-1-3,0 4 5,2 0-8,-1 2 9,-1 2-6,0 6-4,-1-3 1,0 3-3,0 0 1,3 3 0,-4-1-7,1 2-1,2 0 4,-1-5-8,0 1 1,-1-1-4,-1 0 5,0-1-2,0 1-7,-1 0 6,1-2-8,0-1 6,-5 1 2,5-4-3,0-5-8,-2 2 7,2-3-3,0-7 0,-2 12-5,-1-8 4,3-4 3,-3 8-1,3-8-5,-8 4-6,8-4 13,-9 1-2,9-1 11,-12-6-16,12 6-1,-11-8 0,7 1 10,0-1-6,0-2 0,-2-2 0,3 0 13,2-1-10,-1-2-9,2-2-7,0 0 6,0-1 10,0-2 5,1 3-8,0-2 2,0 0 0,2 1-2,-2 0 0,2 0-11,-2-2 5,1 2 0,0-1-1,0 1 9,0 1-7,0 0 1,1 0-2,-1 6 0,1-2 9,0 1-2,-1 0-5,-1 3 0,1 1-1,0-1 4,-1 2 1,2 1 0,-3 6-1,2-12 2,-2 12-5,3-9 4,-3 9 3,3-10-9,-3 10 6,2-8-1,-2 8-8,5-8-2,-5 8 2,7-4 3,-7 4-3,10-5 8,-10 5-1,11 0 12,0-2-10,0 2-1,-3-2 10,2 2-17,3 2 1,-4-2 8,1 1 4,0 3-13,0-2 3,-1 2 4,3 0-3,-3 3-5,0-1-3,2 0 4,-2 3 6,0-1-5,4 4 1,-2 1 5,1-1-3,-2 1 2,0 0 2,2 0 4,-3-2-4,-1-1-6,2 3 3,2 1 3,-1 0-3,-1-6-3,-1 2 5,1 1 4,0 0-3,-2-2 2,0 0 10,-1 0-15,2-1-1,-2 1 9,-2-5-8,1 4 0,-1-2 4,2-2-4,-2 3-1,0-4-1,-1 2 4,1 0-1,-5-5-2,6 7 5,-1-4-10,-5-3 11,7 4-7,-7-4-1,5 5-2,-5-5 7,4 5-7,-4-5 7,0 0-5,5 5-8,-5-5-9,0 0-5,0 0-6,0 0-7,5 4-5,-5-4-5,0 0-11,0 0-4,0 0-56,0 0-128,0 0 57</inkml:trace>
  <inkml:trace contextRef="#ctx0" brushRef="#br1" timeOffset="184654.5682">23953 15898 49,'0'0'77,"0"0"-1,0 0-4,0 0-9,0 0 4,4-13-10,-4 13-12,8-10 1,-2 4-3,1-1 9,0 1-12,0 0 9,3-1-3,0 1-7,-2 0-7,3-1 6,-3 3-6,2-3-3,2 2-3,-2-1 0,0 1 3,3-2-4,2 0-4,-2 1 2,-1-1-7,3-2 0,0-1 1,2 0-7,-2 1 3,3 0-2,-3-2 2,3 0 0,-4-1-10,3 3 2,-2-2-2,-1 1-3,-2 3 2,-2 1-20,0 0-4,-1 0-16,-2 2-4,-2-1-15,0 3-12,-5 2-11,0 0-70,0 0-162,0 0 72</inkml:trace>
  <inkml:trace contextRef="#ctx0" brushRef="#br1" timeOffset="186024.6617">20616 13508 17,'0'0'35,"0"0"-7,0 0-2,0 0-3,0 0 0,0 0-8,-4-7-3,4 7 2,0 0-1,0 0-5,0-10-9,0 10 5,0 0 1,0 0 0,1-12-4,-1 12 1,0-8-2,0 8-3,0 0-7,0-14-27,0 14-38,-1-10 17</inkml:trace>
  <inkml:trace contextRef="#ctx0" brushRef="#br1" timeOffset="186546.2087">20584 13401 5,'-3'-6'29,"3"6"0,0 0-5,0 0-2,0 0-2,-4-6 2,4 6-2,0 0-2,0 0 1,0 0-6,-1-11 2,1 11-1,0 0 3,0 0-1,1-10 2,-1 10 0,0 0-4,-2-7-2,2 7 0,0 0-2,0 0 3,-3-10 4,3 10-6,-2-5 9,2 5-1,0 0 0,-5-7-3,5 7 6,0 0 0,-4-7-3,4 7 8,0 0-3,0 0-2,-5-6-1,5 6 4,0 0-12,0 0 6,0 0-2,-8 0-1,8 0-8,0 0 9,0 0 3,0 0 4,0 0-2,0 0-4,0 0 4,0 0-3,0 0-2,-9-2 3,9 2 4,0 0-18,0 0 10,0 0-6,0 0 3,0 0-2,0 0-12,0 0 8,0 0 9,0 0-8,0 0-1,0 0 4,0 0-7,0 0 8,0 0-5,0 0-5,21 12 2,-18-9 12,5 1-2,-8-4-7,10 3 3,-2 0 4,2-1-8,-1 4 7,0-2-1,2 2-15,0-1 13,0 0-1,1 2-2,1-2 2,2 3-10,-5-4 8,2 4 2,0-1-4,-1-2-9,-1 0 3,1 2 1,0-2 3,-1 1 0,1-2 3,-3 2-3,1-1 3,0-2-3,0 1 2,-3-1-2,1 0-6,0-1 4,0 1 3,-2 1-10,-5-4 4,7 5-12,-3-2 1,-4-3-19,9 2 7,-9-2-7,8 5-3,-8-5-11,5 4-10,-5-4 6,3 7-10,-3-7-16,2 6-58,-2-6-144,0 0 64</inkml:trace>
  <inkml:trace contextRef="#ctx0" brushRef="#br1" timeOffset="187135.6392">21218 13765 8,'2'-3'84,"-2"3"-2,0 0-3,0 0-4,0 0 3,7-3-7,-7 3-8,0 0 5,0 0-7,0 0-4,0 0-1,0 0-7,0 0-10,0 0 6,0 0-18,0 0 2,0 0-4,0 0 3,6 13-12,-2-9 1,-4-4-5,5 12 3,0-6-6,1 1 4,2 0 2,2 2-7,-1-1 6,2 0-6,0-2-12,-1 2 8,2-1 6,0 0-6,-1 0 6,0 0-8,-1-2 6,-1 2-8,1-2-9,-1 0 2,-1 2 3,-3-4-4,3 2-9,-3-2 3,0 0-4,-5-3-2,8 8-14,-4-3 5,0 0 3,-4-5-23,6 8-13,-4-3-22,-2-5-50,0 11-146,2-5 65</inkml:trace>
  <inkml:trace contextRef="#ctx0" brushRef="#br1" timeOffset="187716.6959">21627 14141 5,'0'0'79,"0"0"-3,0 0-13,0 0 3,0 0-7,0 0-2,0 0 2,0 0-10,0 0-9,0 0 3,0 0-3,21 4 6,-21-4-3,9 1-9,-9-1 4,12 1-5,-12-1-10,9 4 8,-4-1-13,0 1 5,0 0-1,0 0 5,-1 1-13,1 0 1,-1 2-1,1-3-6,1 2 11,1 1-6,-2 2-12,0-3 9,0 1 0,0 0-11,3 2 12,-4-2-5,1-1 3,-1 1-13,1-3 0,-1 4 4,1-3-13,-2 0 8,1 2-13,0-2-1,0 0 1,0 2-15,-4-7 2,4 9-4,-3-6-5,-1-3-8,4 10-10,-3-6-6,-1-4-56,3 8-128,-3-8 58</inkml:trace>
  <inkml:trace contextRef="#ctx0" brushRef="#br1" timeOffset="188249.943">21943 14451 23,'0'0'83,"0"0"-1,0 0-15,0 0 4,0 0-2,0 0-15,0 0-7,0 0-4,3-6-2,-3 6 1,0 0-22,0 0 18,0 0-4,0 0-3,0 0 16,0 0-20,0 0 4,14 9-11,-14-9 2,8 5-2,-5-2 8,-3-3-5,9 6-3,-3-1-13,-1-1 9,0 2-6,1-2 9,1-1-13,0 2 6,-3 0 4,1 0-13,-1-1 0,-4-4-3,9 9 13,-6-4-12,2-1 10,-1 1-2,0 1-9,0-3-6,-4-3 0,8 7-2,-4-5-12,0 3-8,-4-5-3,4 7-10,-4-7 1,4 6 3,-4-6 0,4 9-13,-2-3-7,-2-6-13,1 6-43,-1-6-123,0 0 54</inkml:trace>
  <inkml:trace contextRef="#ctx0" brushRef="#br1" timeOffset="188752.4079">22176 14722 39,'4'-5'76,"-4"5"-8,0 0-6,0 0-12,0 0 4,7-2 2,-7 2-4,0 0-5,0 0-10,0 0 2,0 0-9,0 0 0,0 0 2,11 3-5,-11-3-1,0 0 0,2 7 2,-2-7 4,3 7-3,-3-7-1,1 7-5,-1-7-7,4 8 0,-2-4-2,-2-4 0,4 11 3,-1-7-2,-3-4-7,6 7 0,-2-2-12,1 0 12,1-1-11,0 1-4,-1-2 6,1 2-8,1 0 10,1 1 0,-1-1-4,1 2-8,-3-1-16,2 2 5,0 1-7,-1 0-2,-1 1-5,2 0 1,-1-2-10,0 1-2,1 0-10,-2-1-50,-1 1-117,-2 1 52</inkml:trace>
  <inkml:trace contextRef="#ctx0" brushRef="#br1" timeOffset="189213.2736">22625 15192 36,'0'0'68,"0"0"-6,0 0-2,0 0-5,0 0-4,0 0-1,0 0-13,0 0 4,8 8-9,-8-8 4,0 0 1,5 7 7,-2-1-12,-3-6-6,6 7-1,0-4 4,-6-3-9,11 11-4,-3-6 2,-1 1-2,4 1 0,-1-1 2,3 1-2,2 0-10,-1 3 7,-1-5-1,-2-1-1,2 3-2,6-1-6,-4 1 6,1 2-1,0-2-6,-5-1-10,3 2 4,-4 0-12,2-2-5,-3 2-9,-2 1-3,0 2-4,-4-3-12,1 2-14,-1 0-47,-4 1-117,1-11 53</inkml:trace>
  <inkml:trace contextRef="#ctx0" brushRef="#br1" timeOffset="189715.4539">23217 15737 23,'0'0'63,"0"0"12,0 0-24,0 0-6,0 0-1,0 0-5,0 0-4,0 0 3,15 8 3,-15-8-4,2 6-6,-2-6-1,8 10-8,-6-6 6,3 1-11,0 0 0,2 2 3,-1-1-6,2 2-2,-2 0-2,1-3 3,2 2-6,-1 0 13,2 1-13,-1-2 0,-1-2-1,1 0-4,2 3 1,-1-2 11,-1 0-17,0 0-2,-2 0 2,4-2-6,-2 1 2,1-1-4,-4 0 2,2 0-1,-2 0-4,1 0 6,0-1-4,-2 2-2,0 0 0,2 0 1,-2-1 2,-5-3-8,4 9 0,-2-2-11,-2-7 4,4 11-11,-4-4-12,0 0-26,0-7-81,-6 11 36</inkml:trace>
  <inkml:trace contextRef="#ctx0" brushRef="#br1" timeOffset="192179.7782">22720 13837 35,'0'0'100,"-2"-8"6,2 8-8,-5-7-14,5 7-1,-7-2-10,7 2 1,-4-7 6,4 7-4,-6-5-9,6 5-8,-6-5-12,6 5 1,-7-5-10,7 5 9,-6-5-2,6 5-9,-8-4-5,8 4-2,-10 0 1,10 0-2,-9-3-8,9 3 3,-12-3 1,12 3-3,-12 3-3,12-3 2,-14 4-5,7-1-2,-3 0 2,1 2-2,3-2-2,-2 1-5,-1 1 2,0 2-4,1-2 6,-2 3 0,3-2-7,-2 2-6,1 0 8,-2 1-3,3-2 2,1 2 2,-3 0-3,2 2 3,1-2-2,1 3-8,-1-2 7,2 0-8,-1 3 7,1-1-3,0 2 2,2-2-3,-1 0 2,2 2 1,1 1 0,0-2-3,1 0 5,-1 0-4,4 3-3,-1-6 3,0 2 1,4 0 0,-2-1-1,1 0 1,1-1-1,0-1-4,1 0 7,1-1-2,-1-1-4,2 0 6,-1-4-5,0 2 5,-3-2-3,3-1 3,-3 0-4,5-2 0,-11 0 4,15-3 4,-7-1 0,1-1-1,1 1-1,-1-4-2,0-5-3,2 1 3,-2-2 10,1-2-12,-2-3 1,3-3 1,-3-3 1,0-1 0,-2-1-4,-1 0-4,-1 0-2,1-4-6,-2 2 8,-1 0-2,-2 0-3,2 1-13,-1-1 10,-1 2-3,-1 2-1,-2-1 1,2 6 5,-2 1 2,1 0 7,-2 2 0,1 0-2,-2 3 7,1-1-6,3 3-8,-3 1 8,3 2 4,-3-3 3,3 6 11,-2-2-4,3 8-2,-2-13-3,2 13-4,-3-9 6,1 4-2,2 5 0,0 0-1,0-10-8,0 10 6,0 0-3,0 0-1,0 0 1,0-11 4,0 11-7,0 0 3,0 0 8,0 0-21,0 0 12,0 0 6,0 0-11,0 0 3,0 0 4,0 0-2,0 0-3,5 24 5,-4-17-7,-1-7 4,1 14-2,2-4-2,-2-3 9,2 5-4,-1 1 2,3 3 6,0-1 4,-3 2-3,3 2 0,0 5-2,0 1 13,2 1-2,0 2 3,2-1-6,0-2 0,-1 1-3,3 1-3,-2 0 2,2-3-5,1 0 6,-3 1 3,5-3-4,-2 1-4,-3-6 3,6 7 0,-5-10-1,4 2-1,-2 0-1,2-3-3,1-1-8,-1-1 0,3-3-8,-2-3 0,4 2-5,-1-4-17,0-1-7,2-4-7,0 0 10,-1-4-17,1-1-20,-2 0-14,7-5-8,-3-3-98,-5 3-212,2-6 94</inkml:trace>
  <inkml:trace contextRef="#ctx0" brushRef="#br1" timeOffset="196785.5018">18414 13677 95,'0'0'128,"0"0"-3,-5-7 0,5 7-8,0 0-6,-5-7-9,5 7-11,0 0 0,0 0-7,-3-5-6,3 5-9,0 0-4,0 0-10,0 0-7,0 0-6,0 0-3,0 0-1,0 0-4,0 0-12,0 0-2,0 0-1,0 0-1,8 19-2,-3-12 2,-1 10-4,0 0-3,1 2-2,1 5 4,1 3 1,0 0-1,1-1-2,0 1-5,-2-2 1,4-2-15,-2 4 17,1-3 1,1 0-7,-2 1 6,-4-7-1,1 2-5,1-2 2,0-1 0,-4-1-1,0-4-1,1 4 0,-2-5 0,-1 0 0,3-2 4,-2-1 2,-1-8-4,-1 11-7,1-5 5,0-6 2,0 0 4,-7 9-6,7-9 5,0 0-2,-12-3-4,12 3-7,-12-11-1,4 2-1,-3-7-1,3 1 1,2-4 4,-3-5-3,-3-2-2,5-3-3,-2-1 4,1 1-3,0 0-4,2 0 3,1-2 2,1 1-5,-1 1 5,0 3 9,2 1-5,2-1 2,0 7 0,1 1-4,0-3 3,1 1 4,2 2-2,-2 1-3,3 0 5,-3 0 4,5 2-10,-3-1 1,3 0 8,-2 2-4,5-1 1,-1 1-4,-2 4-1,-1-1 3,4 0-2,0 2 3,-1 1-1,-1-1-5,0 4 7,2 2-5,-3-2 8,1 1-12,2 1 8,2-1 4,-1 3-7,2-1 1,0 2 8,0 3-8,1-2-2,-2 2 3,2 1 0,-2 1-3,1 1 5,1 1 4,-2 0-7,1 1 4,-2-1-1,3 6-7,-3-1 4,-2-1-5,-3 1 8,1 3 8,-4 2-8,-1-1 1,-4-1 3,-2 4-5,0-1-12,-5 0 13,0-3 1,-3 8 4,-4-2 3,3-7-4,-1 1-5,-7 1-2,8-3 5,-4-1-2,1 0-2,-2-2 8,4-1-3,-4-1-3,3 0 0,-1-4 0,0 3 8,4-4 3,2 0 5,-1-2 1,5 2 4,-1-3 3,8 0-5,-10 0-2,10 0 0,0 0-7,-5 2-2,5-2-1,0 0 1,0 0 0,17 7-2,-8-4-1,9 3-4,-5-1 3,6 1 0,-2 1 2,6 0-2,2 2-2,3-1-1,0 0 3,-1-1 0,1 2 2,-2-1-2,0 0 4,1 0-8,-1 1 3,-4-3 0,-3 1-2,3-2 4,5 5-11,-6-5 0,3 5-12,-7-3 3,2-1-8,-2 0-5,0 1-5,-2-1 1,-2 0-5,-2-3-11,0 1-11,-1-1 1,-1 0-15,0 0-4,-2 0-8,0-3-15,-7 0-103,10-2-217,-10 2 96</inkml:trace>
  <inkml:trace contextRef="#ctx0" brushRef="#br1" timeOffset="198757.4044">26656 8889 61,'0'0'161,"0"0"-10,0 0-10,-1-12-16,1 12-13,0 0-13,0 0-4,0 0-20,0 0-5,0 0-11,0 0-1,0 0-7,1 29-4,-2-17-1,2 2-2,-2 5 0,-1 8-4,-3-3-7,1 3 4,-2 0-7,-1 3 4,-1-1-8,-1 1 1,-3-1-5,3 3-1,2-6-6,-3 3 1,1-3 2,-2-2-2,2 1-3,-1-2-1,4-5-2,-2-1-2,2 0 5,-2-2-5,2-3-1,2-2 0,0-1-4,-1-1 4,2-1 1,3-7-1,-3 10 2,3-10 0,-4 3 3,4-3-3,0 0-6,0 0 1,0 0-1,-8-22-4,8 11 4,3-8-8,-1 0-3,1-7 2,4-2 2,-2-3-2,3-1-3,-1-1 4,5 1 0,-3 1 3,3-1-9,0-2 6,-1 0 4,0 6-3,1-3-4,-3 3 6,0 2-4,1 1 5,-1 1 1,-3 7-3,-1-1 2,4 0 2,-4 1-5,2 1 0,1-2 5,-1 4-1,1 0 0,-1-1 0,1 1-1,1 4-1,0 1-3,0-5 6,2 5-2,-2 0 3,2 1-8,1 1 5,-1 0 1,3-2 1,-2 6-5,0-3 5,1 4-3,0-1 5,-3 0-9,2 5 8,-1 0-11,-1 1 5,-1 0-2,0 3 6,-1 0-1,-1 3 4,-2 0 2,0 3 0,2 2 0,-3 1-2,-2 2 1,-3-4-3,2 3 3,-5 1-2,2-1 1,-3 1 2,-2-1-2,1-2 1,-3 3 2,-1-5 0,-1 2-4,-1 1 2,0-2 3,-2-1 1,-1 0-5,0-3 2,-2 3 1,0-4 0,1 1-1,-2-2-5,2 1 9,0-3-2,3 0-7,0 0 6,2-1-8,-2-4 10,5 4-6,1-1 6,0-2-6,7-1 0,-14 4-5,9 2 7,1-2-5,-1 0 0,1 3-1,2 1-1,-3-1-3,3 3 4,1 2-3,1 0 8,1 1-5,2 5 4,3-2-4,-2 1 5,4 1-5,-2 0 0,4-2 4,-1 0 1,2 3-3,5 2 3,0-2-4,-4-4 1,5 4 3,-2-3-5,-1-1-1,2 0-1,-4 0-3,9 2 2,-8-2-5,1-4 2,-1 2-16,-2-1 6,0 2-7,-2-6 0,1 1-6,1 0 9,-3-1-18,1 2 0,-1-2 11,1 1-13,-1-4-22,0 2-20,1-2-4,-4 2 1,1-2-6,-2-3-104,-4-2-213,8 5 95</inkml:trace>
  <inkml:trace contextRef="#ctx0" brushRef="#br1" timeOffset="199126.4493">27855 9015 87,'0'0'201,"-5"-5"-7,5 5-14,-6-4-9,6 4-15,0 0-19,-5-4-12,5 4-13,0 0-13,0 0-14,0 0-5,0 0-11,-9 11-6,4 0-4,-2-1-8,-2 6-6,-2 2-3,-5 3-5,0 1-4,1 4 0,-3-1-5,-1 1 1,-1-1-7,0 0-1,1-2 2,-1 1-5,1-2 0,0 2-10,2-2-13,-2-5-7,5 0-13,1-2-15,-5 6-7,7-8-3,-2 3-19,0-4-9,3 1-19,1-4-14,-1-1-22,3 1-128,-2-2-281,-2-3 126</inkml:trace>
  <inkml:trace contextRef="#ctx0" brushRef="#br1" timeOffset="199451.7133">27471 9024 152,'0'0'188,"-2"-7"-6,2 7-13,0 0-18,-4-7-18,4 7-16,0 0-12,0 0-13,0 0-7,0 0-12,0 0-8,0 0-3,17 14-9,-9-6-8,1 6-3,0 0-3,3 1-2,-1 2-7,1-1-2,3 7-1,1-1-4,0 2-2,-2 2 2,3-4-5,-2 2-2,3-4-1,0 4 1,-3-3-2,3-1-8,-1 0-12,-3-6-11,-1 1-5,2 1-9,-2-2-5,0-1-20,-1-3-1,1 3-5,0-2-7,-3-2-1,-1-1 10,2 0-20,-2-1-34,0 1-111,1-4-243,0-1 107</inkml:trace>
  <inkml:trace contextRef="#ctx0" brushRef="#br1" timeOffset="200151.4408">28642 9089 136,'-3'-12'168,"1"0"-13,-1 0-11,-1 0-5,2 2 1,-2-2-13,1 0-12,-1 3-12,2-1-11,-4 3-10,3 0-6,-1-2-8,0 3-3,0-1-1,1 2-10,-3 0-5,0 0-4,6 5-8,-13-4-3,4 3-3,-3 1-5,-1 1 0,-5 6-6,0-3-3,-1 3-1,-7 3 3,1 3-10,-1-2 1,1 6-3,-1 0 0,2-2-2,2 4 2,0-3-1,7-3 0,-2 11-3,5-7 6,-2 5-9,2 2 8,7-4-4,0 0-2,1-1 2,3 0 0,1 1-3,1 0 2,4 4-4,0-9 1,5 2-8,1-1 5,0-3-3,6 0 1,-2-1-5,4-3 0,3-4-1,-3-2 0,9 1-1,-6-4 5,6-4-6,-1-1 1,-2-5 6,1-1-3,-1-4 4,0-4 2,2 1-4,-4-8 2,1-2 1,-2-2 2,-2 0 2,3-12-3,-6 10 2,6-10-1,-5-3 1,-7 13 5,-2-2-8,0 0 5,-4-2-2,-1 0-1,0 1 1,-3-1 7,-2-9-2,0 13 12,-1 2-7,0 2-1,-3 2-1,0 1 5,2 4 2,-2 3-4,1-1 2,0 5-1,0 2-2,2 1 1,-1 2-3,2-1 1,-3 3-1,4 7-3,-2-12 1,2 12-9,-2-6-11,2 6 3,0 0 1,0 0-2,0 0 0,0 0 1,0 0-1,0 0 5,14 15-6,-10-4 3,0 1 7,0 5-2,1 4-4,0 3 4,1 3 3,-2 0 1,-1 4-7,1-2 8,-3 0-5,2 0 8,-2 0-3,-1 3-3,0-2 3,1-1 1,1-2-3,0 2 3,2-1-3,-1 0 3,0-4 3,1-6-7,2 1-11,0 8-6,2-12-18,1 4-2,0-1-2,4-2-15,-1 0-11,2-3-9,5-1-11,-3 2 0,2-7-7,9 2-124,-8-3-239,9-1 106</inkml:trace>
  <inkml:trace contextRef="#ctx0" brushRef="#br1" timeOffset="200471.674">29536 8968 109,'-5'-9'175,"5"9"-5,-1-8-19,1 8-10,0 0-16,1-10-17,-1 10-8,5-6-9,-5 6-11,7-5-10,2 3-6,0-1-1,2 1-13,3 2-4,3-3-5,4 1-2,0 2-4,0-5-3,6 4-5,2-1-1,-3 3-2,-4-2-1,7-1-6,-2 0-8,-5 2-17,-3-2-4,3 4-25,-3-2-12,0 0-18,-3 0-11,1 1-20,-5 0-10,-1 2-119,-2-2-245,-3 2 109</inkml:trace>
  <inkml:trace contextRef="#ctx0" brushRef="#br1" timeOffset="200735.4953">29622 9331 96,'-3'7'193,"3"-7"-5,0 0-13,0 0-19,0 0-11,0 0-16,0 0-10,0 0-19,0 0-12,27-16-4,-14 12-8,3-2-5,2 1-8,0 0-8,0-1-3,0 0-8,9 2-3,-4-1-7,1 0-3,5-2-9,-4 2-17,6 0-12,-5 0-18,5-2-14,-2 2-22,-2-2-23,4 0-28,-4 1-35,-7 2-102,6-3-270,-6 2 120</inkml:trace>
  <inkml:trace contextRef="#ctx0" brushRef="#br1" timeOffset="201826.6631">31024 8700 113,'0'0'138,"6"-3"-1,-6 3-8,0 0-2,5-2-11,-5 2-12,0 0-3,0 0-14,0 0-6,0 0-9,0 0-10,0 0-3,-20 9-12,4-1-3,-7 4-4,-3 2 0,-1-1-10,0 1 4,-3-1-6,1 0-1,2 3-1,-2-3-6,0 1 0,4-1-4,2 0-5,4-5 0,6-1 3,3 1-2,-3-2-4,5-2 3,2 1-11,1 0-6,-1-2 6,6-3-2,-7 7-8,7-7 1,-5 7 0,5-7 3,0 0-7,8 9 14,-2-6-5,7 0-3,1-1-4,3 2 11,10-1-3,1 0 0,1-1 3,2 0-5,-1-2 10,1 1-6,-2 2-5,-2-1 5,-4 0-5,-6-2 5,2 2-4,-1 0-3,-5 0 4,-2 1 4,3-1 0,-5 2-4,2-2 1,-1 3-9,-4-5 3,-2 3-3,-4-3 3,9 8 5,-9-8-4,2 7 3,-2-7 5,0 0-6,-13 15 10,4-8-8,-7 1 11,-1-2 6,-8 3 1,-2 0 5,0 2 0,-5-4 1,3 1 4,0 0-8,-1 4-10,-1-5 15,2 1 0,8-3-5,-3 4 10,6-6 0,-2 3-4,7-3 2,4 0-5,-3 1-1,5-3-3,-1 1-4,3 3 1,0 0 0,5-5-1,-9 7-1,7-2 2,2-5-7,-2 12-2,2-12 6,2 9-6,4-1-1,4-1 1,3-2 3,2 2 5,4-4-11,1 2 2,10-2-2,1 1-2,3-1-6,0-3-3,5 0-6,0-1-6,0-1-4,12-2-4,-11-3-9,-4 3-2,0-1-5,0-4-5,0 4-14,-2-2 5,0 2-12,-3-3-18,-6-1-17,-7 3-115,0-3-243,-3 0 108</inkml:trace>
  <inkml:trace contextRef="#ctx0" brushRef="#br1" timeOffset="202686.2734">31572 8879 115,'4'-5'176,"-4"5"0,5-5-10,-5 5-10,0 0-11,2-6-13,-2 6-13,0 0-14,0 0-10,0 0-11,0 0-8,0 0-14,0 0-4,0 0-4,0 0-7,0 0-9,5 21 4,-5-12-7,0 4-2,-2-1-5,4 5-3,-7-1-3,3 3 0,2-1-2,-5 6-9,3-5 5,-4 0 0,3-4-1,-1 5-4,0-3 3,-2 0 0,2-5-5,2 0-1,0-2-5,0-3 1,1 0-5,1-7 0,-2 13 1,0-9-1,2-4-2,-4 7 5,4-7-1,0 0-9,0 0 4,0 0-6,0 0 0,4-33 1,1 19-2,-1-2 0,0-4-1,0-3 4,2-6 0,-2 4-6,-2 0 8,3 0 0,-1 0 0,-2 1 8,0 5 8,1 0 4,-1 1 3,-2 7 3,0 0-3,0 0-3,5 3 1,-5 1-8,4 2 3,-4 5-3,3-10-3,-1 6 1,-2 4-2,8-6 1,-8 6 5,12-4-8,-5 4 0,-7 0 3,19 4-7,-7-1 4,-1 2-3,3 0 2,-5 3 0,8-1 1,-3 5-3,-1 0 0,-1 0 1,-1 2 4,-2-2-3,3 1-9,-4 0 3,1 3 1,-2 0-4,-2-3-4,1 1 4,-1 1-3,-1-5-4,0 1 1,0 1-5,-2-3-2,2 0 0,-4 0-5,2-5 0,0 7 3,-2-6 0,0-5-2,2 9 10,-2-9 6,0 0 2,0 0-2,0 0 0,0 0 6,0 0-7,0 0 6,0 0 1,0 0-1,-6-29 11,6 17-1,0-5-3,0 6 3,0-4 1,2-2-2,0 2 5,1 0-1,3 0-3,-1 4 3,-1-4-6,3 5-1,2-4 5,0 2 0,5 0-7,-5 4 2,-1-2-1,6 0-3,-5 4 2,0-4 2,3 3 1,3-2-2,-3 4-2,1 0-1,-1 1 2,0-2 3,4 2-16,-4 0 16,1 0-5,0 2 3,-4 2-4,4 0 6,-3 0-5,-1 0-1,4 0 2,-2 2-4,-2 4-1,-2-4 4,0 2-3,2 4 4,-2-1-1,-1 1 4,0 1-3,-2 2-3,0-1 4,-2 2-5,2 3 4,-3 0 7,1 2-2,2-3-9,-2 4-3,-2-2 6,-2 1 1,6 2 0,-3-2 1,-1 2-8,4-2-7,-1 2-26,-1-4-4,-2 6-9,5-3-20,-1-1 0,0-1-13,-1-1-11,1-2-25,-2-2-72,0 1-211,0-1 93</inkml:trace>
  <inkml:trace contextRef="#ctx0" brushRef="#br1" timeOffset="203386.2978">32590 9172 49,'0'0'145,"5"-5"-7,-5 5-5,0 0-20,0 0-4,4-7-15,-4 7-14,0 0-11,0 0-4,0 0 0,0 0-11,0 0-7,0 0-2,0 0-7,6 14-3,-6-14-2,-2 17-1,0-7 3,-2 2 3,-1-1 2,1 7-9,-5-1-2,2 0 4,-2 0-6,0-2-2,-2 2-4,2 1-4,-3 4 8,3-5-9,0-2 3,-2-1-6,4 3 4,1-5-6,2-2-4,-1 0 9,1-1-4,1 3-3,0-7 1,-1 2 0,4-7-2,-4 10-5,2-6 2,2-4 6,-5 6-7,5-6 1,0 0 4,0 0-4,-14-3 1,14 3-4,-6-9 1,4 1 3,-3-1-3,3-3 0,0-4-4,-1 0 4,2-4-3,-2-6 3,6 0-3,-6-2-1,5 2 2,0 1 5,3 0 3,-3-1-1,3 6 0,-1 1 1,0 0-4,2 4 3,0 0 1,1 5-3,-3-6-2,5 3-2,-2-1 3,2-1-1,0 8 2,4-5 1,-4 0-5,4 0 5,3 4 13,-2-4-23,2 5 2,-3 1 4,3 0-4,-3 3 2,-1-1 0,-1-1 9,0 1-10,-11 4-1,0 0 1,0 0-3,0 0 1,0 0 0,0 0 2,68 2-6,-68-2 3,0 0 1,31 16 3,-31-16-8,18 19 7,-18-19-4,18 22 2,-18-22-5,17 32 6,-17-32 0,14 32-1,-14-32 3,11 36 1,-11-36-4,2 34 4,-2-34 0,1 38-3,-1-38 1,-1 34 2,1-34-1,0 0 1,-8 53-4,8-53 4,-7 32-14,7-32-6,-6 24 8,6-24-1,0 0 5,0 44 2,0-44-7,0 0 5,2 34 0,-2-34-13,0 0-7,8 29-10,-8-29-5,0 0-12,0 0-17,0 0 1,7 31-9,-7-31-26,0 0-12,0 0-100,0 0-232,0 0 104</inkml:trace>
  <inkml:trace contextRef="#ctx0" brushRef="#br1" timeOffset="203706.2042">32563 9336 1,'0'0'179,"-2"-7"-14,2 7-9,0 0-16,0 0-10,0 0-17,0 0-16,9-7-11,-9 7-7,15-3-9,-5 3-3,5 0-10,-1 3-3,-14-3-2,0 0-8,63 5-3,-63-5-9,42 7-5,-42-7 2,45 2-1,-45-2-3,41 3-7,-41-3-13,42 0-9,-42 0-23,41 1-16,-41-1-24,38 0-6,-38 0-22,38-4-34,-38 4-81,31-10-227,-31 10 101</inkml:trace>
  <inkml:trace contextRef="#ctx0" brushRef="#br1" timeOffset="207466.3364">26466 10069 19,'0'0'135,"0"0"-10,-4-11-7,4 11-3,-3-5-3,3 5-10,-5-6 4,5 6-7,0 0-5,-5-5-7,5 5-6,0 0-6,0 0-14,0 0-2,-6-5-9,6 5-2,0 0-7,0 0-8,0 0 2,-12 13-3,5-5-7,0 1-5,-2 6 2,0-1-10,-2 1 9,-2 9-1,-1 1-4,-2 1-3,-1 0 4,-1 3-6,0 1 4,1 0-3,2 1 4,-1 1-11,4-3 5,0 1 2,0 1-1,4-4-3,0 3-7,3-2 2,2 1 5,0-3-2,3-1 0,3 1 0,4-2-4,-3-6 4,1 0 0,1-2 2,3 0-7,-1-4 6,2 3-2,3-3-3,-3-5 2,0 0-5,7 2 3,-4-4 6,5-2-5,0 1 5,1-3-3,0-2 0,-1-5-4,0 3-1,-3-2 7,2-3-6,-1-1-2,-1-2-3,0 1 6,-4-5 1,-1 3-3,-1 1-1,0-5 4,-2 0-2,-4-1 0,1 6 5,-2-5-1,-2-1-2,-2 0-4,-2 3 4,1-1 3,-4 1-7,-3-1 0,4 4 1,-7 0 1,-4-1-3,2 3 0,-2-1 5,2 4 2,-4 1-6,-2 2 0,2 2 0,0 2 0,-1 1 3,0 3 0,1-1 2,4-1-5,-2 4-2,2 1 0,0 1 0,3 2-2,2-4 3,2 2-9,0-1-7,1 1-1,1 1-14,3 1-4,0 1-14,3-2-16,0 2-10,0-2-9,3 1-6,0-1-27,1 1-117,-1-2-253,1 1 112</inkml:trace>
  <inkml:trace contextRef="#ctx0" brushRef="#br1" timeOffset="208135.6643">26766 10310 112,'0'-13'173,"2"6"-14,-2 7-12,3-10-15,-2 3-15,3 2-13,-4 5-7,5-10-7,0 5-13,2 0-6,-1-2-7,3 1-6,1 2-12,0-2-1,1 3-6,1 2-2,1 1-7,-2-2-1,0 2-6,-1 2-1,1 1-4,0 1-2,-2-1 2,0 3-5,-2 1-2,-1 3 0,0 0 3,-2 0-8,-2 1 2,1 1-2,-2 2 0,1-1-1,-4-2 1,1 4 0,-2-4-1,2 0-5,-3 2 8,0-4-7,1 1 6,-1-1-15,-1 0 3,0-1 2,1-1 0,-1-2 3,-1 0-5,-1 0 1,-2 2-6,0-2-2,3-4 6,-2 2-1,8-3-1,-14 5-1,7-2 0,7-3 3,-9 0 1,9 0 3,-10 2-4,10-2-3,0 0 3,-6 3-1,6-3 0,0 0 0,0 0 1,0 0 1,0 0 2,0 0-3,22 7 2,-12-5-1,0 1 4,2-1-1,0 2-1,1 1 1,0-1 0,-4 2-2,4-1 10,-4 2-12,1 1 3,-1 0 0,-2 0 2,0 1 2,-2 2-6,-1-1 1,-1 0 6,-1 1 5,-2-1 1,-3 1 1,0-1 6,-1 1-2,-3 0 4,-2 3-2,-3-3 4,1-1-5,-2-1 0,-2 1 0,1-1 1,-1-4-2,-1 3-6,2-6 2,3 3 1,-3-2 2,2 0-5,1-3 2,-1 0 0,3-1-2,9 1-4,-16-2-15,11 0-9,5 2-14,-9-6-18,6 1-29,3 5-24,0 0-31,0-13-103,4 4-259,1 5 114</inkml:trace>
  <inkml:trace contextRef="#ctx0" brushRef="#br1" timeOffset="208446.1812">27110 10610 154,'0'0'197,"-9"-9"-19,5 5-9,4 4-8,-9-8-14,5 4-13,4 4-15,-4-9-11,4 9-12,-1-8-11,1 8-10,0 0-4,0-13-9,0 13-9,3-7-7,-3 7-8,9-9-6,-5 7-6,-4 2-7,10-3-11,-10 3-9,7-3-8,-7 3-5,0 0 3,0 0-7,0 0-3,14 5-3,-10-2 4,-4-3-19,1 9-9,-1-9-12,4 10-9,-1-4-15,1 0-13,-2 0-32,-2-6-94,4 12-241,0-7 107</inkml:trace>
  <inkml:trace contextRef="#ctx0" brushRef="#br1" timeOffset="208931.4441">27350 10456 80,'4'-9'141,"0"5"-16,-1-1-11,-3 5-13,12-10-8,-3 5-16,1 2-3,3 0-9,0-4-6,3 3-7,1 1-4,-3 1-8,-1 0-2,2 2-2,-3-1-5,0 2-6,1-1 0,-3 2-5,0 0 0,-2 0-2,1 2 3,-2-2-7,0 4-6,-2-3 7,2 4-5,-3 1 2,-2 0 2,1 0-5,-2 2 2,-2-1-5,-2 2 5,-1 1 3,-1-3-3,0 0 0,0 2 3,-4 0 4,0 2-1,-1-1-4,1-2 2,1-2-3,-2 3 2,0-4-4,1 1-4,1 0 2,-1-1-2,2-4 4,1 1-3,6-4 10,-7 6-4,4-3-1,3-3-5,-5 5-1,5-5-2,0 0 6,-6 6-5,6-6-5,0 0 5,0 0-1,0 0 0,9 11-4,-4-6 5,-5-5-1,13 4 1,-2-2-2,1 0-1,7-1-2,-3 1 6,7-1 1,4-4-2,1-1-5,0 1-1,0 1-2,0-3-6,1 2-6,-9-1-5,2 0-21,-1 3 2,-1-4-13,-1 2-24,-2-1-3,-3 1-25,-2 3-110,-3-4-233,-2 0 103</inkml:trace>
  <inkml:trace contextRef="#ctx0" brushRef="#br1" timeOffset="209476.2385">27875 10299 64,'-2'-7'182,"2"7"-9,-2-7-12,2 7-14,0 0-16,0 0-11,0 0-17,4-11-10,-4 11-9,10-1-11,-2 0-7,2 1-8,4 0-2,4 1-8,0 1-4,4 1-1,-3 1-10,1-1 2,1 0-7,-3 2-5,0 1-3,-2 1 1,1 1-4,-6 0-5,2-2 2,-5 3-3,1-1 1,-4 2-1,2 1 0,-4 1-3,0-1 1,-3 1-1,-2 0-2,-2-2 0,-2 6-5,0-6 3,-1 2 2,-3 3-2,-3-1 0,4-1 2,2-2-4,-5-3 2,5 2 2,-2-3-5,0 3 2,1-4 1,0 2-3,1-3 0,-1-1 0,4 1-1,0 0 0,4-5 1,-7 8 2,5-4-2,2-4-3,-4 8 2,4-8-4,0 0 5,2 12 2,-2-12-2,6 4 1,1-3 1,-1 2 1,7-2-1,-2 0-1,8-1 3,2-2-2,5-2 0,2 1-3,1 2 2,0-6 3,2 5-3,2-2-1,-2 0 7,1 1-10,-1-1 5,-1 1 0,1-2-1,-3 0-1,-6 0 1,-1 3-3,-3-1 1,-4 1 1,-1 1-10,-1 0-10,-2-1-13,-4 1-14,-6 1-1,12 0-9,-12 0-14,0 0-15,0 0-18,0 0-31,0 0-105,0 0-260,0 0 116</inkml:trace>
  <inkml:trace contextRef="#ctx0" brushRef="#br1" timeOffset="211885.5737">29392 10343 9,'-4'-8'125,"4"8"-7,-4-9 4,2 3-2,2 6-9,-3-10-4,3 10-14,-5-11-9,4 6 0,1 5-9,-3-12 3,3 12-5,-5-9-5,3 4 2,2 5-3,-4-9-8,4 9-8,-7-8 0,7 8-3,-6-6-4,3 3-6,3 3-2,-12-3-2,12 3-5,-13-4-2,5 4-4,8 0-1,-19 1-6,9 0-2,-4 3-2,1-1 0,-4 2-1,-1-1-4,2 2 5,-2 0-2,1 3-3,3-3 2,1-1-6,-3 2 1,2 0-2,0 4-1,-1-1 0,0 1 2,3 1-2,1 0 0,-5 0 6,5 2-7,1-1 0,1 2-4,3-4 5,-3 4-3,5 1-1,-5 0 3,5-1-1,3 1 2,1-3 0,0-2-2,0 6-1,0-2 2,0 1-4,3-4-10,-1-1 5,4-2-3,-2 0-1,0-1 2,4 1 5,-3-5 1,1 0-4,1-1 3,0 1-2,-7-4 8,17 0-3,-5-3 3,-1-1 0,3-2-2,3-1-2,-2-2 3,0-4-3,2 1 4,2-6 2,1-2-4,-3 1 3,1-3 0,-1-2 4,-2-1-6,0-1-1,-2-3 3,2 2-1,-3-5 1,-2 1-1,2 0 2,-3 2-2,-2-3-3,2 3 4,-6 3 0,2-1-6,0-1 8,-4 1-1,2 7 2,-2-7-1,-2 11 5,1 1 6,0-3-3,-1 7-7,-1-2 4,2 2-1,0-2 3,-1 4-4,1-1 2,0 2-2,0 8 2,0-12-1,0 4-6,0 8 2,0 0 5,0-9-5,0 9 2,0 0-2,0-9 1,0 9-2,0 0-5,0 0 2,0 0 1,0 0-1,0 0-2,0 0-1,0 0-1,0 0 5,0 0 1,0 0-4,0 27-5,0-16 4,0 6-2,0 1 10,0 0-8,0 2 5,0 5-1,0 3-3,0-1 2,1 0 1,1-1-2,-1 1 2,2 0-2,-1 1 6,3-1-1,-4-2-7,4 1 6,0 2 1,-1-2-6,3-1 4,-1-1-1,2-5-4,-3-1-7,3 0-6,4 6-16,-3-7-9,2-1-4,1-2 5,1 0-19,5-3-14,-3 1-4,3-4-7,0 1-20,0-3-126,-1-1-250,4-1 111</inkml:trace>
  <inkml:trace contextRef="#ctx0" brushRef="#br1" timeOffset="212444.7676">30262 10350 36,'0'0'177,"0"0"-8,0-10-7,0 10-11,0 0-8,0 0-12,0 0-18,0-9-7,0 9-15,0 0-9,8-5-13,-8 5 0,11-3-10,-1 0-7,3 1-2,-1-2-9,6 4 0,2-3-8,3 1-3,2-1 2,-4 1-3,11-1-5,-5 1-4,2 0-6,-2-1 0,1 3 3,-4 0-9,-4 0 2,1 3-8,1-6-8,-3 3-9,0 3-10,-1-3-4,-5 2-10,-2 0-20,1 1-6,-1-3 0,-4 0-22,2 2-8,-2 1-8,-7-3-29,8 2-78,-8-2-226,5 4 100</inkml:trace>
  <inkml:trace contextRef="#ctx0" brushRef="#br1" timeOffset="212770.4699">30426 10654 36,'0'0'160,"11"0"1,-11 0-11,18-4-24,-12 4 4,6-2-6,-1 1-12,3-2-12,1-1-13,4 1-1,-2-3-13,0 3-8,5-2-3,-4 1-15,2-1 1,1 2-2,-2-2-3,1 0-2,1 1-4,-1-1-9,0 1-6,1 1-16,-6-2-2,6 2-23,-6-2 1,3 3-17,-5-1-9,1 0-22,-1 0-10,-1 0-19,-3 0-20,-2 2-106,-1-2-240,-6 3 106</inkml:trace>
  <inkml:trace contextRef="#ctx0" brushRef="#br1" timeOffset="213935.3332">31320 10103 95,'0'0'135,"0"-9"-28,0 9 3,3-9-2,-3 9-6,4-7 0,-4 7-15,6-7-7,-5 2 2,5 0-11,-1 0-5,0 2-10,1-1 4,-6 4-7,13-6-5,-3 1-6,-1 1-6,-3 2-2,4-2-4,-1 4 2,2 0-9,0 0-2,2-2-8,-2 2 10,3 0-12,-1 5 6,1-5-5,2 3-3,0 3 1,-3-1-3,1 0 6,-3 0-5,2 5 1,-1-3-3,-2 0-6,-5 3 3,-1 0-1,2-2-3,-6 3-1,0-1 5,0 1-3,-8 0 3,1 3 4,-3 0-6,-2 1-3,-3-3 2,-2 0-15,2 0 6,1 0-7,1 0 0,4-5-7,-3 1 8,4-1-2,-1 0-1,-3-1-1,3 0 0,-1-1 6,0-2-5,4-1 7,1 3-1,5-5-2,-9 5 6,9-5-8,-6 2-5,6-2 6,0 0-6,0 0 8,0 0-2,0 0 4,0 0-1,0 0-1,31 0 9,-22 0 1,4 0-9,1 2-7,-3 2 21,3-3-15,3 2 9,2 2 3,-4-1-4,-1 1-1,1 0 2,-3 0-4,5 0-1,-5 4 5,-1-4 6,0 4-11,1-1 1,-6 0 5,3 3 0,0-3 5,0 4-3,-4-2 2,3-1-13,-5 3 13,1 0-4,-2 0 4,-2 1 10,0-1-2,-2 5-18,-4-3 15,1-1 8,-1 1-9,-6-2 2,1 1 8,-2 0-3,3-4-1,-3 0 12,-3 0-19,1 0 12,-1-2-8,3 2-5,-2-2 4,2-5-8,-5 4 2,1-2-5,-2 0 9,2-2-5,-2-1 8,-1 1 1,3-5-3,-2 0-3,8 0 0,-7 0-14,7 1-9,2-1 3,2-1-18,7 4-11,-11-6-23,7 1-9,4 5-9,-5-9-87,3 4-187,2 5 83</inkml:trace>
  <inkml:trace contextRef="#ctx0" brushRef="#br1" timeOffset="214735.6267">32112 10345 32,'0'0'137,"1"-10"-6,0 3-12,1-1-10,-2 8-7,0-13-3,0 5-8,0-1-7,0-1-11,0 2-3,-2-1 1,-1-1-3,-1 0-13,0 2-2,-2-1-3,-2 0-9,-1 0-7,-1 3 3,0-2-10,-4-1 2,-2 2-7,5 2-2,-7-3 0,7 4 1,-1 1-7,1 0 3,0-2-4,-3 4-2,3 1-5,-2 0 2,4 1 3,-2 4 3,-1-3-9,1 2-2,3 0-3,-4 1 5,5 3-1,0-1-4,1 1 0,2 1 3,4 3 1,0-4-4,0 5 4,4 0-7,1 3 0,3-2 8,1 1-4,3 1 1,-1-1-5,1 1 6,2-1-5,-2-1 8,2 2-1,6 2-7,-7-3 1,0-1-1,1 1 4,-1-1-3,-1 1 3,-3-2-1,2 1-2,-2-2 5,-2-1-5,0 0-2,-1 0-4,-2-1 5,1 0 2,-4-1-4,3-4 3,-4 3 2,0-8 0,0 12 0,0-12-7,-4 12 8,3-6-2,-6 2 0,3-3 6,-3-1-3,-2 2-3,-2-4 5,0 2-4,0 0 4,1-2-5,-1 0 6,1 1-1,-2-3-3,1 0 3,0-5 1,1 5-1,2-3 3,-1 1 6,9 2-5,-14-7-3,5 0 3,5 1-2,0 0-3,-2-4 3,6 0 0,-4-1-5,4 0 1,4 0 1,1-5 3,-2 4-5,3 0 0,1 0-3,3-2 4,0 2-3,3 1-4,-1-2 0,-1 3 5,0 0 0,3 0 2,-5 1-4,7-1-3,-5 0 3,-1 4 4,2 0-4,-3-3 0,0 3 5,2-1-8,-2 0 3,0 5 4,1-3-5,-4 1 1,1 1 1,-1 1 3,-6 2-11,12-4-5,-12 4-11,13 0-11,-13 0-15,11-2-12,-11 2-7,12 2-14,-5 1-5,-1-1-18,0 1-24,-6-3-67,6 8-213,-2-4 95</inkml:trace>
  <inkml:trace contextRef="#ctx0" brushRef="#br1" timeOffset="215036.1804">32363 10551 135,'-7'-12'205,"7"12"-16,-2-10-20,2 10-14,0-10-17,0 10-3,0-12-15,0 12-12,-2-12-12,2 12-6,2-12-11,-2 7-9,2-1-4,-2 6-5,5-12-9,-1 7-9,-2-1-4,3 1-7,-5 5-5,5-9-12,-1 6-11,-4 3 7,0 0-32,6-7-12,-6 7-14,1-5-7,-1 5-14,0 0 2,0 0-8,9-3-9,-9 3-6,0 0-5,0 0-16,0 0-107,13 5-235,-13-5 104</inkml:trace>
  <inkml:trace contextRef="#ctx0" brushRef="#br1" timeOffset="215783.3808">32816 10345 65,'0'0'125,"0"0"-11,26-35-19,-26 35-1,0 0-12,0 0-6,15-22-3,-15 22-9,0 0-16,0 0 6,0 0-4,12-30-12,-12 30 6,0 0-13,0 0 1,0 0-3,0 0-8,0 0 6,0 0-10,0 0 1,0 0-2,-25-39-5,25 39 3,0 0-10,0 0 3,-43-3 5,30 3-6,0 3 5,1-3-6,0 2 1,2-1 3,-2 2-10,1 0 7,5 0-3,-6 1 3,7-2 9,-3 2 1,1 3-14,0-4-2,7-3 1,-5 10-2,1-4 4,4-6-4,-2 13-2,4-6 2,-2-7-2,4 12 10,-1-2-7,-1-4-2,2 3 2,2-2-1,-6-7-6,0 0 7,0 0-2,0 0 2,35 33 5,-35-33-8,0 0 6,0 0-3,30 12 0,-30-12 0,0 0 2,0 0 0,33 3 0,-33-3 1,0 0 2,0 0 1,0 0 5,52-12 4,-52 12-19,0 0 1,33-12-3,-33 12 4,0 0 14,29-15 3,-29 15-8,0 0 10,22-16-10,-22 16 8,0 0 0,0 0 1,21-20 6,-21 20-1,0 0-2,0 0 1,0 0 3,0 0-6,20-19 1,-20 19-4,0 0-4,0 0 3,0 0-2,0 0-6,0 0 2,0 0-3,0 0 3,0 0-3,0 0 4,0 0 0,0 0-7,0 0 1,0 0-4,0 0 4,0 0-4,0 0 4,0 0 3,0 0-5,0 0 0,-13 87 6,13-87-6,0 0 2,-14 45 0,14-45-1,-12 30 2,12-30-7,-13 31 6,13-31 2,-13 30-6,13-30 11,-12 27-7,12-27 4,0 0-6,-14 33-4,14-33 7,-10 24 0,10-24-2,0 0-1,-11 31-7,11-31-17,0 0-5,-8 27-5,8-27-7,0 0-18,0 0-12,-9 28-16,9-28-10,0 0-23,0 0-77,0 0-213,0 0 95</inkml:trace>
  <inkml:trace contextRef="#ctx0" brushRef="#br1" timeOffset="216365.9961">33210 10364 52,'0'0'97,"0"0"-14,0 0 4,0 0-4,0 0-7,30-29-7,-30 29 1,0 0 1,0 0-5,0 0-10,0 0-2,0 0-2,33-7-4,-33 7-6,0 0 2,0 0-10,0 0 2,0 0-2,0 0 1,0 0-11,0 0-9,57 17 1,-57-17 4,0 0-6,0 0-6,24 20 13,-24-20-16,0 0 9,14 24-11,-14-24 6,0 0-9,7 29 7,-7-29-2,0 0 0,0 0 2,-4 41-1,4-41 0,0 0 1,0 0 1,-19 41-4,19-41 3,-14 21-10,14-21 2,0 0 8,-25 27-3,25-27 1,-19 16-2,19-16-1,0 0-3,-25 18 9,25-18 1,0 0-6,-21 15 8,21-15-14,0 0-1,0 0 2,0 0 7,-25 17-12,25-17 5,0 0 6,0 0-6,0 0 4,0 0 0,0 0 8,0 0-10,0 0-3,0 0 7,0 0 4,0 0-3,0 0 3,0 0-2,0 0 10,0 0-12,61 24 0,-61-24 14,0 0-8,0 0-4,59-8 0,-59 8 3,0 0-2,51-6-11,-51 6 2,34-6-10,-34 6 0,0 0-12,41-8 5,-41 8-13,0 0-10,36-6-4,-36 6-11,0 0 0,27-7-15,-27 7-7,0 0-9,0 0-81,0 0-183,29-12 81</inkml:trace>
  <inkml:trace contextRef="#ctx0" brushRef="#br1" timeOffset="217777.3153">26848 12393 54,'0'0'122,"-4"-13"-13,1 6-10,1 2 4,-1-3-5,-1-1-17,0 4 1,-1-2-6,0 2-1,0-2-12,0 0-3,0 0-3,-1 4-4,-3-4-3,1 2-5,-1 0-5,-1 2-4,-2-1 0,1 2-2,-3 0-8,1 4-5,-5 1 1,0 3 0,-1-2-5,-3 2-1,-2 4-3,4-1-6,-5 4 4,0-3 1,2 4-11,0-1 11,6 0-6,0 0-3,-2 4 1,5-2 1,2-1-5,-3 2 7,4-1 2,-3 6-4,4-4-5,1-2 7,2 4-4,0-2-5,3-2 3,-2 2 0,3 0 0,2-3 2,2 2-5,-1-3 8,3 2-2,3-1-10,0-2 9,2-2-4,5 2 3,-4-2 2,5 0-14,1-1 14,-2-4 1,3 1 1,-1-4-5,2-1 4,1-2 0,0-1 1,0-2-5,1-1 4,2-2-8,-5-2 6,5 1 5,3-7-8,-2-1 3,-3-2 1,0 0-5,-4-2 1,2-3 1,-3-2-10,-1-2 6,-3 1-3,-1-2-12,1-3 8,-2 1-7,0 0 3,-1-2-2,-2-1-6,-1 0 8,0 3-1,1-2-1,-1 1 3,-1 3-2,0 0-1,2 3 12,-1 1 4,3-1 4,-5 7 6,3-1 8,1 4-2,0-1-6,-2 7 2,-1-2-3,1 2-2,-2 2 6,0 1-4,1 0-1,-3 6-3,2-9-3,-2 9 3,2-7-5,-2 7 4,0 0-8,0 0-7,0 0 15,0 0-1,0 0-8,0 0 1,-8 21-1,5-11 9,-2-2 2,1 5-18,2-1 13,-4 4-3,0 4-4,4-3 5,-2 1-7,0 7 12,-1 3 6,1 0-7,-1-2 1,1 1-2,2 2 3,0 1 9,1-2-11,1 4 0,-1 1 2,1-3 0,0 2-1,1-2-4,3 1 3,0-1 2,3 1-3,-2-3-6,3-2 6,1-2-1,1-1-1,-3-3 2,2-3 10,1 0-16,-1-2 1,-1-2-9,2-1-11,0-3-9,-2 0 0,1 0-7,3-2 2,-1-2-21,0-1 2,3 0-23,-2-1-25,0-3-88,-3 0-207,2-3 91</inkml:trace>
  <inkml:trace contextRef="#ctx0" brushRef="#br1" timeOffset="218185.641">27454 12434 108,'0'0'159,"0"0"-6,0-8-11,0 8-12,0 0-8,0 0-13,2-10-9,-2 10-13,0 0-10,4-5-11,-4 5-5,6-2-2,-6 2-8,10-3-6,-2 2 1,2-2-8,1 2-5,0 1-4,2-1 0,1 2-9,4-2 2,-2-1 1,2 2-9,-1-1 1,1 1-14,-2 0-3,2-2-8,1 2-12,-1-1 4,-1 1-21,-3 0-13,3-1-5,-3 0-1,-3 1-16,-1 0-5,2 0-11,-4 0-17,-8 0-82,10-2-204,-10 2 90</inkml:trace>
  <inkml:trace contextRef="#ctx0" brushRef="#br1" timeOffset="218496.4343">27464 12778 60,'0'0'185,"0"0"-18,0 0-14,0 0-18,0 0-18,0 0-6,0 0-13,0 0-1,26-17-14,-11 10-7,2-1-10,3 1-6,5-4-5,3 0-6,-1 1-10,0-2-2,2 1-4,2-2 2,-2 1-13,-2 0 0,1 2 1,-1-2-4,3-2-11,-4 2-10,3 0-9,1 1-3,-2 0-23,0 3-19,-7-1-10,-4 4-28,-1-1-17,-6 2-116,0-2-245,-1 1 109</inkml:trace>
  <inkml:trace contextRef="#ctx0" brushRef="#br1" timeOffset="221206.4026">29025 12037 8,'0'0'121,"0"0"-10,0 0-7,0-9-2,0 9-18,0 0-4,0 0-12,1-13-4,-1 13-4,0 0 13,2-7 0,-2 7-5,0 0-3,-3-9-8,3 9-5,0 0-1,0 0-3,-4-6-4,4 6-6,0 0-5,0 0-1,-9-2-4,9 2-4,0 0-3,-20 9 3,8-1-6,1 0-3,-3 1 0,-4 3-3,4 1-1,-4-2-3,3 3-1,-2-2 0,3 2 2,0 0-4,2 2-4,-1 0 2,3 0-6,-1 3 3,2-1 4,2 0 0,-1 1-5,1-1 5,3-1 2,1 2-3,1 0-5,2 0 1,0 2 2,2 2-1,3-4-1,-3-1 3,1 1-4,1-2 5,0 2 4,1-4-7,2 1-2,1-2 12,-2-1-6,1-1-3,1-3-2,2 1-1,-4-4 6,3 0 0,1 2-2,-1-2 4,2-3-7,1 0 2,-2-3 2,1 0 2,3-3-1,-4 1-6,1-3-2,3 1 7,1-4-4,-5 0-3,0-1 8,4-3 1,-3-2 2,-2-1-6,3 0 6,-3-4-1,1 2-1,0-6-1,-3 5 2,1-8-2,-2-1 1,-2 7 0,-1-5-4,0 2 0,-2 3 3,-1 1 0,0 0-3,-1 0 0,-2 1-2,-3 2 5,1-1-6,1 5 7,-1 2-7,-1-2 3,-2 3 2,2 1-5,-2 0 6,0 0-5,-1 3 2,3 0-1,-1 2-3,2-2 7,5 5-5,-9-5-2,9 5 3,-11-3-5,11 3 5,-12 3-2,12-3-7,-11 1-5,11-1 3,-12 7-8,7-2-10,-1-1 7,0-2-13,0 4-5,0-1 6,6-5-23,-6 9-13,2-2-1,1-2 2,1 2-1,2-7-7,2 16-14,-2-10-85,0-6-190,4 12 85</inkml:trace>
  <inkml:trace contextRef="#ctx0" brushRef="#br1" timeOffset="221635.5441">29417 12440 8,'0'0'169,"0"0"-17,0 0-14,-1-16-3,1 16-35,0 0 14,0 0-16,-4-12-10,4 12-9,-4-8-12,4 8 0,-2-7-10,2 7-5,0-9 2,0 9-12,-4-10-3,4 10 0,0-10-4,0 10-5,-1-13-5,1 13-3,-3-12-2,6 6 0,-3 6-4,-3-12-1,3 12-2,0-12 5,0 12-4,3-12-2,-3 12-4,0-8 7,0 8-8,0 0 1,0-7-8,0 7-3,0 0-5,0 0-4,0 0 1,0 0-2,0 0 0,0 0-2,0 0 5,0 0-2,0 0 1,0 0-13,0 0-2,5 22 7,-5-15-12,0 0-4,2 1-12,0-1 6,0 2-15,0-1-12,-1 1-7,0-1-10,0-2-25,-2 2-66,1-8-190,3 12 85</inkml:trace>
  <inkml:trace contextRef="#ctx0" brushRef="#br1" timeOffset="222296.4807">29884 11937 68,'0'0'125,"0"0"-20,0 0-7,0 0-11,0 0 1,0 0-16,0 0-6,0 0-12,0 0-10,0 0 9,0 0-9,0 0 7,0 0-6,-13 25 2,6-15-7,0-1-7,-2 1 3,-2 3-4,1 0-2,0 0 2,1 3-6,-2-1-7,-1 0 12,2 2-9,1-1-3,1-2-4,0 3-4,1-2 10,1 1-11,2-2-1,0 2 3,0 1 1,3-2-6,0-3 1,0 4 0,-1-4 3,4-1-8,-1 3 4,0-2-3,2-1 2,-1-2-1,2 0 2,0 3-3,2-3 2,-2-3-5,1 0 6,3 0-7,0-1-3,-3-3 4,1 2 3,0-3 1,1 2-8,-7-3 7,11 2-1,-4 0-2,-7-2 1,0 0 2,13-2 6,-13 2-4,12-5 0,-8 2 6,-4 3 4,9-9-7,-5 6 16,-4 3-8,6-11-10,-2 5 2,-1 2 6,-1-3-2,2 1-4,0-1 4,-3-2-4,1 4-2,-2 5-2,6-15-2,-3 7 0,-1 1-1,-1-1-2,-1 8-3,1-11 1,1 5 2,-2 6 5,0-9-5,0 9-2,0 0 2,-3-12-3,3 12 1,-3-6 1,3 6 1,0 0-4,-11-6 7,11 6-9,-11 3 2,11-3 5,-15 0-6,4 3 2,2 1-7,2-2 7,-4 2-14,2 2-7,-2 0-2,0-1-2,2 3-11,-2-2-14,2 1-11,2 1-14,-1 1-18,0 0-21,2 1-80,3-3-211,1-2 94</inkml:trace>
  <inkml:trace contextRef="#ctx0" brushRef="#br1" timeOffset="223114.5064">30387 12087 11,'0'0'137,"0"0"-18,0 0-8,0 0-10,0 0-9,0 0-15,0 0-5,0 0-9,0 0-4,-20-2-7,20 2 2,-11 4-15,3 0 0,-2 0-7,1 1 4,0-2 2,-2-1-4,6 2-12,-2-1-1,7-3-5,-13 0 9,13 0 3,-11 0-4,11 0-3,-11 0-1,11 0 2,-8-5-1,2 1-6,6 4 11,-7-11-12,3 6 2,2 1 2,2 4-5,-2-13-1,0 7 3,2 6 7,0-15-11,2 9-5,0 0-1,2-1 10,-2 0 3,-2 7 0,7-12-4,-2 7-11,-1 0 9,1 0 7,-1 0-15,1 2 2,-5 3-10,11-7 12,-4 6-1,-1-1-6,3 1 5,-9 1-9,16 0 6,-7 0-3,-2 1 2,2 2-2,2 0 1,-2 2-11,0 0 9,0 0-2,0 4 4,-3-3-4,2 3 4,-1 1 0,-3 1 0,2-1-5,-3 2 5,-1 0-2,0 1 9,-2 0-9,0 2 5,-2 0 3,0 2-10,-1-5 5,-3 6 1,2-1-6,-3-3 5,0 0-7,0 1 5,-2-2 3,0 0-5,0-1-1,2-2 4,-2 0 6,0-1-7,1 1 5,-1-1-5,0-1 4,-1 0-4,3-2 2,-1 3 1,-2-3 3,1 0-4,5-2 2,-4 0-5,4 1 2,4-5 3,-8 4-6,8-4 16,-5 5-17,5-5 8,0 0-5,0 0 1,0 0-3,0 0 3,0 0-2,0 0 3,29-2-2,-15 0 3,2-3-3,2 0 4,-1 0 0,0 1-7,-2-1-1,5-2 5,-1 2-2,-6-3-5,4 1 2,-4 5 4,4-3-3,-6 0 7,6 0-5,-4 1 3,-5-2 5,6 4-5,-2 0-3,-4-2 0,4 1-5,-7 0 5,5 1-4,2-1 6,-3 0-15,-3 2-9,8-2-11,-5 1-9,0-1-1,3 1-15,-2-1-18,-1-1-1,3 1-21,-6-1-23,1 1-68,-1 1-205,-6 2 91</inkml:trace>
  <inkml:trace contextRef="#ctx0" brushRef="#br1" timeOffset="224496.18">31005 12060 113,'0'0'96,"0"0"-4,0 0-13,10 6-4,-10-6 2,2 9-21,-2-9 7,0 13-13,0-7 3,0 5-13,-2-2 10,0 3-9,0 2 3,-2-3-13,0 5 1,0-1 3,-1-1-9,1 1-3,0-3-4,-1 0 2,3-2-6,-1-1 9,-1-1-10,1-3 4,1 1-8,2-6-4,-2 10 19,2-10-17,-4 7 0,4-7 6,0 0 12,-5 7 2,5-7 4,0 0-4,0 0-1,0 0-17,0 0 14,0 0-3,-4-24-2,6 15-10,0 0 9,-2-3-4,5 1-2,-3-5-1,2 0 0,3 1-6,0 2 1,0 1-3,-1-4 6,3 3-6,-1 3 2,2-2 1,-1 1 1,-2 1-9,3 2 3,-2-1-2,-2 4-1,1-3 5,-2 4-6,2-2 5,-3 1 1,3 1-10,-7 4 8,12-5-4,-6 4 4,-6 1 2,11 0-6,-11 0-1,12 4 8,-5-2-10,-1 1 3,-2 3 1,1 0-2,4 1-2,-4 3 8,1-1-3,1 0-3,-3 3 2,1-1-1,2 0 0,-1 3-1,1 0 13,-1 2-8,0-4 0,0 4-7,-1-1 11,1-3-2,-4 1-8,3-3 1,2 0 2,-5-1-1,1 0-11,1 0 0,-2-2-7,0-2 5,-2-5-5,5 9 6,-3-7 6,-2-2 3,0 0 1,0 0 0,0 0-4,0 0 4,0 0-1,0 0 5,0 0-12,0 0 12,0-24-20,0 14 22,-2 0 0,-1-1 9,3-2-18,0 2 10,-2-1 7,2-1 8,0 3-11,2 1 0,-1-2-3,3 0-3,-2 1 3,2 3-5,2-3 2,-2 3 4,3-2-6,3 3 4,0 0-13,3-1 13,-2 2-5,3 1-1,-1-2 7,3 0 1,-1 1-3,6 1 4,-3 0-7,-2 1 2,-2 3-10,3 0 14,1 2 2,-4 1-1,4-1 0,-5 2-3,1 1 3,1 1 2,4 1-1,-9 0-7,4 1 2,-1 2 4,-2 3-3,-1 0-13,1 0 13,-5-2 3,4 6-5,-5-2 4,-1 1 3,2-1-5,-3 4-6,-1-2 7,0-1-8,2 0 0,-4 0-10,0 1 1,0-1-12,0-1-9,0-2-12,-2 4-17,0-1-15,2-3-22,-4 2-78,-1-3-191,1 0 84</inkml:trace>
  <inkml:trace contextRef="#ctx0" brushRef="#br1" timeOffset="225700.3853">26606 13077 82,'10'-5'82,"-10"5"0,9 0-10,-9 0 1,11-2-14,-11 2 0,14 0-8,-14 0-6,13 2 10,-6-2-14,-7 0 4,13 3 4,-5-3-5,-2 0 1,4 2-8,0-1 8,3 1-12,0 1 7,0-2-10,7-1-6,1 3 3,0-3-7,10-3 6,2 6 3,2-3-4,3-3 1,16-1-2,6 3 4,-2-1-7,5 0 8,2-2-9,27 1 1,-29 2-3,3 1-1,0 0 1,0 1-1,2-2-2,-2 5-5,25-7-4,0 2 6,-26 1-4,26 4-1,-25-3 0,27 5-3,-2-2 5,-26-3 1,3 0-6,25-1 1,-33 5-2,32 2 0,-25-3 0,23-3 3,0 6-3,-28-4-2,30 0-1,-29-1 5,29-2-6,-31 5 9,6-4-7,22 4 1,-25-5-2,30 1 6,-4 1-6,-27 1 1,29-3 5,-3 1-10,-22 0 10,25-3-9,-30-1-2,33 7 5,-32-3-1,27-2 3,-25 0 0,29-2 2,-27 3 2,23 0-1,-25-3 1,1 3 0,-1 0-1,25 0 4,-29 0 0,-3 0-3,1 0 10,0 0-7,0 3 2,-3-3-1,1 3 2,-7-6-3,-10 6-8,-5-1 1,1 1 3,1 1 2,-8-4-10,-3 2 5,-3 1 1,-7-2 16,-3 1-8,1-1 2,-5-1-1,-2 1 0,-1 1-1,-6-2-2,10 0-1,-10 0 12,13 0 0,-13 0 1,0 0 4,8 0 2,-8 0-6,0 0 0,10 0-1,-10 0 4,0 0 0,0 0-3,6-7-3,-6 7 2,0 0-1,0 0-3,3-5-4,-3 5 1,0 0-3,0 0-1,0 0 2,0 0-4,-2-12 0,2 12-2,0 0 0,0 0-1,0 0-11,0 0-14,-3-9-20,3 9-16,0 0-33,0 0-28,0 0-26,0 0-17,0 0-105,0 0-289,0 0 128</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9:03:32.33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8470 10936 68,'0'0'78,"0"0"-11,-5-6-1,5 6-4,0 0-5,-5-6-8,5 6-6,-4-5 1,4 5-9,0 0-2,-7-5 1,7 5-6,0 0 0,0 0-11,-8 0 3,8 0 5,0 0-5,0 0-6,0 0 0,0 0-6,-12 3 4,12-3-7,0 0 7,0 0-9,0 0 0,0 0 2,0 0-4,0 0-1,0 0 3,0 0 1,0 0 0,0 0-6,0 0 6,0 0-2,0 0 4,0 0-1,0 0-9,0 0 3,0 0 4,0 0-8,0 0 5,0 0 3,0 0-2,0 0-6,0 0 6,0 0-4,0 0 4,0 0-2,0 0 5,0 0 3,0 0-7,0 0 0,0 0 2,0 0 1,0 0 1,0 0-2,0 0 4,0 0-8,0 0-1,0 0 8,0 0-11,0 0 5,0 0 3,0 0-8,0 0 5,0 0-10,0 0-1,0 0 2,0 0 4,0 0-7,0 0 7,0 0-3,0 0 3,0 0-3,0 0 4,0 0-1,0 0 1,0 0 0,0 0-1,0 0 6,0 0 0,0 0-5,0 0 4,0 0-7,0 0 5,0 0 4,0 0-1,0 0-4,0 0 4,0 0-3,0 0 4,0 0-1,0 0 2,0 0-3,0 0 5,0 0-7,0 0 3,0 0-1,0 0 0,0 0 7,0 0 6,0 0-9,0 0 3,0 0 0,0 0 8,0 0-6,0 0 1,0 0 8,0 0 1,0 0 3,0 0 2,0 0-3,0 0 5,0 0 0,0 0 3,0 0-6,0 0-1,0 0-2,0 0 2,0 0-2,0 0-7,0 0 7,-10 0-8,10 0-5,0 0 8,0 0-6,0 0 0,0 0-7,0 0 8,0 0 2,0 0-11,0 0 6,0 0-7,0 0 0,0 0 8,0 0-8,0 0 4,0 0 0,0 0 0,0 0-1,0 0 1,0 0 1,0 0-4,0 0-1,0 0-4,-1 9 7,1-9 3,0 0-8,0 9 5,0-9-5,-1 9 3,1-9-2,0 11 4,0-11-5,0 13 7,1-6-4,-1-7 6,0 14-8,1-6 8,-1-8 0,0 14-1,0-7-9,0 1 11,0 1-8,0-1 4,0-8-2,3 13 2,-3-8-6,0-5 5,0 15 0,1-10 2,-1-5-6,2 12 5,0-7-2,-2-5-3,1 12 3,-1-12 4,1 6-5,-1-6 2,0 0-2,3 9-2,-3-9 6,2 6 0,-2-6-5,0 0 3,0 0-2,3 5 0,-3-5 0,0 0 2,0 0-7,0 0-3,0 0-10,0 0-4,0 0-7,3 6 1,-3-6-7,0 0-11,0 0-13,0 0-6,0 0-13,-4 9-69,4-9-158,-9 5 69</inkml:trace>
  <inkml:trace contextRef="#ctx0" brushRef="#br0" timeOffset="690.6032">8496 11483 76,'0'0'64,"0"0"5,6 2-1,-6-2-4,0 0-8,0 0 3,7 4-9,-7-4 5,5 5-7,-5-5-10,5 7 6,-3-2-2,-2-5 1,3 12-3,-2-4-6,0-2 2,2 5-9,-2-3 3,1 3-8,-1-1 2,1 1-6,1-2 4,0 0-10,-1 3 0,2-4 4,-3 3 1,0-1-8,1-1 0,0 1 2,0 0-4,-1-1 2,0-2-5,0 0-2,1-1-2,-2-6-3,2 12-7,0-7-11,-2-5-1,2 10-4,-2-10-8,3 8-10,-3-8-10,0 0-2,1 7-11,-1-7-67,0 0-144,0 0 64</inkml:trace>
  <inkml:trace contextRef="#ctx0" brushRef="#br0" timeOffset="2613.66">8583 11959 34,'0'0'98,"-9"-7"-11,9 7-5,0 0-6,0 0-11,0 0-9,0 0-1,0 0-6,0 0-8,0 0-7,0 0-10,0 0 9,0 0-3,0 0-7,0 0-7,0 0 3,0 0 4,0 0-4,0 0-2,0 0 7,0 0 6,0 0-15,0 21 0,0-21 2,-3 13 1,2-6-1,0 3-2,-1-1-4,0 1 8,1 0-7,1-1-5,-3 1 6,3 0-9,-3 1 7,5-3-13,-4 4 10,4-4-11,-4 2 18,2 1-13,2-3 0,0 1 4,0 1-4,1-3-1,-3 4-1,3-2-9,-2-2-5,2-2 1,2 5-10,-3-1-3,1 1-5,-1-3-7,2 2-11,-1-2-4,1-2-10,-2 1-75,-2-6-148,3 11 67</inkml:trace>
  <inkml:trace contextRef="#ctx0" brushRef="#br0" timeOffset="3192.1307">8662 12489 10,'0'0'75,"0"0"-7,-3 8-2,3-8-7,0 0 6,0 0-16,0 9 1,0-9 1,0 0-5,2 15 5,-2-11-7,0-4-8,-2 12 1,1-2-5,1-2-6,-1 1 3,1 1-1,-1-1-6,-1 4 2,2-4 0,-2 1-2,0 0 3,2-1-11,-1-1-3,0 0-2,1-8 1,0 11-4,0-4 4,0-7-3,0 12 6,-1-5-3,1-7 0,0 10-5,0-10 6,1 8-8,-1-8 1,0 0-2,1 9 2,-1-9-3,0 0 6,0 0-10,3 7-1,-3-7-4,0 0-9,0 0-1,0 0-3,0 0-15,0 0-17,0 0-8,0 0-82,0 0-154,0 0 68</inkml:trace>
  <inkml:trace contextRef="#ctx0" brushRef="#br0" timeOffset="76432.7071">8521 10790 48,'0'0'67,"0"0"3,0 0-2,0 0-2,0 0-11,0 0-2,0 0 4,0 0-13,-4-7-10,4 7 6,0 0-11,0 0-3,0 0-2,0 0 2,0 0 1,0 0-13,0 0-2,0 0 5,-19 10-6,19-10 8,0 0-15,-6 4 1,6-4 1,0 0 0,0 0 2,-4 5-3,4-5-4,0 0 7,0 0-4,0 0 1,0 0 4,0 0-15,0 0 5,-6 3 10,6-3-7,0 0-1,0 0 1,0 0-2,0 0 2,0 0-1,0 0-4,-3 7 8,3-7-1,0 0 2,0 0-12,-5 5 3,5-5-8,0 0 5,0 0 6,-5 5-5,5-5 6,0 0 3,0 0-10,0 0 2,0 0 2,-5 4 2,5-4 0,0 0 5,0 0-7,0 0 4,0 0-2,0 0-2,0 0 8,0 0-3,0 0-3,0 0 0,0 0 5,0 0-7,0 0 9,0 0 0,0 0-4,0 0 5,0 0-1,0 0-5,0 0 2,-5 5-3,5-5-1,0 0 0,0 0 9,0 0-9,0 0 0,0 0 5,0 0-5,0 0 2,0 0 1,0 0-1,0 0-4,0 0 4,0 0 3,0 0-10,0 0 1,0 0 4,0 0-4,0 0 8,0 0-6,0 0 10,0 0-7,0 0 5,0 0 0,0 0 3,7 8 2,-7-8-1,0 0 3,0 0-9,0 0 8,0 0-4,0 0-4,0 0 7,0 0-6,0 0-3,0 0 6,12 0-18,-12 0 11,0 0 2,0 0 0,10 3 4,-10-3-6,6 4 5,-6-4 2,7 3-7,-7-3 2,9 0 8,-9 0-13,11 2 6,-11-2 5,12 0 3,-7 0-6,-5 0-1,15 0 0,-8 0-3,-7 0 0,13 0 3,-6 0-6,-7 0 10,16-1-4,-9 0 5,1-2-11,1-4-14,1 5 18,0-2 8,-1 0-16,1-1 9,0 3 2,-1-2-2,1 1 0,-3 0-7,1 1 11,-1-1-8,1 1 0,-1-1 2,-7 3 0,12-3 2,-7 2-4,-5 1 0,11-4 6,-11 4-5,8 0 4,-8 0-4,0 0-3,11-1 5,-11 1-6,0 0 5,6 0 3,-6 0 2,0 0-12,0 0 5,0 0 0,0 0-8,8-4 15,-8 4-5,0 0-6,0 0 3,0 0-9,0 0 1,0 0-5,0 0-5,6-3 2,-6 3-6,0 0-2,0 0-13,0 0-16,0 0-2,0 0 1,0 0-31,0 0-44,0 0-140,0 0 61</inkml:trace>
  <inkml:trace contextRef="#ctx0" brushRef="#br0" timeOffset="77112.7559">9088 10854 10,'0'0'96,"7"-3"-4,-7 3 5,0 0-16,0 0-11,6-1-1,-6 1 6,0 0-9,0 0-3,9-4-5,-9 4-2,0 0-1,7-2-10,-7 2-5,0 0-3,10-2-3,-10 2-2,0 0-3,9 0-3,-9 0-5,10-3-2,-10 3-2,14 0 0,-14 0-5,13 0 7,1 0-6,-5 0-2,1 0 2,3-2-3,-3 2-1,3 0 4,0-1-2,0 0-6,-1 0-2,1-2 4,0 0-9,0-1 4,0 1-4,-1-1 1,0 2-6,-1-2 6,-1 0 1,0 1-3,-3 1 0,-1-1 0,1 1 2,-7 2-6,9-4 2,-9 4 6,6-4-1,-6 4 7,0 0-10,9-1 6,-9 1 0,0 0 5,0 0-8,0 0 0,0 0 6,0 0-8,0 0 3,0 0 1,0 0-2,0 0 5,0 0-18,0 0-4,0 0-16,0 0-6,0 0-7,4 9-5,-4-9-10,0 0-7,0 0-5,4 7-82,-4-7-168,0 0 75</inkml:trace>
  <inkml:trace contextRef="#ctx0" brushRef="#br0" timeOffset="77721.6811">9752 10812 69,'0'0'102,"9"-2"-17,-9 2-12,7-3-6,-7 3 0,8-2-7,-8 2-12,11-1 2,-11 1-8,11-1-4,-3 1-2,-8 0-2,12-1-5,-12 1-4,16 0 9,-9 0-12,-7 0 2,16 0-9,-9 0-5,-7 0-2,15-2 2,-4 2 3,-3 2 5,-8-2-9,16 1-5,-8 1 4,0-3-4,1 2 1,2-1-3,-2 0 5,0 0 2,1 2-17,-1-2 14,-1 3-3,4-6 2,-3 6-5,-1-3 2,3 0-1,0 0 7,-11 0-10,15-3 6,-7 3-4,-8 0-3,11-3 0,-11 3 7,8 0-8,-8 0 1,0 0 2,13 0-6,-13 0-9,4-4-7,-4 4-7,0 0-17,0 0-19,0 0-76,0 0-152,0 0 67</inkml:trace>
  <inkml:trace contextRef="#ctx0" brushRef="#br0" timeOffset="79562.3925">8855 10456 26,'0'0'74,"0"0"-6,0 0-3,0 0-2,0 0-5,0 0-2,0 0 7,0 0-21,0 0 14,0 0-10,0 0-2,0 0-4,0 0 3,0 0-9,0 0 5,0 0-19,0 0 15,0 0-5,0 0-17,0 0 9,0 0 6,0 0-10,0 0 2,0 0 4,0 0-9,0 0 7,0 0-5,0 0 0,0 0-10,0 0 2,0 0-3,0 0 0,0 0 9,0 0-7,0 0-6,0 0-2,0 0 6,0 0-9,0 0 11,0 0-7,0 0-2,0 0-6,0 0 9,0 0-4,0 0 6,0 0 1,0 0 1,0 0 3,0 0-4,0 0-10,9 20 19,-9-20-7,6 2-3,-6-2 11,7 3-10,-7-3 4,8 2-1,-8-2-8,8 3 3,-8-3 11,7 7-11,-3-5 2,-4-2-3,6 5 8,-6-5-12,5 4 7,-5-4-5,6 3 0,-6-3-3,5 5-5,-5-5 6,6 3 3,-6-3 5,6 6-4,-6-6 2,6 3-4,-6-3 0,7 4 0,-7-4 2,6 4-3,-6-4 0,7 1 4,-7-1-4,0 0 1,7 4 3,-7-4-1,6 5 3,-6-5-8,6 4 0,-6-4-1,5 4 10,-5-4-8,0 0 4,5 4-2,-5-4-2,4 5-1,-4-5 7,5 6 8,-5-6-12,1 7 4,-1-7-1,1 6 4,-1-6-4,3 7-8,-3-7 13,2 5-10,-2-5 5,0 0 0,3 9 4,-3-9-2,3 6-4,-3-6 6,0 0-7,2 9 3,-2-9-2,0 0-9,3 8 9,-3-8-4,0 0-1,1 8 7,-1-8-4,0 0 3,3 7 3,-3-7 3,0 0-14,-2 8 10,2-8-2,0 0-8,0 0 6,-1 10 3,1-10-3,0 0 0,-1 11-3,1-11 2,-4 6 2,4-6-1,-1 7 7,1-7-6,-3 6 7,3-6-4,0 0-9,-3 7 2,3-7-3,0 0 9,-2 9-3,2-9-6,0 0 10,-3 9-3,3-9 0,-2 7 1,2-7 2,0 0-4,-3 9-2,3-9 2,-2 6 1,2-6-1,-1 8 1,1-8-6,0 0 7,-3 9 4,3-9-5,-3 7-6,3-7 8,0 0-9,0 0 14,0 9-9,0-9 3,0 0-6,-2 7 4,2-7-5,0 0 10,0 0-6,0 0-2,0 0 0,-3 6 9,3-6-1,0 0-4,0 0 2,0 0-6,0 0 1,0 0 8,0 0 0,0 0-9,0 0 4,0 0-2,0 0 1,-2 7 3,2-7-6,0 0 6,0 0-2,0 0-1,0 0-3,0 0 3,0 0-3,0 0 13,0 0-14,0 0 7,0 0-1,0 0-3,0 0 2,0 0-1,0 0-6,0 0 5,0 0-6,0 0 5,0 0 3,0 0-6,0 0 7,0 0 4,0 0-5,0 0-3,0 0 3,0 0-5,0 0-10,0 0 13,0 0-7,0 0-1,0 0-3,0 0-10,0 0 3,0 0-5,0 0-6,0 0-12,0 0 3,0 0-9,-16-11-6,16 11 1,0 0-16,0 0-85,0 0-166,-1-10 73</inkml:trace>
  <inkml:trace contextRef="#ctx0" brushRef="#br0" timeOffset="87861.9867">9135 10461 59,'0'0'87,"0"0"-13,0 0 1,0 0-7,0 0-4,0 0-7,0 0 2,0 0-17,0 0 2,0 0-5,0 0-3,0 0-5,0 0 4,0 0-9,0 0 2,0 0-6,0 0 6,0 0-3,0 0 5,0 0-8,0 0 14,0 0-17,0 0 10,0 0-14,0 0-1,0 0 3,0 0-6,0 0 3,0 0 0,4-14-5,-4 14-2,0 0 3,3-8-2,-3 8-8,4-4 5,-4 4-4,4-5 3,-4 5-4,5-7 12,-5 7-10,6-5 1,-6 5 1,8-5-1,-8 5-4,7-3-3,-7 3 0,0 0-1,11-2 4,-11 2 2,9-2-1,-9 2-1,0 0 6,13 2-1,-13-2-7,9 1 6,-9-1-1,5 4 1,-5-4 2,8 2-4,-8-2 5,5 5-9,-5-5 5,6 6-3,-6-6 8,5 6-14,-5-6 6,5 8-4,-5-8 2,4 7 4,-1-2 1,-3-5 1,5 9-2,-4-5 0,-1-4-9,1 11 12,-1-11-7,2 7-5,-2-7 8,0 10-1,1-4 2,-1-6 6,-4 9-7,2-2-9,2-7-2,-7 9 2,6-4-6,-4 0 5,-1 0-4,6-5 3,-10 7 1,7-2-3,-1-2 1,4-3 0,-8 6 0,8-6 5,-7 4-3,7-4 0,-6 4 3,6-4-1,0 0 2,0 0 3,-6 3-3,6-3-8,0 0 11,0 0-5,0 0 2,0 0 1,0 0-2,0 0 5,22-7-3,-16 3 2,-1 0-8,-5 4 4,11-5 2,-5 4 5,-6 1-6,10-2 3,-10 2-2,10-5 0,-4 4 4,-6 1-4,11-3 8,-11 3-6,10-2-4,-2 1 6,-8 1 2,10 0-4,-10 0 2,10 3-3,-10-3 5,11 3 0,-11-3-3,10 1 3,-5 0-3,-5-1 1,9 4-4,-9-4 7,7 3-7,-3 1 1,-1 2 5,-3-6-4,2 10 1,-2-10 0,1 11 3,1-4-5,-2-7 2,-3 15 1,-1-5 3,3-1 1,-4 0 1,0 2 0,1 1-4,-1-2 6,1 0-7,-4 1 2,3-1 13,-1-3-9,0 1 4,-1 2 3,1-5-5,-3 4 3,2-5-2,2 0 0,-2 0 2,1-2 2,-2 3-8,8-5 4,-13 1-2,6 1 5,7-2-14,-15 0 11,7 2-6,8-2-11,-11-4-1,11 4-4,-13-4-8,13 4-3,-9-2-14,9 2-10,-10-2-15,10 2-65,-8 0-138,8 0 61</inkml:trace>
  <inkml:trace contextRef="#ctx0" brushRef="#br0" timeOffset="88822.344">9484 10454 97,'0'0'94,"0"0"-7,-5-7-8,5 7-6,0 0-6,0 0-4,0 0-4,0 0-9,0 0-5,0 0-8,0 0-1,0 0-2,0 0 6,-10 21-3,10-21-5,-2 10-10,-1-6 5,1 2-1,2-6 5,-3 11-5,2-5 4,-3 1-5,4-7 0,-4 13 2,3-5 0,0 1-7,0 0 5,-1 0-5,0-1-3,2-8 0,-2 14-3,1-7-4,1 1 2,0-8 0,0 17 0,0-12-5,0-5-3,1 16 5,1-8-2,0-3 0,0 1 2,-2-6-5,2 13 1,1-8-2,-3-5 2,5 10-4,-3-8 2,-2-2-2,7 8-2,-5-6 2,-2-2 4,8 5 0,-8-5-2,6 2-2,-6-2 3,0 0-3,12 2 1,-12-2-6,9-2 0,-9 2 9,10-2-1,-10 2-1,10-7 0,-5 4-7,-5 3 5,8-7-2,-4 1 5,1 2-8,-1-1 2,-4 5 3,6-12 1,-3 7 0,-1 0-1,-2 5-1,4-12 4,-3 7-2,-1 5 1,2-11 2,-1 5 0,-1 6 0,-3-14 0,2 7 3,-1-1 1,-1 2-8,-1-2 1,-1-1 0,-1 1 1,1 1-1,-2-1 0,2 3-5,-1-4 3,-2 2-1,2 0 5,-1 3-7,2-2 5,0 1-3,-1 0 6,6 5-2,-8-8-1,4 4-4,4 4 2,-8-4-3,8 4 2,-7-5-5,7 5-1,-5-3-6,5 3 0,0 0-14,0 0-9,-11 0-5,11 0-21,0 0-11,0 0-10,-9 5-27,9-5-64,-8 5-187,4-1 84</inkml:trace>
  <inkml:trace contextRef="#ctx0" brushRef="#br0" timeOffset="89612.3804">9307 10193 97,'0'0'128,"0"0"-14,0 0-9,-10 1-11,10-1-10,0 0-5,0 0-2,0 0-11,0 0-3,0 0-8,-6 3-6,6-3-3,0 0-4,0 0-9,-4 7 0,4-7-6,-4 7-1,4-7-4,-3 8 7,1-1-4,-1 2-3,1-2 1,-1 2 0,2 1-7,1 1 1,0-1-3,-1 0-4,1-1 4,1 1-6,-1-1 2,1 1 1,1-4-1,2 1 4,-2-1-11,2-1 3,-2 2-1,2-3-2,0 0-2,1 1 6,-5-5 5,9 8-4,-3-6-1,-1 0 0,-5-2-7,9 3 9,-2-1-9,2-2 5,-9 0-6,11 0 4,-11 0-2,9 0 2,-9 0-3,12-6 2,-7 3 5,-5 3 12,9-10-16,-5 7 0,1-4-1,-5 7-1,5-9-3,-3 1 4,1 3-2,-2-2 12,-1 7-2,3-11 4,-3 11-2,0-12 2,0 12-3,0-13-4,0 13 4,-2-9-3,2 9 7,-3-14-7,3 14 2,-2-9-8,0 3 2,2 6 1,-4-11-2,4 11-7,-4-9 1,4 9 4,-4-10-7,4 10 3,-5-8-10,3 4 5,2 4-4,-4-7 1,4 7 0,0 0-1,-7-8 1,7 8-7,0 0-3,-5-3-6,5 3-1,0 0-5,0 0-1,0 0-10,-11 0-9,11 0-4,0 0-3,-8 7-9,8-7-7,0 0-22,-6 9-76,3-5-187,3-4 84</inkml:trace>
  <inkml:trace contextRef="#ctx0" brushRef="#br1" timeOffset="96078.2527">13371 5578 98,'0'0'118,"0"0"10,0 0-7,0 0-9,0 0-3,0 0-6,0-7-6,0 7-4,0 0-8,0 0-6,0 0-4,0 0-3,0 0-8,0 0-3,0 0-7,0 0-2,0 0-8,0 0 1,0 0-8,0 0-6,0 0-3,0 0 0,0 0-3,0 0-5,0 0-5,0 0 7,-19 14-6,9-8 0,-1 2-4,-3 1 3,-4 3-7,1 0 5,-2 0-6,-4-1 1,4 0-2,1-2 4,-1-1-3,1 1-3,0-4 2,2 2 1,-1 2-6,3-1 3,-4-3-3,8 2 1,-3-2 1,3-2-1,1 0-1,0 1-2,3-2 5,6-2-4,-11 3-1,11-3 1,-6 5 6,6-5-4,-7 2-5,7-2-1,0 0 1,-7 6 0,7-6 3,0 0 1,-4 6-5,4-6-1,0 0 0,-2 5-2,2-5 4,0 0-1,0 0 9,0 0-15,5 10 3,-5-10 8,6 4-2,-6-4-1,9 1 1,-9-1-3,14 2 2,-4-2-1,3-2 1,4 0 10,2 1-12,0 1 5,0-2-6,3-1 1,6 3 1,-9-2-2,3-1 5,-3 3 0,0 0-1,2 0-1,-2 0 0,-6 0-1,2 3-3,-2-3-1,-4 2-3,4 0 0,-6 1-4,4-1 0,-1 1 4,-4-1 1,-1 1 0,-1 1 2,-4-4 1,3 8-11,-2-2 12,-1-6 5,-12 15 0,1-5-3,-4 4 0,-7 1 7,0 0-1,-2 2 2,-2-3 2,-1 1-3,1-1 7,0 1 0,3-4 1,3-3 1,2 0 5,-2-1-1,0 2-1,5-2 1,1-2 3,-2 0-6,2 0-1,3-3 5,0 3 7,1-3-2,1-1 0,3 2 3,-3-1-7,1 0 0,8-2-5,-9 5-2,9-5 1,-10 1-4,10-1 2,-7 3-5,7-3 1,0 0-5,0 0 2,-8 1 0,8-1-4,0 0 6,0 0-7,0 0 1,0 0-1,0 0-3,0 0 4,18 13-1,-9-12 1,2-1 2,2 0 0,2 3 2,4-3-2,1 0-2,1 2-2,1-4 1,0 2-2,5-3-1,0 3-2,1-1 0,-7-2 4,7 1-3,-5-1-5,5 0 5,-8 1 3,1 1-3,1-1-4,-4 0 1,1 0 4,-6 1-7,-2 0-2,5 0 3,-4-1-6,-1 2 1,-11 0-3,13 0-2,-13 0-4,0 0 0,17 0 5,-17 0-4,0 0 9,0 0-3,12 0-2,-12 0 1,0 0-7,0 0-1,0 0-4,0 0-4,0 0-15,0 0-7,0 0-25,10 3-10,-10-3-23,0 0-112,0 0-243,0 0 108</inkml:trace>
  <inkml:trace contextRef="#ctx0" brushRef="#br1" timeOffset="96530.0799">13744 5692 84,'0'0'176,"0"0"-17,0 0-10,0 0-14,0 0-7,0 0-13,-3-7-11,3 7-15,0 0-12,0 0-6,0 0-8,0 0-5,0 0-11,0 0-2,-2 22-3,0-13-5,0 4 0,1-1-9,-1 0-2,2 5 1,-3 0-9,1 3 4,1-2-1,0 2-6,1 6 3,-2-6-11,2 4 10,-2-5-5,3-2-3,-4 3 6,5-1 0,-2-2-6,-2 2 0,2-2 1,0-4 1,2 3-5,-2-4-6,0 3 1,0-3-10,0-2-17,1-1-4,-1 1 2,0-3-6,0 0-11,0-7-23,1 12-8,-1-12-9,-1 8-19,1-8-19,-1 5-91,1-5-233,0 0 103</inkml:trace>
  <inkml:trace contextRef="#ctx0" brushRef="#br1" timeOffset="96842.5697">13780 5591 131,'0'0'168,"0"0"-14,0 0-17,0 0-13,0 0-13,4-7-10,-4 7-9,7-6-9,2 4-7,0-1-8,4-1-10,-1 1-10,1-3-3,5 5-16,-1-2-10,-1-1-4,-2 2-14,0 1-6,-3 1-26,3-2-1,-4 2-14,-2 2-7,0-2-7,-1 2-11,2 1-7,-5 0-17,0 1-71,-4-4-178,5 10 79</inkml:trace>
  <inkml:trace contextRef="#ctx0" brushRef="#br1" timeOffset="97079.481">13754 5903 76,'0'0'111,"8"8"-2,-8-8-13,0 0-7,24-6-11,-12 1-8,-1 1-18,8-1 7,-3-1-9,5 0-4,-3 1-14,3-1-18,1 2-10,-3-1-19,2 0-25,-2 1-6,0 0-86,-2 1-141,0 0 64</inkml:trace>
  <inkml:trace contextRef="#ctx0" brushRef="#br1" timeOffset="97471.8527">14280 5871 112,'0'0'176,"0"0"-20,0 0-1,-4-5-12,4 5-10,0 0-14,0 0-12,0 0-18,0 0-4,0 0-12,0 0-8,0 0-8,0 0-2,0 0-7,0 0-7,0 0-5,0 0-2,-2 25-1,2-16-3,0 1-6,0 2 4,-1 3-10,-2 2 3,2 0-6,-1-5 4,0 5-2,-2 1-6,3 0-6,-2-1 11,2 0-6,-1 0 2,-1 1-4,3-5 0,0-1-2,-2 0 2,0 2-9,2-3-6,2-1-9,-2-1-2,2 0-15,-2-9-7,0 15-23,0-10-4,0-5-17,5 9-14,-2-5-9,-3-4-21,0 0-91,9 1-236,-9-1 104</inkml:trace>
  <inkml:trace contextRef="#ctx0" brushRef="#br1" timeOffset="97783.9743">14485 5902 130,'0'0'157,"4"-7"-26,-4 7-9,0 0-9,0 0-17,0 0-5,0 0-5,0 0-20,1 17-8,-1-17-1,0 13-2,0-2 2,0-1-18,0 2-2,0 3 3,1-3-5,-1 5-6,0-5-6,-1 3 5,1 2-1,0-5-5,0 5 2,0 0-5,1-1 3,-1-4-13,2 3-15,-1-1-1,2-6-15,-1 6-3,0-7-18,0 3 4,0-2-23,0-1-6,-1 1-3,3-2-4,-4 1-22,0-7-80,2 10-191,-2-10 85</inkml:trace>
  <inkml:trace contextRef="#ctx0" brushRef="#br1" timeOffset="98042.3957">14307 6113 78,'0'0'159,"0"0"-24,0 0-15,0 0-2,0 0-19,0 0-11,0 0-6,23-6-7,-12 3-10,1 0-1,1 2-11,5 0 1,-3-2-20,4-1-10,-1 3-11,-1-3-13,2 1-23,-2-2-18,2 3-22,1-5-29,-7 4-82,5-2-188,-2-1 83</inkml:trace>
  <inkml:trace contextRef="#ctx0" brushRef="#br1" timeOffset="99639.1921">12798 5204 26,'-1'-8'148,"1"8"-1,0 0-2,0-10-4,0 10-7,-4-8-5,4 8-8,0 0-3,-1-8-7,1 8-9,0 0-10,0 0-6,0 0-8,0-9-9,0 9-5,0 0-11,0 0-6,0 0-2,0 0-7,0 0-1,5-7-8,-5 7-4,9-1 2,-9 1-2,11 0-4,-11 0-5,20-1-3,-9-1-1,8 1 3,-1 0-2,3-2-3,9 1 6,0 0-10,2-1 0,2-1 2,4 1-3,-1 0 3,13-2-6,-10 0 6,12 1-6,1-1 5,0 0-4,-2 3 2,-1-1-4,1 4 4,-16-4 2,5 3-6,-1 0 0,0 0 1,-3 0-2,-2 0 1,-2 2-1,1-1 2,-4 0-3,0 0 1,-8 1 2,1 0-1,-2 1 0,0-3 5,-3 1-7,0 1 4,2-2-1,-6 2-1,6-4 2,-6 4 2,5 0-5,-5-2 0,-1-2 0,0 2 0,-2 0-2,3 2 2,-2-4 3,-4 2-7,2-2 6,-9 2-1,15 0 3,-15 0-2,10-1-5,-10 1-1,7 1-2,-7-1-1,0 0 4,0 0 0,0 0 0,0 0-8,0 0-8,0 0-3,0 0 0,0 0-8,0 0 2,0 0-1,0 0-1,-25 6 5,16-5 8,9-1-3,-20 0 6,11-1 1,-1 0-5,-2 0 12,2-1-8,-1-1 1,2 1 9,-2-3 4,1 2 3,-1-2 0,2 1 7,0 0-6,-1-1 1,3 1 0,1 0-1,-3-1 7,3 1-1,6 4 2,-10-5-6,7 2 6,3 3-4,-8-7-2,8 7-1,-4-2-1,4 2-8,0 0 4,0 0-2,0 0-3,0 0 0,0 0 5,0 0-3,17-4-1,-17 4 4,17 1-6,-6 2 2,0-2-5,3-1-6,-1 3 4,0-3-2,1 1 0,5 0-1,-1 2-8,-4-5 3,0 4-9,5-1 17,-6 1-10,5-2 7,-5 2-3,1-2-3,4 3 1,-6-3 6,1 1-1,-4-1-5,0 1-1,0 1 9,-9-2 0,9 1 0,-9-1 6,10 2-3,-10-2 7,8 2-4,-8-2 6,0 0 2,0 0 1,0 0 0,0 0 0,0 0-1,-16 10 3,7-7 7,-2 1 0,1-1 8,0-2-5,-1 3-3,1 0-7,1-1 7,1 1-4,-2 2-1,2 0 1,1-1 0,-2 2-1,-1-1-1,0 2 1,1 0-6,0 1 9,0-1-7,0 2 1,0 0 0,1-1-2,2-1 3,0 3-7,-1-3 5,2 1-1,0-3 0,1 1-1,0 0 2,2 0-1,-2-2-3,4-5 5,-5 6 0,5-6-1,-4 7 1,4-7 6,0 0 11,-4 5 7,4-5 1,0 0-5,0 0 0,0 0-5,0 0-3,-14-11 3,14 11-3,-8-10-2,6 3-4,-3-3-2,1 1-1,0-3-12,1-2-6,-1-3-11,2 2-6,0-2 2,0 3-12,2 2 2,0-1 10,0 3-19,-1-1-12,1 0-18,0 0-20,1 4-15,2-1-27,-3 8-102,1-14-256,1 8 114</inkml:trace>
  <inkml:trace contextRef="#ctx0" brushRef="#br1" timeOffset="100105.9356">13348 4884 2,'0'0'169,"0"0"-8,0 0-8,0 0-8,0 0-11,0 0-14,0 0-7,0 0-15,0 0-11,13-17-6,-13 17-12,7-2-3,-7 2-7,14-5-5,-6 0-14,2 2 2,3-3-4,4 1-5,2 0 0,1-2-2,-2 2-13,10-1 10,-6-2-7,-2 3-6,6-3-12,-4 3-3,-3-2-10,0 2-8,0 0 3,0 2-18,-6-1-10,-2 2-7,0-1-15,-4 1-7,0 2-11,-7 0-7,10-3-5,-10 3-21,0 0-72,0 0-203,0 0 91</inkml:trace>
  <inkml:trace contextRef="#ctx0" brushRef="#br1" timeOffset="100407.9326">13616 4603 65,'0'0'99,"0"0"-2,0 0-11,-10 8 17,10-8-32,-4 6-10,0 0 6,4-6-3,-6 11-8,3-3 1,1 2-7,-3-1-20,3 1 7,0 1-3,1 5-9,-2-1 8,2 2-6,-1-1 11,4 1-9,-2 0-12,1 2 16,0 1-19,1-3 8,1 2 0,0-1-4,-1-1-9,2 1 0,0-1-2,-1 0-9,-1-2-12,2-4-8,-2 0-7,0-1-10,2 0 2,-2-2-11,2-2-12,-1 1-15,-1 0-84,1-2-173,-3-5 76</inkml:trace>
  <inkml:trace contextRef="#ctx0" brushRef="#br1" timeOffset="101180.2314">13890 4605 84,'0'0'154,"0"0"-15,2-6-18,-2 6-6,0 0-26,0 0-2,0 0-9,0 0-10,0 0-6,4 18-12,-3-10 4,0 2-5,2 2-2,0 0-15,-1 4 1,1-3 1,-2-1-2,3 0 0,-2 5-7,1-1-1,-1-5-2,0 0-7,1 0 4,-1-2-4,0-1 4,1-2-3,-3-6-5,4 9 8,-2-3-7,-2-6-6,8 3 6,0-3-12,-8 0 9,13-3-1,-1-1-7,-3-2 2,1-1-3,-1 0 0,7-5 1,-5 0-2,-1 3-3,-1 0 3,-1 1-5,-1 0 14,0 2-4,-2 1 9,-1 2-1,-4 3 1,6-7-4,-6 7 2,7-5-7,-7 5 2,4-3 1,-4 3-11,0 0 7,0 0-2,10 0-2,-10 0 8,0 0-7,11 7 4,-7-3-3,2-3 0,1 5-7,-1-2 14,2 1-8,-3-1 3,3-2 5,-2 1-3,5-1-3,-5 1-3,7-3 0,-3 0 3,2 0 3,1 0-5,0 0 2,1-3 3,2-2 2,-2 1-6,2-1 3,3-2 5,-3 0-3,-3-3-7,-2 3 1,-1-2 5,3-3 0,-1 1-6,-4 1 2,1 0 4,-3-1-4,-1 1-2,1-4 5,-2 4 0,-2-1-6,2 0 4,-4-2-4,1 3 2,-1-1 0,0 1 1,2 0-5,-4 1 4,2 9 5,-1-12-3,-3 4 3,2 1-5,-2 2 1,4 5 0,-6-9 1,4 5 4,2 4-3,-5-8-1,5 8-1,-4-5 0,4 5-5,0 0 4,-6-5-2,6 5-4,0 0-1,0 0 8,-11 1-6,11-1-2,-12 9 7,8-4-2,-1 2-1,-3 5 2,0 1-6,-1 1 9,-1 3 1,2 0-7,1 0 2,1-2 1,-1 4-1,3-2 1,2 0 0,-2 1-2,2 2 6,0-5-11,2 4 7,2-4 1,-2-1 0,2 1 0,4-5 0,1 1-8,-1-1-4,1 2-2,2-4-10,2-1-1,-2 2-13,7-1 2,-3-4-5,1 0-12,-1-2-3,5 0-11,0-2-2,3-1-27,-1-3-103,-7 2-215,5-3 94</inkml:trace>
  <inkml:trace contextRef="#ctx0" brushRef="#br1" timeOffset="102343.5108">15435 5828 130,'0'0'123,"0"0"-1,0 0-7,0 0-6,0 0-10,0 0-2,3-15-12,-3 15 0,0 0-18,0 0-1,0 0-1,0 0-4,0 0-3,0 0-4,0 0-1,0 0-9,0 0-5,0 0-1,0 0-5,0 0-3,0 0-1,11-5-3,-11 5-3,9-3-1,-3-1-1,6 3-10,-1 0 3,1-2 4,5 2-5,2-4-3,0 2 1,2-2-2,-1 1 1,8-1-5,-7 2 0,2 0-6,-2 1 9,-2-1-3,0 1 2,1-2-6,-3 1 6,-2 3-7,-2-1-6,1-1-8,-4 2-6,1 0-16,-1 0-9,-10 0-6,11 2-8,-11-2 0,11 1-4,-11-1-5,7 2-13,-7-2-20,3 6-103,-3-6-221,0 0 97</inkml:trace>
  <inkml:trace contextRef="#ctx0" brushRef="#br1" timeOffset="102721.6393">15523 6133 50,'0'0'160,"0"0"-12,0 0-5,0 0-11,0 0-14,-2 7-3,2-7-16,0 0-10,0 0-6,0 0-7,0 0-3,22-5-8,-13 4-7,5 0-2,1-4-9,4 0-4,1 2-2,-2-1-7,2-1 1,3-1-6,-5 1-3,2 1-3,1 0 2,-2-2-4,0 2-1,0 0-4,4-1-2,-5-1 5,0 1-6,2 0-1,-7 3-5,1 0-8,-1-3-6,-1 1 0,1 1-2,-4 1-10,-2-1-7,0 2 5,-7 1-12,11-6-5,-5 5-5,-6 1-7,8-7-15,-6 5-11,-2 2-29,7-8 1,-7 8-111,4-5-232,-4 5 103</inkml:trace>
  <inkml:trace contextRef="#ctx0" brushRef="#br1" timeOffset="103829.7309">17259 5467 168,'0'0'159,"0"0"-16,2-10 1,-2 10-7,0-9-8,0 9-8,0-10-7,0 10-15,0-12 1,0 4-7,0 8-9,0-16 0,0 6-4,0 0-10,-1 0-5,1-1-6,-1 1-11,1 1 2,-4-1-9,3 0-5,-4 1-2,3 2-4,-1-1-3,-3-1-3,1-1-1,-4 5-9,0-2 2,2 1-1,-6 1-4,0 3-10,2-1 2,-7 1-7,-1 0 2,2 2 4,-4 2-9,1 1 10,-2-1-10,3 3 2,0-2 0,1 4-2,3-3 1,-2 0-2,6 2-1,-3-1 1,5 0-3,-3 1-2,2 0-8,3 1 10,1 3-1,1-3-4,2 5-3,-1-4 7,4 1 0,0 1 3,0 1-8,2 0 4,6 0 3,-2-2 3,0 2 0,5 4 5,-1-2-8,3 0 7,-2-1-14,3 1 17,-3-1-7,5 0 2,-3 0 1,5-1 2,-4 1 0,4-1 7,-3 0-6,2-2-2,-2 3 2,1-2-5,-1 1 6,-1-1-2,-1-1 1,1 4 1,-3-2-2,-2-1-2,1 0 1,-4 0 0,1-1 4,-1 0-3,1 0 7,-2 2-11,-1-4 9,-4 6-4,2-4 6,-4-1-4,0 1 3,-3 1 1,-2-3-2,3 4 3,-7-3-1,3 2-1,-4-3-2,1-2-2,-6 5 11,2-3-7,-3 0 1,5-4-8,-3 1 10,1-3 2,-2-2 2,4 1 1,-3-2 2,3-1 3,2 1 0,-6-5-3,5 0 0,2 0-1,-3-5 1,1 0-7,1-1 1,5 4 5,-1-6 0,3 4-6,0-4 2,3 1 0,-2 3-5,3-1 1,2 0 0,1-2-3,0 3-2,5-1 2,1-1-3,0 0 2,5 1-1,-1 0-1,1 0 3,1 0-1,4 2-5,-4-1-7,5 2 1,-3 0-8,2 1-7,1 2 0,-2-2-3,0 1-5,-2 0-4,-2 0-2,4 3-2,-1-1-1,0-1-5,-4 4 11,0-1-19,0-1-9,-3 2-3,-1-4-1,0 5-17,-3 0-4,-6 1-12,12-3-7,-12 3-83,6-2-206,-6 2 91</inkml:trace>
  <inkml:trace contextRef="#ctx0" brushRef="#br1" timeOffset="104572.5358">17687 5487 53,'0'0'157,"0"0"-4,-6-5-12,6 5-9,0 0 1,0 0-11,-5-5-9,5 5-8,0 0-5,0 0-11,0 0-8,0 0-10,-6-4-4,6 4-9,0 0-5,0 0-7,0 0-6,0 0-5,0 0-2,0 0-4,0 0-5,-13 9-1,10-5-6,3-4 5,-8 10-6,2-3-4,2 1 0,1 2-1,-3-1-1,4 0 0,-4 1-8,2 0 3,2 2-4,-2-2 2,0 0 0,-1 5 0,3-4-1,1 6-2,-1-2 4,1-3-3,1 2 2,0 1-8,0-3 3,2 4 4,-1-3 0,2 4-1,1-3 2,-2 2 3,2-4-1,1 2-5,1-2 1,-2 0 1,4-2 4,-3 2-7,3-2-2,0 1 3,1-5 2,1 2 0,-5-2-2,6 1 9,-4-2-7,2-3-2,1 1 0,2-1 5,-3-1-7,3-1 2,-1-3 0,-2 1 2,3-2 6,0-3-6,-2 1 9,1 0 5,1-3 5,-4 2 8,0-6-4,3 1-1,-5 0 2,4-2-7,-4-6 4,0 2-2,-1-2 0,0-4-5,-1-1 1,-2 6-4,1-5 2,-4 4-3,1-6 2,1 9-5,-1 0-1,-3 0 0,1 0-1,1 4-5,1 2-1,-3-1 2,0-1 4,0 4-4,0-1-1,-1 1-8,1 1-4,1 3-5,-2-1-4,4 6-7,-8-8-10,2 3-9,6 5-7,-9-5-1,9 5-26,-14 0-5,14 0-10,-14 3-16,4-1-14,0 1-24,-3 3-105,3-1-273,-2 0 121</inkml:trace>
  <inkml:trace contextRef="#ctx0" brushRef="#br1" timeOffset="107152.7114">18477 5743 4,'0'0'137,"0"0"-2,0 0-3,0 0-12,0 0 2,0 0 0,0 0-12,0 0-2,0 0-12,0 0-6,0 0-8,0 0-3,0 0-11,0 0-6,0 0-4,0 0-1,0 0-12,0 0-8,0 0-1,0 0-5,0 0-1,0 0-12,0 0 3,0 0-6,0 0 2,0 0-2,0 0-1,0 0-3,0 0 4,19 0-2,-4 1-1,-3-2-5,2 1-8,6-2 14,8 0-5,-1 2-1,1-1 2,-1-3-3,-5 3 0,6-3 4,-2 2-5,2 1 1,-8-1-7,0 2 4,1 0 3,-1-3-3,-1 1-9,-6 2 9,1 0-1,-3-1-1,0 0 1,-1 0 0,-2 1 1,-8 0-4,9-2 6,-9 2-2,9 0 5,-9 0 6,0 0 5,9-1-1,-9 1 1,0 0-1,0 0-5,0 0-2,0 0 1,0 0-1,0 0-3,0 0-1,-26-4 0,16 4-3,0-2 1,0 2-3,-3 2 4,0 0-3,1-2 0,-2 2 4,0-2-9,-3 0 0,4 1 2,-1-2 4,1 2-5,-1-1-2,1 0 0,0 2 3,1-1-2,1 0-1,1-1 1,-1 0 1,0 0 4,11 0-8,-14 0 6,14 0-1,-11-1-2,11 1 6,-11 0-5,11 0-3,-10-3 4,10 3-3,0 0 2,-10 0 2,10 0-3,0 0-8,0 0-3,0 0-4,0 0-3,0 0 1,0 0 1,0 0-1,0 0 1,0 0 0,0 0 7,0 0-3,24 12 0,-13-11 12,4-1-11,2 1 3,2-2 10,-1 0-4,3-1-4,7 0 5,-1 1 1,-4-1-1,3-3 0,-4 2-2,-1 1-1,1 0 6,-4 1-4,-4-1 4,0 2-4,-2-2 2,0 1 1,-4 0 1,0 0 9,-8 1-14,11-2 4,-11 2 0,12-1 1,-12 1 8,6-1-1,-6 1-1,0 0 7,0 0 1,0 0 1,0 0-4,9-2-3,-9 2-3,0 0 1,0 0 2,0 0-20,0 0-12,0 0-25,0 0-13,0 0-15,0 0-28,0 0-19,0 0-25,0 0-89,-30 0-257,30 0 114</inkml:trace>
  <inkml:trace contextRef="#ctx0" brushRef="#br1" timeOffset="107997.7864">20181 5149 59,'0'0'146,"0"0"-10,0 0-16,0 0-9,0 0-3,0 0-17,0 0-9,0 0-13,0 0-12,0 0-3,0 0 7,0 0-18,0 0-2,0 0-6,0 0 6,0 0-13,0 0 4,-6 28-5,3-23 0,-2 7 1,0-2 3,0 6-6,-3-1 2,1 2 3,-2 2-3,-2 3 2,4-4 1,-3 0-9,1 6 1,-2-2 0,3 4-3,-1-3 4,2-6-5,1 0-7,3 3-1,-2-3 0,4-1 1,1 1-2,-1-3 0,1-2 1,0 1-4,0-1 3,1 0-3,4-3 0,0 1-4,0 0 1,2-1 4,0 1 4,5-3-3,-1-2-1,1 2-1,6-2 2,1-1-3,1-4 6,7 0-4,-4-1-2,5-4-5,0-1 6,0 1-6,0 1 2,1-3 4,-4-3-14,2 5-5,0-2-10,-7 1-17,-1 0-20,-1-1-11,0 0-15,-2 0-12,0-1-21,-7 3-114,-1 1-251,1-3 112</inkml:trace>
  <inkml:trace contextRef="#ctx0" brushRef="#br1" timeOffset="108329.5094">20370 5404 107,'0'0'168,"0"0"-11,0-9-12,0 9-19,0 0-15,0 0-16,0 0-4,0 0-15,0 0-9,0 0-4,0 0-8,4 23-5,-6-14 12,3 3-16,-2 1-3,-1 5-17,0 1 6,1 0-5,-3 3-2,0 4 2,0-8 0,0 2-10,0 6 0,1-2 6,0-5-9,-1 1 0,3-2-5,-2 2 3,3-3-2,-1 1 2,0-1-6,1-1 2,1-5-6,-1 5-7,0-4-10,3-2-26,-2-1-13,1 1-11,0-3-25,2 0-10,-2-2-9,-2-5-107,4 8-233,2-6 104</inkml:trace>
  <inkml:trace contextRef="#ctx0" brushRef="#br1" timeOffset="108859.4703">20772 5409 71,'0'0'140,"-2"-8"-4,2 8-1,0 0-13,0 0-3,0 0-4,-1-9-19,1 9-16,0 0-10,0 0-5,0 0-1,0 0-16,0 0 0,0 0-3,-10 17 0,7-8-6,-2 1 3,-1 6-13,1-4-2,-2 5-3,2 0 1,-1-1 0,-2 3-10,3-2 6,0 1-3,1 0-4,0 0 5,0 1-7,3-2 2,0 0-5,2 0 1,-1-5-1,1-1 4,2 2-11,-1-1 5,2-2 6,1 1-6,1-2-4,1-1 0,-2 0-1,2-1 5,0 0-1,2-2-4,0-2 1,2-1 3,-2 1-3,2-1 4,-1-5 0,4-1-2,-4 0-4,2-2 0,-1 0 7,1-2-1,1-2 4,-2-2 0,1-3 0,0 0 1,-1-1-1,-1 1 3,0-4-10,-1 3 6,-1-9-1,-4 6-8,2 1 2,-5-1 7,-1 2-6,-1 0-3,-3-2 6,2 8-6,-3-5 2,-2 2 2,1 2-4,1 2 0,-4 2 6,2-1-12,0 2-7,0-1-6,-2 3-11,2-1-3,-1 2-2,3 0-7,-3 1-23,8 3-8,-14-5-3,6 5-7,8 0-14,-23 4-3,13-2-20,-1 3-86,-1 2-220,-3 0 98</inkml:trace>
  <inkml:trace contextRef="#ctx0" brushRef="#br1" timeOffset="110482.4161">21650 5209 24,'0'0'120,"0"0"-17,0 0-20,0 0 0,0 0-3,0 0-12,0 0-2,0 0-9,-15 19-2,13-14 0,-6 5 4,3 1 0,-4 6 2,-5 5 5,0 2-7,0 3-3,-1-1 5,-1 1-7,0 0-3,3 1-12,-2-1 5,2 2-8,1-3-5,3 0-3,2 2-2,1-3 1,3-6 0,0 2-2,2-2-6,0-2-1,3-2-3,2 2 0,1-3 0,0-4-3,2 0-1,0 0 1,3-2-1,-1-2 2,2-1 1,1-2-9,1 1 10,1-3-10,3-1 1,1-2 2,-3-2-3,4-3 5,-3 0-4,2-4-3,-3 0 3,1-1-5,-1 0 7,-1-3-1,-3 3-4,2-2 3,-5 4-3,-1-4-1,-2 4 5,2 0 0,-2 1 9,-1 0 1,-2 1 0,-1 0 8,2 3-3,0-3 9,-3 8-3,1-9 4,-1 9-2,4-9-2,-4 9-6,0 0-3,1-8-4,-1 8-6,0 0-1,0 0-1,0 0-3,5-6 2,-5 6-2,0 0-2,0 0 3,0 0-1,13 17-1,-9-12 0,0 2-1,2 4-2,-1-2 1,0 0-3,-2 3 4,-1-3-8,5 1 6,-3 2-1,-3-2 4,3 0 0,-1 0-1,1 1 1,-1-4-6,-1 3 3,0-3 3,0 0-1,1-1 0,-1-1 0,-2-5-2,6 11 0,-4-7-2,-2-4 4,6 6 0,-6-6-3,7 5 5,-7-5-3,7 1 1,-7-1 3,12-3-2,-12 3 0,15-7 3,-10 2-3,3-1 3,2-2-2,-2-1-4,-2-2 4,0 0-1,2-5-1,-1 1 0,-3-1 0,1 0 2,-1 6-2,-3-6 3,0 4 2,1 0 0,-2 1 4,-2-1 2,0 1 0,-2-1 3,0 0-4,-1 2 4,-3-1-4,-1 1-1,2 2-5,-3 0-6,0 0 9,1 3 6,0-2 0,2 2 1,-3 1-1,3 0-1,2 0-4,5 4 1,-10-5 0,10 5-6,-8-5 0,8 5 1,-5-3-3,5 3-7,0 0-3,0 0-8,0 0-1,0 0 2,0 0-1,0 0 4,0 0-3,0 0 3,0 0 5,33 5-1,-17-2 1,-4-1-1,9-4 3,2 5-3,-3-2-2,2 0-9,0-2 1,-2 1 1,3-4 0,4 3-1,0-3-2,-6 1-1,0-1 3,-1 1-2,-1-1-3,0 1 3,-2-1 1,-1-2-1,2 1 3,-8-1 5,3 0 1,-4 2-2,-3 1 1,2-2 14,-2 2 6,-6 3 5,8-6-4,-8 6-1,2-5-1,-2 5 2,0 0-4,0-11 0,0 11 1,0 0-2,-9-6 0,9 6-2,-11-5 0,4 4 1,7 1-1,-11 0-5,11 0 3,-14 3-1,6-2-3,2 3 2,-3-1 1,4-1-3,-2 3 2,1 1 0,1 2 0,-1-3-2,0 4 3,1 0 1,3 2-1,0-3-2,1 2 2,2 1-3,-1-1 3,3 0 0,1-1 2,0 2-6,0-2 2,2-2 5,1 3-4,1-1 3,-1-1 0,3-1-2,-1 2-4,0-2 4,0 1-1,0-1 2,0-1-2,-2 3 1,3-2 3,-2-1-8,-1 1 2,-2-1 5,1-2-1,-1 3-5,0-1 2,0 2 5,-2-1-4,-1-1 2,0 0 2,0 4-1,0-1-2,-4-1-3,2 1 2,0-9-1,-5 15 5,1-5-2,-2-3 4,-1 2-5,-1-1 2,0 1 1,-1-2-10,1 1-9,-3 0-5,-1 1-8,0-4-14,1 2-3,1-2-9,0-3-18,2 0-10,0 0-20,8-2-24,-13 2-141,2-5-288,11 3 128</inkml:trace>
  <inkml:trace contextRef="#ctx0" brushRef="#br1" timeOffset="111283.9324">22663 5279 25,'0'0'163,"-5"-5"-7,5 5-16,-4-5-2,4 5-13,0 0-4,-1-9-12,1 9-9,0 0-9,0 0-15,2-10-6,-2 10-9,0 0-5,5-8-8,0 4-8,-5 4 0,12-4-9,-6 2 5,3-1-9,-1 2-3,2 1-5,-1-3-1,2 6 1,1-3-1,-1 1-4,0 0-1,-1 1-4,1 0 1,0 2-5,0 1 1,2 1 4,-3-1-4,2 2-4,-1 0 0,-2-1 2,-1 3-3,2-1-4,-2 1-1,-3 2-1,1-2 3,-3-1-1,2 3-3,-7-1-3,2 2-1,-4-1 3,-2 1 1,1-3-2,-1 2 1,-3 3-9,-3-3 1,3-1-3,-3 0 5,0-3-5,2 2 10,-3-2-9,3 0 0,0-4 2,-3 2-1,5-1 7,-1 0-2,2-3 2,7-1 2,-7 5-4,7-5 2,-6 4-9,6-4 0,0 0 0,0 0-4,0 0 8,0 0 2,0 0-7,0 0 14,18 6 1,-8-6-5,-2 0 0,3 2 2,2 1-3,-1-2 3,5 2-3,-5-1 4,1 1 1,-1 0 2,1 2-1,0 0-1,-1-1-1,0 1 1,0 2-2,-2-1 11,0 2-12,-2-2 6,0 1 7,2 0-12,-4 1 4,1 1-3,-2-4 3,2 2 4,-2 4 1,-2-2-1,2 0 7,-2 0-4,-2-1 5,3 1 0,-4 1-4,1 0 5,-1-5 1,0-5 6,-1 14-2,-3-7 6,1-1 6,1 1 5,-3 1 0,-4 1 4,1-2-2,-2-1-5,-3 0 0,2 0 2,-2-1-5,-4 1 3,-1 0-4,0-2-3,1-2 1,0 2-4,-1 0 1,1-3-4,-2 1 2,6-1-9,-4-1 0,2 1-7,2-1-22,-2 0-7,3 2-11,1-2-4,1 2-13,1-2-16,9 0-14,-13 0-11,13 0-19,-12 0-110,5 0-242,7 0 108</inkml:trace>
  <inkml:trace contextRef="#ctx0" brushRef="#br1" timeOffset="111903.7284">23332 5453 68,'0'0'167,"0"0"-21,0 0 5,-7-7-30,7 7-15,0 0-10,-7-3-11,7 3-5,0 0-4,0 0-11,0 0-9,0 0-4,-16 7-12,11-4 2,0 4-3,-2 0-4,-1 0-14,2 1 7,-3 4-5,3-3-1,-2 4 6,2-4-2,-2 6-11,0-1-2,5 3 2,-4-2 2,4 2-6,1-4 0,-1 0-4,1 2 6,2-4-2,2 5-1,0 0 2,0-4-4,1-1-4,2 3-2,-1-2 0,1-2 8,0 0-4,3-1 1,-2-1 6,3-2-5,0 1-3,0-1 3,0-2 1,0 0-2,2-1-3,0-1-1,-1-2 6,1-1 8,1 0 2,-2-2 2,3-1 7,-3 2 0,1-3 1,0-5 6,-2 4-9,1-2 2,0-1 0,-1-6 5,-2 5-4,1-5-6,-1-1 3,-2 0 1,-3-1-3,0 1-1,-1-1-3,-4 0-5,1 0 0,-3 2-4,0-2 0,-5 0 1,3 3-2,-2-1-11,1 4 2,0 1-3,0 3-5,-2-1-20,-1 1-2,1 0-8,1 2-8,-2 1-12,0 1-2,1 0-9,0-1-14,0 4-8,-1-1-4,1 1-8,0 1-13,1-1-19,-2 3-101,0-2-252,4 2 112</inkml:trace>
  <inkml:trace contextRef="#ctx0" brushRef="#br1" timeOffset="112486.2562">23611 4998 11,'0'0'117,"0"0"-9,0 0-3,0 0-10,0 0-5,0 0-4,0 0-20,0 0-6,0 0 7,-20 12-10,16-7-8,0 0 1,-3 4-6,1-1-5,0 1-14,3 0 4,-2 2 2,1 1-3,2-3 11,0 1-16,0 2-4,0-3 0,2 2-3,3 1 3,-2 0-2,1-3-6,0 2 8,3 0-3,2-1-11,-1-3 16,2 3-14,-2-4-5,2 2 10,1-1-1,1-2-3,2-2 3,1-1-7,0-1 4,4-2-4,2 1 9,2-4-2,-2 0-2,0-2 5,0-2 4,-1-1-7,1 1 5,-2-3 6,-3-2 3,1 1-5,-5 0 6,-1-2 4,0 0 1,-4 3 1,-2-5-10,-1 4-2,-2-1 11,-1 1 5,-3-1-4,-1 3-3,-1-5 2,-3 3-12,0 2 3,0 2-5,-1 1-2,-1-3-2,0 5 1,0-1-6,0 1-2,-3 2-8,3 3-2,-5 0-15,5 0-8,-4 1-11,2 0-8,-4 4 2,2 0-15,-2 0-9,6 0-7,-1 0-19,0 2-16,1-1-16,-4 1-96,5-1-240,-1-1 107</inkml:trace>
  <inkml:trace contextRef="#ctx0" brushRef="#br1" timeOffset="113343.5049">24200 5517 118,'0'0'180,"0"0"-12,0 0-9,0 0-8,0 0-11,0 0-5,0 0-12,13-9-11,-13 9-12,0 0-11,0 0-8,0 0-7,0 0-10,0 0-4,0 0-9,0 0-4,0 0-7,11-2-8,-11 2 0,13-1-3,-4 1-6,3-1 2,0 1-1,1 0-3,5-3-5,0 5 1,2-2-3,1 0 3,1 1-3,-2-2-4,-2 2-5,2-1-14,-1 0-5,-2 0 0,-2 1 4,2 0-14,-4-1-16,-3 2-7,-2-1-10,3 1-10,-3-2-4,-8 0-9,11 2-8,-11-2-3,10 0-9,-10 0-2,6 4-19,-6-4-85,0 0-224,0 0 100</inkml:trace>
  <inkml:trace contextRef="#ctx0" brushRef="#br1" timeOffset="113733.5663">24334 5762 120,'0'0'158,"3"8"-15,-3-8-11,0 0-7,0 0-15,0 0 0,10 3-9,-10-3-8,9 0-7,-9 0-3,13 1-8,-6-1-1,5 0-10,-1 0-6,0-1-11,1 1 3,-1 0-12,1-1-3,2-1-2,-1 2-3,2-3-4,2 3-3,1-2 1,0 0-3,1 0 0,1-1-3,-1-2 0,0 4-5,0-3 4,-3 0-6,2 1 3,-1 0-3,-3-1 0,-1-1-3,1 2-10,-3-2-9,-2 3-12,1-3-2,-1 2-9,-3 2-6,-6 1-25,10-6-4,-4 4-21,-6 2-14,6-6-19,-6 6-114,0 0-255,4-4 114</inkml:trace>
  <inkml:trace contextRef="#ctx0" brushRef="#br1" timeOffset="118942.2695">25842 5182 11,'0'0'153,"0"-8"-14,0 8 0,0 0-10,0 0-11,0 0 0,0 0-11,0 0-10,0 0-12,0 0-5,-2-9-7,2 9-13,0 0-18,0 0 8,0 0-10,0 0-5,0 0 2,0 0-10,0 0 1,0 0-4,0 0-2,0 0-10,-8 24 3,4-14-1,0 2 8,-1 2-6,-4 3-4,1 0 0,-2 5 0,-1 4 0,-1-1-2,-2-4-3,3 4 0,-1-2 4,-3 0-5,3-2 7,0 1-7,4-5 0,-1 0 3,0-2-3,-1 1 1,2-3-1,3-2 1,0 0 1,-3-1-6,6 1-4,-2-4 4,1-2 1,3-5 0,-5 10 1,4-5 1,1-5-5,-5 8 3,5-8 7,-2 6-7,2-6 3,0 0-5,-2 5 3,2-5-5,0 0 3,0 0-1,-5 7 4,5-7 1,0 0-1,0 0-3,0 0 1,0 0 1,0 0-11,-4 5 6,4-5 5,0 0-4,0 0 0,0 0-3,0 0 8,0 0-13,0 0 13,0 0-3,0 0 0,0 0-1,0 0-3,0 0 0,0 0-1,0 0 3,0 0 0,0 0 0,0 0 3,0 0-7,0 0 6,0 0-3,0 0 5,0 0-4,0 0 2,0 0-1,0 0-4,0 0 3,0 0 2,0 0-1,0 0 1,0 0-2,0 0 2,0 0-2,0 0 0,0 0 3,0 0-5,0 0 1,0 0 2,0 0-2,0 0-1,0 0 1,0 0-1,0 0 6,0 0-5,0 0-2,0 0 3,0 0 0,0 0-1,0 0 5,0 0-2,0 0-2,0 0 3,0 0-2,0 0-2,0 0-2,0 0 5,0 0-1,0 0 2,0 0-3,0 0-2,0 0 8,0 0-7,0 0 1,0 0-1,0 0-3,0 0 2,0 0 0,0 0 1,0 0 2,0 0 0,0 0 1,0 0 1,0 0-1,0 0-1,0 0 1,0 0-10,0 0 12,0 0-5,0 0 4,0 0-2,0 0 1,0 0-2,0 0 4,0 0-8,0 0 7,0 0 4,0 0-11,0 0 6,0 0 2,0 0-2,0 0 0,0 0-2,0 0-3,0 0 1,0 0 5,0 0-6,0 0 4,0 0 0,0 0 0,0 0 4,0 0-5,0 0 2,0 0 2,0 0-2,0 0-4,0 0 3,0 0-4,0 0 4,0 0-1,0 0-2,0 0-3,0 0 3,0 0 0,0 0 10,0 0-12,0 0 1,0 0 3,0 0 0,0 0 5,0 0 0,0 0 5,0 0-2,0 0-1,0 0-1,0 0 3,0 0-1,0 0-2,0 0-5,0 0 3,0 0-3,0 0 3,0 0-5,0 0 1,0 0-1,0 0 7,0 0-11,0 0 1,0 0 9,14 4-16,-14-4 9,13 1 3,-4 2-3,4-3 4,3 1 2,2-1-8,1-1 7,2 1-3,0 0 0,1 1 4,0-1-7,0 1 4,1-1-1,-2 2 1,0-1-6,0-1-7,0 0 6,-2-3-5,0 5-8,-1-2 1,-3 1 4,1 1-3,-5 0-1,1-2 4,-1 0-5,1 0 2,-2 3 6,1-3-3,-3 0 6,0 0-1,-8 0 2,15-3 2,-7 3 4,-8 0-9,15-2 5,-8 2 2,-1-2 2,-6 2-4,12-5 0,-6 4-2,-6 1-4,9-7-9,-9 7 1,6-2-1,-6 2 2,5-4-12,-5 4-13,0 0-23,3-8 7,-3 8-17,0 0-14,0 0-23,0 0-87,0 0-214,0 0 94</inkml:trace>
  <inkml:trace contextRef="#ctx0" brushRef="#br1" timeOffset="119367.5467">25945 5506 135,'0'0'161,"-7"-3"-1,7 3-13,0 0-12,0 0-9,-5-4-13,5 4-10,0 0-17,0 0-10,0 0-4,0 0-10,0 0-12,0 0-2,0 0-7,0 0-3,0 0-6,0 0-7,0 0 0,0 0 6,9 22-11,-8-15 1,1 3-7,1 1 1,1 6-6,-1 0 5,0 0 1,0 0-8,0 2 3,-2 1 3,4 4-4,-3-4-4,0-1 1,-1 0 4,0 0-5,2-2 4,-3-1 2,-2 2-2,2-4-2,-1-2-5,0-1 0,1-2-1,-1 1 1,-1-3-8,2-7-15,-1 14-10,0-10-11,1-4-6,0 0-3,0 11-8,0-11-25,0 0-36,0 0-117,0 0-257,0 0 114</inkml:trace>
  <inkml:trace contextRef="#ctx0" brushRef="#br1" timeOffset="120022.2617">26480 5359 84,'0'0'152,"0"0"-11,0 0-10,0 0-12,0 0-17,0 0-6,0 0-13,-12 2-3,12-2-15,-6 9-6,6-9-2,-9 9-7,6-3-7,-2 1-2,1 3-6,1-2-4,-3 1-2,2-4-2,2 4 1,-3-1-6,1 1-3,2-1 1,0 4-8,0-5-1,2 0 7,-2 1-5,2-8-10,0 13-6,2-7 0,-2-6 4,5 12-1,0-6-2,1-1 2,-1-1 1,4 1-6,2 1 2,0-4 4,-2 1 0,1 2-1,2-5 0,-1 3 4,2-1-5,-3 1 1,1-1-1,1 0-2,-3-2 4,2 2-3,0-1 0,-3 1 1,-2 0 1,2 1-8,0 0 2,-1-1 4,1 1-4,-2-1-4,2 2 4,-2-1 3,2 2 4,-3 2 2,0-2-8,1 0 1,-1 0-1,-1 2 17,0-2-9,0 3 2,-1-3-2,0 6 2,0-2-2,1-1 2,-3 3 4,3-1-6,-3-2 3,0 2-1,1-1 5,-1 1 1,-2-2 4,1 1 0,-2-1-2,2-8 5,-5 12 3,3-6 2,-5 1-4,1 1 5,1-3-5,-3 1 1,-2 2-5,-2-3 3,2 0-1,-2 0-5,0-1 0,-1-2 0,0 2 3,1-2-20,-2 0 0,-4-2-18,0 0-11,0 0-16,1-3-12,-1-1-18,6 2-11,-7-2-26,3-2-117,0 1-254,5 0 112</inkml:trace>
  <inkml:trace contextRef="#ctx0" brushRef="#br1" timeOffset="120373.6864">26445 5370 115,'0'0'144,"0"0"-12,0 0-12,4-7-9,-4 7-4,10-2-9,-3 0-5,2-1-14,3 2 1,0-3-6,8 2-15,0-3 1,0-2-5,9 2-3,-7 1-12,6-1-2,-7 2-4,7 0 2,-7-1-13,0 1 1,-2-1-2,0 1-2,-2 3-6,-4-1-17,-2-1-14,-1 2-4,-1 0-7,-9 0-9,13 3-12,-9-1 5,-4-2-11,5 8-23,-3-4-24,-2-4-98,-6 12-215,0-5 95</inkml:trace>
  <inkml:trace contextRef="#ctx0" brushRef="#br1" timeOffset="120799.4457">26961 5728 221,'0'0'220,"0"0"-11,-9-1-19,9 1-7,0 0-9,0 0-1,0 0-22,-7-5-12,7 5-14,0 0-9,0 0-10,0 0-12,0 0-11,-2-8-8,2 8-10,0 0-4,0 0-7,-1-10-6,1 10-4,0 0-2,-2-11-6,2 11-2,3-10-4,-3 10-3,0-11-3,0 11-3,2-13-3,-2 7-2,0 6-2,0-13-3,0 7-3,0 6-5,1-12-4,-1 12-6,3-9-6,-3 9-6,0-7-7,0 7-11,0 0-10,2-8-14,-2 8-4,0 0-2,0 0-2,0 0 7,0 0 1,0 0 0,0 0 11,0 0-5,13 10-7,-13-10 4,3 12 1,-1-5-4,2 0-6,-2 0-5,2 1 3,-1-3-17,1 4-6,0-2-20,1 1-118,-3-2-249,3-1 110</inkml:trace>
  <inkml:trace contextRef="#ctx0" brushRef="#br1" timeOffset="121548.2819">27260 5435 44,'-3'-11'176,"3"11"-8,-2-6-3,2 6-10,0 0-8,-2-9-9,2 9-10,0 0-7,0 0-16,0-9-10,0 9-12,0 0-9,0 0-12,0 0-2,4-8-3,-4 8-7,7-3-9,-7 3-6,14-1-1,-6 0-3,2 1-8,2-2 4,1 4-8,-1-2-2,6 3 3,-5-1-2,5-1-6,0 6-6,-7-3 4,7 1-5,-5-2 0,1 8-4,-3-6-1,0 3-5,0-1-4,-3 2 2,0-4-6,-1 3-1,1-1 5,-3 0 3,0-2-1,-2 3-1,-2-1-4,0-1 13,-1-6-11,-2 12 7,-2-4-3,0-3 0,-4 3 6,1-1 2,-1 0-3,-2 0-6,-2 0 5,3-2-4,0 1 4,-1 0-2,2-4 4,2 1-3,1 0 1,5-3-2,-10 3-3,10-3-1,-8 5-6,8-5-4,0 0 1,0 0-7,-4 4 6,4-4-1,0 0 4,0 0 7,12 8-3,-5-6 1,1 0-3,2 0 2,3 1 1,-1 1 3,-1-1 1,3-1 3,-1 1-2,1 2 3,-1-1-2,1 1 2,-3-2-2,1 2-1,1 0 5,-2 2-6,-2-5 4,1 5 2,-1-2-5,-1 3 4,1-3 7,-3 4-12,-1-2 1,-1 1 2,-1-3-1,-1 1 7,-2-6-9,3 11 4,-3-4 2,0-7 3,-1 12 3,-3-4 3,0-2 6,-1-1-4,-3 2 4,-1 0 6,0-2-10,-1 2 8,-3-2-2,2 0 3,-5-1-4,1 2-1,2-1 2,-5-3-1,-1 1-4,3-2 3,-2 0-5,-2-1-2,1 2 3,5-4-3,0 2-7,3-2-8,-3 1-19,1-3-14,1 1-17,2 0-10,-1-2-23,2 1-16,2 0-19,0-1-122,0-3-265,3 3 118</inkml:trace>
  <inkml:trace contextRef="#ctx0" brushRef="#br1" timeOffset="122239.7555">28154 5402 71,'-2'-9'170,"2"9"-9,0 0-7,0 0-13,0 0-4,-3-9-13,3 9-6,0 0-15,-3-6-11,3 6-7,0 0-9,0 0-10,-6-3-5,6 3-7,0 0-6,0 0-3,-13 3-8,13-3-6,-9 4 0,3-1-5,-2 4-1,3-3-2,-2 0-1,1 5-6,-2-1 3,-1-1-8,2 3-3,-4 2 2,2 2 1,-2-2 0,-1 0-5,2 3 1,1-3-3,2 5-1,0-3 4,-1 0-2,2 1 3,0 0-5,2 2-1,0-3 5,2-2-2,-1 1 0,2 1-4,1-2 4,1 0-1,2 0-1,0 0 4,1 0-4,0-2-3,0 2 4,5 2 3,-3-4-9,3 0 7,1 4-2,-1-5 4,0 0-2,3-2 0,2 2-3,-3-1 0,2-3 3,-1 0-3,2-1 3,-1 0 4,2-1-7,-2-2 5,-1-1-10,8 0 6,-1-1-4,-3-1 4,3-3 0,0 0-3,0 0-3,0-2 6,-1-1-3,-1 2 5,0-4-6,0 1-2,-4-1 6,1 0 1,-7 0-5,2 1 5,-1-1-3,-3 0 1,0-1-3,-5 0-1,1 4-2,-1-5-2,0 12 3,-5-10-1,1 3 1,-2 2-2,-4-2 4,0 5-4,-3-1 2,-1 1-8,-3 1-2,-1 1 1,0 0-2,0 3-2,1 0-6,1 2-9,-2-5-2,1 5-1,4-1-12,-3-1-9,0 4-13,2-3-8,-4 2-16,5 0-17,-2 0-22,-2 3-96,2-3-245,4-1 109</inkml:trace>
  <inkml:trace contextRef="#ctx0" brushRef="#br1" timeOffset="123092.4534">28741 5323 101,'0'0'180,"0"0"-8,0 0-17,0 0-11,0 0-12,0 0-15,0 0-15,0 0-9,0 0-16,0 0-1,0 0-9,0 0-8,0 0-3,0 0-11,0 0-6,0 0-5,0 0-2,-1 31-2,1-19 1,0-3-6,0 9 0,0-2 1,0 4 0,-1 0 1,-2 5-7,2 0 6,-3 1-9,0-8 0,2 10-7,-2-4 4,1 1-4,-2 0 3,3-4-3,-2 2 3,0-6-3,-1-1 0,1 3 0,3-4 2,-3 1-3,3-6 1,-2 2-15,2-5-6,-2 1-10,2-1-15,1-7-13,0 12-19,0-12-17,0 7-19,0-7 0,0 0-32,0 0-109,0 0-263,0 0 117</inkml:trace>
  <inkml:trace contextRef="#ctx0" brushRef="#br1" timeOffset="123518.5092">28969 5450 79,'0'0'160,"-9"-1"-12,9 1-18,-8 0-14,8 0-9,-14 4-11,5-2-9,0 3-12,-2 0-4,2 0-3,-4 0-16,2 2 1,-1-3-7,-2 6-1,4-3-13,-2-1-1,2 1 3,2-3-6,1 1-5,-2 3 0,0-3-1,3-1 3,-1 1-4,3 0-1,-1-1-10,0 1-2,-1 1-2,1-2 2,3 1-3,-3 2 4,5-7-4,-2 11-5,2-5 4,0 2 0,0-8 2,3 14-4,3-4 0,0-2 4,4 1-2,3 3 3,-1-1-7,1-3 6,6 2-4,-3-1 1,3-2-1,-2 1 10,1-1-9,0-1-7,1 2 5,-4-2 1,3 2 2,-4 0 0,-1-2-1,-2 1 3,2 0-8,-3-2-3,-1 2 9,1-1-8,-1-1-13,0 0 6,-2 3-7,-1-4-13,-2 0-11,1 0-17,-1-1-9,1 1-18,-5-4-15,9 6-113,-9-6-231,0 0 101</inkml:trace>
  <inkml:trace contextRef="#ctx0" brushRef="#br1" timeOffset="124252.6861">29300 5516 132,'0'0'188,"0"0"-13,-1-11-17,1 11-12,0 0-19,0 0-12,0 0-21,0 0 0,0 0-16,0 0-8,0 0-6,0 0-10,0 0-2,9 23 0,-4-16-7,-5 4-11,0 2 2,0-1-8,0 5 3,-3-2 0,-2 5-2,-1-1-1,0-2 2,4 2-9,-6-1-1,4-1-4,-2-2 1,4-2 1,-5 2-2,5-4-2,-1 0-2,-1-2 4,2 3-7,0-6 0,-3 0 5,5-6-3,-2 10 3,2-10-6,-3 7 2,3-7 4,0 0 3,0 0-5,0 0-1,0 0-1,0 0 0,0 0-2,0 0 0,-2-21-1,2 10-5,2-6 1,-1 0-1,1-2 2,5-5-1,-7 4-3,3 0-1,1 2-2,-3-2 1,4-4-4,-4 10 3,1 2 1,2 2 5,-3 2 6,0-3 0,-1 6-2,0 5 5,2-12-6,0 6 4,-2 6-1,0 0-6,2-9 2,-2 9-6,0 0 3,4-7 0,-4 7-5,0 0 4,10 0-5,-10 0 1,11 2 4,-11-2-1,16 3 4,-5 2-8,1 1 3,-3 0-2,0 0 3,1 2-2,0 1 5,1 2-3,3 1-2,-8-1 2,5 0 3,-3 4-2,-1-4-4,-1-1 2,1 2 0,3 2 1,-5-4 1,2 1-5,-1-3 3,2 1 0,-2-1 1,-1-1 8,-3-1-6,2-2 0,1 1-1,-2 0 2,2 0 0,-5-5 1,8 4 0,-3-3-7,-5-1 7,10 0-3,-10 0 1,14-6 0,-7-1 1,0 0 6,2-3-5,-1 1 0,-2-6 1,2-1 0,-3 0-3,0 0 1,-1 0-1,-2 0 0,0 0-2,-1 1 2,0 3-4,-2-5 1,1 7 2,0-2-2,0 2 2,-1 0-2,-1 4-6,2 6-15,0-15-7,0 15-19,-2-7-13,2 7-18,0-8-3,0 8-27,0-9-24,0 9-20,0 0-117,2-12-291,1 8 129</inkml:trace>
  <inkml:trace contextRef="#ctx0" brushRef="#br1" timeOffset="125306.4322">30612 4991 91,'0'0'136,"0"0"-12,0 0-8,0 0-15,0 0-11,0 0-11,-11 0-14,11 0 5,0 0-10,-11 12-13,9-8 1,-6 2-8,2 1 0,-3 2 1,-1 3 1,2-2-12,-3 5 3,0-3-3,1 3 12,2 2-12,-8 5 5,5 0 3,2-6-8,-5 6-5,3 2 6,-2 0 5,3 2-13,-1 2 0,3 1-5,0 1-2,-1-1 1,3 0 0,-1 1-2,2-1-4,3 0 5,0 0-5,2 2-2,2-2 0,-2-1 4,3 1-8,4-2 3,-1 1 3,3-4-3,-2 1 2,0 0 0,0-7-3,3 6 1,-5-6-4,5-1 1,0 1-3,-1-1 2,0 0 1,0 0 7,0-3-8,3 1 1,-3 2 4,1-4-3,3 0-1,0 1-3,-2 1-2,2-3-3,2-2 0,-2-4-11,4 3-1,1-4-13,1-1-15,2 1-5,0-3-18,8-3-3,1 1-15,3-3-26,-2 0-123,-2-4-252,3 0 112</inkml:trace>
  <inkml:trace contextRef="#ctx0" brushRef="#br1" timeOffset="126551.8621">30871 5557 138,'-5'-6'146,"5"6"0,0 0-4,0 0-6,0 0-11,0 0-8,0 0-6,0 0-10,0 0-6,0 0-10,0 0-11,0 0-6,0 0-4,0 0-9,0 0-2,0 0-7,0 0-4,-6-2-9,6 2 0,0 0-9,0 0 2,0 0-1,0 0-7,0 0-1,0 0 2,0 0-4,36 1 2,-25-2-1,11 1-4,-4-2-3,14 1 2,-4 1 0,5-1-3,3-2-3,1 3 4,18-4-1,-4 0-4,3 4 3,0-1-2,-2-3-7,4 3 6,-3-2-2,2 0 1,-3 2 15,-14 0-1,14-2-1,-14 3-3,-3-1-4,-3 1 0,-1-3 2,1 6-3,-3-3 2,-9-3-4,-1 3 1,0 0 0,-5 0 8,-1 0 0,1-2 6,-3 2 1,0-2 1,1 1 1,-3-1-5,2 1 4,-4-1 0,2 0-1,0 0 2,1 2-6,-10 0 5,19-3-8,-9 2 1,-2 0-2,-8 1 0,13-2-1,-7 1-4,-6 1-1,13-2-1,-13 2-1,10 0-1,-10 0-5,0 0 0,7-3 3,-7 3 2,0 0 1,0 0-6,0 0 7,0 0-6,0 0 1,0 0-2,0 0 4,0 0-4,0 0 1,0 0 3,0 0-4,-30 3 5,20-5-4,-3-1 2,-1 3-1,1-2 0,-1 2-2,-2-5 6,0 3-2,3-1-4,-3-2 2,3 3-1,1-3 0,1 0 4,0 2 0,-1-4 0,2 3-1,1 1-2,-1-2 1,4 0 2,-1 1-4,1 1 1,0-1-1,6 4 4,-8-7-4,8 7 4,-5-6-6,5 6 1,0 0-5,-8-3 3,8 3-2,0 0 0,0 0-3,-3-5 3,3 5-2,0 0 1,0 0 1,0 0 1,0 0-2,24 3-1,-16-2-1,2-1-4,5 4-5,-2-4 2,0 3-9,5 1 5,1 2-2,0-2 2,1-1-5,-1 1 1,0 2 5,2-2-2,0 2-14,-4-1 1,3-1 5,-8 0-4,2 1 1,-1 3-4,-2-4 10,-2 1 2,0 0 0,0 0 2,-5-2-1,5 1 4,-6-1-2,-3-3 3,11 4 3,-11-4-1,4 5 0,-2-2 2,-2-3 2,0 0 4,2 7 5,-2-7 8,0 0 3,0 0 8,0 0 1,-8 10 3,8-10-1,-13 2 1,6 0-2,-5-1 11,1 0-6,0 2 1,-2-1-2,-1 1-3,3-2 3,-2 3-5,0 0 5,0 1-8,-5 1-3,1 1-3,0 0 3,2 1-6,-3 1 1,1-2-2,2 4 2,-3-5 0,5 6-4,4-4 1,-5 4-2,4-5-1,1 3 2,-1-1 0,3 0-1,1-1-4,0-3-3,3 0 2,3-5-4,-7 9-2,5-3 2,2-6 3,-5 4 2,5-4 1,0 0 6,0 0 0,0 0 3,0 0-6,0 0 0,0 0-3,15-28-3,-9 13 6,2 0 1,-1-2-2,1-2 0,2-5-3,-1-1 1,-2 1 1,3-1-1,-6 7 0,0 2-2,-2-1-1,1-1 2,-1 2 0,-2 5-5,0-1-4,2 1-12,-2 2-15,-2 0-2,2 9-25,-2-13-13,1 7-27,1 6-25,1-7-36,-1 7-136,0 0-327,0 0 145</inkml:trace>
  <inkml:trace contextRef="#ctx0" brushRef="#br1" timeOffset="127071.5736">32282 4985 29,'0'0'157,"0"0"-19,0 0-7,0 0-21,0 0-8,0 0-7,0 0-7,0 0-17,0 0-5,0 0 4,22 3-15,-13 0-5,5 4-2,-1-1 0,3 3-4,2 3-6,5 2-7,-1 1 3,5 3-4,-4-2 1,1 2 4,1 1-16,0 0-7,-2 3 1,1-1 5,-6 3-5,2-2 3,-4 2-4,2 3-2,-5-1-5,3-2 1,-3 3 5,1 2 0,-3-1-2,-2-1-4,1 1-4,-10-28 9,10 55-4,-7-24 2,-3-31-2,-5 56-5,1-26 8,-3-2-3,-4 0 1,2-2-3,-2 3 0,-4-1 0,0-1 3,-1-3 0,-1-2-6,-3 2-6,3-2-21,-2 2-4,0-5 0,2 2-8,-2-1-21,-1-3-8,2 0-5,2-3-16,-1 4-17,0-5-14,-3-2-66,3-4-198,-1 4 88</inkml:trace>
  <inkml:trace contextRef="#ctx0" brushRef="#br1" timeOffset="128970.1551">13317 7386 19,'0'0'178,"0"0"-4,0 0-8,0 0-2,0 0-11,0 0-8,0 0-4,0 0-12,0 0-7,-17-14-15,17 14-6,0 0-5,0 0-5,-2-6-10,2 6-3,0 0-9,0 0-3,0 0-2,0 0-15,-6-6-4,6 6-7,0 0-6,0 0 0,-16 4-6,16-4-4,-15 7 3,3 0-5,-2 1-3,-3 1-4,-5 4 1,-3 2-3,0-1-1,-1-1 8,2 1-9,-2-3-1,1 3-2,-3 0 0,4 0-1,-2-2-3,2 0 2,6-3 3,0 1-6,1 0 2,1-1-2,-1 1 1,0-3 3,8-1-1,-1 0-4,3 0 0,-1-3-1,3 0-2,5-3-8,-8 3-6,8-3-7,-4 5 6,4-5 1,0 0-2,0 0 4,0 0 2,0 0-1,14 7 5,-2-7 0,1-2 2,-1 1 2,7-2 3,-2-1-5,4 4 2,0-3-2,0 1 1,-1-1 2,2 2-1,-1 1-2,0 0 1,1-1 2,-3 2-6,1-2 2,1 1 2,-2 1 1,-1 1-1,2 1-2,-4 1-1,2-1 1,-7-3 1,1 4 3,-1 0-4,-1 0 4,-3 1-6,0-3-2,-3 2 3,1 2 1,-1-3 4,-1 4 1,-3-7-3,1 11 3,-1-11-3,-4 13 6,-1-2 3,-1-3 1,-2 2 4,-2 2-2,-3 1 3,-1 0 1,-8 4 3,8-6 0,-10 5-2,7-5 2,-6 3 0,4-2-2,-4 2 6,0-2-5,5 0 3,2-2-4,-3 2 1,2 0-1,0-1-4,-1 0 3,3-1-2,0-1-2,4 0-1,-1 2-1,2-3-1,2-2-1,0 2-1,1 0 3,3-2-4,-1 1 4,2 1-1,0-2-3,1 1 0,1 1 4,-2-2-4,3-6 2,-4 15 1,4-8-3,0-7-4,3 11 3,-1-6-3,3 0 6,1-2-6,3 3 5,1-1-4,4-5 0,4 3 1,3-1 3,0-2-1,8-1-3,5-2 0,-3-3 4,3 1-2,0-2-2,2 2 4,-3-2 0,-1 0-3,1 0 3,-1 0 0,-5-1-3,1 4 2,-6 1 1,-4-3-2,-4 2-1,-1 1 1,-2-1-1,2 2 2,-4 0 5,-4 1 5,-5 1 7,11-2 1,-11 2 5,9-3 0,-9 3 0,6-1 1,-6 1 0,0 0-3,0 0-1,0 0 0,0 0 0,0 0-4,0 0 0,0 0-6,11 0-2,-11 0-12,0 0-10,0 0-9,0 0-19,0 0-16,0 0-14,0 0-17,0 0-16,0 0-19,0 0-21,0 0-24,0 0-145,0-11-339,0 11 150</inkml:trace>
  <inkml:trace contextRef="#ctx0" brushRef="#br1" timeOffset="129328.0481">13657 7572 24,'0'-9'177,"0"9"-4,0 0-4,3-10-6,-3 10-3,0 0-13,0 0-13,0 0-17,0 0-15,0-8-9,0 8-12,0 0-10,0 0-8,0 0-6,0 0-9,9 17 3,-7-9-7,3 1-7,0 2-2,-1 1-3,0 3-3,1 2-3,0 0-2,-1 3-3,1 4-6,-1-4 2,1-2-1,0 2-1,0 0-2,2-4-1,-1 2 1,0-1 2,0 2-5,1-1 0,-4-2-2,3-2-2,-3-2-8,-1 0-2,2 1-11,-1-5-11,1 3-13,-1-4-10,-1 0-12,-1-1-9,-1-6-18,4 7-13,-4-7-5,4 6-18,-4-6-134,0 0-278,0 0 123</inkml:trace>
  <inkml:trace contextRef="#ctx0" brushRef="#br1" timeOffset="129601.6408">13663 7518 104,'0'0'166,"-3"-5"-10,3 5-8,-4-6-13,4 6-5,0 0-12,-2-6-14,2 6-11,0 0-9,0 0-13,8-11 2,1 6-14,1 1-9,6-2-5,3-2-7,-1 2-12,2 1-5,7-5-10,-5 6-2,4-3-9,-4 1-3,1 4-6,4-3-12,-8 4-17,0-2-17,2 2-13,-1 2-11,-5-1-14,-2 2-17,-1 0-85,-3 0-210,-4 2 94</inkml:trace>
  <inkml:trace contextRef="#ctx0" brushRef="#br1" timeOffset="129851.8083">13717 7785 95,'-5'4'173,"5"-4"-14,0 0-11,0 0-16,0 0-12,0 0-13,0 0-9,0 0-9,0 0 0,0 0-19,25-8-7,-14 5-7,0 0-3,3-3-4,3 2-6,2 2-14,-6 0-12,1-1-20,4 1-16,-3 0-17,3 1-15,0 0-20,0-2-26,-5 0-123,-3 3-236,2 0 105</inkml:trace>
  <inkml:trace contextRef="#ctx0" brushRef="#br1" timeOffset="130370.2095">14142 7785 146,'0'0'217,"-3"-10"-9,3 10-8,-2-7-9,2 7-13,-4-5-19,4 5-15,0 0-15,-3-10-15,3 10-10,0 0-13,0 0-8,0 0-10,0 0-9,0 0-5,0 0-11,10-4-4,-10 4-3,0 0-6,0 0-4,19 12-3,-13-7-4,-2 2-3,0-2 2,4 5-3,-3 1-6,-1-3 3,4 5-3,-2 2-3,1-1 0,-3 2 0,0-2 0,2 4-1,0-7 0,-1 5-4,-3-5 2,4 1 1,-4-2-3,3 2-2,0-3 0,-4 2 0,5-4 0,-2 0-2,1 3 4,-3-8-2,2 5 3,-4-7-6,5 7-4,-1-4 3,-4-3 0,5 5-1,-5-5 3,0 0 2,0 0-6,9 2 2,-9-2 1,0 0-2,14-10 2,-10 4 1,5-2-2,-1 0 1,0-1-2,3-4 1,-2-2 2,1-2-2,-2 0 1,3-6-1,-2 0 1,1-2-2,0 0 0,-1 0 1,-4 0-1,4 0 1,-4-1-1,3 0 1,-4 6 0,-3 1-2,4 2 1,-1-2-8,-4 6-2,4 1-6,-1-1-15,-1 3-6,2-1-16,-2 2-17,0 2-18,-1 0-18,-1 7-20,4-12-17,-4 12-41,0-9-110,0 9-318,0-11 141</inkml:trace>
  <inkml:trace contextRef="#ctx0" brushRef="#br1" timeOffset="131321.7496">12395 6950 92,'0'0'138,"0"0"-7,0 0-6,0 0-19,-12 0-9,12 0-13,0 0-8,0 0-8,0 0 1,-9 13-6,8-6-11,-1 0-9,-1 0-4,1 8-2,1-3 1,1 5 0,0 0-2,1 2-5,-1 6 5,2 1 0,1 3 4,0-1-2,-1 2-3,1 0-1,1 3-3,1-2 8,-1 2-5,1 2 0,1 1-4,-2 10-1,-1-2 4,-3-7-7,6 8-1,-7-9-3,-2-4-1,3 6-2,-2-5 3,0 0-5,-1 1 0,0-5-2,-1 3 2,2-3-2,-1 0-4,1-5-2,-1-3-2,2-2 1,0 0 4,-1-1-4,0-2 1,0-1-1,1-2-2,1-2-3,0 0 2,0-3 1,0 2-1,0-3-2,0-7-1,1 11-1,-1-11-1,4 7-6,-4-7 6,3 7-12,-3-7-7,6 1-9,-6-1-12,0 0-11,0 0-1,14-12-9,-10 6-16,1-3-13,-1-1-19,-1-3-16,-2 2-119,0-1-264,1-5 117</inkml:trace>
  <inkml:trace contextRef="#ctx0" brushRef="#br1" timeOffset="132183.419">12272 7096 12,'0'0'116,"0"0"-1,0 0-15,0 0-4,0 0-8,0 0-9,0 0-12,0 0-3,0 0-1,0 0 3,0 0 1,0 0-6,0 0 6,0 0-1,1 21 6,-1-21-7,-1 12 8,0 0 3,-1 4-13,1 0 2,-3 0 12,0 2-15,-1 4-9,-2-2-4,3-2-3,-3 0-5,3-1-4,-2-1 1,1 1-2,-3-1-7,3-5 1,-1-1-5,2 0 0,0-2-3,1-2-5,1 0 3,2-6-3,-4 9 4,4-9 2,-4 6 2,4-6-1,0 0-1,0 0-5,0 0-1,0 0-9,0 0-5,-3-21-2,3 21-2,2-22-10,2 8-5,1-4-5,0-2 0,1-3-2,0-3 6,0 2-8,2-1 4,-5 8-3,3-1 7,-1-1-3,-1 2 1,1 1 1,-1 2 7,2 1-5,-1-2 1,0 5 4,0-3 6,2-2-10,0 8 4,-2-4 7,1 1-2,-1 2-5,1 0 5,2-1 0,-5 1-2,4 2 4,-2 0-5,-1 1-5,-4 5 12,5-7 2,-5 7-4,8-5 2,-8 5-3,3-4 7,-3 4-4,0 0-1,0 0 1,0 0-2,0 0-1,9 9 5,-9-9 2,2 7 0,-2-7 1,2 11-2,-2-5 2,0 2-3,0-8 0,2 14-2,-1-4 9,-1 0-5,0-2 1,1 2 7,-1 0-9,0 1 3,1-2-1,1 4 2,1-4 4,-3 3-3,2 0 1,-1 0-6,1 0 3,2-2-1,-1 2 3,1-2-2,0 1-3,1 0 3,2 0-2,-2-1 2,2-1 2,-1 1-3,1 0 0,2-3 3,-4 0-2,0-2-3,0 2 4,0-2 2,0-1-6,-5-4 4,6 8-4,-6-8 7,3 5-3,-3-5 2,4 5 6,-4-5 2,0 0-3,0 0 2,0 0-4,-13 12-1,4-6 3,-1-4-7,-3 1 2,-1-1-1,-4 0 1,2 0-4,-2 1 0,1-3-13,3 0-10,1 0-4,-2-3-4,2 1-3,2 1-7,-1 0-20,2-2 8,1 3-15,9 0 0,-13-2-11,13 2-19,-9-4-28,9 4-19,-5-1-83,5 1-242,0 0 108</inkml:trace>
  <inkml:trace contextRef="#ctx0" brushRef="#br1" timeOffset="132527.5451">12618 7045 114,'-9'-10'119,"9"10"-11,0 0-10,0 0-10,0 0-11,0 0-3,17 2-9,-17-2 7,13 0-9,-13 0-3,15 0-2,-5-2 3,3 0-6,0 0-4,0 0-9,4-2 2,0 1-4,1-2-3,1 1 4,-2-1-15,0 0-3,1-2 5,-1 5-11,-3-3-3,-2-2 0,-1 4-7,0-1-8,-3 2-13,-1-1-9,-2 0 9,-5 3-24,10-6-14,-8 1-16,-2 5-16,0 0-117,0 0-217,0 0 96</inkml:trace>
  <inkml:trace contextRef="#ctx0" brushRef="#br1" timeOffset="132830.4514">12701 6841 31,'0'0'129,"0"0"-20,-2-7-10,2 7-17,0 0-5,0 0-6,0 0-4,0 0-12,0 0 4,0 0 9,1 29-12,0-17 12,1 3-19,1 2-2,0 0-1,-1 0-2,1 4-2,1-1-5,-3 5 4,4-4-4,-1 2 0,0-5 3,2 1-11,-1 0-4,0 1-1,2-2 3,-1-2 1,2 1-12,-2 0-6,1-2-7,-2-5-5,0 2-13,1-1-24,-2-2-10,1-3-16,-1 1-20,1-2-29,-5-5-84,8 2-214,-8-2 95</inkml:trace>
  <inkml:trace contextRef="#ctx0" brushRef="#br1" timeOffset="133589.5222">12935 6918 129,'0'0'167,"0"0"-13,0 0-20,0 0-13,0 0-9,0 0-18,0 0-4,0 0-13,0 0-3,0 0-11,0 0 8,10 26-3,-5-17-5,0 1-1,-1 1-10,1-1-1,-1 0-6,1 0-5,0-1-4,-1 0 0,1 1-7,-1-2-1,1 1-6,-2-4 3,2 1-4,0 1-7,-1-3 5,0 2 1,0-4-6,-4-2 2,9 7-7,-6-3 7,-3-4-3,9 4-1,-9-4 2,8 1-5,-8-1 2,0 0 1,10-6-1,-10 6-4,9-7 0,-4 2-4,-2-2 2,2 1 2,0-2-4,-2 2 2,1 1-2,-4 5 3,6-11-4,-4 5-1,-2 6 13,3-10-4,-3 10-7,5-7 3,-5 7 0,1-7 3,-1 7-8,0 0 1,2-8-2,-2 8 0,0 0-3,5-2 5,-5 2-5,0 0 2,9-4 0,-9 4 1,10-1-3,-10 1 6,0 0-1,14 1 0,-14-1-5,13 1 2,-7-1 5,1 3-2,-7-3-3,15 2 0,-4-2 1,0 3 0,2-3 2,-2-3 0,0 3 0,5-1-2,-3 0 3,-1-3-3,1 1 3,5-2 1,-1-2-7,-6 2 3,3-3 1,1-1-1,-4 2-3,-1 0 6,4-5-1,-1 1 1,-5-1-2,5 0 0,-2-2 0,-1-1 1,-4 1-2,1 1 5,-5 0 2,2 1 4,-3-4 2,-1 4 4,-1-1 2,-1 2-6,0-1 3,-2 0 2,0 5 0,-1-4-3,4 5-1,-3-1 2,-1 2-7,5 5-1,-4-10 1,4 10-6,-6-7 3,6 7-1,-8-5-2,8 5-4,-8 0 3,8 0 0,0 0-3,-12 7 2,5-2-4,2 0 1,0 3-2,-2-1 0,0 2 4,2 2-4,3 0-1,-2 0 2,0 2-1,-1 4-3,2 0 3,1 0-7,0 0 7,4 3-3,0-5 7,-2 2-8,5 0-12,0 0 0,2-1 1,3-4 0,-5 4 3,8-4-10,-2 0-1,3-2-6,-2-2-1,3-1 0,-2-2-6,4 1 2,2-3-2,-1 1-8,-2-4-14,5 0-17,-1-1-19,-1-2-12,2 0-31,-3-4-98,2 1-258,-3 0 114</inkml:trace>
  <inkml:trace contextRef="#ctx0" brushRef="#br1" timeOffset="134601.5188">15820 7492 15,'0'0'137,"0"0"-2,0 0-10,0 0-5,0 0-10,0 0-4,0 0-5,0 0-8,0 0-1,-9 0-3,9 0-10,0 0-2,0 0-7,0 0-3,0 0-2,0 0-10,0 0-4,0 0-2,0 0-6,0 0 1,0 0-11,0 0 1,0 0-6,0 0 1,0 0-4,0 0-2,0 0 2,0 0 3,0 0-4,34-2 2,-23 2-2,3-2-1,5-2-5,2-1-1,6-1-1,2-2 2,0 1-7,3 1 2,-3-1 0,-2 2-2,-7 0-2,0 2-3,1 0-10,-8 1-13,1 0-16,-3 1-15,0 1-13,-4 0-9,-7 0 3,13 1-8,-13-1-13,7 3-8,-7-3-13,0 5-32,0-5-87,0 0-247,-11 11 109</inkml:trace>
  <inkml:trace contextRef="#ctx0" brushRef="#br1" timeOffset="134962.4239">15853 7790 68,'0'0'154,"-4"5"-4,4-5-17,0 0-5,0 0-11,0 0-12,0 0-9,0 0-3,0 0 0,0 0 0,0 0-5,0 0 4,16 5-7,-16-5-6,15-3-7,-3 1-4,1 0-6,3-5-5,2 4-1,3-2-11,6-4 0,0 3-5,-1-1-4,1 0-4,2-1-2,-2 0-5,0 2-2,0-1-2,-2-1 0,-7 3-5,4 4-5,-5-6-6,2 2-8,-3 0-7,-3 2-11,-1 3-2,-1-3-9,-2 0-12,0 1-6,-4 2-12,-5 0-12,11-4-17,-11 4-14,8 0-14,-8 0-17,0 0-110,0 0-265,8-3 119</inkml:trace>
  <inkml:trace contextRef="#ctx0" brushRef="#br1" timeOffset="135709.5301">17312 7483 87,'0'0'196,"0"0"-7,0 0-11,0 0-9,0 0-14,0 0-6,0 0-14,0 0-14,0 0-10,0 0-10,0 0-15,0 0-6,0 0-6,0 0-10,0 0-4,0 0-5,0 0-11,27-8-1,-15 6-3,1 0-1,0 1-6,5-1-5,3-1-1,6-1-4,-5 1-1,4 1-1,3-4-3,-1 2-1,5 0-3,-3-1-1,-1 1-2,1 0 0,-8 0-1,5 0-6,-7 0-7,0 2-1,0 0-4,-4 0-9,-2 1-5,-3-1-13,-2 1-9,0 1-3,-2-1-7,-7 1-9,9 0 4,-9 0-14,0 0-12,12 0-8,-12 0-17,0 0-28,0 0-125,0 0-284,0 0 126</inkml:trace>
  <inkml:trace contextRef="#ctx0" brushRef="#br1" timeOffset="136112.8266">18193 7120 95,'0'0'195,"0"0"-7,0 0-19,0 0-14,0 0-24,0 0-10,0 0-15,0 0-11,0 0-11,0 0-6,0 0-13,0 0-3,0 0-10,0 0-4,9 26-3,-9-15-7,1 2-6,2 2 6,-2 3-5,0-1-5,-1-1-3,0 4 3,-1-3-7,1 0-1,0 0 0,0 1-2,1-3-2,-1 1 2,-1 0-3,2-3-7,-2 0 3,2-1-1,0 3 0,-1-1 3,2-3-4,-2 0-12,0 0-11,0-1-9,0-2-9,2 3-14,-2-5-16,2 1-14,-2-7-6,1 13-19,-1-13-19,1 8-31,-1-8-81,0 0-251,0 0 111</inkml:trace>
  <inkml:trace contextRef="#ctx0" brushRef="#br1" timeOffset="136505.6576">18643 7125 5,'0'0'158,"-7"-3"-6,7 3-10,-10-4-19,10 4-15,-10-1-5,10 1-12,-12 3-9,12-3-9,-12 3-6,6 2-6,0 1-2,0 2-5,-1 2-12,1-1-4,0 1-6,-1 1 0,3-1-4,0 5-6,2-2 3,-1 1-5,3 1 3,0 1-4,2 1-6,-1-3-6,1-2 9,4 3-7,-4-3 3,5 0 0,-2-2 1,5 5-3,-1-5 6,1 0-1,3 0-3,0 0 4,2 1-1,-5-2-3,1-4 2,4 4-2,-4-3-2,1 0 3,-2 1-4,-1 0 1,2-1 1,-2-2-2,-1 2-4,-1-4 0,-1 3 2,-1 0-4,0-3-1,-5-2 0,6 8-10,-6-8 2,3 8-8,-3-8-8,0 6-32,0-6-22,0 0-7,-9 12-25,5-9-139,4-3-267,-14 0 119</inkml:trace>
  <inkml:trace contextRef="#ctx0" brushRef="#br1" timeOffset="137105.2397">18527 7157 17,'0'0'192,"-2"-12"-19,1 4-9,1 8-14,3-14-10,-1 6-25,4 0-6,-1-1-12,3 0-9,5-2-4,2 3-14,1 0-10,4-1-6,0 2-1,-1 0-9,10-1-4,-7 5-2,-1 0-3,7 1-5,-7 2-4,-1 2-3,1 1-1,-3-3-7,1 4 0,0 2-3,-2-2 4,-2 3-5,0 1 2,-2-2-5,-3 2 0,2-1-2,-2 1-5,-1 1-1,-1-1 8,-1 1-1,1 2-1,-3-2-6,-1 3-2,0-3 4,-2 3 4,1-2-2,-3 2-1,0 0 4,1-1-7,-3 3 4,2-2 0,-3 4-9,2 0 11,-2-1-1,1 1-1,0-4-2,0 5 2,2-3 1,0-2 0,0 0-3,1-1 0,-1-2 3,3 3 0,-1-2-6,1 2 4,1-4-2,-2 0 2,2-2 2,0 1-2,-1-2 0,1 2-3,0-3 3,1-1-3,2 0-2,0 1 6,1-4 2,-8 0 3,19 0-7,-6 0 2,-1-3 1,5-3-1,-4 3-5,4-3 12,-2-2 2,0-1 9,1-2-5,-2 2 2,1-5 3,0 2 4,0-4-2,-3 2 4,0-3-2,-2 1 3,0-2 2,-2 0 0,-3-1-3,-1-1 15,-1 0-7,-5-4-1,0 7-5,-1-3-2,-2 2-6,-3 1 0,2-1-4,-4 2-2,-2 0-3,0 3-1,-1 2-3,0-1-9,-4 3-6,1-1-8,-1 3-3,-1 2-14,3-2-4,1 4-10,1-1-10,1 2-18,0-1-5,1 2-16,0 1-17,1 1-18,3 2-4,0-2-16,-3 4-136,3-2-309,1 1 136</inkml:trace>
  <inkml:trace contextRef="#ctx0" brushRef="#br1" timeOffset="138165.7717">18620 7539 16,'0'0'128,"5"-4"7,-5 4-16,0 0-2,2-7-13,-2 7-3,0 0-7,0 0-7,3-6-3,-3 6-8,0 0-1,0 0-13,0 0 2,0 0-3,0 0-2,0 0-5,0 0-4,0 0 1,0 0-7,0 0-9,0 0-4,0 0-3,0 0-2,0 0-4,0 0-2,0 0-14,0 0 10,0 0-1,0 0-5,0 0-1,0 0 2,0 0 1,0 0-2,0 0-4,0 0 0,0 0-1,0 0 1,0 0 2,12 11-2,-12-11-2,0 0 6,6 6-6,-6-6-3,7 2 3,-7-2-2,7 4 3,-7-4-5,10 1-14,-10-1-7,11 2-8,-11-2-10,11 0-13,-11 0-16,9-2-2,-9 2-5,8 2-3,-8-2 4,0 0 12,0 0-2,0 0 4,0 0-10,0 0 5,0 0-2,0 0 0,0 0-7,0 0 2,0 0 7,0 0 12,0 0 15,0 0 16,0 0 10,0 0 4,0 0 2,0 0 7,0 0 5,-25-8 1,25 8 18,0 0-2,0 0 11,1-9-3,-1 9 6,0 0 3,0 0 3,0 0 0,4-12 11,-4 12-1,0 0-14,4-9 19,-4 9-1,0 0 3,4-6 1,-4 6 2,0 0-4,0 0 6,0 0 1,0 0 3,0 0-1,0 0-2,0-7-6,0 7-9,0 0-1,0 0-4,0 0-4,0 0-8,0 0-5,0 0-3,0 0-3,0 0-2,0 0-6,0 0-2,0 0 0,0 0-4,0 0 4,0 0-5,0 0 2,0 0-5,0 0 2,0 0 0,16 13-1,-16-13 2,7 7-7,-3-4 1,-4-3 6,6 7-4,-3-3 1,-1 1-4,-2-5 0,6 10 0,-3-3 0,-2-2 1,-1-5 1,3 12-2,-4-3 1,2 1-2,-1 0 2,-1-2 4,-4 1-5,1 0 3,-1 0 2,0 2-5,-4-4 1,0 3 2,-5 0 0,5-1 0,-7-1-1,1-1 2,2 0 0,0-3 1,2 0 0,-3 0-2,1-4 2,0 2-2,1-4 0,-2 2-3,3 0 4,0-4-4,-2 0 2,3 0-5,0 0 1,-2-4-5,4 3-3,-3 0-4,5-2 3,-1 4 0,7 3-4,-9-4-4,9 4-3,-9-5-18,9 5-5,0 0-14,-7-5-14,7 5-14,0 0 5,0 0 4,0 0-2,0 0-8,0 0-5,0 0-16,0 0-124,0 0-251,0 0 111</inkml:trace>
  <inkml:trace contextRef="#ctx0" brushRef="#br1" timeOffset="139165.0318">20069 7429 20,'0'0'191,"0"0"-12,0 0-4,0 0-11,0 0-7,0 0-5,-8-7-18,8 7-11,0 0-11,0 0-10,0 0-15,0 0-4,0 0-13,0 0-9,0 0-4,0 0-6,0 0-6,0 0-4,0 0-4,23-5 0,-14 3-8,3 0-2,2 1 0,4 0-6,3-3-2,6 0-1,1 1-1,2-2 1,3 0-3,-1 1-3,-2-1 1,2 1-1,0-1-1,-1 1-6,-2 0 1,0 0 0,-9 1-1,0 2-5,0-2 0,-3 1 0,-4 2 2,5-2-2,-6 0 2,-2 1-3,-1 0 1,-2 1-3,-7 0 3,13 0-1,-13 0 0,12 0 1,-12 0 2,6-3 4,-6 3-6,0 0 3,0 0-1,9 0 0,-9 0-1,0 0-6,0 0-9,0 0-12,0 0-16,0 0-19,0 0-19,0 0-28,9-2-24,-9 2-25,0 0-131,0 0-312,0 0 138</inkml:trace>
  <inkml:trace contextRef="#ctx0" brushRef="#br1" timeOffset="140042.5689">21339 6919 64,'0'0'164,"-3"-10"-6,3 10-6,-3-8-6,3 8-9,-3-9-3,3 9-9,-3-5-14,3 5-9,0 0-10,0 0-8,-1-8-13,1 8-11,0 0-6,0 0-4,0 0-6,0 0-3,0 0-6,0 0-9,0 0-1,-2 30 0,0-18 0,0 3-3,-1 2-4,1 0-1,-3 2-13,2 0 15,-2 1-2,-3 4-5,2 1 3,1-6-4,-2 5 0,2-7 0,0 7-1,-2-4-2,1-4 0,3 3 0,-1-1-3,1-2 1,1 1 1,-1-5-5,3 4 4,0 0-2,1-6 1,1 1 0,1-1-3,3 0 5,-1-2-7,2 1 2,3-4 1,5 3 5,4-1-4,-1-6 1,5-1-2,4 0-6,3-1-7,1-5-8,1 0-9,-2 0-3,0-2-6,-1-2-9,-2 2-9,0-2-16,-2 0-9,-8 1-8,2-1-8,-2 0-21,-3 3-32,-5-3-81,-3 3-248,2-3 110</inkml:trace>
  <inkml:trace contextRef="#ctx0" brushRef="#br1" timeOffset="140359.8994">21580 7059 96,'0'0'187,"-7"-2"-25,7 2-10,0 0-15,-12 7-17,12-7-12,-9 8-1,3 1-12,1-1-5,-1 3-6,-2 4-8,0-1-7,0 3-4,0 8-8,0-6 2,1 5-9,1 1-4,-1 1 4,1 0-7,1-1-9,1 1 0,0 0-3,1 0-2,1 1-3,0-9-2,0 1 3,2 1-9,0-1-5,2-3-2,-2 0-5,1 0-14,0 0-14,1-5-17,-1 0-15,1-2-14,-2-1-12,0-8-13,2 11-21,0-7-13,-2-4-124,0 0-271,6 3 121</inkml:trace>
  <inkml:trace contextRef="#ctx0" brushRef="#br1" timeOffset="140851.0633">21923 7127 126,'5'-4'152,"-5"4"-10,0 0-14,0 0-15,0 0-12,0 0-8,0 0-8,0 0-12,0 0-8,0 0-3,-6 26-7,4-16 1,0 1-14,-2 1-4,3 1-6,-3 4-2,3-1-4,1 1 1,-3-1-2,3 1-1,0-1-5,1-2 4,1-1-9,0-1 2,1 4-4,1-8-1,-2 2 1,2-3 8,-1 0-7,0-2-4,2 1 4,0-2-4,-1 0 3,-4-4-2,11 3 5,-6 0 1,-5-3 2,12-3 7,-4 0 0,-1 1 4,3-3 0,-1 1 3,-2-4 2,0-2 0,2 1-4,-2-6-1,1 0-3,-1-2-2,0-2-6,2-3 1,-5 4-4,0-7 3,-4 7-5,1 0-2,-2-2-1,-1 4-1,0-1 8,-2 4-5,1 2 1,-2 0-4,-1 0-1,-2 1 0,1 2 0,0 0-6,1 5-5,-6-4-2,5 3 2,-4 1-14,3 2-5,-1 0-6,-2 1-13,0 1-8,3 0-12,-1 2-8,-1 0-2,4 1-10,-1 0-12,7-4-2,-9 7-9,3-2-15,3 1-112,-2-2-249,5-4 110</inkml:trace>
  <inkml:trace contextRef="#ctx0" brushRef="#br1" timeOffset="142089.6357">22572 6946 21,'0'0'182,"-1"-17"-5,1 8-8,-4 2-7,4-3-14,0 10-8,-2-15-7,0 5 1,1 3-10,1 7-5,-1-12-15,-2 5-8,3 7-10,-4-8-10,0 3-9,4 5-9,-7-5-2,0 0-11,7 5-3,-16-5-6,4 6-2,-4 1-5,-2 0-5,1 3 0,-2 2-4,1-2-4,-2 6 0,2-3 0,0 2-1,0 2-5,1-2-1,2 3 0,1-1 1,-1 1-4,4 1-2,0-2 3,2 2-1,5-2-7,1 0 1,0 0-6,1 0-3,1 0 0,2 0-5,3-2 3,3 7 1,-1-6 1,5 2-3,0 0 1,2-1 3,1-1-2,0 1 1,2 1 1,0-1 2,0 1 3,-2-1-2,2-1-1,-2 2 0,-2 1 4,1-4-1,-1 2-5,-3-3 4,-3 0 1,2 2-1,-2-1 3,-2-1 0,0 0-1,0 0 1,-3 0 0,0-4 3,0 1-5,-1-6 4,0 12-1,0-12 2,-3 12 0,3-12-1,-6 6-1,3-1 0,3-5 1,-9 4 4,2-3-1,7-1-7,-13 1 5,13-1-5,-16-5-1,6 1-1,-2 1-14,3-5 4,-1 1-4,1-2 0,0 2 1,1-1 2,1-3-3,-1 3 1,3-3 2,3 1 5,-2 0-2,1 1 0,2 1 2,1 8 1,1-12 1,2 3-2,1 0 2,2 1 0,4-1 0,0 1 9,4-2-4,0 0 3,3 3 0,0 2 2,-5-2-3,1 3 0,0 0 1,1 2-4,-1 2 2,1 0 0,-1 2-3,-1 0 7,1 1-1,-1 2 3,0 0-5,0 2-4,-1 3 4,0-3 3,0 4 2,-1-2-2,-2 3-3,2-1 0,-1 2-4,-2-1 5,-1-3 4,-1 3-1,2 0-1,-2 0 1,1-2-3,-3-1 4,-1 2-4,2-3 3,0 1-3,-4-2 1,2-2 7,-2-5-3,4 12-3,-4-12 2,2 8-2,-2-8 0,1 6 3,-1-6 4,0 0-3,0 0 1,0 0-3,0 0 5,0 0-3,0 0 3,0 0-4,0 0 0,-22-15 0,18 8 2,-2 0 1,1-2-3,2 3-1,1-5 4,0 1-2,1 3 3,-2-4-5,3 11 3,3-18 2,-2 8-3,3 0-1,0 1-2,1 1-1,1-1 2,0 1-3,-1 1 6,0 1-1,0 1-6,1 0 3,2 1-2,-2 0 3,5 0-4,-5 1 3,3 3-4,-9 0 0,17 0-1,-9 0 1,3 3-1,-4-1 2,3 2 0,-1 0 1,3 3 0,-2-2 2,0 2-2,-2 2-5,0-4 5,2 4 0,-2 1 0,1-3-2,-2 3-7,1-3-4,-2 1-7,1-1-4,-1 0 1,-1 0-3,-1-3 3,0 2-5,0 1-6,-4-7-5,6 8 2,-5-5-1,-1-3 12,6 7-4,-6-7 10,2 4 3,-2-4 15,0 0 2,0 0 0,0 0 2,0 0 2,0 0 7,0 0 4,0 0 5,0 0-3,0 0 2,-8-25 2,7 19-6,1 6 5,0 0-2,1-15-3,1 8-6,0 2 0,2-2 1,2 2-1,0 0-1,1-2 0,1 1-2,1 0 3,-1-1-2,1 2-3,-2 0 2,1 2-1,-1 0 3,0 0-4,-7 3 1,15-4 4,-8 4-8,-7 0-2,14 1 6,-7 1-5,1 0 0,-2 1-3,1 1 3,-1 0 6,0-2-6,2 5-2,-3 0-1,1 0 4,-1 3 0,0-3-4,0 5 6,-1-3-2,-1-1-1,-1 3 0,0 0-8,1-1-9,-2 1-14,2-2-15,-2 0-5,-1 1-8,0 0-16,-1-3-16,-1 1-29,0-1-130,-1-2-269,3-5 120</inkml:trace>
  <inkml:trace contextRef="#ctx0" brushRef="#br1" timeOffset="142762.4664">23223 6994 177,'-3'-8'209,"3"8"-12,0 0-13,0 0-14,-4-8-12,4 8-17,0 0-9,0 0-23,0 0-5,0 0-17,7-10-10,-2 7-6,-5 3-7,17 0-7,-5 0-7,6 2-3,-5-2-5,6 0-10,-2 3 2,0 0-3,0 3-9,0-1-9,-6 0-2,2 1-4,-2-1 0,1 2-4,-3-1-1,0 2-2,-3-1 2,0 0-1,-2 0 1,-1 0-3,1 1 5,-4 2-2,0 0-3,-3-2 0,1 1 0,-5-1-1,0 1-5,0-2 2,-1 0-8,-2 0 5,1-2-1,-1 0 0,1-1-2,2 0 3,-2 2 4,3-3-6,0-1-1,6-2-4,-11 5 4,5-4 0,6-1-3,-6 3-2,6-3-3,-5 3-4,5-3 5,0 0 2,0 0 2,0 0 1,10 10 5,-10-10-2,13 2 4,0 0-1,-4 1 0,3-3 0,0 5 5,0-3-4,0 2 0,0-2-4,-1 2 7,1 1-2,-3 1 7,1 0-5,0-1-2,-2 2 2,1 0-2,0 2 3,-3-3-1,1 3 0,-1 1 7,-1-1-4,-1 1-2,-2 0 2,-2 0 2,-1 2 0,1-1-2,-1 0-2,-2-1 2,0 1 3,-1 0 3,0-1-6,0-2 4,-1 0-5,0 1 4,-3-3-2,3 0 3,0 0 0,0-2-2,-2-1-1,-2 1-2,0-1-4,2-3-5,0 3-6,-4-3 2,11 0-21,-14 0-8,6-3-16,8 3-9,-14-5-30,8 1-33,-1-3-108,1-1-258,-2 1 114</inkml:trace>
  <inkml:trace contextRef="#ctx0" brushRef="#br1" timeOffset="143272.2112">23694 7057 34,'0'0'140,"0"0"-13,0 0-9,0 0-17,0 0-10,0 0-14,0 0 3,0 0-7,0 0-1,0 0-14,-6 28-2,4-18-3,1 1-1,-1 0 3,-1 6-1,-1-2 9,0 2-10,0-1-8,1-1-1,-1 2-12,1-2 5,3 3-3,-1-5-4,0-1-4,1-2 4,0 2-12,0-3 4,0-1-5,1 2 0,0-3-3,2-1 0,1 0-3,-2 0 3,-2-6-5,7 10 7,-5-9-4,3 4 3,-5-5 2,11 5 3,-3-5-3,3 0 3,-11 0 3,17-3 0,-5 1 4,-2-3-1,0 1-1,-1 0 1,0-3 0,1 1-6,1-1 3,-2-1-5,1 0 0,0-6-2,-2 5 1,-2-2-1,1 0-6,-4-1 6,3-3-7,-4 3-1,-1 2-2,-1-3-2,-1-1 0,-1 3-3,-2-2-5,-1 3-14,-3 1-6,0-3-7,1 3-5,-2 1-3,-3 1-12,3 0-5,-1 0-7,-1 2-4,-1 0-19,-1 2-1,2 1-12,-1 0-4,2-1-13,0 2-113,-1 0-247,3-2 110</inkml:trace>
  <inkml:trace contextRef="#ctx0" brushRef="#br1" timeOffset="143751.5959">23721 6678 133,'-4'-8'168,"4"8"-5,0 0-16,0 0-10,-4-7-15,4 7-16,0 0-10,0 0-13,0 0-12,0 0-5,0 0-3,0 0-11,0 0-7,0 0 0,-10 19-10,7-11 1,-1 1-6,3 1-4,0 1-3,-3-2 3,3 2-8,1-1 2,0 3-3,0-4 1,1 3-2,3-1 11,0-1-17,-2-2 4,1-1-5,5 1 0,-1-2 0,1-3 6,2 5-3,0-4 3,2-3-6,-2-2 0,4 1 2,0-4-4,-1 0 5,6-3-2,-1 1-2,-4-2-2,-4 1 2,2-1 2,-2-1-3,-2 2 13,2-3-1,-5 0-1,-1 0-2,-3 1 0,-2-3-5,0 2 2,-5 0 3,0 1-6,-4-1-1,0 2-4,-4-1 0,0 0 0,-4 1-2,5 4 3,-1 0-6,1 0-4,0 3-14,-1-1-9,1 1-22,2-2-8,-1 3-20,3 0-18,2 3-18,-2-2-16,9-1-135,-17 3-286,10 1 127</inkml:trace>
  <inkml:trace contextRef="#ctx0" brushRef="#br1" timeOffset="144559.7285">24281 7270 47,'0'0'192,"-17"-13"-8,17 13-5,0 0-4,-6-7-12,6 7-8,-4-6-8,4 6-10,0 0-7,-3-6-12,3 6-8,0 0-12,0 0-10,0 0-9,0 0-12,0 0-8,-2-7-7,2 7-6,0 0-5,0 0-14,0 0-1,0 0-3,14-4-15,-7 4-14,-7 0-2,18-5-14,-5 4-3,-3-1-10,4 1-14,0-1-11,-1-1-3,1 2-15,3-1-16,1-2-13,-4 4-12,-2-3-21,0 1-118,-3 0-279,-1 0 124</inkml:trace>
  <inkml:trace contextRef="#ctx0" brushRef="#br1" timeOffset="144818.6188">24302 7425 110,'0'0'143,"13"-4"-25,-3 0-8,0-1-16,-1 0-5,3 1-16,-1 1 0,1-2-8,1 2-6,-2 0-11,1-1-17,0 1-17,1-1-19,0 0-13,0 1-18,0 0-23,1-1-31,-4 0-47,3 0-148,2-3 66</inkml:trace>
  <inkml:trace contextRef="#ctx0" brushRef="#br1" timeOffset="145651.9374">25004 7195 17,'-4'-6'184,"4"6"-14,0 0-9,0 0-4,0 0-9,-8-6-5,8 6-6,0 0-9,0 0-8,0 0-8,0 0-7,0 0-11,-3-5-9,3 5-9,0 0-5,0 0-8,0 0-7,0 0-9,0 0-5,0 0-1,0 0-4,16-3-6,-16 3 1,18-3-9,-5 2 1,-2 1-3,7-1-1,1-1 0,-1 0-6,4-1-1,-3 3-1,2-2-3,0-1 2,7 1 0,-7-1-2,1 0-1,-1-1 1,-1 3-3,0-2 0,-2 0-1,-2-2-3,-2 5 4,-2 0-5,-2-2-1,-10 2 0,10 0 3,-10 0-4,7-3-1,-7 3 0,0 0 2,0 0 1,0 0 1,0 0-5,0 0 1,0 0 2,0 0-1,0 0-2,-31 11 2,16-7 2,2-2 0,-5 1-6,1 1 2,-3 0 0,0 0-1,0-2 3,1 2-4,0-3 2,-3 2-1,3-1 1,1 0 1,0 1 2,1-3-3,2 1 2,3-1-2,-4 0 1,3 0 0,1 0-1,2 0 2,-1 0 0,11 0 2,-14 0 0,8 0-1,6 0 3,-9 0-5,9 0 0,0 0 3,-10 2-3,10-2 4,0 0-8,0 0 0,0 0 3,0 0-4,0 0 6,0 0-1,0 0-2,0 0 4,0 0 0,0 0-4,27 7 2,-17-6 4,4 0-4,-3-1-1,3 0 1,1 2 2,4 1 0,-1-3 1,2 0 0,2 0-3,1 0-3,2 0-1,-3-3-3,6 6-6,-5-3 1,-1 0-1,-2-3 0,3 3 0,5-2-6,-10 2 5,4-1 3,-3 1-1,-2-2 0,-3 0 3,-1 1 8,-1 0-3,0 0 1,-2 0 2,-2-1-2,-8 2 4,11-1 8,-11 1 11,8-3 2,-8 3-4,0 0 1,9-4 1,-9 4-4,0 0-6,2-6 0,-2 6 4,0 0-8,0 0-10,0 0-16,0 0-22,0 0-20,0 0-21,0 0-27,0 0-19,0 0-23,-17-6-132,17 6-308,0 0 136</inkml:trace>
  <inkml:trace contextRef="#ctx0" brushRef="#br1" timeOffset="148064.5136">26618 6590 9,'0'0'154,"0"0"-4,0 0-5,0-10 5,0 10-26,0 0-3,0 0-9,0 0-12,0 0-14,0 0-10,0 0-3,0 0-13,0 0-3,0 0-13,0 0-4,0 0 1,0 0-7,0 0-8,0 0 5,-12 19-9,11-11 1,-2 6-4,-2 1-3,1 5 2,-1 3 2,0-3-6,-4 6 0,2 0 0,-2 1 0,-2 3-4,0 2 5,3-1-5,-1-2-2,-1-2-4,1 2 5,1-3-2,-2 3 0,3-5 0,-2 1 7,3-6-5,0 1-4,-1-2-7,0-1 1,1-1-19,-1 0-3,1-4-3,1-1-11,-2 3-8,2-3-13,-1-1-9,0-3-18,-1 1-9,5-2-26,-5-1-103,3-2-241,4-3 107</inkml:trace>
  <inkml:trace contextRef="#ctx0" brushRef="#br1" timeOffset="148571.8719">26857 6761 159,'0'0'172,"0"0"-16,0-9-18,0 9-14,0 0-13,0 0-11,5-6-16,-5 6 2,0 0-16,7 0-7,-7 0-9,8-1-3,-8 1-4,14 0-2,-6-3-8,1 1 0,3 1-6,-1 2-1,0-2-4,3 1 3,-1-1-4,1 0-2,-1 1-4,2 0 1,-2-2-6,5 2 0,0 0 1,0-1-2,-5 1-2,4-1-1,-5 3-6,-1-2 2,-3 2-3,1-1 5,-1 0-9,-2 2 8,-1 1-2,0 1 2,-1 0-4,0 2 2,-3-1 3,-1 3 3,0 2 6,-2 0 4,-2 4-2,-1 2 0,1-3 2,-4 5-3,-1-1 0,-1 5 1,2-5-6,1-1 5,-5 7-9,3-7 1,1 1 1,2-1-1,1 1-2,-1-2 1,-1 2-4,3-2-11,2 1-10,-3-4-11,1-3-3,3 2-13,-1 0-19,-1 0-7,0-1-16,0 0-10,1-2-18,-1 1-19,-1-2-110,0-2-261,0-2 116</inkml:trace>
  <inkml:trace contextRef="#ctx0" brushRef="#br1" timeOffset="149157.5839">27454 6859 112,'0'0'142,"0"0"-13,0 0-20,0 0-4,0 0-16,0 0-7,0 0-5,0 0-11,0 0-9,-10 20-1,9-10-14,-1 0 8,-2 0-9,1 0 1,1 2-10,-1 3-5,-2-3 0,3 4-6,0-4-3,1 5 0,0-2-5,-1 2 1,1 0 2,0-1 0,1 2-10,0-2 6,0 0-2,0-5-3,1 6 1,0-5 5,3-2-2,-1 3-2,-1-4-2,5 1 1,-4-3-6,3 2 5,-1-4-2,0-2 1,2 2 2,0-2-5,1-1 2,2-2-4,3-3 4,-3 0-2,4 2 0,-3-6 1,5 1 1,-4-1 5,1 2 1,1-2-1,0-4 14,-4 2-5,3-3 10,-1-1-6,-2-1 21,0 1-7,1-2 0,-1 1 11,-3-2 2,0 2 1,-2-1-4,-1-1 7,1-1-3,-3 0-3,1 0-8,-3-2 5,0 2-13,-1 0 1,-1 2-5,-2 0-5,-2-1-3,1 4-3,0 2 0,0 1-8,-3-1-8,-1 2 2,2-1-11,-1 1-7,0 2-13,-2-2-9,1 4-7,0-1-7,-2 2-8,0 2-3,1 1-12,-3 0 1,3 4-14,-2-3-4,1 3-4,1 0-14,-1-1 1,2 2-15,-2 2-102,1-2-243,1 1 108</inkml:trace>
  <inkml:trace contextRef="#ctx0" brushRef="#br1" timeOffset="149635.6179">28000 6656 164,'0'0'149,"0"0"-12,0 0-13,0 0-10,0 0-14,0 0-13,0 0-9,0 0-7,0 0-11,0 0-1,0 0-6,0 0-8,0 0-3,-3 23-7,1-13 1,1 0 8,0 2-4,-1 0-1,0 3-2,-2 1-9,3 1 3,-3 2-1,2 6-4,-1-6 1,0 6-4,2-6 2,0 5-5,-2 1-2,2-6 1,0 0 2,-1 0-6,2 1-5,-2-1 3,2-2 0,0 2-6,0-4-6,-3-3-15,3 1-14,0 0-20,1-1-13,1-2-13,-2 0-19,0-4-23,0-6-119,1 11-254,-1-11 112</inkml:trace>
  <inkml:trace contextRef="#ctx0" brushRef="#br1" timeOffset="150021.8402">28194 6822 64,'0'0'164,"0"0"-11,0 0-19,0 0-10,0 0-15,-6-9-11,6 9-8,0 0 6,0 0-27,-22 12-2,13-5-9,-2-2-5,1 2-5,-2-1-6,2 2-1,1-3-7,0 2-4,-1 1-5,2 1 2,1-1-2,-1-1-3,2-2-5,0 5 0,-1-3 0,2-3-3,-2 4 2,6-1-5,-3 0-4,2 1 4,2-1 5,1 3-9,-1-10 1,4 17-4,1-10 10,-1 2-10,1-1-2,0 1 3,1-2-2,2 1 2,5-1 3,-4-1-5,3 1 3,0-1-1,2 0 0,4 0-7,-2 0-9,1-4-10,1 1-8,0-1-8,0 0-11,1-2-14,-1 0-24,1-2-16,-1 1-128,-4-3-250,3 2 111</inkml:trace>
  <inkml:trace contextRef="#ctx0" brushRef="#br1" timeOffset="150710.4844">28525 6840 183,'0'0'174,"0"0"-18,-2-8-11,2 8-22,0 0-9,0 0-21,0 0-6,0 0-10,0 0-2,0 0-11,0 0-10,-6 20-5,6-11-5,-2 1-3,1 1-2,0 2 5,-1-1 1,-4 5 0,2 2 3,-2-1 0,1 0-4,0 2-5,-2-1 0,1 0-7,2-2-3,-1 0-8,0 0 3,2-2-1,1 2-2,-1-5-3,3-3-1,-1 2 3,0 0-9,1-2-12,0-9-8,1 12-9,-1-7 0,0-5 0,0 0 3,2 10 1,-2-10-6,0 0-3,0 0-10,0 0 9,20-18 0,-15 8-4,-1-2 0,3-3 8,1-2-8,-3-3 7,0 1 5,1-6-5,0 1 3,0 5 4,-4 1 14,2 0 10,-1 2 8,-2 4 5,2-4 8,-3 4 2,2 2 1,0 1 4,-1 2 3,0 0 1,-1 7-11,3-10-3,-3 10-2,1-10-4,-1 10-2,1-5-7,-1 5-3,0 0 4,5-5-5,-5 5 1,0 0 0,0 0-3,0 0-4,14 10-2,-8-3 1,-1 0 6,1 4-5,-1-2-2,0 2 0,-1 0-2,1 1 4,-1 1 0,5 4-2,-4-1-3,1-2 3,0 0-1,-1 2 1,1-2-1,-2-2 3,1 0 1,0-1-3,2-3-1,-4 1 3,2-1-3,-1-2 4,0 1-1,1-5-1,0 3 4,-5-5 0,9 2-2,-9-2 1,12 0-6,-12 0 4,13-5 4,-8 1-3,2-1 0,2-3 0,-4-3 5,3 1-3,-2-2 4,1-3-5,-2-2-1,0 0 4,0-3-4,0 4-1,-2-3-11,0 2-10,-1 0 0,0 1-12,0-1-5,-2 1-7,-2 4-14,2 0-6,2 6-15,-4-5 4,1 4-16,1 7-19,1-14-20,-1 14-129,0-10-277,0 10 123</inkml:trace>
  <inkml:trace contextRef="#ctx0" brushRef="#br1" timeOffset="151516.0187">29277 6996 123,'0'0'181,"0"0"-13,0 0-10,-5-6-7,5 6-15,0 0-6,0 0-17,0 0-15,0 0-6,-4-6-13,4 6-7,0 0-6,0 0-7,0 0-11,0 0-3,0 0-1,0 0-8,0 0-2,0 0-6,15-5 1,-15 5-5,12-4-2,-2 4 1,3-2-7,-2 1-1,3-1-1,0-1-12,5 1-12,-1 0-12,-1 0-13,-4 1-19,1-1-10,3 0-19,-5 2-20,1 0-17,-5 1-133,-8-1-274,12 1 122</inkml:trace>
  <inkml:trace contextRef="#ctx0" brushRef="#br1" timeOffset="151751.7065">29286 7221 129,'0'0'180,"0"0"-19,0 0-16,6 1-14,-6-1-16,0 0-11,14-8-2,-6 6-17,2 0-4,2-4-12,8 3-12,-3-2 0,-1-1-1,5 3-19,0-2-16,5 1-11,-6-2-13,7 1-16,0-1-24,-5 2-9,-3-3-11,3 2-29,-3 0-120,-4-1-228,4 1 101</inkml:trace>
  <inkml:trace contextRef="#ctx0" brushRef="#br1" timeOffset="152112.5544">29990 6759 78,'-9'-10'199,"9"10"-7,0 0-21,0 0-15,-8-7-21,8 7-17,0 0-10,0 0-12,0 0-9,0 0-10,0 0-7,0 0-7,4 25-6,-4-15-6,2-2-8,0 7-3,0 2 0,1 0-6,1 1-2,-2 0 0,1 1-9,0-1 1,-3 3-5,3-4-1,-3 3-1,0-1-1,0 0 1,2-2-2,-4 0-8,2-2-5,-2-3-1,1-2-10,-1 2-22,2-2-4,-2 0-17,0 1-11,2-4-26,0-7-28,0 12-19,0-6-115,0-6-273,0 0 121</inkml:trace>
  <inkml:trace contextRef="#ctx0" brushRef="#br1" timeOffset="152567.5783">30185 6794 146,'0'0'208,"-2"-8"-16,2 8-13,0 0-12,0 0-15,0 0-17,0 0-14,0 0-12,0 0-9,2-9-15,-2 9-10,0 0-10,12 0-1,-12 0-8,15 0-8,-5 1 0,3-1-8,0 0-2,1 0-3,-1 0-1,1 0-11,1 0-1,-1-1 1,-1 2-4,1-1-1,-1 0-5,-2-1 3,3 2 1,-1-2-8,-3 1-2,1 0 4,-4 0-3,-7 0 0,18 0-4,-12 0 1,-6 0-1,11 0-2,-11 0-2,0 0 2,7 1-6,-7-1 4,0 0 1,9 5-3,-9-5 2,5 3-5,-5-3 1,2 8 2,-2-8 2,2 9-2,-2-2 3,0-7-2,0 17 1,0-7-4,-2 2 6,2 0 1,0 2-4,-4 1 6,3 2-1,-1 0 0,-2 2-7,-1-2 8,0 2-2,-1-2 2,-1 0-7,1 1-16,2-2-8,-1 0-2,0-5-17,0 6-8,1-1-12,2-5-16,-1-1-20,3-1-11,-2 3-10,2-4-33,-2 1-97,0-3-271,2-6 121</inkml:trace>
  <inkml:trace contextRef="#ctx0" brushRef="#br1" timeOffset="153071.7221">30676 6861 32,'0'-11'147,"0"11"-17,0 0-9,0 0-8,0 0-15,-5-5-18,5 5-3,0 0-8,0 0-13,0 0 0,0 0-9,0 0 1,-3 20-10,3-10-4,-2 0-1,0 2-7,0 0 0,2 6-2,-4-4 7,3 3-11,1 0 8,0 2-10,-2-2 4,4 0 7,-2 0-15,1-3 5,-1-2-8,4 3-1,-2-1 0,2-3-3,0-2 2,4 0 0,-3 1-4,1-3 11,1 1-14,-1-3 9,0-1-3,2-2 1,1-1 1,1 0 6,0-2 0,1-2 2,-1 1 5,1-3-4,-3-2 0,2 2 5,-1-3-2,-1-1 1,1-6 2,-1 6-4,-2-4-3,-1 0-2,1-7-1,-2 2-5,-1 1 10,-3 0-11,0-2 1,-2 1-1,-3 2-5,1 0 5,-1 1-8,-1 1-3,-2 3 7,0 3 1,1-1-8,-2 3 0,-2 1 5,2 0-13,-2 3-3,-1 0-2,2 4-11,-1-2 3,1 2-15,-1 1 0,4 3-1,-2 0-25,4-4-13,-1 6-5,2-1-12,4-7-12,-3 12-109,1-6-230,2-6 101</inkml:trace>
  <inkml:trace contextRef="#ctx0" brushRef="#br1" timeOffset="153422.2905">31046 6752 98,'0'0'83,"0"0"-2,0 0-5,0 0 0,9 9-14,-9-9 7,0 8-6,0-8 4,2 10-2,-2-3 0,0 1 2,0 1 4,-2 0-2,2 3-9,0-2-5,0 6-2,-2-3-2,2 3-6,-2 0 1,4 1-4,-4-1-8,0 1 3,2 0-6,0-1-6,-1 0-1,2 1 3,-1-3-6,0 1-2,2-2-8,-2 1-15,2-4-11,-2 2-21,0-3-16,4 3-10,-4-5-17,2 0-23,-2 1-106,0-8-224,0 9 99</inkml:trace>
  <inkml:trace contextRef="#ctx0" brushRef="#br1" timeOffset="153759.7884">31298 6868 151,'0'0'167,"-9"-7"-14,9 7-19,-8-3-23,2-1 0,6 4-18,-9-4-8,9 4 5,-10-1-23,10 1-4,-12 4-11,12-4-5,-11 8-3,4-6-1,0 6-9,-2 0-3,2 2 2,-1 0-5,-2-2 0,2 4-8,3-2-3,-2 1 0,3 1 4,-3-2-10,2 1 3,1 0 2,2 1-6,0 0-3,0 0 4,1-3-7,1 2 3,0-1-5,3 2 5,-1-3-3,2 1-1,0-2-6,1 1-7,4-1-8,-2-2-8,2 0-17,5-2-14,1-2-27,6 2-20,-4-3-129,4-2-250,-3-2 111</inkml:trace>
  <inkml:trace contextRef="#ctx0" brushRef="#br1" timeOffset="154417.5663">31518 6885 66,'2'-10'164,"-2"10"-15,0 0-10,0 0-17,0 0-15,0 0-11,0 0-7,0 0-15,0 0-1,0 0-10,0 0-3,4 26-15,-1-15 3,-6-1-7,-1 3 2,2 2-5,-1 2 3,1 0-7,-4-1 0,2 0-6,1 0 0,-4 1 3,5 1-11,-1-3-1,-1 1 0,0 1-5,2-5 2,-3 0 3,3-2-3,2-1-12,-4-2-2,2-1-17,2-6 0,0 11-5,0-11-6,-6 7 8,6-7 5,0 0 0,0 0 1,0 0-5,0 0-1,0 0 2,12-18 0,-10 10 12,3-5-7,-1-3 6,0 0-11,1 0 7,0-8 0,-1 6 3,1 0 7,-5-1 4,4 3 23,-2 0 4,0-1-2,0 5 4,-2 2 5,1 2 2,1-1-1,-2 9-8,0-13-1,0 8-3,0 5 2,2-10-12,-2 10-5,0 0 1,2-6-1,-2 6-2,0 0-2,0 0-1,0 0-5,0 0 2,16 15-4,-13-10 1,1 5 2,0-1-3,0 3 0,2-2 0,-2 1 0,1 0 4,-1 1-1,2 3 2,-1-3-1,2 4-2,-2-4 2,1-1-7,-1 4 3,3-6-8,-2 1-3,-2 0 4,4-3-1,-5 0-1,3-2-1,0-1 4,0 1-4,1-3 8,-1 1 2,-6-3-1,14 0-2,-14 0 2,15-5-3,-8 0 13,2 0-3,-2-2 12,2-2-9,-1 0 6,2-4 2,-3-2 6,-1 4-4,1-4-2,0-2-4,0 2 1,-1 1-3,-1-3-5,-1 5 1,1 2-11,0-2 7,-3 0 0,0 3-6,2 3-10,-2-1-14,-2 0-16,0 7-12,1-8-17,-1 8-7,2-9-31,-2 9-22,0 0-136,2-10-289,-2 10 129</inkml:trace>
  <inkml:trace contextRef="#ctx0" brushRef="#br1" timeOffset="155242.3833">32374 6546 84,'0'0'154,"0"0"-12,0 0-16,-5-5-10,5 5-12,0 0-7,-9 1-11,9-1-11,-10 4-7,2-1-8,-2 5-2,-2-2 3,1 1-11,-3 2-6,-1 2-8,1 3-1,0-1-10,1-1 5,0 3-1,-5 4-5,7-3 0,-1 1 2,-1 10-4,-3-4-6,5 3 3,0 2-7,2 1 5,0 3-3,4 2 6,-3-2-6,2 1-4,4 2 2,-2-1-2,2 0 2,2-2-2,-1 2 0,2 0-1,1-2-5,2-3 2,1 0-1,4 0 4,-2-3 3,4 0-13,2-4-6,0 0 0,4 0 1,-6-7-16,7 6-6,2-4-6,0-2 5,-1-2-4,-4-4-3,5 3-5,5-2-6,-5-2-14,7-1-17,0-5-14,-4 0-16,0 0-87,6-4-210,2-1 92</inkml:trace>
  <inkml:trace contextRef="#ctx0" brushRef="#br1" timeOffset="155723.6237">32938 6565 101,'0'0'121,"0"0"-9,0 0-10,0 0-9,0 0-7,0 0-9,0 0-6,0 0-4,0 0-5,0 0 1,0 0-5,-27 83-6,27-83-7,-4 36-1,4-36-7,0 53 2,0-29 0,0-24-6,0 54-1,4-23 5,-4-31-1,0 63-3,6-32-4,-6-31-4,-4 59 1,2-27-7,2-3 1,0-29-5,-7 57 1,3-29 1,4-28 0,-5 51-4,5-51-4,-5 39 8,5-39-3,-6 35-6,6-35-1,-3 29 4,3-29-3,0 0 2,-5 32-5,5-32 0,0 0 4,0 0-12,0 0-8,-5 29-14,5-29-12,0 0 0,0 0-25,0 0-22,0 0-26,0 0-119,0 0-248,0 0 111</inkml:trace>
  <inkml:trace contextRef="#ctx0" brushRef="#br1" timeOffset="156059.5553">32621 7099 6,'0'0'190,"0"0"-23,0 0-14,0 0-17,0 0-16,0 0-13,0 0-8,0 0-14,0 0-7,0 0-6,0 0-6,10 16-10,-2-7-3,2-1-7,0 5 0,-10-13-9,0 0 0,41 38-2,-25-25-5,-16-13-14,31 26 7,-17-12 2,-14-14-5,31 22 3,-31-22-12,33 24 3,-10-10-1,-23-14-1,28 20-4,-28-20-1,22 16-9,-22-16-8,0 0-7,29 17-1,-29-17-12,0 0-5,0 0-20,27 11-4,-27-11-14,0 0-16,0 0-12,0 0-116,0 0-236,0 0 105</inkml:trace>
  <inkml:trace contextRef="#ctx0" brushRef="#br1" timeOffset="156364.4307">33118 7145 59,'0'0'160,"0"0"-8,0 0-20,0 0-5,0 0-9,0 0-7,0 0-13,0 0-2,0 0-15,0 0-6,-79 28-3,79-28-14,-16 23-4,16-23-6,-18 28-2,18-28-7,-19 32-6,19-32 3,-16 27-1,16-27-5,-16 30-4,16-30-3,-18 32-2,18-32-7,-16 24-15,16-24-13,-11 20-26,11-20-11,0 0-13,-14 24-21,14-24-16,0 0-29,0 0-80,0 0-227,-27 16 100</inkml:trace>
  <inkml:trace contextRef="#ctx0" brushRef="#br1" timeOffset="156831.3713">33283 6428 60,'0'0'173,"0"0"-10,0 0-22,0 0-17,0 0-8,0 0-18,0 0-11,0 0-7,0 0-8,0 0-9,0 0-5,0 0-7,0 0 0,0 0-10,0 0 8,53 51 15,-39-28-8,3-2-12,1 5 6,-3-3-5,2 2-7,-1 5-1,1-4-2,-2 3-6,0 2-8,-2-2-1,0 3 3,-1 1-3,-3 2 4,3 10-9,-6-1-1,-1-8 0,-4 10 1,-1-10-5,-1 0 5,-6 8-5,2-10 2,-6 2-3,0-4 0,1 2-1,-5-3 1,-1 1-4,1 0-5,-3-2-6,0 1-10,-1-3-20,0 1-7,0-1-22,1-3-27,-2-3-32,2 3-17,1-4-119,-2 0-281,19-21 125</inkml:trace>
  <inkml:trace contextRef="#ctx0" brushRef="#br1" timeOffset="164115.6926">13515 9124 87,'0'0'124,"0"0"-13,0 0-7,0 0-7,0 0-4,0 0-25,0 0 5,0 0-11,0 0-3,0 0-2,0 0-7,0 0-5,0 0-5,0 0-7,0 0-4,0 0 6,0 0-6,0 0-6,0 0-3,0 0-3,0 0 1,0 0-2,0 0-9,0 0 5,0 0 2,0 0 1,0 0-2,0 0-8,0 0-1,0 0 1,0 0-4,0 0 7,0 0 3,0 0 1,0 0-2,0 0 14,0 0-2,0 0-2,0 0 4,0 0 11,0 0-3,0 0 1,0 0-8,0 0 0,0 0 6,0 0-11,0 0 6,22-5-4,-22 5 0,0 0 0,0 0-2,0 0-3,9 0 0,-9 0-6,0 0 0,0 0-1,0 0 6,0 0-15,11 0 15,-11 0 8,0 0-2,10 0-1,-10 0-7,10 0 2,-10 0 0,8 0 0,-8 0-5,9 0-2,-9 0 2,10 0-6,-10 0 4,12 2-2,-12-2 4,13 0-1,-7 0-7,2 2 0,-8-2 3,15 1-1,-6-1-8,-2 0 10,2 2-5,-9-2 3,15-3 0,-8 3-7,-7 0 4,12-2 5,-12 2-4,12 2-1,-12-2 2,11 0 1,-11 0-5,9-4 0,-9 4-1,10 0-1,-10 0 1,12 0 2,-12 0-2,7 2 3,-7-2 1,9 0-4,-9 0-3,0 0 6,16-2 0,-16 2-2,11 0 0,-3 0-3,-8 0 3,12 0 3,-12 0 1,13 0-1,-5-1-1,-8 1-2,15-2 2,-7 2 0,-8 0-8,14-1 6,-8 0 1,-6 1 2,14 0-1,-14 0-4,12 0 2,-12 0 0,13-3-1,-13 3 2,11 3-1,-2-3 0,-2 0 3,-7 0-4,16 0 2,-11 1-1,3 0 3,-8-1-3,18 2 2,-9-1-4,-9-1 2,15 0-1,-3 0 1,-5 4-2,2-3 1,3 1 5,-2-2-5,1 2 1,1-2 4,-4 1-3,3-1-2,1 2 3,-1-4-3,-2 2-1,3 0 0,-3 2-2,1-2 4,0 0 0,-10 0 2,18 0-1,-7 0 0,0 2-3,-4 0 3,6-2-3,1-2 2,-1 2 2,-2 0 0,6 0 0,-7 0-4,9 0 1,-2-2-5,-3 4 6,-1-2-2,0-2 8,2 4-9,-3-2 5,1 0-2,-1-2 5,2 4-7,-2-2 2,-1 2-7,2-1 8,-4-1-1,2 1-3,-1-1 2,1 1 5,-1 1-7,-2 1 8,3-2-5,-3-1 1,2 3-2,1-2 2,0 1-4,1-1 6,1-1-3,-1 0 5,1 0-3,-2-1-1,2 1 0,0-2 0,1 4 1,0-2 3,0-2-2,-1 2-5,3 0 1,-5 0-1,0 0-2,3-1 1,-4 1 1,3 0 2,-3 1-3,-1-1 0,0 0 1,1 2 4,-2-2-2,1 1-2,-9-1 1,14 0 0,-6 0-6,-1 1 8,-7-1-2,14 0 2,-5 1 0,-2 1 1,-7-2 2,16 2-1,-6-2-5,2 0 1,-3 0 3,4 0 2,-3 0-7,3-2 3,-3-1-4,4 3 5,0 0-1,-2-1 0,-1 2-7,-1-3 6,0 3 5,-10-1-3,19 0-3,-7 0 1,-3 1 1,2-1-1,-3 0 2,0 0-1,-8 0 1,13 1 3,-3-1-3,-10 0-1,13 2 2,-7-2 1,-6 0-5,15 2-5,-7-2 5,-8 0 4,16 0-4,-7 3 2,-2-3 1,3 0 4,2-2-3,-1 2 2,-2 0-4,3 0 1,-1 0-4,0 0 5,0 2 1,-2-4-2,1 2-4,1 0 3,-3 0 0,2 2 3,-10-2-3,15 0-2,-8 2-1,-7-2 3,14 2 1,-6-1-1,-8-1 0,13 0-3,-7 1 3,2 2-3,-8-3 4,14 0-2,-5 0 2,-9 0-2,15-2-1,-3 4 4,-5-2-2,1 0 1,3 0 0,-1 0-1,1 0 1,-2 0-1,2 0-1,0 0 2,0 0 0,1 0-4,-1 0 5,-1 0-1,0 0-3,1 0 3,-1 0 1,1 0-1,-2 0-1,2 0 8,0 0-9,-2 0-2,1 0 2,-2 0-2,3 0 2,-4 0-1,-7 0 5,16 0-4,-9 0 1,-7 0-1,14 0 3,-8 3-3,-6-3 2,13 0 1,-13 0-3,14-3 3,-14 3-1,13 0-2,-8 0 4,-5 0-1,14-2-2,-6 1 1,-8 1-2,11-1 1,-3 1-1,-8 0 0,13-1 6,-13 1-4,8-4-5,-8 4 1,10 0 4,-10 0 1,7-3 2,-7 3 1,0 0-2,0 0-5,11 0 2,-11 0-2,0 0 4,7-4-2,-7 4-4,0 0 4,0 0-3,0 0 2,0 0 1,0 0-2,0 0 2,9-2 0,-9 2-3,0 0 9,0 0-8,0 0 6,8 0-2,-8 0-2,0 0 4,0 0-2,0 0-1,0 0 0,0 0-2,9-1 9,-9 1 8,0 0 7,0 0-2,0 0-1,0 0 10,0 0-7,0 0 3,0 0-1,0 0-2,0 0 0,0 0-4,0 0 0,0 0-1,0 0-2,0 0-5,0 0 0,0 0-1,0 0-5,0 0 2,0 0 0,0 0-1,0 0-4,0 0 1,0 0 3,0 0-2,0 0-3,0 0 5,0 0-3,0 0 1,0 0 0,0 0-1,0 0 4,0 0-6,0 0 2,0 0 0,0 0 1,0 0 0,0 0 0,-13-15-3,13 15 0,-11-7-1,4 5-2,7 2-4,-11-7-2,2 4-8,1 1 5,-2-1-2,1 0 0,0-1 3,-2 0 2,0 1-2,1 0-5,-1 2 3,0-2-2,-1 2 8,2-2 0,-1 2-2,1-2 2,-1 0 2,0 1 0,2 2-1,9 0 1,-13-2 1,8-1 1,5 3-6,-12-1 3,12 1 3,-9-1 2,9 1-1,0 0 4,-10-2-2,10 2-2,0 0 2,0 0-5,0 0 1,0 0-2,0 0 4,0 0-1,0 0 1,0 0-1,0 0 2,0 0-2,0 0-1,0 0 1,0 0-1,0 0-2,0 0 0,0 0 1,33 3-4,-26-2-1,1 2-2,0-1-3,1 3 3,-1-2-3,3 1 3,1 1-3,-3-2-9,5 1-2,-5 2 0,4-2-10,-2-1 8,0 1-1,-2 1-3,3 0 5,1-4 1,-4 3-2,3 0 6,-2 2-2,2-2 6,-3-3-4,0 3 5,2 1 4,-4-4-2,0 1 4,-1 2-2,4-2 4,-2 1 1,-1-3 1,-7 0 0,11 3-3,-11-3 4,10 2 0,-10-2 2,8 0 0,-8 0 3,0 0 0,5 3-6,-5-3 10,0 0-5,0 0-1,8 0 2,-8 0 3,0 0-4,0 0 2,0 0 4,0 0-4,0 0-11,0 0 9,6 5 2,-6-5 1,0 0 0,0 0 0,0 0-3,-14 9 7,14-9-4,-11 3 5,4-1 2,-3 3-4,2-3-2,-1 5 11,2-2 2,-2 0-4,0-2 2,0 2-3,0 2 5,-2 0-5,2 0 2,-3-3 3,2 3-5,-2-3 1,5 1-4,-2 4 4,1-2-6,-2-2 2,4 0-8,-3 2 3,2-4-2,0 2 6,2-1-3,5-4-6,-8 5 8,5-2 2,3-3 1,-8 4 0,8-4-2,0 0 1,0 0-1,0 0-1,0 0-6,-2-16 2,2 4-3,2 2 3,0 0-2,0-4 0,0-3 1,1 1 2,-3 3-2,0-4 2,0 2-2,2-2 1,-4 0-1,2 5-1,-1 0-1,-1 2 3,0-1 3,2 3-5,0 8 1,-2-13-2,2 13-12,-2-11-1,2 11-25,-2-6-17,2 6-21,0 0-13,4-9-28,-4 9-26,4-7-121,-4 7-287,7-3 128</inkml:trace>
  <inkml:trace contextRef="#ctx0" brushRef="#br1" timeOffset="168025.5573">13472 9228 22,'3'-6'104,"-3"6"2,0 0-9,0 0-10,0 0 2,0 0-11,0 0 1,0-8-9,0 8-2,0 0-6,0 0-4,0 0-3,0 0-1,0 0-9,0 0-3,0 0 1,0 0 1,0 0-11,0 0 0,0 0-10,0 0 4,0 0 0,0 0-2,0 0-2,0 0-1,6-4-5,-6 4 1,0 0-3,0 0 2,0 0-4,0 0-1,0 0 0,0 0-15,11 1 7,-11-1 5,0 0-6,0 0 5,0 0 2,0 0-5,10 4 2,-10-4-2,0 0-2,5 3 0,-5-3 5,7 5-1,-7-5-14,4 5 7,-4-5 3,2 4 5,-2-4-8,6 7 2,-6-7 2,4 5 2,-4-5-1,3 9 3,1-3-5,-4-6 3,2 10 1,0-3 1,-2-7-2,2 12 0,1-6-1,-2 2 2,2 0 0,-1-1 0,1 2-4,-1 1 1,2-3-2,-1 3 4,0-1-5,-1-1 0,2 3 5,-3-2 0,2 0-16,-1 2 12,1-1-1,2 1 4,-3 0-4,1-1 5,-1 1-2,0 1 2,0-1-2,-2 3 5,1-1 1,2 1 3,-6-1-2,3-3-3,-1 4 5,0-2-3,1-2-1,-1-1-2,-1 3-1,2-3 7,-1 1-7,1 0-1,-1 0 0,1 0 0,0-1-2,1-1 4,-1 4-4,0-3 1,0-1 2,1 1 1,-1 3-3,-1-4-5,1 4-1,0-5 2,-2 4 0,2-3 3,-2 5 2,2-2-2,0-1 1,-4 1-2,2 0 8,1 1-9,-1 0-3,1-2 3,1 1 0,1 0 5,-2 1-1,1-2-4,0-2-4,0 3 4,1-1 2,1-1-2,1-1 2,-1 2 1,0-2-10,-2 1 5,3 0 3,-1-4 1,0 2-5,0 1 2,-2-1-2,1 1 5,2 3 2,-3-5-5,0 1 7,0 2-7,0 0-4,0-2 4,0-7-1,0 15-1,0-10 5,0-5-4,0 14 0,0-7 1,0-7 4,0 13-4,0-5 1,0-8 2,0 13-5,2-7 2,-1 1-3,-1-7-1,2 12 2,-1-5 3,2-1-3,-2 0 2,-1 3-3,4-2 6,-4 1-2,2 2-2,-2 1 1,1-2 3,-1 0-1,1 0-2,0 1-2,-1-10 0,-1 15 2,2-6-1,0-1 2,1 0-2,-2-8-1,1 16 2,0-11-1,-1 2 1,3 0-4,-3-7 5,2 13 2,-2-6-5,0-7 1,0 11 4,2-4-1,-2-7-4,0 8 1,0 0 2,0-8 4,0 12 5,0-12-3,-2 11 1,0-3-1,2-1 4,-4 0 0,4-7-3,-1 12-3,-1-7 2,1 3 2,-1-1 1,2-7 2,-1 12-3,-1-6-1,-2 2 1,4-8-5,-1 13-1,0-7 0,1-6 1,-2 12-9,2-12 9,-1 9 0,1-2 1,0-7-4,0 0 3,0 12-4,0-12 3,0 9-1,0-9-1,0 8 4,0-8 1,-1 9-6,1-9 5,0 0-10,1 10 8,-1-10 1,0 0-2,-3 9-2,3-9 4,0 8-3,0-8 2,-2 8-4,2-8 2,-4 8 2,4-8-2,-4 8-2,4-8 1,-2 7 2,-1-2 1,3-5-2,-2 7-2,2-7 1,-4 8 2,1-2-3,3-6-1,-3 8 6,0-3-4,3-5 0,-1 8 1,1-8 4,-3 9-3,3-9-4,-3 9 0,3-9 1,-1 8 1,1-8 1,0 8-5,0-8 4,-4 9-1,4-9 5,0 8-3,0-8 1,-1 9-3,1-9-1,-1 8 0,1-8 5,-2 8 0,2-8-6,0 0 2,2 10-1,-2-10 2,0 8 1,0-8-1,0 8 0,0-8 0,0 0 4,1 11-7,-1-11 5,-1 11-1,1-11-1,2 8 5,-2-8-7,-1 9 2,1-9-2,-1 10 2,-1-3-1,2-7-1,0 9 4,0-9-1,-1 12-2,0-7-2,1-5 2,-1 12 0,1-12 4,-3 11-2,3-4-6,0-7 8,0 11-8,0-11 8,0 11-3,0-6-1,0-5 1,0 13-1,0-13 3,0 9 0,0-2-3,0-7 4,0 13-2,0-13-1,0 10-1,0-3 0,0-7 2,0 9-2,0-9 3,3 12-1,-3-12-4,-3 10 6,3-3-5,0-7 4,-2 9-1,2-9-3,-2 12-2,1-6 2,1-6-1,-4 11 3,4-11 0,-4 10 0,2-3 1,2-2 0,0-5 0,-4 14-1,3-8-1,1-6 2,-3 15-2,2-9 5,1-6-4,-2 11 0,-1-5-4,0 0 5,3-6-2,-2 13 0,0-8 4,2-5-5,-1 13 0,0-8 5,1-5-1,0 11-2,0-3 1,0-8-4,-2 10 0,2-10 3,0 12-1,0-12 1,0 12-4,0-12 4,-2 10 2,1-3-4,1-7 0,0 9-2,0-9 1,0 14 2,0-8-1,0-6 3,-2 12-2,1-5 2,1-7-1,-1 13 2,2-8-10,-1-5 10,-4 13-4,4-8-1,0-5 7,-1 17-3,1-10 3,0 3 0,-2-2-3,0 2 2,2-1-4,-1 0 2,1-9 1,-1 14-4,-2-5 0,3-2 1,0 3-2,0-1 6,0 0-5,3 1 6,-2 0-11,-1-2 4,0-1 2,0 1 0,0 3 1,0-5 3,1 2 0,-1 2-2,0-10-3,-2 15 2,2-8-2,-3 0 4,3 3-2,-1-3 0,1-7 1,-1 15 0,1-8-2,-2 2 3,1-1-10,-1 0 10,0-1-3,2 2 2,0-9-1,-2 14 0,2-6 2,-3 1-7,0 0 2,2 2 2,-1-4 1,2 3 0,-2-3 0,2-7 4,-2 14-5,-1-7 3,2 2-3,1 0-2,0-9 3,0 16 0,0-8 1,0 1-1,0 0-1,-2 2 4,2-4-3,0 3-1,0 0 2,-2-1-7,4 1 7,-4 0-7,2 0 11,0-1-6,2 3-1,-2-3 4,-2 1-1,2 1-6,0-2 7,-2 1-2,2 0 3,-2-1-4,2 3-3,-1-4 4,-1 3 2,2-1 0,-3 0-1,3-1 2,-1 0 0,-1 0-5,2 0 1,0-1 3,0-8-1,0 17 0,0-10-3,0 0 1,-2 0-2,4 5 2,-2-4 0,0 1-1,2-1 1,-2 2 2,1-1-6,-2 1 5,1-1 0,0 0 1,-2 1 0,2 0-3,2-1 2,-2 1-1,0 0-3,0 0 6,0-1-1,0 3 0,0-3 0,-2 1-4,2-2 1,-2 3 4,1-2-3,-1 0-1,4 0-2,-1 2 7,-4-2-7,3 0 2,0 2 1,0-4-1,0 4-1,0-1 2,0-4 2,-1 5 1,4-2-6,-2 0 5,-2 3-5,1-4 4,0 1 1,-2 1-4,2 0 1,0-1 2,-1 1-2,0-1-1,1 3 5,0-4-3,0 1-3,-2-1 3,2 1-2,-1 1 3,1 0-2,0-3 2,-1 2-3,2 2 5,-1 0-4,-1-4 2,2 1 0,-1 1-2,0 1 1,1 0 1,-1-1 2,0-1 0,0 1-3,3 1 0,-2 0-1,1-1-1,-1 1 2,-2 0 2,1-1-4,0 2 2,0 0 1,0-1-1,-2 0-2,2-2 5,-1 3-4,0-1 3,1-1-3,-2 3 3,2-3-4,-1 1 5,0 0-2,-1-2-5,2 4 7,0-3-4,0 1-2,0 0 5,-3-1 0,3 0-2,0 2-2,0-1 2,0-3 2,0-7-4,3 14 4,-3-4 0,0 0-2,0-1 1,0 0-3,2 0 0,-2-1 2,0 0 0,0-8-1,0 13 0,0-7 0,0-6-1,1 12 6,-1-12-2,0 10 0,0-10 2,-1 11-5,1-11 3,-2 9 1,2-9-4,0 7 1,0-7 4,-4 7-4,4-7 1,0 0 0,0 10 1,0-10-2,-2 7 0,2-7-3,-1 8 1,1-8 3,0 0 2,1 9-1,-1-9 1,0 0-6,0 9 8,0-9-3,0 0-4,-1 10 0,1-10 8,1 7-7,-1-7 3,0 0 0,2 10 0,-2-10 2,0 0-5,4 8 5,-4-8-8,0 7 7,0-7-2,2 5-4,-2-5 1,0 0 1,2 9 4,-2-9 0,3 7-4,-3-7 2,0 0-1,3 5 2,-3-5-1,0 0-3,0 0 4,0 0 1,5 5-6,-5-5 8,0 0-4,0 0 0,0 0 4,0 0-2,0 0 5,0 0-3,0 0 4,0 0-3,0 0 1,0 0 0,0 0 2,0 0 0,-5-24-1,5 24-4,-2-7 8,2 7-6,-5-9 4,5 9-4,-3-8 1,-1 3 0,4 5 0,-6-10 1,4 6-1,-3-2-1,5 6-1,-8-9-1,4 4 0,-1 0-1,0-2 1,1 2 1,0 0 0,-1-3-3,-3 2 4,2-4 4,1 5-1,-3-3 0,2 2 2,-3-1 5,3-1 0,2 4-1,-4-2-3,3 2 0,5 4 2,-14-5-2,6 1-1,2 1 0,-1 0-1,7 3-3,-13 0 0,5-2-1,8 2 0,-13 0-2,13 0-1,-8 2 0,8-2-2,0 0 1,-12 0-2,12 0 2,-6 3 0,6-3-2,0 0-3,-4 7 4,4-7-3,0 0 5,3 12 0,-3-12-5,6 12 5,0-5-2,1 0 3,0 3-11,3-2 2,0-1 4,5 2-3,0-1 1,1 1 0,-2-3 4,3 2-10,-2 0-8,2 1-4,-3-1 7,2 0-13,-4-3-2,0 2 0,0 0-1,2 0-1,-2-1 4,-3 0 3,1 0-1,0 0-5,-2-1 8,-1 1 6,-3-2-1,0 0-5,-4-4 7,9 6 3,-5-4-2,-4-2 9,6 5-1,-6-5 7,0 0-2,0 0 3,0 0 3,0 0-4,0 0 8,0 0 5,0 0 4,0 0 4,0 0-2,-7-24 0,7 24-4,-6-13 7,3 7-2,0-4-6,1 0 7,-2 0-7,0 1-1,0-1 3,3-2-5,-2 4 0,3-3 3,-1 2-6,1 0-2,0 0 1,1-1-1,1 3-4,-2 7 3,3-15 0,2 10 1,-1 0-1,0-3-1,5-1 1,-4 1-5,3 0 2,-3 1-2,3-1-3,-2 1 0,0-1 4,-2 4-3,0-2-1,0 1 0,0 1 4,-4 4-5,6-9 7,-6 9-3,0-8 0,0 8 1,0 0-2,-7-12 6,7 12-5,-8-5-3,3 1 0,5 4 1,-17-3-2,7 2 4,-3 2 0,0-1-2,1 3 2,-5 2-9,0-1-7,3 0-15,0 4-4,-4-1-20,3 3-25,-4 0-23,3-2-32,0 3-151,2-1-309,0 0 137</inkml:trace>
  <inkml:trace contextRef="#ctx0" brushRef="#br1" timeOffset="169156.6257">13450 13314 16,'0'0'102,"0"0"-16,0 0-3,0 0-4,0 0-3,0 0-9,0 0 4,-9 3-7,9-3-5,0 0-2,0 0-7,0 0-1,0 0-13,0 0 6,0 0 6,0 0-6,0 0 3,0 0-10,0 0 7,0 0-8,0 0 1,27 0-1,-27 0-4,11 4-14,-5-3 3,1 1 4,-7-2 5,20 2-6,-10-2-18,2 0 14,1 0-2,4 0-1,1 0 3,2-2 2,0 1-16,1 0 8,3 0-5,3-3 1,4 2-2,-2-1-1,3 0-2,-1 0-1,-2 1-12,-1-2 1,-1 1-10,-5 1-10,-2 1-8,-2 0 3,1 1-4,-6-1-5,-2 1 1,1 2-1,-3-1-1,-1 1-5,-2-1 1,0 3 3,-1-1-9,-5-3-16,6 7-4,-6-7-66,-2 7-152,2-7 67</inkml:trace>
  <inkml:trace contextRef="#ctx0" brushRef="#br1" timeOffset="169728.2782">14535 13285 51,'0'0'115,"0"0"-6,0 0-9,6-5-16,-6 5-8,9-2-10,-1 0-6,0 1-5,1-2-8,0 2 0,1-4-3,0 3-5,-4 1-11,4-1-12,1 0 12,-4 2-1,-7 0-3,18 0-3,-11 0-12,1 1 14,-8-1-12,12 3-1,-3 0-1,-3-3-2,1 2 3,0 1 8,2-2-10,-2 2-2,4-3-9,-2 1 6,0 0-16,0 0 14,3 1-22,-2-2 12,2-2 1,1 2-9,-2-1-1,3 0-19,2 1 21,-3-1 5,5-2-3,-4 2-3,-1-2 3,3 3-3,-3-2 5,6 0-4,-2-2 4,1 4 0,-7 0-3,3 0 3,-3 0-2,1 1-3,-4 1-10,-1 1-8,0-1-4,-7-2 2,9 5-6,-6 0-18,-3-5-37,2 6-106,-2-6 47</inkml:trace>
  <inkml:trace contextRef="#ctx0" brushRef="#br1" timeOffset="170351.4447">15418 13302 87,'0'0'130,"0"0"-21,0 0-8,0 0-5,0 0-14,8-2-1,-8 2-6,0 0-3,9-2-12,-9 2 9,12 0-7,-12 0-11,9 0 0,-9 0 3,16-3-10,-9 2-1,-7 1-7,17-2 6,-7 2-11,0-3 5,2 2-8,-1 0 4,0-3 0,7 1 14,-2 0-5,2-1-5,0 3-2,0-3-3,0 4-3,-7-2-2,7 2-4,0-2-5,-6 1 3,1 1-6,1-2 0,-1 2 2,-2-2-5,1 2-5,-2 0 6,4 1-4,-3 0-5,0 1 8,3-1-5,-3-1-7,0 0 3,1 2 2,-1-2-4,1 0 1,-2 2-2,-1-2-7,-2 0 5,2 3-3,-9-3 8,16 0-4,-7 0 1,-2 0-6,-7 0 3,13 0 0,-3-3-2,0 1 5,-1 0-6,-2-1 5,-7 3-6,14-5 1,-6 4 4,-1 0-4,2-2-4,-9 3-2,9-1-4,-9 1 3,9-1 1,-9 1 3,0 0-7,7-2 6,-7 2-8,0 0 6,0 0-4,0 0 4,0 0 3,0 0-19,5 8-2,-5-8-6,0 0-16,0 0 3,0 0-11,-2 11-10,2-11-8,0 0-11,-6 9-103,6-9-210,-8 5 93</inkml:trace>
  <inkml:trace contextRef="#ctx0" brushRef="#br1" timeOffset="172832.1637">16014 9282 98,'0'0'127,"0"0"-6,-6-4-17,6 4-5,0 0-17,0 0-4,0 0-8,-4-7-5,4 7-7,0 0-8,0 0-6,0 0-7,0 0 8,0 0-12,0 0 4,0 0-10,0 0 12,0 0-11,0 0 2,0 0 7,0 22-5,0-22-9,0 0 12,2 10-3,-2-10 1,2 9-1,-2-9 2,0 12-4,3-2-2,-3-3-9,0 5 4,0-2 1,3 2-6,-1 3-1,-2 1 3,2-1-7,-2 0-3,2 3-1,0-1 1,-2 1 0,3-1 1,-1 0-1,2 2 1,2-2-11,-3 0-16,4 1-10,-4 0-19,3-1-16,0 0-11,1-2-23,1 1-21,-4 1-111,0-5-247,-2-2 110</inkml:trace>
  <inkml:trace contextRef="#ctx0" brushRef="#br1" timeOffset="173202.5843">15995 10202 120,'0'0'136,"-4"8"-12,2-3-7,0 1-7,0 4-7,-2-5-13,2 4-6,-2-1-6,4 2-10,-3 0-2,1 2-10,0-3-5,2 3-10,-2 0 1,0-2 0,0 2-11,4 1-5,-4-1 2,2-1-2,2 2 1,0-1-10,-2 4-11,4-1-15,-2-3-14,1 0-14,1-1-19,-2 0-8,1-1-23,2 1-116,-5-3-219,2 2 98</inkml:trace>
  <inkml:trace contextRef="#ctx0" brushRef="#br1" timeOffset="173589.695">16077 11088 98,'-3'8'137,"3"-8"-14,0 0-7,0 0-7,0 0-7,3 8 1,-3-8-17,0 7-4,0-7-10,0 0-8,0 14-10,0-14-4,2 10-7,-2-10 4,0 11-8,0-4-6,0 0-5,0-7 4,0 12-8,0-6-2,2 1-3,-2-7-17,0 12-10,0-12-16,0 12-3,2-7-13,-2-5-16,4 8-15,-4-8-5,3 8-31,-3-8-73,0 8-194,0-8 86</inkml:trace>
  <inkml:trace contextRef="#ctx0" brushRef="#br1" timeOffset="174012.1539">16071 11701 35,'0'0'127,"3"9"-3,-3-9-10,0 9-5,0-9-10,-3 14-12,1-8-8,0 5-10,2-1-2,-2 1-14,0 1 4,2-1-10,-1 2-2,-1 2-6,0-4-5,2 3-5,-2-1-8,0-2 3,2 1 0,0-1-5,0 1 0,0 3-9,0-4 2,0 1 7,0-1-25,2-1 8,0 1-13,0 3-16,1-5-20,-3 2-13,4-2-11,-4 1-27,2-2-76,0-3-189,-2 3 83</inkml:trace>
  <inkml:trace contextRef="#ctx0" brushRef="#br1" timeOffset="174342.4993">16085 12496 28,'-4'10'117,"0"2"-18,4-3-1,-3 3-6,0 0-3,-1 1-17,4-3 0,-4 2-2,4-2-16,-1 3-5,1-1-5,0 0 1,1 1-5,-1-3-4,4 2-3,0 4-12,-4-5 1,6 1 2,-2 0-3,0 1-12,-2-1 0,3-1-20,-1 2-9,0-2-11,-1 2-14,0-1-4,-1 5-16,0-5 2,-2 0-81,4 0-155,-4-3 69</inkml:trace>
  <inkml:trace contextRef="#ctx0" brushRef="#br1" timeOffset="174652.1538">16062 13285 39,'0'12'109,"0"-12"-7,0 12-8,0-6-2,0-6-5,-4 14-1,4-3-8,-4-1 2,4 2-17,-4-2 5,3 2-4,-3 5-1,-3-2-7,4-4-3,-1 1-5,0 0-6,2-1 1,-1 3-8,3-4-6,-4 0-3,4 2 5,0-2-10,0-3-7,0 2-13,0-2-4,0-7-11,4 10-5,-2-6-9,-2-4-17,7 6-9,-3-3-19,-4-3-23,5 4-86,-5-4-198,0 0 88</inkml:trace>
  <inkml:trace contextRef="#ctx0" brushRef="#br1" timeOffset="176202.2849">13530 9269 42,'-10'-2'95,"10"2"-6,-11-3-9,4 3 8,7 0-13,-12-7 5,5 6-3,1-3-10,6 4-4,-15-5-10,8 2-6,7 3-2,-11-5-8,4 3 5,1-3-6,-1 3-3,7 2-6,-9-6-5,9 6 1,-11-3 10,6 0-5,5 3 6,-9-3-4,9 3-1,-6-4 0,6 4 4,0 0-3,-8-3-7,8 3-3,0 0-6,0 0-11,0 0 14,0 0-5,0 0 1,0 0-13,0 0 11,0 0-8,0 0 4,0 0 2,0 0-2,0 0 2,0 0 1,0 0-4,0 0 2,0 0-3,0 0 5,4 19-3,-4-19-1,0 0-5,0 0 1,2 11 3,-2-11 3,2 6-3,-2-6-4,2 5 3,-2-5-4,4 5 3,-4-5 3,0 0-8,6 7 5,-6-7-2,0 0-1,9 3 3,-9-3-5,8 2 1,-8-2-6,0 0-5,10 1-5,-10-1-3,0 0-9,11-1-7,-11 1 5,0 0-6,13-2-1,-10-1-4,-3 3 5,6-4 13,-6 4 3,0 0-19,8-5 20,-8 5-3,0 0 5,5-5 6,-5 5 1,0 0-12,0 0 3,8-4-4,-8 4-3,5-4 0,-5 4-4,5-4 5,-5 4-9,0 0 5,9-7 6,-9 7-3,8-5-10,-6 0 6,-2 5-18,8-8-1,-3 4-62,-1 1-120,1-4 53</inkml:trace>
  <inkml:trace contextRef="#ctx0" brushRef="#br1" timeOffset="177201.9252">13607 9157 16,'0'0'57,"0"0"-3,0 0-1,0 0-2,0 0 2,5 3 0,-5-3-5,0 0 3,0 0-1,0 0 7,0 0-8,0 0-3,0 0-12,0 0 2,0 0 7,0 0-3,0 0-7,0 0-10,0 0 2,0 0-5,0 0 5,0 0-10,0 0 4,0 0-13,0 0 4,0 0 2,-10 9 3,10-9-2,0 0 0,0 0-1,0 0 3,0 0-12,0 0 9,0 0-8,-9 0 4,9 0 2,0 0-3,0 0-6,0 0 3,0 0 3,0 0-11,0 0 5,0 0 0,-16-4-2,16 4 8,0 0-12,-7-3 9,7 3 2,0 0 1,-8-4-6,8 4 8,0 0-4,-6-5 0,6 5 7,0 0-9,0 0 11,-8-5 3,8 5-5,0 0 1,-5-3 7,5 3 7,-4-5 3,4 5 4,0 0-4,0 0-4,-6-5 1,6 5-1,0 0-1,0 0 1,-4-6-7,4 6 5,0 0-8,0 0 5,0 0-8,-7-3 2,7 3-6,0 0 1,0 0 1,0 0 0,0 0-8,0 0 4,0 0 5,-8-3-4,8 3 1,0 0 2,0 0-6,0 0 5,0 0-1,0 0 1,0 0 5,0 0-6,0 0-3,0 0 2,0 0-1,0 0-4,0 0 0,0 0-1,-8 8 1,8-8 0,-1 9 0,1-9-1,0 8-7,0-8 7,1 12 2,0-5 2,-1-7-3,2 12-4,-2-12-8,0 10 11,0-10-2,1 10 1,-1-10-1,2 7 6,-2-7-3,0 0-3,2 8 3,-2-8-2,0 0 1,0 0 0,0 0 6,0 0-1,0 0 1,0 0 6,0 0-9,0 0 4,16-18-1,-12 11-4,-1-3 4,2 0-5,-1 1 4,-2 0 2,2 1-11,-4-4 7,3 4 1,-1-1-3,-1 2 2,-1 7-1,0-14-3,2 7 4,-2 7 1,-2-9 1,2 9-3,0 0 0,-2-12-5,2 12 3,-8-5 3,8 5 0,-6-3-2,6 3-3,0 0 1,0 0 1,-16 6 0,16-6-3,-10 6 0,6-3 1,-1 2-2,-1 0 2,1-2-13,0 4 13,1-2-1,-1-2-11,5-3 12,-4 14 7,1-9-4,3-5-4,0 10 4,0-10-5,3 14-2,0-9 4,-1 2 2,2 4 5,-3-5-8,2-1 4,2 0-5,0 1-2,-2-2 5,0 3-1,-3-7 2,9 7-7,-5-4 4,2-1 0,-6-2 4,8 6 2,-8-6-3,7 1 2,-7-1 4,0 0-3,11-3-7,-11 3 6,9-6 0,-9 6-7,6-8 4,-2 1-1,0-1 2,0 3-2,-1-2 3,2 2-2,-5 5 4,2-12-3,-2 6 1,0 6 2,2-11-4,-2 11 0,0-12 0,0 12 2,-2-10-3,2 10 2,-4-11 7,4 11-2,-3-8-5,3 8 0,-4-7 2,4 7-3,-7-6-2,7 6 3,-5-4-4,5 4 2,-9 0-6,9 0 4,0 0-1,-15 5 5,10-3-12,0 2 6,-1 0-10,6-4-5,-8 10-4,5-6-3,-3 6-21,2-3 1,0 1-10,2 1-15,-2 3-2,1-7-3,3-5-11,3 17-20,-6-10-118,3-7-244,3 13 108</inkml:trace>
  <inkml:trace contextRef="#ctx0" brushRef="#br1" timeOffset="180636.9315">13593 9193 63,'0'0'98,"0"0"-6,0 0-7,0 0-10,0 0 2,0 0 1,0 0-5,0 0-8,0 0-4,0 0-5,0 0-3,0 0-6,0 0-5,0 0-5,0 0-3,0 0-1,0 0 2,0 0-3,0 0 6,-11 10-5,11-10-4,0 0 3,-4 10-8,4-10 4,-3 5-1,3-5 0,0 0-6,-2 7 1,2-7-4,0 0-5,-2 10 4,2-10-1,0 0-5,-1 9 0,1-9-5,0 0 2,0 8 5,0-8 0,0 0 5,4 12-4,-3-8 5,-1-4-5,3 10 8,-2-3-7,-1-7 4,1 10-4,2-1-2,-1-2-2,2 1-3,-2 0-2,0 3 5,1-3 0,0 2 1,0-1-19,0-1 11,-1 1 2,1 0 3,3 1-1,-3-1 0,0-1-2,0 0-1,3-2 1,-2 2-1,1 0 0,-1 1 2,2-1-4,0 1 5,-1-1 3,1-1-5,-1 4-9,2-5 6,-1 3-2,-1-1 3,1-1-3,-2 2-2,4-1 10,-4-4-6,1 6-2,-1-5 1,2 3-2,-1-1-2,2 2 3,-2-1 5,1-1-6,-1 0 3,1 0 0,1-2-3,-2 2-3,-2 1 5,2-1-2,0 0-1,-1-1 4,0 0-2,2 0 0,-3 0 4,-1-1-5,2 1 3,1 0-3,-1-3 0,2 4-3,-2-2 1,-1 0 3,0-1 1,1 4-2,-4-8-1,7 9-2,-5-4 1,2-1 2,0 0 0,-4-4 1,6 12 0,-2-8-3,-1 1 4,1-2 1,-2 4-2,-2-7-1,7 10 0,-1-8 5,-2 3-2,-4-5-6,6 8-1,-2-4 7,-1-1-5,-3-3 6,6 7-2,-2-3-4,-2 1 2,-2-5 1,7 8-3,-2-5 1,-5-3-2,4 8 9,-2-3-8,-2-5 1,5 9 2,-1-5-2,-2 2-1,-2-6 2,6 6 2,-6-6-1,4 9 0,-2-6-2,-2-3 1,7 7-3,-7-7 3,5 7-3,-1-5 4,-4-2 0,7 4 2,-7-4-7,4 7 6,-4-7-2,5 6 0,-5-6 0,6 4 3,-3 0-6,-3-4 7,8 5-8,-8-5 5,5 5-5,-3-1 2,-2-4-2,5 8 2,-3-1 0,-1-1 4,2-2 1,-3-4 0,5 9-3,-5-9 4,2 8-2,0 0-2,0-4-3,1 3 2,-3-7 0,5 7 2,-3-2-3,1 0 2,-3-5-1,6 10 0,-2-8 3,-1 3 0,1 0 4,-4-5-8,7 9 4,-4-5 0,-3-4-4,6 7 2,-2-1 0,-1-3 0,-3-3-4,6 9 5,-2-5-1,0 0 3,-1 1-2,2 1-2,-5-6 2,4 7-2,-1-3-2,1 2 0,-4-6 3,6 6 5,0-1-6,-4-1 3,-2-4-1,6 10 1,-3-8-4,-3-2 4,6 10-2,-4-7-4,1 1 3,-3-4 0,4 10 0,1-5 1,-5-5-2,3 10 3,-1-6-2,2 1 2,-4-5-5,4 10 2,-1-7 2,-3-3 3,6 11-5,-4-8 1,0 3-6,-2-6 5,4 7 1,-4-7 2,6 9-3,-3-4 6,-3-5-5,5 7-3,-2-3 6,-3-4-5,4 11-1,-2-7 4,-2-4-1,4 12 2,-2-7-1,-2-5 0,2 10-4,0-2 4,0-3-1,-2-5 3,2 13-5,0-8 3,0 2 0,-2-7 2,0 10-3,1-5 5,1 2-9,-2-7 2,4 12 4,-4-5 2,3-2-2,-1 0-4,-2-5 4,4 12-2,-1-6 5,-1 0-4,1 1 0,-3-7 0,6 10 6,-3-3-7,-1 1-4,0-3 7,2 0-4,-2 2 2,1 1-6,0-4 1,0 3-4,-2-1 5,5 3-4,-4-2 4,0 2-4,3-4 7,-1 2-5,-1 1 3,2-3-1,-1 4-2,-2-4 0,2 1-3,1 3 0,-1-4 1,-1 2 1,-1 1 1,3-3-6,-5-5 2,7 14 1,-5-10-1,2 2-1,0 1 4,-4-7-3,5 11 6,-1-8-8,-2 2 2,1 1-5,-3-6 4,7 11-2,-4-6 4,0-1-3,2 1 5,-5-5-3,5 11 8,-2-7-8,3 1 4,-4 2-3,-2-7 8,4 10-8,-1-3 0,1-3 4,-2 2-1,-2-6 3,3 14 4,0-9 0,0 3-3,-1-2 2,1 1 0,0 1-8,-3-2 5,4 0-2,-2 0 5,2 4 0,-1-4 1,3 2 2,-4 0 2,1-1-10,2-1 7,-1 4-2,0-5-4,0 4 5,-1 0 1,3-1-4,-5 1-2,6-1-2,-3 0 8,-1 1-1,0-1 0,2 0 1,-3 0-3,2 0-3,1 0 7,0 2-4,-2-5 2,1 4 1,2-1-2,-3 0 3,1 1-6,2-1 2,-1-1-1,0 2 5,-2-1-5,-1-1 2,2-2 3,0 3-5,0-2-1,2 2 3,-2-1 1,0-1 0,1 2-1,-1 0-1,-2-1 2,1 0 1,1 0 0,-2 0-1,3 1-6,-2 0 9,-1 0 4,4 0-11,-5-1-1,2-1 1,-2 1-4,3 0 7,-2 1-1,1-3 2,0 2-3,1 2 4,0-3 3,1 0-3,-1 0-4,0-1 4,0 1-2,2 0-4,-2-1 5,1 1 0,-1-1 0,1 1-6,-2-2 6,2 3-2,1-2 5,-2 1-9,0 1 6,-2-2-3,2 1 7,1 1-10,-1 1 8,-2-2-7,1 1 3,-2-2-3,3 5 2,0-4 3,-2-1 2,0 2-5,1-3 4,1 2 0,-4-6-3,6 12 6,0-7-6,-4 0 0,1 1 0,-3-6-3,8 7 3,-4-2 4,-2 1 0,3-2-1,-3 1 1,-2-5-4,7 9-1,-2-1 0,-1-3-4,-2 0 6,3-1 2,-1 3-1,-2-2-2,3 2 2,0-1 0,-3 1-1,1-1 5,1-1-2,0 2-1,-2-2-4,1 2 7,1-1-2,1-2-1,-3 3-5,1 0 7,1-1-3,-2 0-1,0 0 0,1 1 5,-1 0-8,2-1 4,-2 0 3,3 1-4,-3 1 0,1-3 0,-1 3 0,0-2-2,2 4 3,-2-5-2,-1 3-5,3-2 9,-2 4-3,2-2-1,-1-3-4,-2 4 2,3-4 3,-2 2-1,2 0 3,-1 0-5,-1 1 2,2 0 0,-1-1 0,1 2 2,-1-2 0,1-1 0,0 2-2,1 0 4,-3 1-7,3-1 11,-1-1-6,3 1 2,-3 1-5,1-1 5,-1 0-4,0-2 6,1 4-6,0-3 5,2 1-3,-1 1 1,-1-1-3,1 0-3,-2 0 0,2 1 1,-2-1-1,1 2 6,1-1 0,-1 1-4,1-2 1,0 1 3,0 3-7,-2-4 8,0 2-2,3-1-2,-5 0-1,6 1-2,-4-2 0,0 1 3,1 0 4,-1 1-1,0 0-3,-1-2 2,2-2-3,-1 1 4,1 1-4,-1 0-1,0 1 6,1-4-4,-1 4-2,2-3 1,2 3-1,-6-3 4,3 0 2,-1 1 1,0 3-2,0-4-6,2 1-2,-4-1 13,3 3-7,1-1 0,-2-2-1,-1 1 2,4 0-2,-3 2 4,1-3-5,-1 1 4,0 0-3,1 0 0,-1-2 1,0-1 1,0 3-4,0-3 1,1 3-1,-1-1 0,0 0 5,0-1-2,0-1-3,0 1 2,0 0-3,-2 2 1,3-3 7,-5-4-1,6 8-5,-1-3 4,-3 0-3,-2-5 4,5 10-5,-1-3 4,-1-3-3,-3-4-1,6 11 3,-4-6-3,1 0 5,1-1-4,-4-4-1,7 12 1,-4-7 4,-1 0 2,-2-5-9,6 11 8,-3-7-11,1 2 6,2-2-2,-5 2 5,4-1-7,-1 2 2,0-2 5,1 0-1,-1 2 0,0-1-2,1 1-4,0 1 9,0-2-5,1 2 3,0-1-7,-3-1 5,3 2-3,-2-1 3,4-1 3,-4 1 0,1 0-11,1 2 5,2-2 2,-4-2-3,0 3-7,1-1 8,1 0-5,1-1 6,-2-1 1,0 1 2,-1 0 5,2-1-4,-1 1-2,-1 0-2,1 0 0,0-1 1,-1 2 4,3 1-4,-1-4 4,-3 1-4,4 0-2,-3 2-1,1-2 2,-3-1 1,4 1 4,-4 0-4,1-1 2,4 2 2,-5-1 0,3-1-7,-1 2 5,-2-1-4,-2-5 0,7 9 5,-5-4-1,2 0-5,-1 1 3,0-1 7,-3-5-9,6 9 2,-2-5 4,-1 1 3,1 1-9,0 0-6,2-2 12,-2 2-4,-2-1 2,3 1 4,-1-1-9,-2 1 2,2-2 3,1 1 2,0 0-3,-3 0 2,3 0-2,-5-5 0,6 9-5,-2-3 5,1-2 2,-3 1 0,3 0 1,0 0-2,-1 0 0,2-1-1,-1 1-3,1 0 3,-2 0-2,2-2 12,1 1-17,-1-1 2,-2 4 7,6-2-1,-5-1-5,1-2 12,1 2-11,-1 3 3,2-3-4,-2 1 16,-2 0-13,1-2-1,3 1 4,-2 1 2,-2-2-3,1 1-11,-1-1 7,2 2 1,-1 1 5,2-2-3,-4 2 7,-1-1-6,2 1 2,2 0-6,-3-2 4,1 1-1,-2 1-9,-2-6 11,8 8-1,-4-4-9,-2 1 8,3 0 7,-1 0-8,0 0-3,-4-5 9,5 7-3,0-2-6,-5-5-5,6 8 7,-3-4 6,-3-4-14,8 6 15,-6-2-4,1 1-4,-3-5 0,7 7 3,-5-3-4,3 1 5,-5-5 2,6 9-4,-2-5-3,-4-4-1,7 7 5,-7-3 3,5 1 0,-5-5 0,7 7 6,-5-2-6,-2-5-7,7 8 5,-5-5-2,2 2-2,-4-5 4,8 7-1,-8-2 6,0-5 0,6 9 2,-4-5 1,-2-4-5,9 8 3,-7-6-4,-2-2 1,5 8-1,-3-4 3,-2-4 0,7 7 3,-7-7-5,3 9-2,-1-5-3,-2-4 8,4 5-5,0 0 3,-4-5-2,3 7 0,-3-7 4,6 5-3,-6-5 2,5 7-2,-2-3-2,-3-4-7,6 6 10,-6-6-3,4 4 3,-4-4-2,7 5-7,-7-5 9,2 4-8,-2-4 3,7 3 1,-7-3 1,0 0 0,7 3 4,-7-3-11,5 3 0,-5-3 2,0 0 2,0 0-7,0 0-23,0 0-11,0 0-23,0 0-24,0 0-28,0 0-83,0 0-214,0 0 94</inkml:trace>
  <inkml:trace contextRef="#ctx0" brushRef="#br1" timeOffset="182191.9963">14795 11444 11,'0'0'82,"0"0"-11,0 0 1,0 0 1,0 0 3,0 0-6,0 0-2,0 0 2,0 0 4,0 0-7,0 0 4,0 0-7,0 0 1,0 0-3,0 0-6,0 0-5,0 0 2,0 0 4,0 0 0,0 0 0,0 0 0,0 0-11,0 0 2,0 0-9,0 0 2,0 0-7,-13-2 4,13 2-3,0 0-4,0 0-1,-11-5-4,11 5-1,-10-7-4,6 2 0,-1-1-1,-1-1-3,0 2 1,-2-3-3,0 2-4,1-2 2,-2-1-6,-2 1 4,2 0-2,0 0-3,-3 0 2,1 2 0,-5-4-1,7 3-5,-2 1 0,-1-1-2,0 0 3,3 3 6,-1-1-9,4 2 3,-1 0 2,7 3-2,-14-3 2,7 1-5,7 2 3,-11-3-1,11 3 1,-9 0 0,9 0-2,0 0 0,-9 4-2,9-4 0,0 0 1,-4 7 0,4-7-1,0 0 0,4 12 1,-4-12 2,3 12-1,-2-7 0,-1-5 0,10 15 1,-7-9-3,3 2 1,-2 0-1,3 1 2,0-3-2,4 4 4,0 0-7,3 1 3,1 2 3,1-2-6,0 0 3,6 4 0,1 1 2,-6-5 0,2-1 0,-2 2 3,6 2-1,-6-5 0,2 1-5,-1 1 0,-3 0 0,0-1-4,0 0-3,1-1 2,-5-1-4,1-2-1,-4 0 0,1-1-4,1 0 1,-4-1-8,1 0 0,-1-3 6,-6-1-1,8 3 5,-8-3 0,0 0-1,0 0 4,9-13 0,-7 6 10,-2-1 0,-2-4 1,0 1-2,-1-6 7,-4-1-3,3 1 0,-1-2 3,-2 0-6,3 2 4,-6-9-1,6 9 0,-3-7 6,1 8-1,0-2 6,0-1-5,2 3-1,-1 1 5,1-1 2,0 0-1,0 6 6,1-3-2,-1 2 1,1 0-5,-2 1-2,1-1-2,4 3-1,-4-2 2,4 1 1,-4 0-3,3 3-2,1 6-4,-2-12 2,2 12 1,-2-11 2,2 11-2,-4-7 3,4 7 0,-2-5 4,2 5-3,0 0 2,-4-7 2,4 7-10,0 0 2,0 0-6,-11 0 4,11 0-1,-11 4-2,11-4-1,-11 8 2,6-2-3,-5 0 3,3 2 1,-3-2-2,2 1-1,-1 1-1,-1-2 1,1 1 0,1 1 1,-1-2 1,-1 2 1,0-1-2,1-2 2,-3 3 4,1-2-6,0 0-4,-3 4-3,3-4-1,-3 1-4,4 0-7,1 1-5,-3-1-3,3-2 0,-2 1-16,4 1-3,0-2-8,-1 2-4,5-4-21,3-3 0,-7 5-11,7-5-4,-2 5-2,2-5-20,0 0-105,0 0-238,0 0 106</inkml:trace>
  <inkml:trace contextRef="#ctx0" brushRef="#br1" timeOffset="183098.7676">15161 11243 131,'0'0'139,"-9"-3"-7,9 3-1,-8-3-12,8 3-16,0 0-7,-9-1-5,9 1-14,0 0-15,0 0 2,0 0-9,0 0 3,0 0-9,0 0 4,2 14-7,-2-14 0,5 12 0,1-5-3,-1 5-5,3-4 2,0 4-5,2 4-2,-5-3-3,3 4-4,0 0-1,-2 0-3,1 0 3,0 1-7,0 0 3,-3-1-11,1 3 7,-1-6-3,1 3 0,1-2-4,-4-2-4,3-3 3,-2 0 2,-1 0-5,0-3-1,0 1-2,0-1 6,-2-7-4,1 7 4,-1-7-1,0 0-3,-1 8-1,1-8 1,0 0 6,0 0-10,0 0 4,-18-13-5,11 6 0,-1-1 2,3-3 0,-1-4-3,-2 1-1,2-4 4,-1 1-9,-1-6 4,2 3 3,2 1-5,-2-6-1,1 6 1,1 0 3,0 1-3,3 0 2,-1 2 0,-1-1 2,3 0-7,0 1 10,0 0-3,3 5 0,-3-1 1,2 2 0,-4 1 0,4-3 0,-2 3-1,0 9-6,0-13 9,1 6 0,-1 7-1,4-9-3,-4 9 3,4-8-3,0 4 2,1 0-2,-5 4 1,6-4-3,-6 4 4,14 0-3,-14 0 5,11 3-2,-6-1 0,-5-2-1,11 7-1,-6-4 5,-1 3 4,1 1-3,-1-3-1,0 3 0,0 0 1,-2-2-3,2 3 0,0 0 4,-4-3-3,2 3 3,-2-8-7,0 12 0,0-5 4,0-7-1,-2 12 2,0-7 1,2-5-4,-2 11 5,-2-6-4,4-5-1,-3 10 1,3-10 0,-7 8 1,2-5 0,1 2-2,4-5 1,-6 8-3,3-3 2,3-5 0,-9 8-2,7-4 0,2-4-1,-1 8-2,1-8 4,0 9 0,0-9 0,8 9 2,-4-3 1,1-3-2,3 4 2,1-3 3,1 1-8,-1 0 4,5-2-3,-1 2 7,2 2-1,3-4-5,1 2 2,-2-1-1,2 2 2,1-2-11,-1 0-6,2-1-18,-3 0-5,4 2-11,-3-3-18,-2 0-16,1 0-21,-4 1-15,0 0-132,-2-6-269,2 6 119</inkml:trace>
  <inkml:trace contextRef="#ctx0" brushRef="#br1" timeOffset="184201.3663">14086 9210 59,'0'0'143,"0"0"-7,0 0-7,-3-4-14,3 4-2,0 0-20,0 0-6,0 0-9,0 0-7,0 0-11,0 0-1,0 0-8,0 0-4,0 0-1,0 0-2,0 0-4,0 0 1,0 0-3,5 26-3,-4-16 0,1-1-4,1 1 1,1 7-2,-4 0 7,4 2-4,-4-1-5,1 1 2,1-1-4,1 7 2,-1 1-5,-4-1-3,4 1 0,-2-3 0,0 4-9,-2-6 3,-1 2-1,2 2-1,0-5-1,-3 4-3,1-5 0,-2 0 0,0 1 2,2-1-4,-4-4-1,0 4-1,1-2 5,-1-2-5,-1-1 1,1-1 1,-1-2-11,0 0 4,3-2-9,-4 0-5,0 1-7,3-3-5,-1-2-6,1-1-11,-2 0-7,3-2-9,5-2-9,-13 0-7,9 2-6,4-2-16,0 0-20,-12-8-100,8 2-234,4 6 104</inkml:trace>
  <inkml:trace contextRef="#ctx0" brushRef="#br1" timeOffset="184866.608">14349 9556 106,'0'0'168,"-11"-7"0,11 7-11,-8-2-6,8 2-15,-6-3-13,6 3-15,0 0-9,0 0-9,-9-2-7,9 2-12,0 0-5,0 0-10,0 0-4,-8 7-2,4-2-8,4-5-7,-6 10 0,4-4-4,-1 2-12,-1 0 4,0 0 0,1 1-6,-2 3-1,2-3 1,-1 3 2,0-2-3,2 3-7,-1-1 1,-1-1-2,4 1 4,-2 1-1,-1-2-3,3 6 3,0-5 0,3-2-5,-1 2 3,2 1-5,1-4 1,-2 4 4,1-2-4,2-1 3,2-3-5,-2 3-1,-1-3 2,5 0-1,0 1 4,1-3-4,-2 0 4,2-4-2,0 2-1,0-3 1,3 0-5,-3 0 6,1-3-3,1-1-4,-2 0 3,3-2 3,-1-3-1,-1 1-1,-1-4-1,5 0 1,-5-2-2,-1 1 3,0-1 0,-1-1-1,-2-2 4,-1-2 4,-4 2-4,0-2 3,-2 0 1,-2-5-4,0 4 1,-4 1-1,-1-5-1,-2 6-2,-1 0 5,2 3-5,-3 1-3,-1-1-1,-1 3 1,-1 3-2,3 3-1,0 1 2,-2 0-3,-1 5 0,0-2-5,1 0-2,1 4-7,0-2-4,1 2-7,0 1-2,3 1 0,-3 2-9,3-2-6,2 2-6,-1 2 1,1-2-13,1 1-4,1 1-9,1-2 2,1 2-17,2-8 0,0 15-10,5-6-7,-4-2-104,2 1-229,-2-3 102</inkml:trace>
  <inkml:trace contextRef="#ctx0" brushRef="#br1" timeOffset="185098.0315">14317 9753 88,'4'-5'131,"5"0"-14,-1-1-12,3 0-6,1 1-9,-1-3-11,6 4-10,-1-1-6,1-2-20,1 2-12,0-2-16,1 2-12,-2-2-27,3 0-25,-3 3-95,-5-2-155,0 1 69</inkml:trace>
  <inkml:trace contextRef="#ctx0" brushRef="#br1" timeOffset="185709.4246">14789 9583 185,'0'0'196,"0"0"-13,4-5-14,-4 5-18,0 0-19,0 0-15,0 0-12,7-5-11,-7 5-7,0 0-11,0 0-9,0 0-8,13 3-2,-13-3-4,7 5-10,-3 0-1,-4-5-7,8 8-3,-4-3-4,0 3-1,-1 1-6,3-1 1,-2 4-2,-4-4-3,1 4 1,-1-1-4,0 0-1,2 0 2,-5-1-3,3 2-5,0-5 1,-2 6 3,2-4-4,-2-2-5,2 0 1,0-7-2,-2 12-2,2-12-4,-2 9-9,2-9 2,0 8 1,0-8-4,0 0 3,-2 6 6,2-6-2,0 0 0,0 0-2,0 0-1,0 0-2,0 0 3,10-20-1,-2 12 1,-4-2 3,5-3-2,-3-2 9,3-1-6,-3-1 1,2 0-3,1 0 1,-3 0-1,2-1 7,1 2-6,-1 1 2,0-1-4,-4 6 9,3-4-5,-3 4 6,1 0 3,1 2 8,-4 1 4,1 2 6,-3 5 5,4-7 3,-4 7-2,3-9 0,-3 9-1,0 0-6,2-8-4,-2 8-1,0 0-4,0 0 2,0 0-4,0 0 0,0 0-3,0 0 0,0 0 2,0 0-4,0 24-2,0-24 9,0 17-7,0-8-2,0 2 0,2 1 1,0-1 1,0 0-5,1 1 1,1-2 3,0 1-2,2-3-2,0 4 3,1-3-4,-1 1-2,1 0-4,0-1-7,2-1 0,0-3-6,3 3-4,-2-4-8,1 1-14,8 0-14,-6-1 0,5-1-22,0-3-14,-2 0-23,2-3-23,-5 3-116,-1-5-278,5 0 123</inkml:trace>
  <inkml:trace contextRef="#ctx0" brushRef="#br1" timeOffset="187972.3562">14256 8386 162,'-7'-5'175,"7"5"-18,0 0-1,0 0-8,-4-5-11,4 5-9,0 0-13,0 0-20,0 0-5,0 0-10,0 0-11,-5-6-2,5 6-8,0 0-12,0 0-3,0 0-2,-8 16-2,5-6-2,-1 1-8,-2 6-4,2 0 0,-2 2-5,-1-1-1,-3 4 0,0 4-2,1-4 1,0-3-6,-1-1-1,2 0-2,2-1 2,-1-2-1,0-1-1,4-2-3,1-4 3,-2 1-2,3-4 0,1-5-3,-4 12 1,4-6-2,0-6-1,-4 6 1,4-6 1,0 0-2,0 0 4,0 9-1,0-9 0,0 0 0,0 0-3,0 0 3,0 0-7,0 0 0,0 0-1,0 0-2,0 0-3,0 0 0,0 0 1,15-16 2,-15 16 1,10-3-1,-10 3 2,13-2 1,-6 2-2,2-2-4,2 2 4,0 0 1,1-3 0,0 2 1,7-1-2,-6 1 3,6-2 0,0 1-1,-2-1 2,-1-1-1,5-1-2,-2 2-1,0-2 3,-1 1-3,1-1-7,-4-1-9,3 3-9,0-1-11,-6 0-5,-2 1-13,0-1-9,1 1-8,-5 1-3,1 1-12,-7 1-5,7-2-14,-7 2-34,7-5-71,-7 5-231,0 0 102</inkml:trace>
  <inkml:trace contextRef="#ctx0" brushRef="#br1" timeOffset="188320.1893">14460 8478 35,'0'0'167,"0"0"-11,0 0-11,0 0-18,0 0-6,-13 7-10,13-7-8,-4 6-10,4-6-8,-4 8-12,4-8-4,-1 12-10,-1-7-3,2-5-8,0 18 1,3-5-7,-3-3 12,1 4-8,-1-1-5,3 3 0,-1-1-5,0 2-3,-2 0-5,0-1-3,0 2 1,0 0-4,2-2 0,-2 3-4,0-4-2,0-1 0,0 2 1,0-5 0,-2 2-7,0-1-10,2-1-17,0-1-4,0-1-8,-2 1-18,0-3-13,2-7-21,0 12-16,0-12-21,2 9-26,-2-9-89,0 0-251,2 6 112</inkml:trace>
  <inkml:trace contextRef="#ctx0" brushRef="#br1" timeOffset="188842.3478">14673 8468 13,'-4'-4'155,"4"4"-14,0 0-19,0 0-11,0 0-7,0 0-18,0 0-5,0 0-8,0 0-8,0 0-3,-4 16-2,4-16-4,-4 11-8,2-2-1,-1 2-5,-1-3-4,2 2 1,-2 3-5,2-3-6,-2 1-1,2-2-6,2 1 4,-2 0-3,1-2-4,1 1-5,0-9-1,1 12-4,1-5 2,2 0 2,-2-2 0,2 0-1,0-1 1,2 1-4,1 1 2,-1-2-7,2-3 3,3 2 3,-3 0-1,4-2-2,-1 3-1,0-2-3,1-1 4,1 1-1,-1 0 4,-1 0-5,-1-2 4,3 1-5,-3 1 3,3-3 0,-5 1 2,-2 1-1,3 0-2,-9-1-2,14 1 2,-14-1-6,9 3 4,-5-1 0,-4-2 1,5 3-5,-5-3 7,6 4-7,-6-4 4,2 8 12,1-2-15,-3-6 5,0 0-5,-7 15 2,4-7 2,-1 0-6,0-2-1,-2 2-13,1-1-11,-4 1-7,4-2-16,-4 0-14,3-3-22,-2 2-12,2-2-29,-3 1-86,-2-2-230,-1 0 101</inkml:trace>
  <inkml:trace contextRef="#ctx0" brushRef="#br1" timeOffset="189095.9515">14676 8485 118,'0'0'149,"5"-5"-15,-5 5-17,5-5-15,1 1-5,-1-2-10,6 1-10,0 1-10,0 1-2,3-1-20,-1-2-10,-1 2-16,1 0-14,0 1-16,-1 2-19,1-4-22,-2 3-18,-1 2-89,-2-2-173,-8 2 76</inkml:trace>
  <inkml:trace contextRef="#ctx0" brushRef="#br1" timeOffset="189552.2022">15061 8610 74,'0'0'171,"0"0"-13,0 0-17,0 0-15,0 0-11,0 0-13,0 0-7,0 0-16,0 0-6,0 0-6,0 0-7,0 0-1,0 0-11,10 5-8,-10-5 1,0 0-10,0 0 3,0 0-4,0 0-3,0 0 1,0 0-6,0 0-1,0 0 11,0 0-12,0 0 5,0 0-7,0 0 4,0 0-9,0 0 7,0 0 4,3-19 1,-3 19-8,0 0 1,-5-16-3,3 10 0,2 6-5,-2-12 0,2 12 1,-2-10-3,0 5 0,2 5-2,0 0 0,-1-11-1,1 11 0,0-8-6,0 8-2,0 0-4,0 0-6,0 0 2,0 0-12,0 0 3,0 0 1,0 0-4,0 0-1,0 0 5,0 0-8,0 0 0,9 17-3,-9-17 3,5 10-18,-4-4-1,-1-6-18,8 9-10,-8-5-14,4 3-19,-2 0-107,-2-7-230,3 7 102</inkml:trace>
  <inkml:trace contextRef="#ctx0" brushRef="#br1" timeOffset="190172.5104">15194 8428 92,'4'-7'143,"-4"7"-17,0 0-10,6-8 2,-1 5-15,-5 3-6,8-8-6,0 6-9,-8 2-6,13-5-6,-6 2-10,1 1-1,2 1-6,3 0-4,-3 1-5,0 0-4,-1 1-5,-2 0-6,3 4 1,0-2-3,-3-2-6,0 5 0,0-4-7,1 5 4,-1 0-5,-2-1 1,2-1-3,-1 4 2,-1-4-2,-1 5 1,-2-2-7,1-1 4,-3 0-8,4 1-1,-4 3 6,-2-2-7,0 0-10,-1 2 6,-1-3-8,0-2 0,1 2-3,-3-1 2,-1 1 0,2-2-2,-1-3 1,3 2 6,3-5-2,-8 5 3,8-5 2,-10 6-1,10-6 1,-7 3 11,7-3 9,0 0 6,0 0-1,-6 3-4,6-3-5,0 0-5,0 0 6,0 0 1,0 0-6,0 0 7,0 0-12,0 0 5,0 0-8,15 9 6,-15-9-5,8 3 3,-8-3-2,8 3 2,-1-1 1,-7-2-1,8 4-1,0 1 2,-4-3-8,-4-2 12,9 6-12,-5-2 2,1 0 1,0 2 6,0-3-1,-5-3 0,6 8-4,-2-1 4,-4-3-2,0-4 3,3 11-7,-1-5 6,-2-6-4,-2 12 1,2-12 2,-3 14 3,3-7-6,0-7-5,-4 10-5,0-5 1,1 2-8,-3-4-1,6-3-16,-8 9 1,6-4-19,2-5-1,-10 6-22,7-3-12,3-3-12,-10 3-102,10-3-217,-10 3 97</inkml:trace>
  <inkml:trace contextRef="#ctx0" brushRef="#br1" timeOffset="190770.4303">15692 8371 174,'0'0'171,"0"0"-15,-2-10-8,2 10-13,0 0-16,0 0-7,0 0-15,-7-3-12,7 3-6,0 0-7,0 0-10,0 0-5,-16 12-5,12-8-8,4-4-5,-7 10 0,3-1 1,-1 0-2,2 0-8,-1 2-2,0-1-1,-1 1-1,1 2-7,2-1-2,0 0-5,-4 3 4,4 1-4,0-1 7,2-1-7,0 1 3,0 1-1,0 1-1,2-5-3,0 3-3,1 1 4,0-3-3,1-1 4,2-1-4,-3 1 1,1 2-4,0-3 7,2 0-7,0-2-2,-1 1 0,1-3 0,-2 3 1,1-5 0,0-1 0,-1 1 2,1-2-1,-5-3-2,8 5 4,-8-5-4,9 0 3,-9 0 0,12-3-1,-12 3-2,9-5 0,-3 3-5,-3-2 2,2-2-7,-1-2 2,-2 2-6,0-3-4,-1 1-1,-1 8 0,-1-17-6,1 9-1,-4-1 1,4 2-1,-4 1-6,4 6 4,-6-14 3,2 9 2,0-1-11,4 6 3,-7-5-4,7 5 6,-8-3-4,8 3 6,-10 1 0,10-1-3,-9 3 3,9-3 3,-11 6-1,9-2 8,2-4-8,-10 8 4,6-5-11,0 4 1,1-3-7,3-4-4,-6 10-15,2-5-14,4-5-21,-3 9-110,3-9-215,-3 6 95</inkml:trace>
  <inkml:trace contextRef="#ctx0" brushRef="#br1" timeOffset="191132.74">15933 8329 120,'0'0'158,"0"0"-13,0 0-14,-7-2-14,7 2-14,0 0-10,0 0-10,0 0-4,0 0-13,0 0-6,-8 9-2,8-9-7,-2 11 6,2-6-8,0 6-3,0-11-4,-2 18 10,2-7 0,0 3 5,-2 0-8,2 1 0,-2 3-3,2-1-4,-2-2-6,1 0 1,1 1-8,0-1 1,0-1-2,0-2-1,1 1-4,-2-2-4,2-1-2,-2 0-9,1-1-15,1 1-14,1-6-12,-2-4-21,0 12-22,0-12-14,0 9-19,0-9-20,4 5-128,-4-5-279,0 0 124</inkml:trace>
  <inkml:trace contextRef="#ctx0" brushRef="#br1" timeOffset="191462.415">16054 8396 46,'0'0'156,"-14"3"-12,14-3-16,0 0-9,-13 4-4,13-4-17,-9 7-6,2-4-14,2 2-7,-1 1-3,-1 1-2,3 1-14,-4 2-5,0-2-6,1 0-2,3 2-3,-1 0-2,1-1 0,-3-2-10,4 0-6,1 4 4,0-2-7,0-4-1,2-5 3,0 14-6,2-8 0,2 1 4,1-2-9,0 0 1,2-1 0,3-1 3,-1 2-5,1-2-7,3 0-7,-1 0 3,-1-2-9,1 0-3,1-1-20,0-1-2,1 0-16,-1 1-15,-2-3-17,3 0-19,-6 2-93,4-3-215,-1 0 95</inkml:trace>
  <inkml:trace contextRef="#ctx0" brushRef="#br1" timeOffset="192152.2626">16258 8340 122,'0'0'193,"0"0"-13,0 0-14,0 0-19,0 0-9,0 0-17,0 0-17,0 0-14,0 0-6,0 0-8,0 0-8,0 0-10,0 0-1,0 0-9,3 24-4,-3-12 0,-2 2-1,2-1-4,-1 4-3,1-1-5,-3 1-1,1 1-4,2 0 0,-2-1-7,0 1 4,2-2-4,-2 0-2,2-3-3,0-2-4,-2 1 13,1-1-12,1-3-5,-2 1 1,2-9-7,2 9 2,-2-9-3,0 7 5,0-7-10,0 0-3,0 0-6,0 0-5,0 0-2,0 0 8,17-25-6,-13 15 9,1 0-3,-1-7 2,2 1 0,-1 0 2,0-2 0,2-2 0,-1-6-2,-2 6 7,1 1 2,0 4 1,0 2 9,-1 1 5,-2 1 5,0 1 5,2 1-4,-2 3-2,-1 0 1,-1 6 0,2-10-2,-2 10-4,4-7-3,-4 7 0,5-7 1,-5 7-5,0 0 3,7-1 2,-7 1-7,0 0 1,0 0-1,15 8 3,-10-4-6,0 1 9,-3-2-6,5 6 1,-1-1-3,-1 1 2,-1-1 1,3 4-1,0 0 0,-3-2-1,1-2 2,1 0-4,2 5 4,-4-6-1,0 2-1,0-2 1,-3-4 0,3 4 7,0-3-6,-4-4 3,10 8-3,-8-5 3,-2-3 3,7 2-2,-7-2 3,0 0 3,13-2-2,-13 2 7,11-7 6,-6-1 2,-1 1-6,3-3 2,-1 1-1,2-1-1,-1-4-3,-3-1-1,4-2 0,-2 2-4,-2-3-2,1 2-3,-3-3 3,2 2 0,0 0-5,1 1 1,-3-1 2,3 6-3,-2 0-11,-1 0-12,0 2-9,2-1-9,-4 1-8,4 2-16,-2 1-16,-2 6-9,7-10-27,-3 3-17,0 3-19,-2-1-147,-2 5-321,6-12 142</inkml:trace>
  <inkml:trace contextRef="#ctx0" brushRef="#br1" timeOffset="193862.3391">12554 10101 104,'-10'5'144,"10"-5"-9,-9 0-9,9 0-14,-9 7-8,4-5-7,1 4-10,4-6-3,-8 14-9,3-5 0,1 2-8,1 0-2,-4 6-3,2 2-1,-1 5-12,2-5-3,-3 6-6,5-1-5,-4 2 0,1-1-6,2-1 1,0-4-6,0-3-4,0 3 6,0-2-8,0-1 0,1 3-5,0-3 2,-2-1-12,2-1-6,0-2-16,0-2-10,0 0-16,1-2-9,1 0-21,0 1-16,-1-3-20,1-7-118,-4 12-248,1-8 110</inkml:trace>
  <inkml:trace contextRef="#ctx0" brushRef="#br1" timeOffset="194339.1849">12677 10231 34,'0'0'182,"-12"-16"-12,12 16-15,0 0-17,-2-8-13,2 8-12,0 0-8,4-8-10,-4 8-16,5-6-3,-5 6-9,11-6-3,-7 2-1,4 2-12,-2 0-4,2 1-5,-2-3 1,2 3-6,-8 1-2,18-5-5,-9 2 0,-2 2-7,2-3-1,-1 2 3,-8 2-6,14-2 0,-6 1-2,-8 1-3,14 0 1,-14 0-2,14 1-6,-8 1 0,-1 0 2,-5-2 1,11 5-4,-6-1 3,1 3-3,-4-2-1,2 1 3,-1 4 1,0 0-3,-1 2 5,-2 0-5,0-1 1,-1 6-1,-2-2 1,-1 4 1,0-1-3,-2 1-2,0 0 5,-3 4-4,1 1 0,-2-7-1,2 2 7,1 5-6,-1-6-1,2-3-2,-1 1 2,1 1-11,2 0-11,0-6-13,3-1-10,-1 1-21,1 0-7,1-4-18,0-7-20,3 15-11,-2-10-144,-1-5-284,3 6 126</inkml:trace>
  <inkml:trace contextRef="#ctx0" brushRef="#br1" timeOffset="194829.8273">13042 10178 135,'-9'0'140,"9"0"-13,0 0-9,0 0-11,0 0-13,0 0-4,-10 9-1,10-9-17,-1 8 2,1-8-2,0 13 1,0-4-6,1 0-5,-1 2-8,1 1 1,-1 3-5,2-4-3,-1 2-1,2-2-3,-2 5-3,1 0-5,0-3-4,0 3-4,2-4 7,0 0-11,-3-2-1,2 1-2,-1 1-2,2-3 1,-1-3-6,-1 2 4,1-4-2,1 1-3,1 1 2,-5-6-1,7 4-1,-7-4-2,8 0 2,-8 0-1,9-5-1,-3 0 2,-2-1-7,3-2 5,-2 0 6,0-1-4,-3-3 10,1 0-9,2-4-3,-1 2 6,-3-3 4,2 1-3,-3-1-2,0 0 0,-2 1-3,0 0 2,-3 0-7,0-2 3,1 6 1,-3 0-2,1 2-6,0 0 5,-2 1-4,-2 4-6,-1-2 0,1 5-3,0-1-11,1 3-4,-2 3-15,-1-1-4,3 2-16,-1 2-13,2-1-11,1 2-6,0 0-17,0 0-19,2 2-22,-2 2-109,2-2-273,0 1 120</inkml:trace>
  <inkml:trace contextRef="#ctx0" brushRef="#br1" timeOffset="195315.2694">12337 10971 217,'-5'-4'209,"5"4"-12,0 0-17,-8-3-12,8 3-19,0 0-14,0 0-17,0 0-14,0 0-13,0 0-6,0 0-8,0 0-8,0 0-8,-4 12-3,4-12-7,2 16-2,-1-4-4,-2 2 3,-1 0-8,4 5-5,-2 0 2,-3-1-3,3 1 1,-1 6-10,-1-6 0,2 1-3,-1-3-2,0 2-2,1 0 1,-1-2-7,2 0-10,-1-5-13,-1 1-20,2-1-17,-1-3-15,0 3-18,0-3-25,2-3-8,1-1-15,-3-5-31,4 5-122,-4-5-306,0 0 135</inkml:trace>
  <inkml:trace contextRef="#ctx0" brushRef="#br1" timeOffset="195664.0943">12475 11006 122,'0'0'181,"-12"2"-16,4-1-17,8-1-13,-13 5-10,8-2-16,-3-2-10,3 3-12,-3 1-4,2 0-10,-1 2-4,0 1-10,0 1-6,1 2-4,-2 0-5,1 1-7,-2 1-3,1-2-2,0 4-2,1-5-8,2-1-3,1 1 1,0 0 1,0-2-4,0 1-4,0 0 2,1-2-4,1-1-5,2-6 2,-1 12 0,1-12-2,5 13-2,-2-7 2,0 0-1,3-1-2,-1 1-1,4 0 3,1-1-2,-1-2 0,2 3 6,1-3-7,-1 1 1,5-1-5,-5-1-4,3 0-12,4 1-1,-4-3-14,3 0-16,2 0-7,-2-3-18,2 1-15,0-1-29,-9 2-130,-2 0-266,1-3 117</inkml:trace>
  <inkml:trace contextRef="#ctx0" brushRef="#br1" timeOffset="196326.3137">12782 11009 8,'0'0'212,"-8"-4"-13,8 4-17,0 0-18,0 0-21,0 0-16,-8-2-12,8 2-8,0 0-16,0 0-8,0 0-8,1 18-7,-1-18-4,4 16-8,-1-6-5,-3 4-6,0 1-1,0 2-5,0 0-5,0-2-1,1 2-4,0-1-5,-3-2-1,3-1 0,-2-4-5,2 4-3,-2-3 2,1-4-4,1 2-2,-1-8-9,0 12 1,0-12-8,0 6 3,0-6-1,0 0 3,0 0-11,0 0-3,0 0-8,0 0-4,0 0 4,0 0-3,0 0 10,3-31-2,-2 19 6,-1-5-3,1 0 0,-3-2 3,0 0-1,4-5 8,-2 2 5,-2 6 1,1-2 0,1 2 7,1 4 6,-1 1 0,0 1 2,2-1 0,-2 6-1,1-5-7,2 3 5,-3 7-5,4-8 0,-1 4 2,-3 4 0,8-5 3,-8 5 0,10-2-5,-10 2 2,12 0 0,-12 0 2,18 2-1,-8 3-3,-2-1-3,3 1 2,-1 2-3,2 0 0,-3 2 2,1 0 1,1-1-3,-1 1 1,1 3-3,1 0 5,-4-3-7,3 0 7,-3 0-5,0 0-7,0-1-3,0 0 4,-2 0 0,1-3 0,0 0 3,-3 0-5,1-1 2,-1 0 1,-4-4-2,7 4 6,-7-4 4,7 2-6,-7-2 2,0 0 0,0 0 0,9-13 9,-8 6 3,2-2-6,-1-3 1,-2-2-2,0-3 4,0 0 2,-1-2-3,0 0 2,1 0 0,-2-6-1,1 5-1,0 2 0,-1-7-2,2 5-4,0 2-5,2 1-11,0-1-10,1 4-8,1 2-13,-1 0-13,1 2-26,0-1-23,0 3-21,1 0-37,-4 1-122,3 0-307,0 2 137</inkml:trace>
  <inkml:trace contextRef="#ctx0" brushRef="#br1" timeOffset="197682.4863">17876 9348 136,'0'0'134,"0"0"-8,0 0-12,0 0 0,-13 17 0,10-10-6,0 4-5,-3 0-8,0 8-6,1-1-15,-4 7 5,0 0-10,3-2-2,-3 2-4,4-5-10,0 0-3,1 4-5,0 0-8,-1 0-1,0-6-2,1 1-7,-1 0 1,1-2 0,-1 0-9,-1-3 5,2-2-1,1 0-6,1-2 3,-3-2-7,5-1 2,0-7-5,-4 12-1,3-9 3,1-3-2,0 0 7,-4 9-1,4-9-3,0 0-5,0 0 2,0 0 3,0 0-2,-5-20-2,5 9-2,0-2-4,0-3 2,0-2-8,1-3 12,5-4-9,-3-1 1,1-1 2,2 0-3,0 0-2,0-1-2,1-1 1,1 5 2,-2 0-3,2-2 4,-3 8 2,8-6 0,-8 9-11,4-3 8,-1 2-1,2 0 4,-3-1 1,5 2-6,1 1 5,-3-1 1,-1 2-6,5-1 4,-3 2-3,3-2 6,-3 2-6,4 0 6,-2 2-4,0-2 7,-2 4-9,-1-1 8,2 3-3,-2 0 0,-1 3-1,-3-2-1,2 1 0,-2 4-1,-6 0 0,11-1-2,-11 1 3,0 0 3,11 4 2,-11 2 6,2 3-7,-4-1 6,0 7-11,-3-5 7,-2 6 0,-5 1 4,2 0 3,-1-2-1,-2 2 0,0-4-7,0 1 7,2 2-7,-2-4-1,1 0-3,5-1 5,-2-2-1,1-1 0,-3-1-1,3 0-2,1 0 0,-2-1-2,0 1 3,2-3 1,2 0-4,-1 1 2,6-5-2,-10 5 1,5-1 0,5-4-3,-8 8 0,4-5 3,1 3-4,3-6-2,-5 8 3,4 0 0,0-1-2,1-7 3,1 14-5,2-3 7,0-2-7,1 3 5,1-2-2,2 1 4,1 1 1,4 2-6,-2-1 4,2-1-2,2 0 3,-1 1 1,2-2 0,1 2-1,1 1-1,-2-3-1,7 2 1,-4-1 1,0-2-2,0 2-12,1-2-3,2 5-12,-5-7-20,0 3-9,-2-1-7,1 0-13,-2-2-6,-3 0-16,-1 0-21,2-3-6,-4 2-140,-2-1-285,0-5 127</inkml:trace>
  <inkml:trace contextRef="#ctx0" brushRef="#br1" timeOffset="198001.2173">18622 9564 219,'0'0'203,"-3"-7"-23,3 7-19,-2-8-12,2 8-17,0 0-13,10-13-11,-3 9-14,-3 0-7,9 1-15,-1-2 0,4-1-7,-2 3-9,2-2-4,3 2-13,-1 1-7,0-2-16,1 1-14,-1 2-11,0 1-13,-4-1-23,-1 2-15,1 0-18,-1 1-18,-3 1-13,-4 1-132,-2-1-259,-4-3 115</inkml:trace>
  <inkml:trace contextRef="#ctx0" brushRef="#br1" timeOffset="198232.0545">18703 9794 193,'0'0'204,"-5"7"-7,5-7-9,0 0-12,0 0-10,0 0-13,0 0-20,0 0-12,0 0-12,0 0-9,0 0-15,17-12-6,-8 9-8,3-1-8,1-3-4,3 1-8,1 1-10,0-2-16,2 1-15,2-2-17,-1 2-15,-1 0-28,2-1-26,-1 1-34,1 2-39,-1-1-153,-6-5-327,2 5 144</inkml:trace>
  <inkml:trace contextRef="#ctx0" brushRef="#br1" timeOffset="199148.2007">19675 10023 118,'0'0'163,"0"0"-19,0 0-6,0 0-25,0 0-7,0 0-10,0 0-8,0 0 1,17 5-11,-13 0-4,1 2-10,3 2-4,0 0-3,-1 2-7,2 4-7,0-1-4,2-1-1,-2 3-6,1-1-3,0-1 0,-2 1-5,3-1-2,0 0-2,-2-1-3,1 0-6,-2-2 8,1-3-6,-2 2-1,2-3-2,0 0 3,-1 0-4,-3-1-1,2 0-1,-4-3 5,2 1-4,-5-4 4,8 5 15,-8-5 13,4 3 7,-4-3-10,0 0 4,0 0-1,0 0-3,2-17-1,-2 5-2,-1 2 4,0-8-8,-3 4-5,1-5 0,0 0-3,-4-10 0,1 4-3,2-5-3,-5 0-2,1-1 0,1-1-2,0 1 3,0-1-8,2 0-3,-2 0-4,2 0-9,3-2-4,-1 2-5,2-4-1,1 0-1,1-10-3,2 12-3,1-3 3,3 1-6,-1 5 2,1-3-1,2 2 5,0 3 4,-2 3 0,0 2 4,-1 4 1,-1 3 3,2 2-3,-2 1 3,-3 4 1,0 3 2,-1-3 5,3 6-3,-3-4-1,-1 8 0,3-9 3,-3 9-2,2-8 0,-2 8 1,0 0-2,0 0 1,-1-8 0,1 8-3,0 0-3,0 0-8,0 0-8,0 0-5,0 0-7,0 0 6,0 0-13,0 0-3,0 0-3,0 0-11,0 0-8,0 0-6,0 0-3,0 0-3,0 0-6,0 0-10,0 0-89,0 0-204,0 0 91</inkml:trace>
  <inkml:trace contextRef="#ctx0" brushRef="#br1" timeOffset="199922.1872">20077 9143 125,'0'0'153,"-2"-7"-12,2 7-20,0 0-10,4-10-11,-4 10-13,10-7-6,-5 4-6,6 1-9,0-4 0,1 0 0,4 3-4,1-3-5,3 2-6,2 0-5,4-1 4,6 0-10,-2 2 2,3 1-9,3 0 0,-1-1-2,0 2-4,5-2 1,11-1-3,3 0 1,2 1-5,3-4 4,6-1 4,0-3-5,32-1 5,-3-2-6,2 0 4,-2 1-3,2 0-6,2-1 7,-1 2-6,0 0-3,-6 0 1,3 1-1,1 3-6,6-4 8,-2 0-5,-2 2-2,-1 1 1,-3 2 0,-2-1-1,-2 2-2,-26 1 3,26-4-1,-23 4-5,28 0 3,-29 0 2,27-1 1,-28 3-4,28-2-1,-29 3 0,0-2 4,0 0-3,0 2 1,-2 0-3,0-3 0,3 5 0,-4-3 1,3-3 1,-3 3 2,-1 3-3,-2-2 0,-2 1 4,-3 0-4,-2-2 0,-10 3 1,0 0-2,-3-3 1,0 2 2,0 1 1,-3-1-2,1-2-1,-3 3 3,1-2-2,0-2 0,0 1-2,-2 2 0,0-3 2,1 0 1,0 2-2,-2 0 3,1-4-8,-3 5 1,0-2 2,-1-1-1,-4 1-2,0 1-2,-4 2 4,3-2 2,-3-2-2,-2 3 0,1-1 0,-6 1-1,1-1-2,-3 4 0,1-4 1,-3 2-3,0 2-1,-8-2-1,13 0 3,-6 0-8,-7 0-5,11 1-2,-11-1-6,9 1 1,-9-1-1,6 1-6,-6-1 2,0 0-2,9 5 6,-9-5-4,5 2 6,-5-2-9,0 0-5,5 3-5,-5-3-4,0 0 3,4 6-6,-4-6-3,0 0-1,0 0-9,2 7-7,-2-7-21,0 0-19,0 0-18,-15 6-129,5-5-273,-3-1 121</inkml:trace>
  <inkml:trace contextRef="#ctx0" brushRef="#br1" timeOffset="200947.6434">20600 9561 61,'0'0'161,"0"0"-2,0 0-12,-2-6-2,2 6-10,0 0-7,0 0-13,0 0-9,0 0-14,0 0-10,0 0-10,0 0-9,0 0-3,0 0-10,0 0-9,0 0 6,-10 21-2,7-9-2,-2 5-1,0 2 1,-5 7-2,-1-1-6,1 1-5,-1-1 1,-2 4-5,1-2 4,-2-1-7,0-2-1,-1 4-1,3-2-3,-2-2 2,2-1-3,3-6-2,-1-3-2,2 2-2,-1-2 0,0 1 1,4-6-2,0-1-3,1-2 2,0-1 0,1 1-2,3-6 0,-6 9 0,6-9 3,-4 5 0,4-5-2,-5 4 0,5-4-2,0 0-3,0 0-1,0 0 1,0 0-7,0 0 3,0 0-2,0 0 3,0 0-3,0 0 3,17-16-2,-10 13-4,2 1 6,3-4-2,-1 3 2,3 0 0,4-1-1,4 1-2,-2 0-6,7-1 0,-4 1-6,4 1-5,0-2-11,1 1-3,-8 0-7,1 1 0,1-1-14,-3 2-5,-1-3-6,0 3-7,-6 1-8,0-3-13,-1 3-12,-3-3-22,-1 3-111,-1-4-258,-6 4 114</inkml:trace>
  <inkml:trace contextRef="#ctx0" brushRef="#br1" timeOffset="201287.1231">20675 9808 59,'0'0'159,"0"0"-8,-8-2-11,8 2-17,0 0-12,0 0-16,0 0-7,0 0-13,0 0-1,-13 9-7,13-9-9,1 10-4,-1-10-5,3 15-4,-2-6-1,0 3-4,3 0-4,-1 0-3,1 6-3,0-2-4,-2 4 3,2-3-5,-3 2-1,-1 0-1,0 5-1,0-6-4,-1 0-5,0 0 4,-2 1-6,-1 0 1,0-3 3,2 2-7,-3-2-4,-2 0-19,4-2-6,-1-4-21,0 2-9,0-2-22,0-1-19,0-4-20,-2 1-113,2-3-245,4-3 110</inkml:trace>
  <inkml:trace contextRef="#ctx0" brushRef="#br1" timeOffset="201809.1583">20940 9672 96,'-4'-5'183,"4"5"-18,0 0-18,0 0-17,0 0-12,0 0-9,0 0-11,0 0-15,-12 11-3,12-11-12,-4 12-6,1-5-3,-1 2-8,2-1-3,-1 2-9,2-1-3,0 1-2,-1 0-1,2-3-7,0-7 3,2 15-6,-2-8-1,1 0-3,2-2 1,-1 2 5,2 0-15,0-2 0,0 0 2,1-3-3,2 6 2,0-4-2,-2 1 1,1-2-5,3 1 3,0 1-3,-1 0 0,2 0 1,0 0 0,-1-2-2,2 4 1,0-3 0,1 3 1,-1-2 1,-1 1-2,-1 1 5,3 0 4,-3-1-4,0 2 3,2 1-6,-3 0 3,3 2 2,-3-2-4,-1 1 3,-1 0-4,-2-1 0,1 2 5,-3-2-2,0 1 6,-1 1-1,-2 0 5,-2-1 0,-3 0-2,0 1-2,-4-1-3,3-1 2,-2-1 1,0 0-6,-4 0 1,3-2 1,-1 0-3,-1 0-6,1-2-7,-1-1-17,0-1-8,-1 1-5,-1-6-16,3 3-17,-4 0-15,3-2-26,-2-1-17,-1-1-35,-3-3-105,6 1-286,-3-3 127</inkml:trace>
  <inkml:trace contextRef="#ctx0" brushRef="#br1" timeOffset="202070.2023">20951 9681 191,'0'0'192,"0"0"-13,2-6-25,-2 6-8,0 0-23,7-7-10,-7 7-13,12-5-10,-1 0-9,1 0-7,1 2-8,6-5-6,9 2-7,0-3-19,-1 4-15,4-1-10,-2 2-16,-8 2-17,-2 2-18,0 2-11,-1 0-28,-6 3-3,-1-2-23,-3 2-108,-3 0-232,-1 2 103</inkml:trace>
  <inkml:trace contextRef="#ctx0" brushRef="#br1" timeOffset="202502.0723">21447 9896 214,'-16'-11'228,"16"11"-17,-8-4-12,8 4-14,-8-3-10,8 3-17,-10-2-11,10 2-13,-6-3-11,6 3-11,0 0-10,-8-3-12,8 3-9,0 0-5,0 0-8,0 0-5,0 0-4,-6-6-7,6 6-9,0 0-4,0 0-5,0 0 0,-1-10-6,1 10-5,0 0-4,5-14-6,-3 9-7,1 0-9,-3 5-4,4-12-5,-2 7 1,1 0-1,-3 5 4,4-9 0,-4 9-2,2-5-6,-2 5 0,0 0 1,0 0-1,0 0 1,0 0 5,0 0 1,0 0-1,0 0 0,0 0 4,0 0-3,0 0-1,-9 23 4,7-18 0,0 3-1,2-8-1,-1 14 2,1-3-1,-1-5-4,0 6-12,2-4-17,-1 1-12,-1 3-5,2-3-10,-1 2-15,2-1-22,1 0-20,-2-1-22,2 0-148,-2-4-317,-1-5 142</inkml:trace>
  <inkml:trace contextRef="#ctx0" brushRef="#br1" timeOffset="203082.4127">21595 9631 188,'0'0'199,"-3"-10"-17,3 10-14,-1-7-19,1 7-19,0 0-9,5-12-13,0 9-14,-5 3-8,13-5-9,-3 4-5,4 1-8,0-3-8,5 3-5,0 0-6,2 0-4,1 3-3,-1-1-10,-1 2 3,0 2-4,-5-1-3,2 1-2,-7-1-7,3 1-4,-5 3 3,-2-1-3,-2 1 0,-2 1-5,1-1 0,-3 1-6,-5 2 2,0-2-2,0 0-2,-5 2-4,0-1-6,0-1-6,-1 0-2,-1-1 1,2-1-2,0 0 3,-2-1 2,3-2 3,-1 2-1,1-2 2,1-1 2,2 0 2,1-1 7,5-3 5,-8 3-1,8-3 1,0 0-1,-7 5 0,7-5-3,0 0-3,0 0 4,0 0 5,0 0-2,0 0-2,19 7 4,-13-4-6,1-1 4,0 0-1,5 2 1,-2-1-1,3 0 0,-4 4-5,1-2 4,1-2-3,0 3-1,-1 0 6,1 0-1,-3 1-3,1 0-1,0 2 6,-3-2-6,1 0 3,-2 3-5,-1-2 4,-2 2 4,1-1-3,-1 0-4,-3 1 3,0-3 3,-2 4 1,-2-2-7,0 0 2,-4 1 2,0 0 2,0-1-5,-3 5-6,-3-3 2,2-1-8,-3-2-7,0 1-12,-1-1-6,0-1-4,-2 1-7,1-2-14,3-1-4,-3-2-13,1-1-10,4-1-29,-1-1-105,-4-3-240,7 0 106</inkml:trace>
  <inkml:trace contextRef="#ctx0" brushRef="#br1" timeOffset="203592.569">22182 9607 213,'0'0'203,"-10"-4"-21,10 4-16,-9-1-16,9 1-15,-8-2-15,8 2-10,0 0-13,0 0-10,-12 5-9,12-5-6,-5 7-14,3 0-2,-1 0-10,0 3-1,0 0-3,0 2-5,-1 2-3,0 2 0,-2 2 5,0 0-1,3-2-5,-1 4-4,0-1-1,1 1-2,1 6-3,-1-8-3,0 0-1,3 2-2,0-5-2,0 5 2,1-3-4,4-1-1,0 0-1,0-5 6,-1-2-5,4 0-4,-1 1 1,0-3-3,0-3 0,2 0 1,0-2-1,1 0-6,1-2 0,0-4-7,-1-1 4,1 0-4,1-2-4,-1-1 6,-2-1-3,-1 1-2,0-2 7,-3 1-5,0 0 0,-1-1 1,0 0-1,-3 3 3,-1 7 3,-1-12 0,1 12-1,-6-11 3,2 5-2,-1 2-3,5 4 2,-18-1 4,6 1-3,2 2 2,-3 1-4,2-3 6,-6 7-2,6-2-3,0-2-2,-1 4 4,3 0-4,1-2-6,-1 2-9,1 0-8,2 1-11,1-1-13,0 1-19,0-4-16,5-4-20,-3 12-27,3-12-31,0 7-92,0-7-277,0 0 122</inkml:trace>
  <inkml:trace contextRef="#ctx0" brushRef="#br1" timeOffset="203961.1538">22337 9402 125,'-3'-5'180,"3"5"-15,0 0-17,0 0-15,0 0-13,8-9-13,-8 9-8,13-1-2,0 2-10,3 1-2,5 2-5,-1 1-7,7 1-4,-6 0-7,5 4-5,0 2-9,-1 0 0,0 0-4,-4 5-5,0 0-5,0-2-3,-2 5-5,-3-2-1,3 6-2,-5-2 2,4 0-8,-8 2-1,-2-7 1,1 10-3,0-3-1,-4 3 0,-2-8-1,-2 5-2,-2-5 2,-5 8 0,-1-1-3,-5-1 0,1 0 3,-4-2-8,-1 2-14,-3-1-18,-3-3-24,3 2-26,-3-2-31,-3 0-41,-1-3-146,-2-3-320,-4-1 142</inkml:trace>
  <inkml:trace contextRef="#ctx0" brushRef="#br1" timeOffset="204662.4303">20446 9465 152,'-14'11'146,"0"2"-5,0-1-13,-1 1-8,0-1-15,1 2-5,-2 0-5,1 0-10,2 1-10,-4 4-6,-1 1-2,5-6-7,0 3 4,-3 2-11,3-2-7,-1 5-2,1 0-3,0 3-5,3 0-1,-1 0-1,2 2-6,1-1 2,3 3-1,-1 3-7,4-1 0,2 3 3,4-2-6,5 1-6,0 0 5,4 0-8,3-2 3,6 13 0,4-6 0,-6-9-5,4 0-5,6 8-1,-7-8-7,2-1-3,-2-1-16,2 0-14,-1 0-7,1-2-6,-2 1-8,2-2-14,-1 0-11,3-2-7,0-2-8,1-3-26,-3-2-86,1-3-228,0-1 102</inkml:trace>
  <inkml:trace contextRef="#ctx0" brushRef="#br1" timeOffset="205363.6282">22682 9039 91,'0'0'179,"0"0"-13,0-10-6,0 10-8,0 0-5,-1-10-13,1 10-11,0 0-6,0 0-9,-2-9-9,2 9-11,0 0-9,0 0-11,3-7-6,-3 7-4,0 0-6,8-3-6,-8 3-7,11-1-5,-11 1 2,17 1-7,-6 1-4,-2 2-2,0 0-1,4 0-3,-3 3-5,1-2 1,1 4-3,-3-1-2,-1 2-1,1 0 1,-3 2 0,2 0 6,-2 5-8,-3-2-2,-1 2-1,-2-2 0,-2 3-1,-1-6-3,-2 3 4,-1 0-1,-1-1 3,-3 1-5,4-4 0,-3 2 3,2-2-3,-1-3 2,0 2-2,0-3-2,3-2 4,0 0 3,-1 0-6,3-1 1,3-4 2,-8 5 1,8-5-5,-4 5-1,4-5-1,0 0 5,0 0-1,-4 5-2,4-5-4,0 0-1,0 0 5,0 0-1,0 0 0,13 5 1,-5-5 0,5-1-1,0 1-2,6-2-11,2 2-7,7-4-11,2 1-17,-4-1-10,3-2-27,2 2-22,-1-1-25,2-2-30,1 0-114,-1 0-300,3 0 134</inkml:trace>
  <inkml:trace contextRef="#ctx0" brushRef="#br1" timeOffset="206072.4167">23299 9786 59,'0'0'183,"0"0"-10,0 0-8,0 0-10,0 0-11,0 0-10,0 0-9,0 0-11,0 0-14,0 0-13,0 0-2,0 0-10,-2-12-10,2 12-7,12-5-5,0 5-4,2-2-7,3 0-1,0-1-7,1-1-2,4 1-5,-2-1-3,9 0 3,-9 1-2,2-1-8,6-1 3,-6 1-4,-2-1-6,1 3-10,-1-3-13,-2 2-5,1 1-16,1-3-14,-2 3-16,-5-1-26,-1 1-9,-3 1-20,-2-3-30,-7 4-103,9-3-271,-9 3 121</inkml:trace>
  <inkml:trace contextRef="#ctx0" brushRef="#br1" timeOffset="206402.1629">23566 9551 12,'0'0'187,"-9"-4"-8,9 4-21,-9-3-12,9 3-19,-8 0-14,8 0-12,0 0-6,-11 0-9,11 0-12,-6 5-8,6-5-5,-5 9-7,3-3-4,0 4-8,0 1 0,0 1-5,2-1-3,4 5-4,-3 1 0,3-2-5,0 4 3,2-1-6,-1-1-1,3 1-3,1 7 2,0-3-8,-1 2 1,-1-5-10,0 0-17,-1 4-12,-1-5-10,0 2-7,0 4-21,-2-7-19,-1 2-20,0-2-19,-4-2-111,2-3-252,-2 0 112</inkml:trace>
  <inkml:trace contextRef="#ctx0" brushRef="#br1" timeOffset="206741.6585">24305 9450 96,'0'0'200,"-3"-5"-11,3 5-16,0 0-20,-5-5-16,5 5-16,0 0-13,0 0-10,0 0-11,0 0-7,-4 20-9,3-9-6,0 1-6,-2-1-8,5 8-1,-4-2-4,2 2-9,-1 0-2,0 0-2,1 1-2,0-3-7,1 5 0,-1-5-20,0 2-11,1-4-19,-1 2-8,2 1-15,0-5-15,1-1-31,-1 0-23,0-2-40,-2-3-80,2-2-256,-2-5 114</inkml:trace>
  <inkml:trace contextRef="#ctx0" brushRef="#br1" timeOffset="207121.8178">24502 9500 95,'0'0'210,"0"-11"-11,0 11-17,1-7-18,-1 7-12,1-10-17,-1 10-13,5-8-13,0 4-11,2 0-9,2 2-12,1-2-7,3 1-6,1 1-7,5 0-8,0 2-2,-1 0-7,4-1-3,-2 2-6,-3-1-1,3 4 4,-2-3-11,1 1-2,0 0 0,-3 1-2,-1-2-3,-2 0-3,-1 3 0,-1-2-4,-2 4-8,-3-4 4,-1 1-3,2 0 2,-3 3-5,-4-6 8,3 11-10,-3-2 5,-3 1 1,0 0 0,-2 2-3,-3 2 0,2 1 3,-2-1-3,-1 2 3,0-2-4,3 2 3,-1-1-2,0-1 3,1 4-4,2-2 1,-1-1 0,1 1 0,0 1-23,0-2-8,4 1-17,-3-3-21,1-3-8,2 2-22,-3 1-16,3-4-26,0 3-136,-1-7-298,1-5 132</inkml:trace>
  <inkml:trace contextRef="#ctx0" brushRef="#br1" timeOffset="207581.7722">25115 9469 42,'0'0'177,"3"-6"-12,-3 6-23,0 0-13,0 0-17,0 0-4,0 0-16,0 0-10,0 0-8,0 0-8,-2 23-5,1-12-8,0-2-5,-2 3-3,2 0 3,0 5-5,-1-3-3,1 3-3,0 0-1,2 0-10,-1 2 8,1-1-8,1-2-3,-1 0-2,3 0-7,2-2 2,-3 1-3,0-4 1,4 2-4,-2-2 5,0-3-3,4 0-2,-1-1-1,1 0 2,0-2-1,3-3 1,0-1 1,1-1-5,1-1 0,1-3 3,0-1-1,3-1-3,-2-3-1,-1 0 3,-1-1-5,0-2 2,-2-5-4,-1 2-3,-1-3-3,-5-2 0,2 3 0,-5-8-6,-2-1 3,-4 7 2,-2-6-5,-3 8 5,-2 3-4,-9-2 4,4 5-2,-3-1-4,-6 0 0,-3 4-2,0 2-14,0 3-6,0 2-17,-3 1-13,2 2-14,-2 0-5,1 4-20,0-3-27,-1 4-80,5-3-227,-2 0 101</inkml:trace>
  <inkml:trace contextRef="#ctx0" brushRef="#br1" timeOffset="208072.3459">24245 9254 9,'0'0'155,"0"0"-11,0 0-12,-16 14-3,16-14-17,-7 7-8,2-4-11,-2 1-6,0 2-8,0 1-5,-1 2-14,1-2-5,-5 1-7,2 6-6,-2-3 3,0 4 3,2-1-17,-2 3 3,2 4-5,0-1 8,-3 3-2,3 2 0,-2 0-6,3 0-1,2 3-5,-2 0 4,1-1-3,3 2-1,0-2-7,3 2 2,1 0-1,2 0-1,1 0-3,2 0-3,1 0 5,4-2-6,-2 2 2,4-1 4,4 2-6,-4-4 2,6 2-6,1-4 10,0 2-8,1-2 0,3 1-1,1-5-10,3 1-17,0 0-4,2-2-5,1-2-15,1 0-7,0-4-14,5 0-18,0-4-23,-2-1-17,1-5-112,1-5-255,1 2 113</inkml:trace>
  <inkml:trace contextRef="#ctx0" brushRef="#br1" timeOffset="208502.2306">25603 9246 137,'-5'-3'177,"5"3"-19,0 0-12,0 0-19,0 0-11,0 0-10,0 0-12,0 0-15,0 0 3,0 0 0,17 11-9,-10-4-2,2 0 1,5 6-10,0-1-5,0 2-4,3 4 0,2 3-7,-2 0-2,-2 1-7,3 0-1,-4 0-4,3 2-1,-5 3-5,0-3-2,1 0-3,-3 3 0,0 1-2,2 0-6,-3-1 3,0-1 0,1 3-6,-5-3 4,0-1-3,1 2-2,-3 1 0,2-9 1,-2 6-3,-3 2-6,1-2-7,-2-7-11,-1 1-16,0-4-9,-3 2-11,1-3-13,1 1-29,-2-6-13,-1 1-42,-1 0-122,-3-4-293,1 0 129</inkml:trace>
  <inkml:trace contextRef="#ctx0" brushRef="#br1" timeOffset="208981.5621">25893 9116 112,'0'0'190,"1"-12"-9,-1 12-15,3-7-16,-3 7-12,1-5-17,-1 5-13,0 0-9,4-7-11,-4 7-8,0 0-4,14 1-4,-14-1-12,14 3-6,-2-2-6,-2 3-4,2-1-7,-1-1-2,0 3-2,1 0-1,-1 2-1,1 0-4,-1 1-6,-3 1-3,2 3 1,-2 0-4,1 1-1,-4-1-1,0 2 0,-2 0-2,-3-3 1,-2 5-3,0-3-7,-1 1 5,-1 0-5,-2-1 6,-1-1-9,1-3 12,0 4-5,-1-5 0,2 0-1,-1-2 0,4-1-2,-2-1 9,4-4-5,-5 7-1,5-7-6,-3 7 4,3-7-1,0 0-3,-3 5 2,3-5 1,0 0-1,0 0-3,0 0 0,8 9 2,-8-9 1,12 3 1,-1-3-4,-1 0 2,4 0 0,3 0-1,2-2 2,0 1-2,2 0-12,6 0-5,1-1-22,0-2-5,-7 3-14,0 0-12,2 0-14,5-4-23,-8 0-22,0 2-150,-1-4-300,1 3 133</inkml:trace>
  <inkml:trace contextRef="#ctx0" brushRef="#br1" timeOffset="209707.3745">27262 9160 23,'0'0'196,"0"0"-17,2-7-12,-2 7-18,0 0-11,7-3-11,-7 3-15,10-5-1,-4 3-15,-6 2-13,19-3-6,-7 0-9,2 1-5,5-2-4,2 2-11,-1 1-2,3 1-2,6-4-6,-7 1-3,5 1-3,1 2-3,-7-3-5,0 1-14,1 2-10,-4-3-12,1 1-12,-1 2-19,-7 0-10,2 2-19,0-4-20,-3 1-38,-10 1-125,15 0-276,-15 0 122</inkml:trace>
  <inkml:trace contextRef="#ctx0" brushRef="#br1" timeOffset="210011.6783">27405 9440 104,'0'0'280,"0"0"-17,0 0-11,0 0-14,0 0-19,-10 0-18,10 0-16,0 0-16,0 0-14,0 0-19,0 0-13,0 0-12,0 0-11,0 0-10,0 0-9,0 0-5,27-6-13,-8 3-4,7-2-6,5 2-7,1-4-7,0 4-18,3-1-8,-1-3-16,-1 2-14,4-1-17,-2 2-18,-1-3-14,0-4-24,-1 5-12,-3-1-28,0 2-18,-1-3-30,-2 1-199,-8-2-407,-1 0 181</inkml:trace>
  <inkml:trace contextRef="#ctx0" brushRef="#br1" timeOffset="214011.4722">29006 8773 8,'1'7'92,"-1"-7"-2,0 0-3,0 0-2,0 0-17,-1 12 0,1-12-5,0 9-2,0-9 8,0 13-6,-5-3-1,5-1-11,-3 3-15,1 0 10,1 5-1,-2 0-6,3 0 2,-4 7 0,3 2-8,-1 0 2,0 0-1,-1 3 0,-4 0-7,2 0-4,2 2 3,-5-2 2,5 0-11,-4-1 4,2-2-4,0-2 1,1 2-4,-2-2 2,2-5-10,3-1-6,-3-1-6,-1-3-2,2 1-13,-1-5-6,3 1-1,-2-3-14,2 0-11,0-2-13,1-6-18,-5 10-105,1-6-203,4-4 90</inkml:trace>
  <inkml:trace contextRef="#ctx0" brushRef="#br1" timeOffset="216212.2467">29379 9007 112,'0'0'145,"0"0"-12,0 0-11,0 0-6,-6-5-12,6 5-15,0 0-4,0 0-17,0 0-3,0 0-3,0 0-8,0 0-10,0 0 1,0 0-2,0 0-2,0 0-4,0 0 2,0 0-2,0 0-3,0 0 2,21 8 2,-21-8-3,16-3-2,-3 3-1,2 0-2,2-2 0,4-1-6,1 0 0,0 1-2,7-2-5,-1 1 0,0-1-5,-9 2 4,3 1-6,0-1 0,-6 2-1,-1 0-1,-1 0 1,-3 0-3,0 2-3,-1-1 0,-3 0-2,0 0 3,-7-1-4,11 6 2,-8-4 0,-3-2-3,3 8 0,-3-8 3,-1 8-5,1-8 4,-5 19-1,0-9 2,-1 1 2,-1-3 1,2 7-2,-5-1 0,2 1 5,-3 2-3,2 1-2,0 0 0,2 1-2,1-1 0,-3 7 10,-1-10-6,6 5 0,-4-3-3,3 2 2,0 0-2,0 6 2,-1-8-2,2 2-12,-1-5-5,1 3-14,-1-2-2,3-3-10,0-2-13,-2 3-11,2-5-16,2 4-15,-2-6-20,0 1-27,2-7-74,-2 10-234,2-10 104</inkml:trace>
  <inkml:trace contextRef="#ctx0" brushRef="#br1" timeOffset="216755.4078">29998 8976 131,'0'0'137,"-8"5"-10,8-5-10,-7 3-16,7-3-5,-6 8-13,1-5-2,5-3-14,-5 10-8,3-5-5,2-5 0,-2 14-10,-1-9-3,2 2-4,1 3-5,-2-3-1,0 4-3,1-2 0,2 3-4,-1-4 0,0 0-3,2 2-4,-1-2-6,1-1 2,1 3-1,2-2 7,0 1-3,3-2-4,1 2-1,-3-2 0,6 1-2,2 2 3,-3-3 0,5 1-5,-1 0 1,3-2-2,-3 2-4,2-1 3,-4 2 1,-1-3 0,1 0-2,0-1-6,0-2 5,-3 4 0,1 0 1,0-2-1,1 2 0,-4 0-4,1 0 2,-2 0-1,0-2 7,-2 1-8,-1 0 1,0 1 6,-2-2 3,0 3 6,-2-8 5,-3 17 9,2-7 3,-3 1-2,-5-1-1,-2 2-2,-1 0 1,-3-2-4,-1 0-1,-3 1 0,3-1-3,-1-2-11,-1 2 4,2-3-7,-4 1-4,9-2-7,-2-2-17,-1 0-5,5-1-6,-5-2-23,3 2-15,3-6-16,8 3-16,-15-1-22,9-5-117,-3 2-263,5-3 117</inkml:trace>
  <inkml:trace contextRef="#ctx0" brushRef="#br1" timeOffset="217039.3164">30053 8981 126,'0'0'193,"2"-12"-17,-2 12-23,4-8-11,0 5-20,2-3-8,0 3-11,3-2-11,2 2-11,3 2-7,-1-2-1,4-2-13,2 3-6,1 1-4,-1 0-6,0 0-8,2 2 2,-2 0-6,0 0-5,-3 1-13,0 1-17,0 1-11,-3-2-16,0 1-13,-1 2-7,4 1-23,-3-2-17,-4 0-26,2 1-116,-6 0-249,3-2 111</inkml:trace>
  <inkml:trace contextRef="#ctx0" brushRef="#br1" timeOffset="217365.6075">30603 9308 42,'0'0'213,"-13"-1"-11,13 1-15,0 0-12,-12-4-13,12 4-11,-6-7-11,6 7-11,-7-3-15,7 3-10,-6-10-6,3 5-13,3 5-7,-5-12-5,5 7-5,-2-3-2,2 8 1,-2-13-14,2 5-6,0-3-2,0 11-8,0-12 2,0 12-10,-2-13 0,2 13-5,0-10-2,-2 4-5,2 6 1,-1-8-4,1 8-3,0 0-1,-1-8-11,1 8-20,0 0-11,0 0-8,0 0-11,0 0-15,0 0-14,0 0-13,0 0-25,0 0-18,0 0-18,-1 27-140,3-22-317,-2-5 142</inkml:trace>
  <inkml:trace contextRef="#ctx0" brushRef="#br1" timeOffset="217982.5148">31032 9050 171,'-6'-9'179,"2"-1"-14,1 3-2,-1 0-18,-3-3-8,6 5-14,-3 0-6,4 5-9,-6-13-3,3 10-10,3 3-10,-4-12-8,2 7 1,2 5-3,-7-7-4,7 7-9,-7-8-7,7 8-8,-7-5-5,7 5-7,-11-2-3,0 1-2,11 1-2,-18 3-7,6 0-1,-1 1 0,2 0-6,-7 2 0,3 3-3,-1-1 2,7-2-3,-5 3-3,3 1-1,3-3-9,0 2-1,3 1-5,1-3-1,2 1-9,-3 1-1,3 1-2,2-3 0,0-7-9,5 12 0,-1-4 9,3-1 2,0-4 1,2 1-10,4 1 1,-1-3 9,1 2-2,-2-3-8,3 1 4,-1-2-6,1-2 3,1 2 1,1-5 3,-5 5-1,3-3 11,-3 1-3,-5-3 2,6 4 8,-5-2 6,-1 0 2,-1 1 12,-5 2-9,9-7 5,0 4-6,-5-1 4,1 1-5,-5 3 0,8-4-6,-8 4 7,12-2-4,-12 2 3,11-1-7,-11 1 4,9-3 3,-9 3-1,10 3-6,-10-3-1,10 4 4,-5-1 1,-5-3-1,8 10 3,-6-3-6,6 0 3,-5 3 1,-1 0 2,2 2-5,0 5 2,-4 0 4,3 0-1,-1 0-4,-5 2 2,1 1-2,2-1 7,0 0-2,-4 0 3,2 0-7,-1-1 5,1-2-10,0 3 7,-2-4-7,0 0-11,2-2-11,-2-2-8,2 1-20,0 0-10,-3-1-11,3 0-10,-2-2-16,0 0-116,-4-2-237,2-2 105</inkml:trace>
  <inkml:trace contextRef="#ctx0" brushRef="#br1" timeOffset="218492.0858">31399 9024 105,'0'0'170,"0"0"-10,0 0-21,0 0-17,0 0-15,0 0-8,0 0-13,0 0-9,0 0-5,0 0-8,0 0-9,0 0-3,-14 18-5,10-10-3,2 2-7,-6 0-4,2 0-4,-1 0 4,5-1-10,-2 3 0,0 1-4,-1-2 2,0-1-5,5 5 1,0-3-2,-2 0 0,4-1-6,0 2-1,3-3 3,-2 0-4,1 1 1,5-1 2,-3-2-1,4 1-5,1-2 2,2 1 4,3-3-4,-1 3-2,1 1 0,-5-5 1,3 3-8,-3-3-1,-2 3 1,1-1 9,0-1-4,1-1-10,-1 2 5,-4 1 4,1-4-5,-1 0 4,0 3-2,0-2 3,1 3-9,-5-1 6,2 0-3,1 0 6,-2 1-2,-1-1 4,-2 3-5,0-9 8,-2 16-14,-3-8 6,0 2 8,1 0-7,-5-1-1,0-1 6,2 1-10,-2-1-8,-2 4-19,-1-4-8,0-1-10,2-2-17,-1 1-18,0-3-11,-1 1-130,-1-1-245,-1-3 109</inkml:trace>
  <inkml:trace contextRef="#ctx0" brushRef="#br1" timeOffset="218761.315">31404 8971 15,'0'0'176,"6"-10"-9,-6 10-13,3-10-16,1 8-11,-4 2-12,9-5-14,-9 5-12,6-3-10,-6 3-8,12-1-6,-3 0-5,-9 1-8,20 2-3,-7 1-7,-1 0-5,6 1-9,-4 1-26,5 0-9,0 0-5,1 0-24,-2 2-18,4-4-11,-1 4-19,-2-3-36,-5-2-79,4 2-214,-4-2 95</inkml:trace>
  <inkml:trace contextRef="#ctx0" brushRef="#br1" timeOffset="219092.1593">31932 8877 118,'0'0'167,"0"0"-13,0 0-20,0 0-14,0 0-19,0 0-9,0 0-7,0 0-15,0 0 1,0 0-11,0 0-6,8 26-8,-6-17-2,-2 2 2,3 5-5,-1 1-5,1 0-7,-3 2-4,0-1-2,0 3-5,-3-1 1,1 4 1,-1 2-4,1-8-1,-2 8-1,0-2-2,1-4 2,-1 5-5,2-7 3,-3 1 6,4-2-3,-3 0-18,2-2-2,0 2-13,0-1-18,2-5-18,0-1-11,0 1-22,0-1-19,-2-4-115,2-6-240,-3 9 107</inkml:trace>
  <inkml:trace contextRef="#ctx0" brushRef="#br1" timeOffset="219442.0775">32176 9099 127,'0'0'163,"0"0"-13,0 0-9,0 0-10,0 0-18,0 0-12,0 0-7,0 0-16,-6-7 0,6 7-15,0 0-10,-14 2-2,14-2-5,-13 5-8,4-3-1,-1 3-4,-1-2-4,-2 4-1,2 0-3,-2 1-3,1 1 0,3-4-17,0 3 16,-5 4-12,5-5 6,1 2-1,-2-1 1,4 2-6,-1 0 2,3-1-3,2 0-4,0 1-2,1-3 1,1 1 4,3 1-2,1-2-1,3 1-8,5-1 4,0 0-11,4 3-9,0-3-8,1 1-3,1-5-15,3 1-11,-1-1-7,-2 1-15,1-1-2,0-1-19,0 0-106,1-2-223,-2 0 98</inkml:trace>
  <inkml:trace contextRef="#ctx0" brushRef="#br1" timeOffset="220132.1884">32662 9126 30,'0'-8'191,"0"8"-7,-3-7 6,3 7-21,0 0-16,0 0-23,0 0-14,-4-5-10,4 5-10,0 0-9,0 0-11,-11 18-6,8-9-6,-1 3-9,-2 3-4,-1 4-6,2 1-2,-6 3-5,2 2-1,2-6-6,-3 4 0,4-4-6,-4 5 2,0-7-6,3 2-2,-1-4-1,1 1 2,2-1-4,-2 2-1,5-6-1,-2 1-3,4-5-3,0-1-3,0-6-1,0 9-2,0-9 3,0 0 0,2 8-6,-2-8-5,0 0 6,0 0-5,20-15 2,-11 3-1,0-2 2,5-1 0,-1-6 0,1 1 3,-3-5 0,2 2-1,-4 1 2,0-1 9,-4 4 0,2 3 10,-3 0 6,3 0 15,-1 0-1,-3 6 2,-1-2 3,2 3 0,-4 1-3,3 2-4,-3 6-2,3-9-4,-3 9-8,4-9 0,-4 9-4,2-4-6,-2 4-4,0 0 2,0 0-2,0 0-3,0 0 3,0 0-7,0 0 4,0 0 0,0 0-3,49 49-3,-49-49 5,14 32 4,-14-32-6,15 32-4,-6-14 3,-9-18-4,16 35-17,-16-35 4,16 36-2,-16-36 2,16 35-3,-16-35-3,18 30 1,-18-30-7,13 27 5,-13-27-3,16 19 7,-16-19 1,0 0-4,24 24 9,-24-24 1,0 0-1,34 8 3,-34-8 0,0 0 0,47-4 2,-47 4 6,0 0 4,52-20 7,-52 20 5,32-22 6,-17 10 1,-15 12 4,32-34 6,-21 19 3,5-8 0,-16 23-5,20-40-1,-11 23-6,-9 17-5,16-41 0,-10 22-4,-6 19-5,12-36-9,-12 36-4,8-30-8,-8 30-20,0 0-23,7-31-23,-7 31-25,0 0-34,0 0-26,0 0-27,11-27-172,-11 27-389,0 0 172</inkml:trace>
  <inkml:trace contextRef="#ctx0" brushRef="#br1" timeOffset="221592.2106">17789 11192 17,'0'0'153,"0"0"-5,0 0-8,-7-5-10,7 5-15,0 0-7,0 0-14,0 0-5,0 0-14,0 0-2,-14 15-5,10-7-4,-3 2-1,-1 3-10,-2 3-2,3 1-3,-2 0-5,-4 4-1,0 2-5,4 1-5,-1 3 1,-1 0-4,3 4 0,-2 1 0,5 0-1,-3 0 0,4 1-4,-1-2-3,-1 3 2,2 0-6,2 1 0,0 1-3,6-3-2,-3 0 2,4-1-3,-1 0 0,2-4 3,1 0-4,4-2 2,1-2-2,-1-1-3,1-6 0,0 0-3,0-2 1,3-2 2,1 2-5,0-6 0,1 0-2,-7-4-6,7 3 5,-5-5 3,3-1-3,-3-2-1,1-2 2,1-1 4,-2-2-5,3-3 4,0-1-6,-1-3 3,2-2-2,-3-1 4,2-7 0,-2-1 0,-2-3 0,-3 0 4,1-3-3,-4-2-1,2 2 6,-3-3-2,-2-1-1,-1 0-4,-1 0 1,-1-2 5,-2 2-7,2 0 2,-6-2 0,1 4 1,-1 4-2,1 0 1,-2 3-5,0 5 1,0 3 2,0-1 1,-4 3 1,3 1-1,-1 2-1,0 4-5,1 0 5,-2 2-3,0-2-2,0 5-1,1-1-5,-1-1-3,0 3-9,3 2 1,-3-1-7,11 0-3,-15 3-10,9-2-10,6-1 5,-11 4-6,11-4-10,-9 4-3,4-1-9,5-3-7,-4 6-5,4-6-4,-5 9-8,0-4-102,5-5-218,-2 11 96</inkml:trace>
  <inkml:trace contextRef="#ctx0" brushRef="#br1" timeOffset="221891.3807">17690 11904 73,'0'0'202,"0"0"-19,0 0-8,-3-15-8,3 15-17,0 0-13,-3-9-17,3 9-10,0 0-14,-1-9-9,1 9-8,0 0-11,5-11-9,-1 6-6,2 0-15,-1 1-11,7-2-9,1-1-13,3 0-11,0-1-9,4 2-14,-1 0-8,7-6-11,1 5-4,0 0-17,-7 2-17,1 1-17,-2 1-131,-4 2-253,0-1 112</inkml:trace>
  <inkml:trace contextRef="#ctx0" brushRef="#br1" timeOffset="222463.3187">18094 11960 47,'0'0'176,"0"0"-9,0 0-6,0 0-6,0 0-9,-2-21-15,2 21-8,0 0-11,0 0-12,0 0-12,2-7-8,-2 7-11,0 0-9,0 0-6,0 0-7,0 0-4,0 0 0,0 0-6,11 12-3,-6-6-1,-3 0-8,1 2-5,0 1 1,-2 0 3,3 2-7,-3-1 4,2 0-3,-2 2-6,-1 0-3,1-2 5,-1 1-1,0-1-7,0 0 5,1 0-4,1-1-3,-4-1-1,2-8 1,-1 12-2,2-6-4,-1-6-5,2 8 2,-2-8-4,0 0 2,0 10 4,0-10-3,0 0 1,0 0-2,0 0-1,0 0 3,0 0 2,0 0 3,7-25-1,-6 16-5,1-1 5,2 0-3,-2-2 1,2 0 2,1-4 2,0 1-3,-1-2-2,1 5 10,-2 0 1,-1 1 9,2-5-1,-1 4 0,-2 3-1,2-2-2,0 1 0,0 2 0,0 0-3,-2 2-2,-1 6 3,6-11-4,-5 6 0,-1 5-5,0 0 1,3-7-2,-3 7 0,0 0 2,4-5-7,-4 5 2,0 0 5,0 0-5,11 13 0,-9-9 2,4 5-2,-4 1 5,2 0 1,1 2-3,-1 5-1,0-7-3,1 6-5,2-2 11,-2 2 0,0-1-2,0-3 0,1 1-1,-1 2-7,1-2-7,1-1-10,0-1-8,-1-4-4,2 3-8,-2 0-11,2-2-13,-2-1-11,1-5-8,1 3-16,-1-2-15,-1-2-17,-6-1-92,13 0-246,-13 0 109</inkml:trace>
  <inkml:trace contextRef="#ctx0" brushRef="#br1" timeOffset="222712.7617">18538 11871 183,'-3'-8'180,"3"8"-13,0 0-13,0-10-17,0 10-21,4-7-7,-4 7-7,5-9-12,-1 5-11,5 0-7,3-2-5,-2-1-12,6 2-2,1-1-4,2 1-17,-1 2-7,0-2-9,2 2-11,-4 1-21,3 0-15,-7 2-7,1 2-10,-1-1-4,-3 1-10,2 2-12,-3-1-8,-1 1-7,-4 2-112,0 1-216,-3 0 97</inkml:trace>
  <inkml:trace contextRef="#ctx0" brushRef="#br1" timeOffset="222941.7759">18548 12122 76,'-4'4'160,"4"-4"-12,0 0-10,-2 6-2,2-6-6,0 0-3,0 0-2,0 0-5,0 0-13,0 0-8,10 5-11,-10-5-9,0 0-9,24-9-3,-11 3-9,4-1 1,-1-1-12,4 1-9,5-5-17,-5 4-17,6-4-12,-2 2-25,2-2-24,-1 0-18,1 0-14,2 2-20,1 1-41,-1-4-80,1 1-248,-2-1 110</inkml:trace>
  <inkml:trace contextRef="#ctx0" brushRef="#br1" timeOffset="223671.5769">19688 11249 119,'-5'-6'173,"5"6"-12,-4-6-9,4 6-13,0 0-9,-4-6-17,4 6-13,0 0-12,0 0-8,0 0-11,0 0-6,0 0 0,0 0 0,0 0-5,-4 19-3,3-9-3,-1 2-4,-1 12 5,-1 1 2,-1 1-3,-3 3-1,3 2-5,0 4 4,0 10-5,1-10-6,-1 11-2,-1 1-6,2 0-3,4-12 0,-1 12 0,-1-11-6,2-2-2,-1 0-1,2 0-4,1 0-12,0-6-13,0 4-10,-1-4-14,1-2-15,1 0-16,2-6-13,-3-3-16,2 0-22,1-1-10,1-6-26,-4 0-116,1-3-289,-1-2 127</inkml:trace>
  <inkml:trace contextRef="#ctx0" brushRef="#br1" timeOffset="224011.2849">19427 11860 157,'-1'-6'180,"1"6"-10,-5-11-9,4 5-14,1 6-7,-2-11-13,0 6-7,2 5-12,0 0-11,2-14-11,0 8-6,-2 6-7,5-9-10,0 5-7,1-2-8,3 1-4,1 0-3,2 1-7,1-1 0,3-2-4,1 2-16,0 0-4,0-2-11,3 3-16,0-2-12,0-1-14,7-1-17,-1-1-14,2 1-9,-2-1-17,-1 0-24,2 2-125,-9 0-268,0 1 118</inkml:trace>
  <inkml:trace contextRef="#ctx0" brushRef="#br1" timeOffset="225346.7254">20094 11823 76,'-4'-8'180,"-1"0"-8,-1 1-11,0 0-8,1 1-9,-2-1-13,1 3-7,0-1-9,0 2-7,0-1-8,6 4-12,-14-5-7,5 4-8,9 1-13,-16 1-4,6 3-8,0 0-1,0 0-8,-2 2 1,3 2-8,2 0 1,-6 4-15,5-2-1,-2 4 1,0 1-4,-2 1-1,3-1-5,2 1 0,-1-1-2,4 1 3,0 0-1,3 0 3,2-5-6,1 2 2,0-3-1,2 1-11,4 0 7,-2-4-7,2 1-1,1-1 1,2-2-6,1-1 2,-2-3-4,3 2 0,-2-3 0,3 0-1,-1-3-8,1 0 2,2-3-3,-5 1 1,2-2-5,-3-1 0,1 0 9,1-3-6,-3 0 5,0 1-4,-2 1 7,-1-4-2,-2 2 3,-1-1 6,0 2 5,0 0 7,-3 2 0,1 0 9,1 1 6,-2 7-2,0-13 1,0 13-1,-3-10 6,3 10 3,-2-8-2,2 8-7,0 0-1,-1-10-3,1 10-2,0 0 4,0 0-9,0 0 1,0 0-1,0 0 4,0 0-6,0 0-2,0 0 4,11 27-1,-8-21 0,-1 4-3,4-1 5,-3 0-3,4 2-1,-2 1 2,1-1-6,-1-2 3,2 4 1,-2-3 1,1 0-5,1-1-5,-3-1-5,3-1-2,-4-1-10,1 0 0,-2-1-3,-2-5-5,8 7 2,-4-3-3,-4-4 10,3 4-2,-3-4 3,0 0 4,0 0 4,0 0 5,0 0-3,0 0 6,0 0-11,11-15 8,-11 9 4,0 6-3,4-15 1,-3 7 1,3-1 6,-2 1 0,1-3 4,1 2 8,-1 0-2,0-1 4,0 1 0,2-1 0,-1 2-6,0-1 1,2 1 8,-2 2-6,1 1-1,-1 0-4,2 0 2,-1 0-2,-5 5-3,8-7-5,-5 5 6,-3 2-2,10-4 5,-10 4-3,11 1 1,-11-1-1,9 5-9,-4-3 8,0 3-2,0 0 5,4 1-3,-4 1-2,2 2 1,-1 1 0,-1-3-4,1 3 4,1-1 1,-1 1 1,1 1-2,-3 0 1,2 0-1,-1-2-1,0 2 0,-1-4 1,-1 3-3,-1-4-8,1 0-4,2 0 3,-3-1-6,-2-5-5,4 9 3,-4-9 3,4 8-4,-4-8 5,3 4 11,-3-4-6,0 0 2,0 0 3,0 0-4,0 0 8,0 0-5,0 0-1,0 0 3,6-17 6,-3 12-6,-1-2-4,1 0 1,2-1 5,-2-3 2,1 2 0,0-1 0,0 1 0,0 2 3,0-2 0,1-2 4,0 4 4,-3 0 1,2-1 1,-1 4-6,1-4 4,-4 8-4,6-6-2,-3 0 0,-3 6 2,7-6-5,-7 6 3,7-5-1,-7 5-4,7-3 0,-7 3-3,9-1 2,-9 1-3,0 0 6,14 4-5,-7-4 4,-7 0 0,10 6 0,-4-2 0,-2 0-5,1 1 2,0 0-1,1 0-2,-1 0 0,1 1 1,-1-1-7,-1 1-5,0 0-3,1 0 2,-1-1-2,1 0 3,-1-1 3,-2 1 4,-2-5-11,5 7 11,-5-7-8,6 5 10,-6-5 4,3 5-3,-3-5-1,0 0 0,0 0 3,6 5 14,-6-5-14,0 0 8,0 0-3,0 0 1,0 0-2,15-7 2,-15 7 3,7-5-3,-7 5 7,10-6-3,-4 2-1,-1 0-4,4 1-2,0 0 4,0-2-2,-2 2-4,1 2 5,-1-2-7,4 0 8,-11 3 2,14-1-8,-7 1 2,-7 0 3,13-1-3,-6 2-4,-7-1 3,10 4-2,-2-3 0,-2 2 3,-6-3 1,9 6-5,-4-2 2,0-1-8,-5-3-14,8 8-16,-4-4 0,0-1-13,-4-3-19,6 5-14,-2-2-23,-4-3-105,5 6-232,-5-6 104</inkml:trace>
  <inkml:trace contextRef="#ctx0" brushRef="#br1" timeOffset="225633.901">20917 11578 51,'0'0'171,"-5"-10"-13,5 10-14,-2-8-12,2 8-17,1-12-10,-1 12-12,4-8-6,1 4-11,0-1-9,3 3-3,1-4-9,1 2-6,1 0-2,2 0-3,-1 0-10,2 3-9,0 1-13,0-1-9,-1 1-17,0-3-18,2 1-10,2-4-16,-4 5-14,-2-2-23,0 1-109,-2-1-220,-1-2 98</inkml:trace>
  <inkml:trace contextRef="#ctx0" brushRef="#br1" timeOffset="225905.7286">21184 11135 53,'0'0'197,"-1"-9"-8,1 9-15,-1-7-5,1 7-17,-4-4-14,4 4-13,0 0-15,0 0-12,0 0-6,0 0-15,0 0-6,-15 14-9,13-7-4,2 3-7,0 2-6,2-2-3,-1 7-3,3-1-2,2 2-9,-2-1 0,1 2-3,0-2-2,2 0 0,-1 2-4,3 5-10,-4-5-20,3 3-20,-2-2-26,2-6-24,-1 6-34,-1-4-32,-3 1-135,-1-4-306,0-1 135</inkml:trace>
  <inkml:trace contextRef="#ctx0" brushRef="#br1" timeOffset="226585.9181">21917 11116 109,'-6'-9'212,"6"9"-12,-5-5-10,5 5-12,-5-4-17,5 4-16,0 0-14,0 0-17,-6-5-13,6 5-10,0 0-11,0 0-4,-5 12-8,3-3-6,0-1-9,-1 4-5,2 4-4,-2 2-4,2-1-5,-1 2-2,-1 0-6,2 1-1,-3 4-3,3-5-1,0 0-5,-2 2 2,2-3-21,-2 3-15,2-3-13,0 9-14,1-8-17,0-2-15,1-2-31,0-4-19,0 2-21,1-4-136,-1 1-306,0-4 135</inkml:trace>
  <inkml:trace contextRef="#ctx0" brushRef="#br1" timeOffset="227032.1749">22116 11190 60,'-4'-5'203,"4"5"-8,-5-5-11,5 5-13,0 0-19,-3-7-14,3 7-17,0 0-16,0 0-7,0 0-11,0 0-10,0 0-6,0 0-7,9-5-6,-9 5-7,17-1-4,-7 1-6,3-2 0,4 1-4,3-3 0,0 3-9,0-2 0,1 0 1,1 1-10,-3-1 4,3-1-6,0 2 1,6-1-2,-9 1-5,0-1 2,-1 2-3,-4 0 1,-2 0-5,-1 1 0,-3 0-2,-8 0 1,15 0-3,-10 2 3,-5-2-3,9 3 0,-6 3 6,-3-6-5,5 9-1,-5-2 0,0-7 4,-1 13 2,-3-4-2,0 3 3,-1 0-3,-3 2 0,-1 1-1,0 1-2,1 0 3,0 2-4,0-1 1,0 0-1,0 6-1,-2-4 4,4-2-5,2 0-6,-1 2-9,-1-1-3,-2 6-16,4-7-17,0-3-11,2-2-14,-2 5-5,4-5-21,-3-1-23,3 0-20,-2 1-133,0-6-299,1 0 133</inkml:trace>
  <inkml:trace contextRef="#ctx0" brushRef="#br1" timeOffset="227516.3293">22821 11052 111,'-5'-8'187,"0"4"-10,5 4-13,0 0-10,-5-5-21,5 5-9,0 0-17,-5-5-8,5 5-16,0 0-9,0 0-9,0 0 0,-7 14-14,5-8-3,1 5-5,-2 1-5,2 0-3,-3 3-3,0 3-4,0 0-2,-1 1-2,3 6 1,-1-5-7,0-1 1,2 2-6,1-1 4,1-1-4,-1 0-2,2 0-4,3-3 3,-1 2-3,1-2 2,4-2 0,-3-2 1,2-2-4,1-2 2,2-1-3,1-3 3,2 1 4,2-3-4,0-2-5,2-1 4,0-2-2,-3-1 3,3-2-3,0-2 5,-4 1 3,2-3 4,-2-1 0,2-3 2,-4 0-1,0 0 5,-1-2 3,-2-1-3,-2-2-2,-2 0 1,-2 0-3,-1 0-2,-2-5-3,-4 3 0,-1-3-3,-3 7-8,-2-8-5,-4 4 2,-3 1-7,2 5-12,-5-3-5,-3 2-10,-2 2-12,1 1-10,-1 2-7,-1 3-9,7 2-10,1 0-8,1 4-20,3 1-14,0 1-18,-4 3-113,6 0-275,-5 1 121</inkml:trace>
  <inkml:trace contextRef="#ctx0" brushRef="#br1" timeOffset="228222.2456">21538 11918 152,'0'0'183,"5"-9"-11,-5 9-12,4-8-11,0 7-18,-4 1-11,8-9-4,-3 5-10,1 1-11,1-1-8,-7 4-9,12-3-8,-4 1-8,4-2-5,-2 2-2,4 0-2,-1 3-5,7-2-2,-1 0 1,9-2-10,2 2-3,-1 1 0,4-2-7,1 2-2,3-5-4,1 4 1,19-5-2,5-2 0,0-1-1,4 1-4,24-5-2,-2 0 0,1-2-2,-27 4-1,29-9-2,-3 8-2,-23-2 3,26 0-1,-28 1 2,29-5-5,-28 9-3,0-1 2,1-1 0,-3 4-1,-4-1-6,-17 3 2,-4 0-8,-4 2-1,-4 2-5,-7 1 2,-4 0-9,-4-3 3,-2 6-1,-3-3-3,-1 0 2,-8 0 3,12-3 10,-12 3-9,8 3 3,-8-3 2,0 0-8,0 0-4,2 5-9,-2-5-15,0 0-21,0 0-12,-14 9-27,10-5-24,-2 0-140,-3 0-294,1-1 131</inkml:trace>
  <inkml:trace contextRef="#ctx0" brushRef="#br1" timeOffset="228993.3508">21975 12037 14,'0'0'209,"0"0"-14,0 0-17,0 0-17,0 0-12,-6-8-19,6 8-12,0 0-15,0 0-12,0 0-9,-17 12-7,14-5-9,-1 3-5,-2 0-5,1 7-4,-2-2-2,-1 4-3,2 6-4,-3 3-1,-3 4-4,2-1 2,0-1-9,0 5 1,-3-1-3,-1-2-4,5 0 0,-1 1-12,-1-4 0,2 0 1,2-2-2,2-8-5,-3-2 2,6-2 1,-1-2-3,0-3-1,1-1-1,0-3-8,2-6 9,-1 12-5,1-12 2,0 8 1,0-8 2,0 0-5,0 0 2,4 4-3,-4-4 4,0 0-1,0 0-4,19-13 2,-14 7-1,4 0 4,0-2-5,3 3 1,3-3 0,-4 1-2,5 0 1,0 0 1,2 1-2,2 1 1,-1 1 3,3 2-1,4-3-2,4 2-9,-9 1-5,1 0-4,-1 2-5,0 0-7,1 0-10,-1 0 3,-1 2-14,0-4-2,-2 4-31,3-2 6,-2-2-13,-2 4-23,-4-2-14,-1 0-119,0 0-266,-2 0 117</inkml:trace>
  <inkml:trace contextRef="#ctx0" brushRef="#br1" timeOffset="229330.9904">22104 12318 32,'-5'-5'178,"5"5"-8,-11-5-7,6 1-8,5 4-9,-8-5-13,8 5-16,-5-5-7,5 5-10,0 0-14,0 0-9,-7-3-16,7 3 1,0 0-11,0 0-6,0 0-3,0 0-2,0 21-2,2-12-3,-1 2-1,0 0-3,3 1-7,-4 5 2,1 3-3,2-3 2,-3 2-5,1-1-1,2 6 0,0-7-2,0 2-1,-2 2 1,1-3-5,-1 2-8,0-1 7,-1 0-2,2-2 1,-1 0-6,0 0-12,-1-3-9,0-2-15,0 0-14,-1-2-20,1 2-13,2-4-23,0-1-21,-1-2-32,-1-5-101,1 9-277,-1-9 123</inkml:trace>
  <inkml:trace contextRef="#ctx0" brushRef="#br1" timeOffset="229866.0346">22428 12243 105,'-7'-4'189,"7"4"-16,0 0-21,0 0-14,-15 4-16,12 1-11,0 1-7,-1 2-16,0 1-7,3 1-11,-2 2-3,1-2-12,0 0-1,2 2-5,-1 0 0,2 1-9,1-2-4,0 3-7,1 0 3,-1-1-6,-1-1-2,1-3-1,0 0-1,1 2-9,-1-1-6,1-3-8,0 0 3,0 1-5,1-4 5,1 1-8,2 0-3,-2-2 5,1 0-1,1-1-1,1 1 4,0-2-5,-1 2 1,-7-3 6,16 0-5,-8 1 5,-2-1 1,-6 0-1,15 3 3,-7-1-9,-1 1 11,-1-2-5,-6-1 1,11 4-2,-4 0 4,-2 1 3,0 1-10,-1-2 2,2 2 0,-2-1 5,3 3-1,-5-2-2,3 3 6,0-2-1,0 1 1,-1 0-3,-1-1 1,-1 1-1,1-2-6,0 0 5,-2 0 1,-1-6-1,1 10 4,-1-10 3,-1 9-1,1-9-1,-4 9 3,-1-5 1,0 1 2,-4-1-3,-1-1 0,1 2-1,-4-1-5,3-4-10,-4 3-11,0-1-1,-3 3-13,0-5-13,2 0-15,-2-1-6,3 0-11,2-2-28,0 1-26,-6-3-103,7 0-253,-1 0 113</inkml:trace>
  <inkml:trace contextRef="#ctx0" brushRef="#br1" timeOffset="230132.4725">22398 12235 39,'-1'-8'190,"1"8"-13,0 0-18,0 0-18,0 0-21,0 0-3,0 0-14,5-9-12,-5 9-8,12-2-10,-4 2-3,3 2-10,0-2-10,2 3-9,1-3-13,0 0-10,3 2-16,2 1-13,-4 1-18,2 3-9,-4-2-28,1 0-21,-3-1-20,-3 4-97,1-3-221,-4 2 97</inkml:trace>
  <inkml:trace contextRef="#ctx0" brushRef="#br1" timeOffset="230526.2715">22787 12561 121,'0'0'233,"0"0"-20,0 0-18,0 0-15,0 0-15,-14-17-14,14 17-17,0 0-12,0 0-15,0 0-11,-8-4-10,8 4-7,0 0-7,0 0-10,0 0-3,0 0-6,-3-5-10,3 5 1,0 0-4,8-13-5,-4 9-2,1-1-5,0-4-4,0 1-3,0-1-3,1 0-4,-1-1-4,0 2-2,0-3 1,-1 2-1,-2-2-2,2-1 1,-1 5 0,-1-3-1,-2 4 0,0 6-3,3-9-2,-3 9 0,0-8-3,0 8-4,0 0 6,0 0-8,0 0 7,0 0-6,0 0-9,0 0-4,-14 18-11,11-11-2,2 1-9,1-8-14,-4 14-15,4-5-13,2-1-19,-2 0-17,2-2-21,0 2-153,0 1-317,0-2 140</inkml:trace>
  <inkml:trace contextRef="#ctx0" brushRef="#br1" timeOffset="231142.5926">22962 12265 210,'1'-5'209,"3"-1"-18,-4 6-11,2-9-21,-2 9-16,4-10-11,1 5-14,1 1-14,-1 0-7,2 0-11,1 2-9,2-4-7,2 2-10,0 2-7,0-1 1,2 2-9,0 1-6,3 0-4,-1 1-2,2-1-2,0 3-6,-1-1-3,-3 1-1,-3 1-2,1 1-5,-1 0-1,0 2 2,-4 0-5,1 1 2,-4-3-3,1 5-2,-1-3 0,-4 2 2,0 1 2,-2 0-6,0-1-2,-2-1-3,-1 1 1,-1-1-7,-1 1-6,1-1 3,0-1-4,-2 2 3,3-4-2,-3 0 0,3-2 1,1 4 2,4-7-2,-10 4 3,5-2-3,5-2-2,-8 6 4,8-6-1,-5 5 4,5-5-4,-4 4 2,4-4-1,0 0 0,0 0 3,0 0 2,1 10-3,-1-10 3,0 0 5,8 7-4,-4-4 2,1 1-6,0-1 5,1 0-1,-1 2-2,2-1 3,-1-1 0,1 2 2,3-1-1,-1 3 3,-1 1 0,3-3-3,-2 3-3,0-2 4,0 1-1,-2 1 4,0 1 0,1-1 1,-1 1-4,-2 0 5,0 0-6,1 2 7,-4-1-6,1 1 4,-1 0 2,-2-2-1,0 1-6,0 0 4,-1-2 2,0 1-2,-2 0-1,1-1 1,-2-3 4,0 2-3,-1-2-2,-4 2-3,0-1 1,0 0-10,-3-2-1,2 0-13,-3 0-13,-1-1-18,1-1-10,0 0-22,0-2-12,-3 0-28,4 0-145,-5-4-295,4-1 131</inkml:trace>
  <inkml:trace contextRef="#ctx0" brushRef="#br1" timeOffset="231740.0814">23709 12175 27,'0'0'200,"0"0"-13,0 0-11,-5-13-18,5 13-12,0 0-16,0 0-11,0 0-16,0 0-14,0 0-6,0 0-12,0 0-3,0 0-9,0 0-7,0 0-11,0 0 3,-10 25-7,6-17 0,0 1-5,2 5-1,-2-2 2,-1 5 1,1-2 0,-2 5-1,-1-1-2,1-2-4,1 7 0,-2 0 1,3-5 0,-2 5-5,2-5-1,3-1 2,-1-3-6,2 6-1,-3-2-1,4 1 0,1-4-3,0 1-4,-1-2 1,2 2 3,4-3-5,-3-3 3,0 0-6,1 0 4,2-2-1,-2 0-3,1-1 1,1-1-3,-2-1 5,4-1 4,-2-2-6,0 0-1,3-2 2,-2-1 7,0 1-12,-8-1 2,18-2 0,-7-1 0,-2-1 0,0-1-2,-2 0 2,3-1-2,-2 1 1,-3 1-3,2-2 3,-2 0 0,-2 0 0,-3 6-2,6-11 4,-4 7-1,-2 4 2,1-9 0,-1 9-7,0 0 3,-6-13-1,6 13 1,-11-6-4,6 3 1,5 3 2,-15-3-2,5 2 1,-3 0-3,1 2-8,-1 0-6,0 1-11,-5 2 0,5-1-4,-3 0-4,0 4-3,-1-1-9,5 0-9,-4 0-1,-1 2-14,-1 0-11,4 2-16,1-3-19,0 3-17,-1 1-140,0-3-299,3-1 133</inkml:trace>
  <inkml:trace contextRef="#ctx0" brushRef="#br1" timeOffset="232473.289">24770 11427 10,'0'0'209,"0"0"-11,0 0-12,0 0-17,0 0-13,0 0-10,0 0-15,0 0-10,0 0-7,0 0-11,0 0-13,9-13-8,-9 13-7,0 0-10,0 0-4,13-4-9,-13 4 1,15-3-8,-2 1-4,0 1-3,6-2-5,-1 1-4,1 0-1,2-2-4,0 1-3,2 0-6,4 2-14,-6-2-8,-1 2-17,0 2-8,-1-1-20,-6 0-19,-1 0-14,-1 0-20,-3 2-16,-2-1-12,-6-1-26,7 4-93,-7-4-272,0 0 121</inkml:trace>
  <inkml:trace contextRef="#ctx0" brushRef="#br1" timeOffset="232770.2651">24870 11746 163,'0'0'210,"-7"2"-12,7-2-15,0 0-17,0 0-18,0 0-16,0 0-14,0 0-9,27-9-9,-15 5-8,5-1-9,5-3-9,-3 3-4,10-2-6,0-3-10,0 3-6,1-3-5,2 3-1,-2-2-3,1 1-8,0-1-7,1 2-11,0-3-22,-4 2-11,0 1-16,1 0-22,-3 0-25,-5 1-18,6 0-20,-9-1-34,0 0-116,-3-2-292,-2 4 129</inkml:trace>
  <inkml:trace contextRef="#ctx0" brushRef="#br1" timeOffset="235299.2212">26642 10877 123,'0'0'155,"-4"-5"-8,4 5-6,0 0-5,0 0-7,0 0-9,0-9-2,0 9-13,0 0-6,0 0-2,0 0-11,0 0-6,0 0-5,0 0-4,0 0-8,0 0-6,0 0-7,0 0-4,0 0-7,6-10 0,-6 10-7,11-3-5,-2 3 1,3-2-4,3-2-4,2 2 3,4 2-7,5-3 0,2 0-4,1 0 1,2 1-2,-1-3-2,1 4 4,1-2-7,0 0-1,0 1 0,-1 1-8,-2 0 1,-7 0-5,-1-1 0,-3 1-1,-3 2-4,-3 2-3,-1-3 1,-3 1 3,-1 0 3,-7-1-6,11 5 4,-7-3-1,-4-2 4,1 7 3,-1-7 7,0 0-4,0 0-6,-15 15 3,10-10-4,-6 2 2,3 0 1,0 1 4,-1 1-1,0 1-5,0-3 5,0 5-3,1 1 2,-2 2 0,5 1 5,-3 1-4,1 3 4,-3 3-1,-1 4 2,0-1-1,-1 2 1,1-2-3,0 2 6,-1-1-7,2 1 1,-2-2-2,1-2 5,0 0-5,3-5-8,-1 4-5,1-6 5,0-3-15,1 1-6,1 0-3,3-3-11,-1-2-14,0 0-8,0-2-12,3-2-2,-3 0-13,4-6-11,-5 9-12,5-9-100,-7 5-233,7-5 104</inkml:trace>
  <inkml:trace contextRef="#ctx0" brushRef="#br1" timeOffset="235982.3343">27571 10839 9,'0'0'186,"0"0"-6,0 0-19,0 0-6,0 0-10,-1-7-6,1 7-16,0 0-14,0 0-9,0 0-12,0 0-8,0 0-11,0 0-1,-18 18-4,9-13-9,1 5-4,-1 0-3,-2 2-6,-1 0-3,2 0-5,0 3-2,-2-4-4,6 0-1,-1-2-3,0 1-3,0-2-1,2 2-2,0-2-5,1 2-2,-1-4 0,3 0-11,-2 0-2,4-6-9,-3 9-3,3-9-3,-1 9-6,1-9 6,0 0-2,5 9 4,-5-9 2,9 3-4,-9-3 6,10 1 1,-3 1-3,-7-2 4,15 0-2,-7 1 3,1 0 3,2 0-2,-2 1 0,1 0 1,2 1 5,-1 0-4,1 2-1,1-3 1,-2 2 1,3 0 2,-1 1 2,3 2-6,-4-2 7,0 1-7,0-1 6,0 1-1,-2 0 1,2 1 0,-3-1 0,0 1-2,-1-1 1,0 1 5,-4 2 2,2-2-4,-2 2 2,0-2 1,-3-1 2,2 3 3,-5 0 6,2 3-3,-2-3 5,-3 2-4,-1-1 2,-1-1-3,-1 4 2,-2-4-5,1-1 6,0 1-7,-5 1-1,4 0-3,0-3 2,-3 0 1,0 0 0,-2-1-1,3 1 1,-2-2-18,-1-1 1,3 0-13,-2 0-16,-2-3-17,2 2-27,1-3-15,0 0-17,2-3-35,-3 2-106,3-3-277,0 0 122</inkml:trace>
  <inkml:trace contextRef="#ctx0" brushRef="#br1" timeOffset="236363.408">27525 10844 117,'0'0'203,"0"0"-19,0 0-18,0 0-20,0 0-14,0 0-11,0 0-3,10-2-11,-10 2-6,21 1 1,-7-1-1,5 0-16,2 0-7,-1 0-9,8-1-3,1-2-9,1-2-3,2-3-7,-2 4-5,0-1-6,0 0 0,1-2 0,-2 6-8,-8-1-5,-2-1-14,-2 0-13,-3 1-11,-3 2-9,-3 0-4,-8 0-6,13 3-3,-7-3-2,-6 0-12,5 8-14,-5-8-17,-3 11-27,3-11-19,-11 13-147,3-6-298,-1 1 133</inkml:trace>
  <inkml:trace contextRef="#ctx0" brushRef="#br1" timeOffset="236812.3007">28106 11249 185,'0'0'248,"0"0"-9,0 0-13,-10-5-17,10 5-18,0 0-17,0 0-16,-6-4-17,6 4-15,0 0-15,0 0-13,0 0-11,0 0-8,0 0-9,0 0-8,0 0 0,0 0-13,0 0-2,0 0-4,0 0-4,0 0-6,0 0 6,0 0-11,18-8 0,-13 5-2,1-3-9,3 1-1,-1-2-4,-2 0 2,3-3-5,0 1-10,-1 0 5,-1-2-1,2-3-1,-2 5 6,-1-1-9,-2-3 2,0 4 3,-2-2-4,0 5 6,-2-2-3,0 8 0,-3-13 0,3 13 0,-5-11-1,1 9 2,-1-3-6,5 5 2,-9-7-1,9 7 2,-11 0-4,11 0 1,0 0-7,-12 3-10,12-3-8,-8 6-9,8-6-6,-3 9-5,0-4-4,3-5-14,-3 12-11,3-4-11,0-8-15,2 13-16,0-9-17,1 4-20,1-1-37,-1-1-99,1-1-315,0-1 141</inkml:trace>
  <inkml:trace contextRef="#ctx0" brushRef="#br1" timeOffset="237389.8959">28783 10855 68,'0'0'202,"0"0"-16,-6-5-17,6 5-9,0 0-14,-6-7-15,6 7-11,0 0-14,-10-1-10,10 1-8,0 0-6,-11 0-12,11 0-2,-11 4-6,11-4-7,-12 8-2,6 1 1,-3-1-7,-1 1-3,1 1-7,1 1 0,-1 3-4,-2 1-5,2-1 0,1 4-1,-1-2-8,0 2 6,0 4-4,4-2-8,0-2 4,-1 2-3,3-2-4,2 2 4,0-5-4,1 4 1,1-2-1,2 0-4,0-1-3,5 0 0,-3-1-3,0-4 0,4 0-5,1-1-1,1-2 0,-1-2 0,6 2 3,0-2-7,2-3 3,-4-3-6,4 0 4,1-3 3,-2 0-4,-5 0 3,5-5 1,-1 1 4,0-4-3,-1 1 1,-1-2 2,0-4 0,-1 2 0,0-8 2,-3-1 5,-4 5-3,3-8 2,-4 3-1,2-3 2,-5 1-2,0 1-3,-2-2 3,-2 6-2,-2 1 0,2-1 0,-6 2 1,1 0 1,1 1-1,-1 4-3,-2 1-1,0-1 2,0 4-2,-2-2 0,2 6 1,0 0-9,-4 0-11,1 2-5,2 2-12,1 0-9,-1 2-9,0 0-14,0 0-6,2 4-14,1-4-11,1 3-4,0-1-13,6-3-16,-9 13-100,5-9-252,1 3 113</inkml:trace>
  <inkml:trace contextRef="#ctx0" brushRef="#br1" timeOffset="238031.409">29496 10703 188,'-7'-5'183,"7"5"-14,0 0-18,-10-2-11,10 2-12,0 0-7,-17 4-13,8-3-7,2 3-11,1 1-14,1 3-8,-6-3-4,3 4-1,0-1-6,-4 6-2,1-1 0,2 1-6,-2 2-5,2-2 2,-1 1-7,0 2-3,3 3 0,-3 5-5,5-2-2,-4-3-5,4 4 1,-2 2-3,1-3-7,2-4-1,2 5 1,-2-3-4,2 4 2,0-7-1,1 2-1,2-1 0,1-1-6,0 1 4,2-4-3,1 2 2,0-1 1,-1 0-4,5-1 1,-3 0-3,0-4 1,2-2 2,0 0 1,3-1 1,-3-3-4,2 2 0,2-2 2,-2-2-4,2-1 5,1 1-3,-2-3 3,3-1-2,-1-2 0,3-1 0,1-1-5,-2 1 2,0-4 0,-1-4 1,-1 3 3,-4 1-3,5-2 0,-6 0 0,1 1 2,-2-1-5,-2 0 3,-1 1-4,-2 0 4,0-2-3,-2 1-1,0 1 0,0 9-2,-5-14 3,2 8-4,-6 1 0,0 1-1,-3 0 0,-1 3 1,-3-1 1,-2 2 0,0 2-1,0 1 0,0 0 4,0 1-2,0 0 1,0 1-3,-1-2-16,5 2-3,-4 0-11,2 2-6,2 1-8,2-3-21,2-1-20,1 1-13,2-1-18,0 1-15,2-2-24,-2 2-103,7-5-283,-7 7 124</inkml:trace>
  <inkml:trace contextRef="#ctx0" brushRef="#br1" timeOffset="238592.3672">30078 10199 146,'0'0'187,"-7"-6"-19,7 6-9,-9-3-11,9 3-11,-12 3-13,12-3-13,-14 4-8,8-2-9,-3 1-15,1 3-1,0 0-12,2 1-11,-1 3-1,1 0-6,1 2-6,1 3-5,-5 2-1,6-1-4,-3 1-1,4 1-4,0 1-2,2-2-2,2 2-3,-1-4-1,4 2-4,-1-1 0,1 0-4,4-6 3,-2 5-4,1-6 4,4 5-3,-3-6-1,0 0-3,1-3 3,0 2-1,2-4-2,-1-1 2,-2 1 0,0-3-1,1-2 2,2 0 1,-1-2 5,-1-2 8,1 0 3,-3-2 0,-1-1-10,1-4 0,-2 0 1,-2-4-1,0 0-2,-4-2 2,1 0-3,-4-1 3,-1 2-6,-1-1 3,1 2-4,-3-2 0,-2 2-2,3 1 1,-1 2-6,-3 4 1,4 0 2,-1 3-5,-2 1-16,0-1-13,2 4-8,-2-1-12,1 2-15,-6 2-12,3 0-13,-1 1-18,-1 2-16,-1 2-15,3 0-41,-6 3-95,0 3-295,1-3 130</inkml:trace>
  <inkml:trace contextRef="#ctx0" brushRef="#br1" timeOffset="243032.351">1378 14377 121,'0'0'131,"0"0"-14,5-5-8,-5 5-1,0 0-5,0 0-8,0 0-2,0 0-13,0 0 4,0 0-11,0 0-5,0 0-1,0 0-7,0 0 4,0 0-11,0 0-5,0 0-3,0 0-7,0 0 1,0 0-5,0 0-4,0 0-2,0 0-2,0 0-7,0 0-1,-23 16-4,19-13 6,-8 5-5,4 0-1,-5 2-4,-1 5 7,-2-2-14,0 0 3,-4 7 1,-2 2 2,1-4-5,-1 2 4,1 0-1,-1-1 25,1 3-2,2-5-2,1 1-2,3-5-10,0 1 5,-1-1-3,1 0-5,1-2-3,3-1 0,2-3 10,1-2-11,0 0-3,4 0 3,-1-1-3,-1-1 3,6-3-2,-7 5-4,7-5 5,-7 5-1,7-5-3,0 0-2,-5 4-1,5-4-3,0 0 2,0 0 0,0 0-1,0 0 2,0 0-2,0 0 0,0 0-1,25 0 1,-25 0 2,14-2 1,-9-1-2,-5 3-6,15-2-7,-7-1-6,-2 1-2,3-3-6,4 4 7,1-3-7,1 0 4,6-3 7,6-3 1,-2 1 2,2 1 3,-1-1 3,1-4-1,2 2 2,-2 3 1,0 1-1,0-3 0,-2 3-6,-5 3 2,7 0-3,-9 6-3,-5-4-6,3 2-2,-16 0 3,26 4-6,-16-1-1,1 0-1,1 2 4,-3 0 4,-9-5 3,15 12-2,-12-6 3,-3-6 19,9 12-22,-9-12 7,6 9 1,-6-9 12,3 17 8,-3-17 4,-7 14 2,7-14 3,-6 20-4,-1-11 9,0 0-4,-2 2 10,0-2 3,-5 3 0,1 2 0,-2-2 12,2-1-3,-2 1 1,1 1-1,0-2-2,-3 1-4,1 0-4,0 1 1,0-1-13,-1 1 11,-5 1-4,1 4-2,-1-4 0,6 0-4,-4 1-23,-4 0-3,1 0 4,6-4-5,-2 0 5,2 0 5,-4 4-3,3-1 2,3-5-2,-2 2 1,1-2-3,1 3 7,3-4-2,1 0 2,2-1 2,-2 0-4,1 0-3,2 2 5,0-4-7,2 1 0,2-2 0,-1 1-5,5-5 5,-4 10-1,2-6 1,2-4 2,2 12-2,2-5-2,-4-7 4,5 10-5,1-7 4,2 1-5,4-1-5,3 0 4,-2-1-7,7-2-1,-2 0 1,9-5-2,-3 3 1,2-6-5,5-3 3,-1 1-3,-1 0 0,2-2-7,1 0 9,-1-1-4,-2-3 4,2 2-6,-1-1 2,-3 2 6,0-2-2,-3 3 2,1 1 2,-9 2 0,1 2 0,-3 3 4,-5 0-7,2 0-3,-3 0 4,-8 4 5,11-2-3,-11 2 10,10-3-7,-10 3 4,0 0-4,10-4 1,-10 4 9,0 0-8,0 0-2,10-2 5,-10 2-3,0 0-1,0 0 2,0 0-8,0 0 8,0 0-16,0 0-7,0 0-8,8-6-9,-8 6-13,0 0-18,0 0-18,0 0-95,0 0-207,0 0 92</inkml:trace>
  <inkml:trace contextRef="#ctx0" brushRef="#br1" timeOffset="244247.4943">2325 14786 47,'0'0'157,"0"0"-20,0 0-15,0 0-17,0 0-1,0 0-16,0 0-12,0 0 0,0 0-12,0 0-5,4 30-2,0-19-16,-2 2 3,1 4-5,1 1-4,-4 2 3,0 6 4,2 3-2,0-2 2,-2 1-14,-4 1 4,4-1-8,-1-3 1,-3 0-3,2-5-4,2-3-4,-1-1 3,0-6-6,1 2 2,0-3 2,0-1-5,0-8 0,0 12 0,0-12-3,1 9 10,-1-9-7,0 0 9,0 0-6,0 0-1,0 0-6,0 0 2,-3-28 4,1 18-4,1-7-9,-1 0 6,-3-2-10,4 0 0,0-6-3,-3 6 0,0-7 3,3 8 7,-2-1-14,-2-1 6,4 3-2,-2-2 3,2 3 0,0-4 3,1 5 1,0-2-3,0 5 4,1-3-3,0 2 2,1 2-4,0 1 10,-2-1 2,4 4-7,-3-3 2,1 4 1,0 0-2,-2 6-4,4-8 3,1 4 1,-5 4-5,13-7 7,-8 5 1,-5 2-9,13-3 0,-4 3 4,-9 0-3,16 4 0,-7-1-1,3 1 1,-2 3-5,2 0 10,-2 2 0,3 3 2,-1 1 2,1 1-6,0 0 10,-3 3-8,0-1 6,0 1-2,-1-1-8,0 0 7,-1-1-6,2 0-3,-2 0 7,-3-4-5,0 0 8,1-1-5,0 0-6,-3 0 2,1-2-1,-1-3 0,0 2-3,-1-1 0,-2-6-4,6 8 4,-6-8-1,1 7 2,-1-7 3,3 5 3,-3-5 3,0 0 6,0 0 8,0 0-11,0 0 0,0 0-3,0 0 4,0 0-12,-5-24 9,1 11-2,3-1 1,-1-3-1,0-3-3,2-4 1,0-2 1,1-2 17,-1 10-17,0-8 2,3 2 1,-2 5-3,3 1 0,-2-2 1,1 2-1,-3 2 6,5 0 7,-3 6-11,0-2 7,1 2 5,-2 3 5,-1 0-5,0 7-5,4-8 2,-4 8-5,0 0 0,2-10 0,-2 10-5,0 0 2,8 0 0,-8 0 1,13 8-8,-4-3 4,3 3-1,1 1 8,3 3-8,-2 0 4,1 0-2,4 6 4,-4-4-10,5 5 9,-2-2-5,-6-2 4,6 4-1,0 2 6,-4-1-2,0 1-9,-2-4-13,-2 0-6,0-2-7,-1 5-8,-1-6-14,0 3-16,-2-2-12,0-1-17,-2-2-17,1 1-110,-4-1-241,1-2 106</inkml:trace>
  <inkml:trace contextRef="#ctx0" brushRef="#br1" timeOffset="244852.3223">3419 15158 102,'0'0'173,"-9"-3"-9,9 3-16,0 0-12,0 0-8,-6-4-14,6 4-1,0 0-12,0 0-7,-11 0-13,11 0-2,0 0-12,-10 4-2,10-4-8,-9 6 1,3-5-3,6-1 0,-10 8-10,3-5-2,1 2-4,-1 1-2,0 2-7,-1 1-5,-1 0-2,-1 3 3,-1 2-6,0 0 4,1-2-9,2 3-1,1-1-3,0 3-3,0-2 1,3 0-6,-1 1 4,1 1-3,3-5 3,1 5-5,1 0-2,3-2 0,1 1 2,-1-3 3,1 3-4,4-2 1,1 0-1,-2-3 0,3-1-1,-1 0 2,4-1-4,3 1 3,0-4-3,0 0 7,1-1-4,-1 0-10,1-3 12,1-2-1,-1 3-1,-1-3 0,0-3-2,1 1-6,0 0 9,1-3-5,-2 0 0,2-1 1,-2 1-6,1-4-5,-2 2-3,2-1-5,-3-3-3,0-3-19,2 3-11,4-6-7,-1-3-20,-2-1-12,-1 0-15,2 0-27,-9 4-120,-1 1-276,1-1 124</inkml:trace>
  <inkml:trace contextRef="#ctx0" brushRef="#br1" timeOffset="246839.2455">3213 14108 101,'0'0'156,"0"0"0,-16-12-12,16 12-14,-5-5-9,5 5-7,-7-7-6,3 4-1,4 3 3,-5-8-5,5 8-2,-9-9-5,5 4-6,1 1-6,3 4-7,-9-9-2,3 5-3,0-3-5,1 5 3,-1-6-4,-2 4-8,0-3-3,1 2-2,0 1-4,-2-1-8,-1 0-3,1-3-7,1 4 0,-2-2-2,-1 0-1,0 0-6,0-1 0,1 0 5,-2 0-6,-3-1-1,1-1-1,1 4-4,-2-5 1,1 7-1,1-4-5,3 1-1,-7-2 3,-1 0-4,4 0-4,3 4 0,-2-3 0,0 1 1,0 1-3,-2-3 2,1 3 0,1 1-4,3-1 1,-4-1-1,2 5 3,-5-4-6,5 2 2,-2 0-4,1 1 4,0-1-3,-1 3-1,1 0-2,0-2 5,0 2 0,-2 1-3,4-1-1,-3 4 2,1-1 5,2-1-4,-3 1-2,4-2 3,-3 2-2,0 2 6,1 0-5,0-1-2,0 1 1,-2 0 2,3 2 0,0-4-4,-1 2 2,-4 4-1,6-2 1,-1 1 1,-2 3-2,-1 0 3,1-1-26,-1 1 5,1 1 2,5-2 0,-2 0 0,1-2 5,-2 3 1,1-1 1,1 3 0,1-4 6,-2 0-6,2 3 2,1-3 2,1 2-2,0-2 3,1 1 2,0 0-3,0 2 0,2 1 4,-2-2-4,2-1-6,1 2-4,-1 0-2,3-2 2,0 2-1,0-3-1,3 3-9,-3-2 3,0-1-7,2 1 2,1 0 3,-2-2-1,0-2 0,1 3 4,0-2 2,0 0-4,0-3 7,-2-4 0,4 12 2,-1-7-4,-3-5 6,3 8 3,-3-8-3,3 7 6,-3-7-7,0 0 8,4 6 0,-4-6 0,5 4 2,-5-4-1,0 0 5,0 0 3,0 0 2,0 0-2,0 0 5,0 0 7,0 0 0,0 0-2,0 0-1,0 0-5,0 0 8,0 0 6,0 0-7,0 0-1,0 0-3,0 0 2,0 0-1,3-20-1,-3 20-4,0-10 4,0 10 0,2-12-3,-2 12 2,0-12 0,0 6-4,0 6-2,0-18 6,0 8-2,1-1-2,-1 1 1,2 0-1,0-2 0,-2 4 4,0-3-4,-1 1 1,1 1 2,0 1 11,0 8-4,-1-15 2,1 15 5,-2-12-2,2 6 0,0 6 0,-3-13 1,3 13-2,-1-8-2,1 8-2,-2-7 2,2 7-3,0 0-3,0 0 0,0 0-1,-1-10-3,1 10-2,0 0-6,0 0-8,0 0-7,0 0-1,0 0-1,0 0 2,0 0 0,0 0 7,0 0 0,0 0 0,0 0 0,14 24 4,-11-16-5,0 2 4,1 0 0,-2 2-2,3 3 4,-2 0 4,1 3-2,-3-6 2,-1 0-2,0 0 1,2-1 0,-2-2 4,0 1-6,0 0-2,0-3 2,0-7 1,-2 11-2,2-11 6,0 11-1,-1-5 4,1-6-1,0 0 1,1 8 2,-1-8 5,0 0-2,0 0-1,0 0-2,0 0 4,0 0-8,-11 0 9,11 0-4,0 0-2,0 0 1,0 0 0,0 0-2,-8-13-1,8 13-2,0 0 0,0 0 3,0 0-2,-3-7-4,3 7 6,0 0-2,-2-9-5,2 9 6,0 0-5,9-10-1,-5 5-3,1 0-6,1-2 0,2 0-10,1 2 7,1-2 9,-2-1-10,0 1 4,3 1-4,-2 0-3,0 0 7,1 0 2,0 0 1,1 0-1,-5 3 1,3-2 0,-3 0 4,-6 5-3,13-7 4,-13 7-2,9-5 4,-9 5 0,5-5 3,-5 5-1,0 0 1,6-8 2,-6 8-1,0 0 5,0 0 1,-2-15 1,2 15 3,0 0-9,-10-11 6,4 5 0,6 6-1,-10-8 1,10 8-2,-10-7-5,5 2 0,0 3 1,5 2 1,-10-6 0,10 6-1,-9-4-6,9 4 0,-9-1 2,9 1-6,0 0-3,-13-4-11,13 4-1,0 0-8,0 0-6,0 0-4,-15 7-1,15-7-17,-10 3 2,10-3-7,0 0-8,-7 12-4,3-7-4,0 0-7,-2 3-10,1 0-16,-1 0-68,-3 2-196,2-1 87</inkml:trace>
  <inkml:trace contextRef="#ctx0" brushRef="#br1" timeOffset="247607.7929">2714 14329 34,'0'0'164,"-8"-3"-8,8 3-7,-6-3-15,6 3-12,0 0-6,0 0-17,0 0-17,-9-1-6,9 1-15,0 0-1,0 0-6,0 0-7,0 0-1,0 0-7,0 0-3,0 0-4,21-4 1,-21 4-5,16 0-6,-9-2 2,4-1 0,0 0-5,1 1-1,2-2-4,-3 0-5,2-1-1,4-3-11,-2 1-5,-4 2-1,0-2-13,1 2 3,-3 2-14,-2 0 6,-1 0-19,2-2 7,-3 2 12,-5 3 0,9-5-18,-9 5-8,4-5-7,-4 5 4,0 0 0,0-7-5,0 7-3,0 0 7,-11-6 9,11 6 0,-9-4-3,9 4 8,-14-5 1,9 3 8,5 2 4,-14-1 14,7-1 7,7 2 1,-13-4 5,8 4-2,5 0 11,-12-4-4,7 1 5,5 3 13,0 0-14,-10-3 13,10 3 7,0 0-1,-7-3 4,7 3-7,0 0-1,0 0 1,0 0 0,0 0-6,0 0-5,0 0 4,0 0-4,0 0 6,0 0 9,0 0 4,0 0 2,-2 14-7,2-14 3,5 12-3,-4-5 4,3 2-2,-1 0-12,-1 2 10,1 0-4,-1 1 0,1 0-5,2 3-1,-1-3 3,0 5 4,-2-3 0,3 1-10,-1 2 1,-1 0-30,1-1-26,0-3-9,-1 1-13,2-2-19,-2 1-103,1-4-200,0 1 89</inkml:trace>
  <inkml:trace contextRef="#ctx0" brushRef="#br1" timeOffset="248287.6398">3000 14316 96,'0'0'162,"0"0"-13,0 0-26,0 0-12,0 0-15,0 0-6,0 0-13,0 0-4,0 0-4,0 0-9,10 21-7,-6-15-5,3 1-3,0 0-5,1 0 2,-2 1-3,2-3-4,1 2-14,-2 0-10,1-2 3,-2 2-13,5-2 12,-4 2 2,1-2-3,-1 0-7,2 0-5,-1-1 0,-1 1-7,-1 0 3,-6-5 7,10 3-9,-10-3 2,10 4 3,-10-4-5,11 3 3,-11-3-1,9 3-4,-9-3 13,0 0-3,0 0-5,12-7-3,-12 7 6,9-11 3,-5 6-3,-4 5 3,8-17-5,-7 10 4,2-4 2,-1 1-11,1-2 9,-2 1-5,0 1 6,2-1-3,2-1 4,-4 1 9,2 2-1,-2 1-1,0 3-6,-1 5 20,0-11-16,0 11 8,-4-9-17,4 9 11,0 0 0,0-8-5,0 8 1,0 0-7,0 0 3,0 0-1,0 0 6,-1-9-7,1 9 1,0 0 0,0 0-10,0 0 2,0 0-4,0 0-2,0 0-1,0 0-1,4-5 11,-4 5-7,0 0 10,0 0 4,0 0-4,0 0 8,0 0 3,0 0-1,0 0 0,0 0-3,0 0 6,0 0-6,0 0 4,0 0-6,0 0 3,0 0 3,-15 14-5,12-6-3,1 1 12,-1-3-10,3 3 11,-1 0-9,1-1-7,0 1 0,1 1 1,0 0-4,2-3-1,-3 0 6,4 2 0,0 0 7,2-1-5,-2 0 0,2-1-4,1 0 2,2-1 4,1 1 4,1-3-16,0 1 1,1-2-7,0 1-12,0-1-10,0-2-8,2 1-1,3-3-5,-3 0-3,2-2-16,2 0-2,-5 1-5,5-5-9,0 2-5,1-3-12,-2-1-64,-1 0-176,1-1 78</inkml:trace>
  <inkml:trace contextRef="#ctx0" brushRef="#br1" timeOffset="249063.9568">5616 14943 42,'0'0'174,"0"0"-20,0 0-16,0 0-16,0 0-10,0 0-13,0 0-7,0 0-18,0 0-1,0 0-12,6-6-2,-6 6-7,15 0 0,-4 0-12,1-1 2,2-1-7,3 1-1,5-2-1,-2-2-7,3 1 3,5-4-12,0 7 8,1-4-6,0-2-2,-1 2-6,-1 1-16,-6 0-15,1 1-16,0-1-20,0 3-15,-6-1-9,-2 0-17,-1 4-19,-1-1-77,-6 0-207,2 2 92</inkml:trace>
  <inkml:trace contextRef="#ctx0" brushRef="#br1" timeOffset="249331.8501">5912 15301 19,'-5'7'121,"5"-7"-8,0 0-9,1 8-2,-1-8-5,0 0-4,16 0-14,-4-4 2,6 0-10,1-6-4,8-4-9,1-1-4,3 1-5,1-2-3,2-2-9,1 1-15,-1 0-24,0-2 1,-1 0-29,12-5-23,-16 6-19,-1 4-105,-7-2-190,2 2 85</inkml:trace>
  <inkml:trace contextRef="#ctx0" brushRef="#br1" timeOffset="256610.6998">7072 14921 28,'0'0'108,"0"0"-10,0 0 0,0 0 4,-7-3-6,7 3-4,0 0 4,0 0-6,0 0-4,0 0-14,0 0-3,0 0-7,0 0-7,0 0-5,0 0-8,0 0-13,0 0-7,0 0 5,0 0 2,0 0-6,0 0-4,0 0 2,0 0-3,0 0-2,0 0 0,19 9-1,-19-9 3,19 1-7,-6-2-2,1-1-1,4 0 4,1-3-1,3 3-2,-2-4 0,8 0-10,2-2 4,-2 2 5,0-1 1,1-1 0,-2 1 4,2 0-10,1 0-4,-9 2 3,6 1 1,-7 2 5,0 0-2,-2 1-11,-2 0-10,-3 2 2,0-1 6,-1 1 4,-2-1-8,-3 2 3,0 0 1,-1 1 2,3-1-6,-9-2 5,10 3-1,-10-3 3,8 2 3,-8-2 2,0 0-2,6 3-1,-6-3 7,0 0 1,0 0-9,0 0 5,0 0-4,0 0-1,0 0 11,0 0-7,0 0-6,0 0 6,0 0-14,0 0 2,0 0-6,0 0-27,0 0-14,0 0 5,-24-7-32,24 7-13,-10-1-95,10 1-208,-13 1 93</inkml:trace>
  <inkml:trace contextRef="#ctx0" brushRef="#br1" timeOffset="258132.0915">8474 14713 1,'1'-6'115,"-1"6"-1,0 0-8,3-11-17,-3 11 6,1-5-2,-1 5 0,0 0-9,2-9-7,-2 9-4,0 0-5,-2-14-4,2 14 6,0 0-5,-2-12-6,2 12-5,-3-12-12,1 7 3,2 5-5,-4-12-6,2 7 2,2 5-4,-6-10-5,2 6 0,-2-4-2,-1-1-4,4 2-1,-3 2-1,3-2-3,-1 3 3,-5-3-4,1 1-2,4 2-2,-2-1 0,-2 3-8,8 2 3,-14-4 2,6 4-3,0-2-6,8 2 6,-17 1-5,8 1 2,-1 1-9,1-1 9,-1 6-5,-2 0 0,5 0-2,-5 5 2,2-4 0,3 0-7,1 3 14,0-2-6,-1 0-1,2 1-4,3 0 3,-1-1-5,2 2 5,-1 0-6,4-1 2,-2 0 7,4 0-9,-1 1 1,1 1 4,1-2-1,0 1 4,3 2-13,2-1 9,2 1-3,-2-1 3,-1-4 4,4 2-5,2 3 4,0-2 1,-2 1 0,5-1 4,4 3 9,-6-2-3,1 0-1,-2-2-1,1 1 4,-2 1-6,-2-2-1,0 1 2,-3-2-3,-2 0-6,-1-2 0,-1 2-4,-1 1 11,-3-4-8,0-1 4,-1 0-4,0-6 5,-5 13-4,0-5 2,-2-3-2,-1 1 3,-1 0-5,0-2-4,-5-1-5,2 1 6,-7-4-3,0 3 4,2-3 2,0-3-2,0 0 2,-1-1 2,3-1-3,1 0 2,3 0 0,0-2 6,2-1 1,3-1-1,-2-3-9,4 0 6,1 3-1,3-4 0,0 1 0,3-1 3,2-3-2,2 2 6,2-1 3,1-1-10,0 3-3,0-1 1,4 1 2,-1-1 5,2 1-5,-2 1 4,4 1-1,-3-1-3,1 2 4,2-1-2,-1 1 9,1 1-8,1-3 6,-1 3 5,0 0-14,0-2 4,0 2-4,0 1 1,-1-1-2,0-1 4,0 2 0,-4 1-2,0 2 2,-3-1 0,1-1-1,-4 4 1,0 1-1,-6 2-2,9-2 0,-9 2 2,0 0 4,0 0 7,11 4 3,-11-4-1,3 11 6,-2-5-7,-1 3 8,-1 2-1,-2 1 2,2-1 2,-2 1 0,1 3-1,-2-1-7,3 1 5,-1 2-2,1-2-7,1 2 1,1 0-4,1-1 1,0-1 4,1-2-9,0 3 3,1-4 1,3 2-2,0 1 0,0-4 0,3 0 0,-2-1-5,1-1 2,2-1 2,-1-2 2,1 0-1,1-1-6,0 1 0,-1-3 13,0-2-15,0 2 5,-1-2 1,-2 1-2,2-4 0,-10 2 0,15-2 4,-7-1-2,-3 0 0,2 1 10,-1-3-12,-3-2 1,0 2 2,0-2 2,-3-5 4,1 3 0,-2-2 1,0 0-2,-3-2 4,0-2-6,-1 3-1,-1-3-2,-2-1 5,0-1-4,-2 1 1,-1-6-2,-1 6 0,1 4-1,2 1 1,-3-2-1,-2 2 1,4 3-7,-4-1 3,2 4-10,2 0-6,-3 0-2,3 2-16,-3 1-6,3 2-5,-2 0-6,1 3-3,1-1-5,1 0-11,-1 2-11,-1 0-10,5-1-14,0 0-13,-1 3-91,0-1-225,1-3 100</inkml:trace>
  <inkml:trace contextRef="#ctx0" brushRef="#br1" timeOffset="259055.7968">9482 14647 15,'0'0'151,"0"0"-14,0 0-8,0 0-15,0 0-4,-6-10-20,6 10-1,0 0-9,0 0-4,0 0-3,0 0-8,0 0 2,0 0-22,0 0-2,-17 13 8,15-9-4,-3 1-7,2 4 3,-2 2 2,-3 4 1,0 2-3,0-1-5,-6 8-2,1 0 12,-1 1-5,2-1-3,-3 1-4,3 1-4,-2 0 2,3-1-9,-2-1-4,2 0 3,5-7-7,-1 3-11,-1-4-15,3-2-18,-1 2-4,3-3-18,1-3-11,-1-1-26,3 2-11,0-6-16,0-5-20,0 10-100,0-10-251,-1 8 111</inkml:trace>
  <inkml:trace contextRef="#ctx0" brushRef="#br1" timeOffset="259431.4519">9164 14792 137,'0'0'145,"0"0"-5,0 0-27,0 0-9,0 0-17,0 0-6,0 0-4,0 0-10,0 0-4,0 0-8,0 0 2,0 0-1,0 0-1,16 16-6,-9-9 4,1 0-7,1 0-2,1 1-1,-2 1-7,4 3-4,1 0 0,0 1-3,-1 0-3,0 0-1,-2 3-2,2-2-3,1-1-1,-2 3-7,3-2 5,-3-1-6,1 3 3,1-2-5,-3-2 12,4 1-23,-2 0-8,0-1-8,0-1-25,-3-2-16,2-2-11,-3 2-23,1-1-12,1-1-13,-2-1-96,-3-1-231,0-1 103</inkml:trace>
  <inkml:trace contextRef="#ctx0" brushRef="#br1" timeOffset="260361.3245">9723 14690 103,'0'-8'128,"0"8"-3,0 0-6,0-10 2,0 10-10,0 0-3,0 0-2,0 0-11,0 0-4,0 0-7,1-10-11,-1 10-6,0 0-7,0 0-5,0 0-11,0 0-2,0 0 0,7-4-6,-7 4-1,5-3-8,-5 3-2,11-4-2,-5 3 0,2-4-6,2 2 1,-1 0-2,2 0 1,0 0-1,-1-3-2,1 1-7,0 1 4,0 2-6,-1-1 2,1-1-3,-1 2 0,0-1-2,-1 0 0,-1 3 4,-1-1-1,5 1-1,-12 0-5,13 1 3,-13-1-4,12 3 0,-7-3 4,-5 0 1,10 6-2,-7 0 1,0-1 3,-2 2-3,-1 4 6,0 1-5,-1 5 6,-3-1-5,0 3 6,-2-2-3,-1 0 2,0 1-6,-1 0 2,2-2-3,2 1 4,-4-1-4,1-2 2,3-2-2,0-2 4,0 0-6,1-1 2,1-4 2,-1 0 0,3-5-2,-5 8 0,5-8 2,-3 6-3,3-6 0,0 0-7,0 0-2,0 0 7,0 0-4,0 0 1,0 0-2,0 0 0,0 0 3,0 0-2,0 0 4,0 0 0,4-26 0,-4 26-2,7-7-1,-7 7 1,8-6-2,-5 2 3,4 3-2,-7 1 2,11-4-1,-6 0 2,3 3-2,-8 1 4,15-3-4,-7 2 5,2 0-1,2 1 2,-12 0-2,18 1-3,-6-1 0,0 1 1,0 2-1,0-2 1,0 1 0,-1 1 3,1 1 0,-2-1 7,1-1-8,-2 2-1,0-1-2,-1 2 0,1-2-2,-3 2 0,0-1 1,0 0 6,0 2-3,-2-2 0,0 4 2,-3-1-1,0 0 3,-4 3-2,1 0-2,-3-1 5,-1 4-5,-2-3 7,-1 3-3,-1-1 2,-1 3-2,-1-3 0,-2 1-1,0-3-2,-1 3 12,0-3-13,-1 1 2,2-1 4,-1-2-2,-1 1-2,4-3-1,-5 0-11,4 0-6,2-2-15,-2-1-11,0 1-8,1-3-12,-1 2-12,1-3-25,0 0-16,0 0-24,1 0-89,-3 0-246,4-3 109</inkml:trace>
  <inkml:trace contextRef="#ctx0" brushRef="#br1" timeOffset="270602.2748">10672 14857 20,'0'0'31,"0"0"-4,0 0-1,0 0-4,0 0-2,0 0-1,0 0-4,0 0-4,0 0 3,0 0-6,0 0 3,0 0-3,0 0 3,0 0-2,0 0 3,0 0-9,0 0-5,0 0 4,0 0-4,0 0-4,0 0-3,0 0 3,0 0-2,0 0 0,0 0 0,0 0-2,0 0 3,0 0 2,0 0 2,0 0-3,0 0 3,0 0-3,0 0 10,0 0-4,0 0 1,0 0 5,0 0 2,0 0 6,0 0-4,0 0 0,0 0-3,0 0 6,0 0-2,0 0-1,0 0 9,0 0 0,0 0 4,0 0 1,0 0 3,0 0-3,0 0 0,0 0-3,0 0 0,0 0 0,0 0-4,0 0 3,0 0-1,0 0-8,0 0 9,0 0 4,0 0-4,0 0 2,17-2 7,-17 2 2,10-6 2,-5 3-2,-5 3-3,15-5 7,-8 3-11,1-1 8,1 0 0,1-1-5,1 1 2,0 0-7,1 1-1,2-3-4,-2 4 3,8-3-1,0-2 2,0 2-10,8 0 7,-7 1-5,9-3 2,-2 2-2,1-2-4,-1 1-8,-1 0 8,-5 3-4,6-6 2,-8 4 4,3 0-5,-5 1-1,2-2 6,-4 2 0,2 1-5,-5-1-5,1 2 3,-4 0-6,-2 1 9,1-3-19,-2 2 7,-7 1-3,11-1-2,-11 1-1,8 0 1,-8 0-11,0 0 8,0 0-5,11-2 5,-11 2-2,0 0-7,0 0-7,0 0-14,0 0-10,0 0-11,0 0-9,0 0-68,0 0-152,0 0 68</inkml:trace>
  <inkml:trace contextRef="#ctx0" brushRef="#br1" timeOffset="271081.7995">10922 14524 51,'0'0'116,"0"-10"-11,0 10-9,0 0-17,0 0-5,0 0-13,0 0 1,0 0-6,0 0-5,0 0-4,0 0-5,0 0-3,0 0 3,0 0 4,12 22 5,-9-13-11,-2 3 0,1-3 2,2 3 4,0 5 1,0-2-1,1 4-2,0 2-3,-2 4-3,2 3-1,1 1 0,-3-1-3,-1 4-9,2-1-1,-3 1-1,-1-3 2,3 3-6,-2-3-1,2 2-1,-3-3-2,0-3-2,-2 0-4,1-7-1,0 1 0,-2-1-12,3-2-1,-1 0-13,0-3-6,1-1-15,0-1-7,1-1-15,2-2-3,-3-2-19,2 1-12,-2-7-15,1 10-85,-1-10-210,3 5 94</inkml:trace>
  <inkml:trace contextRef="#ctx0" brushRef="#br1" timeOffset="272208.9332">11735 14489 20,'0'0'99,"0"0"-12,0 0-4,0 0-12,0 0-5,0 0-3,0 0-11,0 0 3,0 0-8,0 0-6,0 0-2,0 0 5,0 0 0,6 27 2,-6-16-1,0 1-2,2 3 3,-4 3-8,2-1 19,-1 3-19,0 5-3,-3-1-3,0 2 10,2 2-12,-3-3-1,-1 2-3,3-1-4,-1-1 0,-1 0-8,-2-2 1,6-4 1,-1-1 1,-2 0 7,1-2-8,1 0 1,0 0-1,1-5-1,0 0-5,1 1-15,0-1-11,0-4-9,0 2-9,0-9-6,2 13-12,0-6-11,0-3-7,-2-4-8,4 9-10,-4-9-88,1 6-190,-1-6 85</inkml:trace>
  <inkml:trace contextRef="#ctx0" brushRef="#br1" timeOffset="272818.7583">12023 14543 101,'0'0'110,"0"0"-6,0 0-10,-7 7-2,7-7-19,-4 12-10,2-6 2,-1 1-1,1 2-5,1 3-3,-1 0-9,0-2-4,0 6-5,0-5-4,1 6-5,-2-5 2,3 0-8,-1 0-1,1 1 1,0-4-5,0 3-2,0-5 3,1 3 2,0-4-8,-1-6-4,3 13 3,-2-9-7,-1-4-1,4 8 2,-4-8 4,6 4 1,-6-4 0,8 3-6,-8-3 5,10 1-6,-10-1 2,12 0-6,-12 0-2,11-1 10,-11 1-1,12-4-6,-4 4-1,-8 0-3,15 0 8,-8-3-6,5 6 1,-3-3 2,1 3-2,-1-3-2,-1 2 2,-1-1 2,0 0-5,4 3 3,-4-3 3,0 4 0,0-1 3,0-2-11,0 1 5,-2 0-4,1 3 9,-1-2-2,0 0-8,0-1 8,1 2-1,-3 2-2,0-2-4,0 3 2,-2-1 3,0 0 0,-1 4 9,0 0-4,-2-1 6,-2 2-2,-1-2-3,-2 5 3,0-1 8,-4 0-9,1 0-2,-3 1 1,2-2-2,0 0 2,-1-1-5,-1 0 2,0-2-3,3-2-7,2 0-4,-2-1-12,3-1-8,0-1-17,-2-2-4,3 1-15,1-2-15,5-2-26,-9 4-75,9-4-195,-11-1 87</inkml:trace>
  <inkml:trace contextRef="#ctx0" brushRef="#br1" timeOffset="273502.3283">12112 14523 81,'0'0'166,"0"0"-17,-4-8-15,4 8-18,0 0-10,0 0-14,0 0-8,0 0-3,0 0-9,13-6-9,-13 6-3,15-1-1,-3 0-8,2-2-5,1-1-1,3 1-7,0 0-6,0-1-3,-3 1 1,3 1-9,-6 0-2,0 2 0,0 0-1,-1 0 0,-2 1-4,0 3 0,-1-2-3,0 3 1,-3 0-4,0 0-1,-1 2 6,1 4 2,-4-2 7,2 3-9,-2-1 5,3 1-2,-4 0-1,1 4 0,0-4 1,-1-1-3,1 5 1,-1 0-3,0-1 2,2-3-1,-2 2 0,1-4-8,0 4 5,-1-2-2,2 0 0,-2 0-5,2 0 2,0 0-4,0 3 2,-1-3-1,2 1-2,0-2 5,0 0 3,1 0-8,1-1 2,-1-1 1,0 3-2,0-3-1,1-1 7,1 0-4,-1-3 0,-1-1 0,1 1 2,0-1-4,-5-4 0,13 3 9,-13-3-8,13-3 0,-5 1 0,2-2 1,-1 0 1,-2-3 1,1-1 0,4-1-1,-6 1 1,3-2 1,4-2-2,-6-2-2,4-1 1,-1 1-5,-1-4 8,0 4-2,0-3-3,1 0 4,-2-2-4,-2 1 2,0 0 0,1 0-2,-5-1 0,0 1 4,-1-1-1,-1 3-1,-3-1-5,1 2 2,-2 0 3,-2 2 0,0-2-2,-1 2-2,-2-2 0,1 6-4,-2-5-5,1 6 2,0-2-3,1 4-9,-2-3 0,1 3-10,-2 1-6,0 0-4,0 1-9,1-1-5,1 2-13,1 1-12,8 2-8,-15 0-6,7 2-15,0-1-109,-2 3-235,3-4 104</inkml:trace>
  <inkml:trace contextRef="#ctx0" brushRef="#br1" timeOffset="275181.9146">13203 14415 79,'0'0'119,"0"0"-5,-10 1-11,10-1-11,0 0-7,0 0-13,0 0-19,0 0 2,0 0 0,0 0-6,0 0-5,0 0-3,0 0 3,0 0 4,0 0-3,-10 9 0,10-9 8,-5 9-10,2-4 4,1 2-6,-2 1 6,-1 4-4,-2-2 5,-2 6-10,0-1-3,-2 2-9,1 4 0,-1-3-1,0 6-4,-4-2 1,4-5-8,1 1 6,1 0 11,0-1-11,-1-1 2,2 0-8,1-2-9,0 0-5,1 1-14,2-3-18,-1-3-11,3 0-14,-2 0-7,1-2-14,3-7-13,-3 9-13,3-9-21,-2 7-71,2-7-213,0 0 94</inkml:trace>
  <inkml:trace contextRef="#ctx0" brushRef="#br1" timeOffset="275611.7485">12964 14500 91,'0'0'97,"0"0"-1,0 0-13,11 12-5,-5-9-3,-6-3-4,8 9-2,-2-6-3,1 4 9,1 0-3,2 0-5,-2 0-7,1 3-2,1-3-4,2 8-12,-1-3 4,0 1-7,-1-2-3,-1 0 1,1 0-4,0 5-7,2-4 1,-2 2-6,0-3-2,2 2 2,-1 1-4,-2-2 2,4 1-2,-3-1-9,-1-2-4,0 1-17,1 0-11,1 1-13,-3-3-12,-1 0-23,1-1-7,-1 1-25,1-1-87,-4 0-208,0-4 93</inkml:trace>
  <inkml:trace contextRef="#ctx0" brushRef="#br1" timeOffset="276397.2">13625 14415 53,'-9'0'138,"9"0"-14,0 0-18,0 0-8,-14 5-2,14-5-8,-10 7-20,7-5-2,3-2-4,-7 8-11,7-8 6,-5 9-17,3-1 5,1-2-3,1-6-5,-5 16-7,2-7-5,1 1-1,-2 1 2,0 1-3,0 3 2,2-4-7,-1 0 3,1 1-7,-2-2-1,4 0-2,-2-2-2,0 1 0,2-3-1,0-6 1,2 11 5,-2-4-13,0-7-5,3 10 5,1-8-7,-4-2 2,4 5 1,-4-5-4,8 6 3,-8-6-2,11 0-1,-11 0 1,11-1-8,-11 1 7,16-5 6,-10 4-1,2 0-5,-8 1 13,14-4-7,-7 3-12,-7 1 11,13-1 0,-5-2-2,-8 3 2,13-1 7,-6 2-3,-7-1-1,16 0-8,-10 2 7,-6-2-1,14 1-4,-9 0 4,-5-1 2,13 2-9,-7 0 8,1 0-5,-7-2 10,10 6-4,-6-5-5,2 3 7,-2-1-2,4 1 2,-5 0 4,3 1-5,-2-1-6,1 0 0,0 1 7,2 1-5,-2-1-2,0 0 7,-1 2 0,3-3-11,-5 2 13,3-1-4,0 5 4,-1-3-1,-1-1-10,0 0 6,-2 3 16,0-1-5,-1 0 8,0 2-2,0-10 2,-4 15-4,2-5 0,0-2-4,-4 0 3,0 1-3,2-1 4,-3 2-7,1-1 1,-3-2-4,0 2 3,0-1-7,0 1 8,-2-1-6,-1 0 1,2-2-4,-3 1-4,2-2-5,-2-1-5,2 1-12,-2-4-5,1 3-9,-1-1-10,-1 0-6,5-3-9,-2-3-17,1 1-14,-1 0-86,1-1-197,0-1 88</inkml:trace>
  <inkml:trace contextRef="#ctx0" brushRef="#br1" timeOffset="277000.7718">13604 14399 64,'0'0'106,"2"-9"-3,-2 9-17,5-6-1,-5 6-5,8-5 5,-5 1-23,-3 4-1,7-3-3,-7 3-3,9-4-3,-9 4 5,9-3-5,-9 3 0,7-3-10,-7 3-5,11 0 0,-11 0-2,12 0-3,-12 0-6,13 0-3,-5 0-1,2 0-3,-10 0 1,17 0 1,-5 0-3,1 0-1,-1-1-3,3 1-2,2-2 2,2 2-3,0 0 4,0-3-9,-1-1 0,4 3 3,-4 0-1,1-4-1,-1 4-5,0-1 4,-5 0-3,1 0-7,1 1-6,-5-1-2,0 1 7,-1 0-3,1-2-9,-3 1 3,-7 2 1,11-1-13,-2 0-14,-9 1 2,9-3-9,-9 3-5,8-2-3,-8 2-12,0 0-2,9 0-4,-9 0-10,0 0-66,0 0-159,0 0 71</inkml:trace>
  <inkml:trace contextRef="#ctx0" brushRef="#br1" timeOffset="283139.7169">14600 14815 25,'0'0'99,"2"-7"-12,-2 7-11,0 0-4,0 0-12,0 0-5,0 0-6,0 0-4,0 0-2,0 0-6,11 0-4,-11 0-1,0 0-3,12 0-6,-12 0 2,11 1 11,-11-1-7,12 3 2,-4-3 0,1 0-3,-1 0-1,4 0-1,-1 0 0,1 0 0,-1-1-8,0-1 0,5 2-9,-3-1 5,1 0-3,3 0 3,-3 0-3,2-2 9,0 2-9,1 0 3,-3-2-12,4 1 5,-4 2 0,1-2 0,-1 1 5,-1-1-12,3 2 4,-3-1 2,2 0-7,-3 0-3,0 1 0,3-1-12,-3-1-10,8 1-5,-9 1-5,1 1-9,-3-1-8,-1 2-5,2-2-17,-4 1-12,-6-1-47,11 1-144,-11-1 64</inkml:trace>
  <inkml:trace contextRef="#ctx0" brushRef="#br1" timeOffset="283590.0222">14926 14594 16,'0'0'101,"0"0"-7,2 15-12,-2-15-2,0 12-10,-2-5 3,2-7-4,-2 19-8,2-8 3,0 3-4,-2-3 9,1 5-11,1 0-4,-3 1-7,3 1-6,0 0 5,0 2-10,0-1 1,3 1-5,-6 6-2,7-7 0,-2 5-5,-2-4-4,4-2 3,-4 2-10,4-2-3,-4 1 5,1-2-7,3 0 1,-2 0-12,0-1-9,0-1-12,-2-1-5,1-1-16,0-4-18,0 4-20,1-3-29,1-4-59,-3 1-184,0-7 82</inkml:trace>
  <inkml:trace contextRef="#ctx0" brushRef="#br1" timeOffset="284522.2621">15584 14504 1,'0'0'136,"-3"-10"-17,3 10-5,0 0-8,0 0-5,0 0-12,-2-6-1,2 6-18,0 0-5,0 0-10,0 0 0,0 0-9,0 0-10,0 0-3,0 0 7,0 0-6,0 0-1,-4 23-2,4-15-2,0 7-1,-2 1 4,0 4 1,-1-3 5,1 4-4,-4 5-3,0 1-7,2-1 12,0 0 0,-3 0-2,3 1-6,-1-3 2,-4 1-1,4-1-6,1-6-6,0 0 3,-1 1-3,1-4 0,-1 2-2,0-4-5,3-1 4,-2-1-1,-1 1-1,1-3-2,2 2-3,0-6-1,-4 0-1,6-5-2,-4 9-2,4-9 2,0 7 1,0-7 1,0 0-1,0 0 5,0 0-12,0 0 1,0 0-4,0 0 0,0 0-3,0 0 4,18-12-4,-13 9 5,1-2-3,1 0 4,3 1-4,0 0 4,-5 0-3,7 0 5,-2 1-2,2 1-2,-1 0 3,2-1 0,-1 0-3,1 2 5,0-2-2,1 3 4,-1-1-8,3-1 5,-3 1 0,6-2 0,-1 0-7,-5 2 6,0 0-5,1-2-6,0 1-1,0 0-6,-1 0-9,1 0 3,-1 1-23,-2-3-5,3 3-2,-6 1-9,-1-3 5,-7 3-15,14-2-6,-8 1-6,-6 1-2,0 0-11,9-1-64,-9 1-175,0 0 77</inkml:trace>
  <inkml:trace contextRef="#ctx0" brushRef="#br1" timeOffset="284881.1731">15719 14759 3,'0'0'115,"0"0"-11,0 0-13,0 0-13,0 0-5,0 0 2,0 0-7,15 16-6,-12-11 4,2 2-2,1 1-5,-3 1 0,1 2-2,0 3 4,0 3-7,-4-1-12,1 2-2,1 1-4,-4 0 0,1 0-4,1 1-6,-2-1 3,0 0-5,0 1-2,-2-2-2,1 0-2,3 0-10,-2 0-4,-2-3-23,4 1-6,-2-5-14,2 1-19,0 0-15,2-3-19,0-1-95,-2-8-202,-2 10 89</inkml:trace>
  <inkml:trace contextRef="#ctx0" brushRef="#br1" timeOffset="285481.7494">16060 14682 2,'0'0'127,"0"0"-15,0 0-11,0 0-14,0 0 0,-20 12-14,17-6-5,1 2-7,-2-1 1,4 0-2,-4 5-2,1 0-10,1-1 5,0 2-11,0 0 3,2 1-3,-2 1 0,0 2-6,-1-3-4,3 4-1,0-2-5,0-1-1,0 1 3,3-1-5,-3-2-4,4-2-1,-4 1 0,0 0-7,4-1 3,1-2-4,-3 3 4,2-4-6,0-1 4,-1 0-6,4-3 0,-2 1 2,1-1 4,-1 0-7,-5-4 6,14 4 5,-6-4 1,-8 0-2,13-2 4,-5 0-1,1-2 4,-1-1 3,-3 1 0,4-2-2,0-1 7,-1-1-4,-3 0-3,3-1 3,-2 1-3,0-2-3,1-2 3,-5 1 3,6-2-2,-6-3-1,2 2-4,0-2-1,-3 0-2,1-1-1,0 0 0,-2 1-4,0 0 0,0-1-5,-4 0 4,3 1-3,-3 3 5,0-3-8,-2 2 0,0 5-2,2-4-2,-1 6 10,-3-1-12,0 3-3,2 0-9,-1 2-5,0 2-5,-6 1-7,2 1-2,0 2-7,1 1-13,-1-1-14,0 3-7,-1 1-11,0 0-14,2 1-23,1 1-122,-4 3-263,-1-3 117</inkml:trace>
  <inkml:trace contextRef="#ctx0" brushRef="#br1" timeOffset="286371.6444">16766 14693 67,'0'0'106,"0"0"-4,0 0 0,4-4-3,-4 4-4,0 0-13,0 0 10,0 0-4,0 0-5,0 0-3,0 0-4,0 0 0,0 0-11,0 0-3,0 0-11,0 0-6,0 0-3,-17 12-7,12-5-2,-4 5-3,0 1-7,-4 0 2,1 4-2,-1-2 12,-1 7-5,-1-1-2,-1-1-3,2 1 0,-2 1-9,3-1 0,3-4-1,-1 1-1,1-1-7,1 0-5,0-1-16,0-1-6,4-3-14,-1-1-12,1-1-18,0-1-16,1-1-18,2 0-6,-1-2-16,1 0-83,-2-1-219,4-5 97</inkml:trace>
  <inkml:trace contextRef="#ctx0" brushRef="#br1" timeOffset="286761.4127">16501 14783 47,'0'0'109,"0"0"-12,0 0-2,0 0-12,0 0-13,0 0-1,0 0-1,0 0 1,0 0-8,-5 24-10,5-24 3,8 8 5,-4-1-1,0-2-2,3 4-2,-1-2-5,2 0-5,-2 4-5,1-2 0,3 5 16,0 1-21,1-4-1,-2 2-7,3 1 1,-2-1-6,-1-1 1,3 2-7,1-2 4,-1 1-2,-1-1 2,-4 0-6,6 0 1,-6-2-6,2-2-8,0 3-25,-2-2-12,2-1-20,-3 0-27,1 1-21,2-4-110,-4 1-232,1-2 103</inkml:trace>
  <inkml:trace contextRef="#ctx0" brushRef="#br1" timeOffset="287721.9657">17026 14659 90,'0'0'135,"0"0"-14,0 0-9,0 0-18,0 0-5,0 0-4,0 0-12,0 0-5,-6 27-1,6-18-5,-2-1 4,0 1-8,-1 1-15,2 2 1,0 1 4,-1 4-10,-1-1 4,1-1-9,0 2 1,-1 3-6,1-3-3,-2 1 4,0 2-13,2 0 2,-3-1 5,2-1-4,1 0-1,-2 2-3,2-1-1,-1 0-2,1-2-10,0-3-7,2 4-9,-2-3-15,1-4-32,2 2 2,-1-3-26,2-1-3,-2-2-18,2 3-90,-2-10-212,2 11 94</inkml:trace>
  <inkml:trace contextRef="#ctx0" brushRef="#br1" timeOffset="288149.9223">17259 14975 10,'0'0'130,"0"0"-8,0 0-10,0 0-16,0 0-9,0 0-8,0 0-7,0 0-5,0 0-2,0 0-2,0 0 4,0 0-4,0 0 0,0 0 6,0 0-10,0 0-5,0 0-9,0 0-2,-17 13-5,17-13-6,0 0 0,0 0-7,-10-12 1,10 12-5,-6-7-2,6 7-1,-6-8 0,4 3-4,2 5-2,-5-12-1,3 7 1,2 5-4,-5-11-2,5 11 8,-3-7-6,3 7 2,0 0-4,-3-8 1,3 8-4,0 0-1,0 0-1,0 0-2,0 0 7,0 0-6,0 0 2,0 0-4,-9 17-7,9-17 2,-2 11 0,-1-2-8,3-9-7,0 12-7,-2-5-8,2 0-16,0-7-12,0 15-9,0-8-19,2 0-15,-2-7-92,0 12-216,0-6 96</inkml:trace>
  <inkml:trace contextRef="#ctx0" brushRef="#br1" timeOffset="288781.2454">17575 14647 140,'-17'7'133,"17"-7"-22,-6 3-5,6-3-6,-7 5-11,7-5-5,-4 10 6,2-6-7,0 3-6,-2 1-15,1 2 0,0 0-10,2-1-1,-4 4 1,2 1 8,-1-2-18,2 2-6,-2 0-6,3-1-4,-3-1-4,-1 1-1,1-2 0,4 4-4,-1-3-3,-1 0 1,2-3-2,0 1-2,0-3 0,2 1-2,-1-1-6,-1-7-3,4 12-3,1-7 4,-1-2-7,1 0 3,-5-3-2,9 4-1,-4-3 1,-5-1 3,14 1-2,-6-1 4,-8 0 0,16-2-3,-8 2-2,-8 0 5,14-3-6,-4 3 3,-10 0-2,12 0 5,-12 0-4,10-1 2,-10 1-3,11 1 7,-11-1-2,9 1 3,-9-1-5,13 3 9,-8-2 2,-5-1-7,9 6 1,-4-2 2,-5-4-4,11 6 4,-6-2 0,-2-1-6,0 2 5,-3-5-2,6 9 6,-2-4-4,-3 2-3,-1-7 6,2 13-4,-2-7 4,0 3 2,0-9 0,-5 15 3,1-5 8,-3 0-8,1-1-1,-3 2-5,-2 1 8,-2-1-7,1 1 3,-1 0 1,-1-2-5,3 0 1,-3-1 2,1 0-4,2-1-1,1-3-4,-3 2-2,0-2-2,1 0-11,2 0-9,-1-2-9,-1 1-4,6-4-2,-3 1-33,9-1-17,-13 0-21,13 0-27,-13-1-70,6-3-225,2 0 99</inkml:trace>
  <inkml:trace contextRef="#ctx0" brushRef="#br1" timeOffset="289205.6512">17608 14608 101,'3'-7'163,"-3"7"-22,0 0-9,0 0-14,0 0-4,8-2-8,-8 2-7,10 0-3,-2-2-5,1-1-2,2 0-10,2-1-4,4-3-4,-1 2-1,5-3-6,-1 2 2,6-6-15,-1 3-6,-3 2-1,5-1-4,0-2-5,-8 4-5,1-1 2,2 0-4,-2 2-4,-3-1-1,2 1-3,-3 3-4,-1 1-1,-3-2-1,-1 3 0,-2 0-5,1-1-4,-10 1-11,15 1-5,-8 1-12,-7-2-12,9 2-14,-3-1-9,-6-1-23,7 5-6,-7-5-22,6 2-25,-6-2-121,0 0-275,0 0 121</inkml:trace>
  <inkml:trace contextRef="#ctx0" brushRef="#br1" timeOffset="290672.0326">5580 16270 116,'0'0'124,"0"0"-9,0 0-7,0 0 9,-3-6-22,3 6 1,0 0-10,0 0-3,0 0-6,0 0 0,0 0-10,0 0-1,0 0-1,0 0-4,0 0-4,0 0-7,0 0 0,0 0-4,0 0-7,0 0-4,0 0 1,0 0 0,0 0-4,0 0-6,0 0 2,0 0 0,3-13-6,-3 13-2,6-6 0,-6 6-6,8-8 1,-3 4 6,3 0-7,1 0-3,0-3 0,1 0-4,0 2 1,0-1-4,3 1 5,-2-1-2,5-4-2,0 3 0,-2 4-1,-2-4 0,2 1 1,0 2-2,3 0-1,-3-1-5,-1 2-15,1-1-7,-3 2-3,8-2-7,-10 3-8,2-2-5,-11 3-8,21 0-16,-13 0-11,-8 0-5,18 4-4,-12-3-10,-6-1-10,15 5-92,-11 0-221,-4-5 98</inkml:trace>
  <inkml:trace contextRef="#ctx0" brushRef="#br1" timeOffset="291143.408">5708 16605 140,'0'0'146,"0"0"-13,0 0-12,0 0-8,0 0-15,0 0 2,0 0-11,12-14-9,-12 14-8,0 0 1,0 0-6,11 0-2,-11 0-8,0 0 2,11-5-4,-4 2 5,3-1-16,0-3-2,2 3-1,4-3-4,-1 0-3,3-2-9,1 1 1,-1-1-3,1 1 1,8-1-7,-1-4 3,-7 5-7,8-3 3,-2 0-3,-6 4-7,2-1-9,-2 2-14,0-1-7,-2 3-13,1 1-4,-5-3-20,-1 3-9,0 0 3,-2 2-38,2 0-9,-5 1-18,-7 0-75,12 0-224,-12 0 101</inkml:trace>
  <inkml:trace contextRef="#ctx0" brushRef="#br1" timeOffset="299825.6724">7691 15840 11,'0'0'118,"0"0"-14,0 0-9,0-7-1,0 7-12,0 0 2,2-10-1,-2 10-5,0 0-5,4-7 4,-4 7 1,0 0-8,0 0 4,0-8-11,0 8 6,0 0-17,0 0-7,0 0-1,0 0-13,0 0 9,0 0-14,0 0 0,0 0-4,-11 19 0,7-7-4,-4 2-1,0 2 0,1 1-2,-1 1-4,-3 5 1,2-5-3,4 0-3,-2-1 3,2-2-4,1 2 1,-1-2-3,3-5-3,-1-1-9,3 1-2,-1 0-1,1-3 1,0-7-3,-1 11 3,1-11-4,1 10 0,1-5 3,-2-5-5,4 5 12,-4-5-15,5 2 11,-5-2-5,0 0-9,0 0 15,13-1 0,-13 1 7,9-1-1,-9 1-5,11 0 5,-11 0-8,12-4 0,-4 3-5,-1-2 10,0 1-2,-7 2 4,15-4 4,-4 2-1,0 2-5,-1-1-3,3 1 5,0 0 0,1 0-3,-2 0 5,6 0-7,-5 0 4,2-2-5,-1 2 7,3 2 5,-3-2-2,0 3-14,-2-2 10,1 2-4,-1 0 2,1 1 8,-2 1-7,0 1 4,-1-2 13,1 2-15,-3 1 2,1 0-8,0-2 2,-4 4 1,1 1 14,-2-5-9,0 5-7,-1-3 7,-2 2 1,-2 1-8,1 2 8,-4 0 4,0 0-2,-2 3-17,-4-1 14,2 3 1,-4-2 2,0 2 7,-3-3 20,4 1 2,-4-3 0,2 5-3,-1-6-3,-2 2-4,1-1-5,1 0 1,-3 0 1,5-1-5,0-2-6,-1 0 3,4-2 3,-1 0-2,1-2-6,3 0-14,-1-1-4,1 0-15,0-2-19,6-2-16,-8 4-23,8-4-16,-6 5-21,6-5-72,0 0-211,0 0 94</inkml:trace>
  <inkml:trace contextRef="#ctx0" brushRef="#br1" timeOffset="300318.0658">7641 15987 53,'0'0'140,"0"0"-4,-10-3-9,10 3-8,0 0-7,0 0-5,0 0-18,0 0-3,0 0-5,2-14-5,-2 14 2,12-14-6,-3 7-7,-2-2-1,2 1-5,-1-1-1,1-1-6,1 3-3,2-5-7,1 1-1,-2 5-4,2-4-3,-1 2-1,-1 0-5,4 2-6,2-2 1,-3 2 0,2-1-5,1 2 0,-2-1-1,-2 2-4,4-1 2,-4 2-7,0-1-15,-1 3-5,1-1-18,-3 2-3,-10 0-14,20 0-20,-12 2-15,-1 1-7,-2-1-22,3 1-22,-4 1-98,-4-4-250,0 0 111</inkml:trace>
  <inkml:trace contextRef="#ctx0" brushRef="#br1" timeOffset="300931.8184">8270 15983 39,'0'0'122,"0"0"-8,0 0-12,0 0-12,0 0-4,0 0-9,0 0-8,-11 17-5,10-9-8,-1 3 2,-1-1 4,2 6-13,-2 4-1,2-2 3,0 1-3,-1 5-7,2-7 1,-1 2-9,4 0-3,-2 0-6,0-1-3,0-1 2,3 2-7,0-3 0,1 0 7,-2-4-9,4 2-3,-2-3-1,2-2 3,-1 0-3,2 1 11,2-3-14,-3 1-2,2-1 3,-2 0-3,2-4 3,0 1-7,-2-3 7,3 2 0,-4-3-1,4 1-4,2-5 19,-3 0-22,1 0 0,-1-1 0,2-2 6,0-3-1,0 3 3,-3-3-5,0 0 0,1-4 3,1 0-2,-1-3-1,-3 1 11,1 0-6,-1-3 8,-4 1-2,1-1 3,-2 0-9,-1 2 6,0-2 1,-2 0 1,-1 0 0,-3 2-6,1-1 7,0 2-3,-3 2-7,1 3 4,-1 1-3,0 2-2,-1-1 1,0 2 0,-3-1-1,3 4 2,0-1-6,-3 1 3,1 3-9,0 1-13,2 0-15,9 0-6,-15 4-23,3-1-12,3 1-12,2 1-11,-1 0-16,3 1-20,-3-1-69,3-2-216,5-3 97</inkml:trace>
  <inkml:trace contextRef="#ctx0" brushRef="#br1" timeOffset="302252.1434">8368 16318 10,'0'0'96,"0"0"-6,0 0 3,0 0-28,0 0 18,0 0-3,0 0-2,0 0 5,0 0 2,0 0 4,0 0-6,0 0-15,0 0 3,-6-6-7,6 6 0,0 0-11,-7-5-3,7 5-1,-5-7-12,0 1 2,2 0-2,-2-2-4,0 0-5,-1 0-6,-1-4 3,1-3-4,0 5-3,-3-5-5,1-1 2,0 2-2,1-1 3,-2-1-6,1 1 1,2 5-5,1 0-3,-2-1 1,2 2 5,-1 0-8,2 0 9,3 3-5,-2-4-3,0 4-3,3 6 5,0-11-3,0 11-1,6-12-3,-4 8 4,3 0-1,2-1 5,0 2-7,4 1-1,-1-3 3,2 2-8,3 1 10,1-2-2,2 3 4,-4-4-2,4 3-2,1-1 1,3 0-2,6 0 1,0-3 3,-2 0-1,3 0 1,1 1 0,-2-2-5,1-3 0,-1 0-2,2-1 7,-2 3-1,-7 1 1,-1 0-2,1 0 1,-2 1-5,-2 1 7,-3 1-11,-2 4 5,-1 0 0,-2 0 1,-1 0 3,-3 3-7,-5-3 8,12 5-3,-6-2 3,-2 1-7,-1 0 5,-3-4-2,6 8-3,-4-3-2,-2-5 11,3 9-6,-3-9 1,1 9-2,-1-9 2,2 8 2,-2-8-11,2 9 7,-2-9 2,2 9-1,-1-3 0,-1-6-2,3 9 3,-2-2 1,1 3-2,-1 1 1,0 6 1,-2 0 7,0 9 7,-2 3 6,-1 2-1,-2 4 0,0 1-4,-2 12 1,-3-2 28,0 3-5,2-1-6,1-14-6,0 12-1,1 0-2,1-14-2,1 3-3,-1-1-5,0 0 3,1-2-5,1-1 1,0-2-5,2 0-1,-1-2-3,1-3-1,-1 1-5,2-7-13,-1 1-3,1 0-5,-2-2-12,3-4 3,-2 0-11,2-1-3,-1-3-17,1-9-10,0 16-21,0-10-18,0-6-8,3 8-22,-3-8-85,0 0-246,0 0 109</inkml:trace>
  <inkml:trace contextRef="#ctx0" brushRef="#br1" timeOffset="302891.3709">9215 16011 28,'0'0'175,"0"0"-16,0 0-16,0 0-15,-3-8-15,3 8-8,0 0-11,0 0-7,0 0-12,0 0-2,-11 15-5,7-6-8,2 2-3,-3 7 2,-3-2-7,3 3-2,-1 9 0,-1 1-8,2-3-4,0 1-5,1-3-2,0 2-4,0-1-3,2 1 1,2-6-8,0-1 0,1 6-5,3-7 3,0 2 0,1-5-6,-1 2-2,-1-5 2,4 0 0,-2-2-2,2 3-5,0-5 6,-2 1-3,2-3 2,0-1-3,1-1 1,1 0-1,-1-3-1,2-1 1,0-2 1,2-1 1,-2-1-4,1-1 0,-1-2 4,1-1-4,-2-2-1,0-3 2,1 1 2,0-1-1,-2-3 6,1 1-11,-1-1 14,-2 0-9,-1-2-5,0 0 13,-2-1-2,0 1 4,0-6-3,-4 5-1,-1-5 2,1 4-4,-4 1 3,2 0-1,-2-1-4,-1 3 2,-3-1 2,1 0-6,-1 3 2,-2-2-1,-1 3 1,2 1-3,-3 1 1,4 3 0,-2 3-4,1 0 2,-2 0 6,2 3-6,-2 1 1,2 1-9,1 1-9,9 0-7,-19 2-6,10 3-8,-2 1-9,3 3-12,-1-1-14,-2 3-28,3 1-13,-1 3-22,1 0-126,-2 1-282,5-4 124</inkml:trace>
  <inkml:trace contextRef="#ctx0" brushRef="#br1" timeOffset="303572.1978">10056 15799 134,'0'0'133,"-9"-2"-15,9 2-11,-9-1 0,9 1-8,0 0 2,-13 1-14,13-1-8,0 0-14,0 0-6,-6 4-5,6-4-4,-1 8 7,-1-1-10,2 3-1,-1 2-3,0 2-2,2 4-1,-1 6-4,1 2-5,-1-1 3,2 0-4,-1 0-1,-1 4-4,0-2 1,-3 6-1,3-1-5,-2 0-3,-3-1 1,-3-2-3,4 0-1,0 0-2,-3-2-4,2 0-6,-1-7-10,-2 3-9,1-4-14,2-2-16,-1-3-13,2-5-12,0 0-12,2-4-20,0 2-5,2-7-105,0 0-230,0 0 102</inkml:trace>
  <inkml:trace contextRef="#ctx0" brushRef="#br1" timeOffset="303981.9426">10226 15991 95,'0'0'102,"-18"9"-10,18-9 0,-15 8-15,7-1-3,-1-2 0,3 2-8,6-7-2,-17 17-10,8-11-9,3 2 4,-2 0-7,-2 1-3,2 0-11,1-3 9,0 3-12,0-4-2,1 3-4,6-8 1,-7 10-1,2-5-4,5-5 7,-7 6-4,7-6-5,-9 11-3,4-7 0,5-4 2,-6 8-3,6-8-8,-3 9 0,3-9 3,-2 10-4,2-10 9,0 0-5,3 16 2,-3-16-1,6 10-5,-2-3 2,1 0-6,3-2 6,0 2 1,2-2-2,2 0 6,-2 0-4,3 3-6,0-4 6,0-1 0,4 4-4,-1-5 0,-1 2 2,2-1 3,-1 2-4,1-3 4,-3 1 3,-1 0-11,1-3-8,-1 2-10,1-1-18,-3 1-1,1 1-15,0-2-20,-3 2-16,3-1-69,-12-2-174,11 0 77</inkml:trace>
  <inkml:trace contextRef="#ctx0" brushRef="#br1" timeOffset="304711.1796">10575 15972 123,'0'0'130,"0"0"-15,0 0-20,0 0-9,0 0-5,0 0-19,0 0-2,0 0 4,0 0-3,0 0-12,0 0 4,23 21 1,-17-13-4,0 3 1,0 1 2,-2 4-18,1 0 15,0 3-14,-1 0 7,-2 5-7,1 1-2,-1 1-6,-2-9-2,-2 1-5,2-2 1,0 2 0,-1-4-5,-1 2-3,2-6-2,-1-2 6,1-8-14,0 9 10,0-9-5,-1 10-2,1-10-7,0 0-5,0 0-2,0 0-11,0 0-2,0 0 8,0 0-14,-8-24 6,4 12-1,2-6 11,-1-3-6,-1-3 8,1-1 1,-1-1 0,0-2-1,1 2 5,-1 0 3,2 7-2,0-1 6,-1 2 7,0 0-4,3 2 7,1 4 5,-1 3 6,-1 0 7,1 9-4,-1-13-1,1 13-6,1-7-2,-1 7-4,0 0-1,-3-9 1,3 9 0,0 0 3,0 0-10,9-2-5,-9 2 4,0 0 4,0 0-12,17 11 3,-9-8 4,-2 6 1,2-1-2,0 1 4,0-2-5,4 6 1,-4-3-7,4 3 10,-1 0-2,-1 1 2,0 1-5,-1 0 4,-1 0-4,0-5-3,0 2 2,-1-1 3,-1-2-6,3 2 6,-3-3-6,-1-2 3,-1 1-2,-4-7 1,11 10-2,-5-7 3,-6-3-5,6 7 7,-6-7-6,0 0 7,9 5 1,-9-5-3,0 0 2,0 0 2,0 0-5,0 0 1,13-15-1,-13 15 2,5-17 0,-1 8-3,-3-5 2,3-1 0,-3-1-3,2-2-1,-2 3 5,1-3-3,-1-2 2,0-5-1,2 8 3,0-2-5,-1 0 3,0 1-2,1 2-5,1 0 8,-2-1-1,-1 1-3,1 3-9,-2 2-8,0 11-10,2-20-8,0 11-14,-1 0-13,-1 9-10,2-12-15,-2 12-13,4-8-18,-4 8-105,0 0-241,-7-12 107</inkml:trace>
  <inkml:trace contextRef="#ctx0" brushRef="#br1" timeOffset="305381.1128">11416 16165 110,'0'-8'151,"0"8"-14,0 0-12,0 0-26,0 0-3,0 0 7,4-6-22,-4 6-9,5-6-8,-5 6-3,10-5-2,-4 1 1,1 2-5,0-3-7,3-1-5,-1 3-5,2-4 0,0 1-17,-2 1 7,0 0-8,2-1 5,0 2-2,0 2 4,-1-3-9,-1 2 1,2 1-5,0-1-3,-3 1-22,-2 0-5,-6 2-24,15-1-9,-15 1 0,12 1-13,-12-1-6,9 5-11,-9-5-9,9 4-20,-5-1-72,-4-3-194,2 8 86</inkml:trace>
  <inkml:trace contextRef="#ctx0" brushRef="#br1" timeOffset="306243.4146">11846 15908 85,'0'0'119,"0"0"0,0 0-20,0 0-12,0 0 0,0 0-11,21 10-5,-16-5-6,0 1-6,1 2 0,2 1-7,-2 6-3,0-4-1,-1 6-8,-1 0-5,2 1 0,-6 2-9,1-2 7,0 2-8,-1-3 1,-1-4-8,0 2 3,-1-2-4,0-1-3,1-2 1,1-2-3,-1-1-6,-2-1 2,3-6 2,-1 11-7,1-11 11,-2 5 5,2-5-10,0 0-5,0 0 6,-10-1-2,10 1-3,0 0-3,-9-15-3,4 6 2,3-3 1,-2 2 3,1-3-1,-1-2-2,2 0 1,-1-2 0,3 0-3,1 5 0,1-3 4,-1 4-5,0 1 6,1-2-2,0 0-4,2 3-1,0 1 5,2-4 2,-1 4-4,2-1-1,-2 4 7,3-3-2,0 1-12,-3 2 8,3-2 1,-1 4 4,3-1-6,-3-1-2,0 3 1,-1-1-2,-6 3 6,16 0 1,-7 3 0,-9-3-4,15 4-1,-6-1 5,0 4 0,1-2-1,-1 2-7,-1 2-1,1-1 7,2 4-2,-3-2 5,-2 1-4,4 3-1,-2 0 10,-3-4-9,3 5 4,-3-4-4,1 0-4,-1 2 5,-1-4-1,0 3 1,0-3-4,-2-1 0,0 0 4,-1-2 1,2 0 2,-3-6-8,3 8 7,-3-8 6,3 7-8,-3-7 1,0 0-1,0 0-3,0 0 5,0 0-1,0 0 1,0 0-3,0 0-2,0 0-1,-17-15 5,15 9 1,0-3-4,-1-3-2,1 3 11,0-3-6,2 0 5,0 1 3,0-2-2,2 1 7,0-2-7,0 2 4,1 1 0,1 0-1,-1-1 1,4-2 4,-1 2 6,-1-1-7,0 3 8,3-5 0,0 6 3,-2-1-1,-1-1 0,3 2 1,-2 0-5,2 2-4,0-1-4,-3 3 3,4 0-7,-3 3 5,-6 2-5,13-2-2,-5 3 1,-8-1-2,13 4-1,-6 0-4,2 3 1,-1 2-2,0-1 5,-1 2 4,2 5-8,0-3 2,-3 4 3,-2 0-8,1 0-4,0 0-14,0 0-5,0-1-11,-1 3-1,0 0-14,-3-1 2,3-1-18,-2 2-14,-2 0-13,1-2-4,0 2-18,-2-2-14,-2 2-90,-1-1-236,2-2 105</inkml:trace>
  <inkml:trace contextRef="#ctx0" brushRef="#br1" timeOffset="308332.2571">13580 16795 36,'0'0'113,"9"-1"-6,-9 1 2,8-3-14,-8 3-6,13-5-4,-3 2-7,1-1-5,-2-1-7,1 1 2,2 1-9,2-2-1,-4 0 23,6-2-5,-4 2-10,1 0-5,4-2-4,-2-2-4,2 1-4,-2-1 1,0 1-8,1-4 0,-2 2 0,1 0-8,-1-1 0,-3-1-3,0-3-3,3 3-1,-5-3 5,0 1-3,-2 3 0,-1-4-1,1 1-1,-3-2-2,-1 0-3,-1 0-3,-2 5 5,3-6-6,-3 1 1,-3-1-1,1 2-1,1-4-3,-3 4-3,0-2 0,-3 2 2,3-2-2,-3 3-6,0-2 1,-1 0 0,0 1 2,2-1-2,-2-1 2,0 3 0,-1-3-5,0 2 4,2 1-5,2-1 1,-3-1 0,-2 1-2,2 1 3,1 0-2,0 0 2,-2 2-4,1 0 3,1 0 0,0-2-3,-4 5 3,2-6 0,2 5 0,-2-3-4,-1 4 4,4-1-4,-3-1 5,0 2 4,0 0-10,-1 1 4,3 0 4,-1-1-6,0 2-1,1-2-4,0 2 2,-2-1 4,2 1-2,-2 2 3,-1-2-4,10 7 4,-14-9-2,8 7-1,-4-4 5,-1 2-11,1 1-3,-1-1 4,0 3-2,0-4 3,11 5-1,-23-4-2,14 2 4,-2 0 1,-2 1 2,13 1-1,-22-3-2,12 3 2,1-2 1,0 2-1,-1 0-2,10 0 0,-17 2 0,8 1 3,-1-2-3,2 1-1,-1 0 10,2 1-9,0-2-2,7-1-4,-14 6-2,8-2 2,0-2 1,-3 0 2,2 1 2,-2 2-5,1 0-1,-2 0 5,4-1-11,-2 2 11,0-2-2,-3 3-4,3-2 7,0 0 1,-1 0-2,1 2 3,0-2-3,-2 2-2,0 1 11,1 1-6,-2-2-4,1 3 4,1-2-1,0 1 0,-1-2 1,2 1 1,2-1-2,0-2 4,6-5-1,-10 9 0,10-9-5,-6 8-5,6-8-6,-5 6 6,5-6-3,0 0 2,0 0 0,0 0-1,-2 11 1,2-11 4,0 0 2,0 0-2,0 0 1,0 0 3,10 7-2,-10-7 3,0 0-4,0 0 7,9 5-3,-9-5 4,0 0-1,0 0 1,0 0-3,0 0 3,0 0 2,6 5 2,-6-5 2,0 0 6,0 0-9,0 0 1,0 0 2,0 0 0,0 0-5,0 0 4,0 0-4,4-16 2,-4 16-5,0-8 5,4 3-6,-4 5 5,4-10-3,-2 3 2,1 2 3,1-2-1,2-1-2,-2 2-1,-2 0 2,1-1 0,1 1 1,-2-3-6,2-1 2,-1 1 3,-1 0-2,1-2 0,-1 1-1,0 1 5,-1-3-2,0 3-2,-1 0 8,-1-2-8,-2 4-3,3-3 3,0 10 0,0-14 1,-2 7 1,2 7-2,-4-11 2,4 11-5,-2-9-3,2 9 13,-3-12-8,3 12-2,-1-9 1,1 9 1,1-8-3,-1 8 0,3-10-1,-3 10 3,0-9 2,0 9-2,3-7-2,-3 7 2,5-5-3,-5 5 3,0 0-6,3-7 6,-3 7-5,0 0 5,0 0 0,0 0 0,0 0 2,0 0 0,0 0 3,0 0-7,0 0 0,0 0 1,0 0-1,0 0 0,0 0 0,-1 25 4,1-25-3,-2 10-2,2-10 6,2 11 1,-2-11-3,0 12 0,1-6 0,0 4-3,-1-3 0,0 2 2,0 0 0,-1 0-3,0 3 2,-1 1 4,-3 3-4,3 2 2,-2 0 2,-1 0-5,0 1 4,-2-1-4,1 0 1,1 2 4,-2-2-3,2 0 1,0 1 1,-1-4 0,0 2-4,0-6 8,2 0-8,1 1 6,-1-3-6,0 1 5,1-5-1,2 0-1,1-5 2,-5 9-1,5-9-4,-4 5 8,4-5-5,0 0-1,0 0 0,0 0 4,0 0-4,0 0 3,0 0-1,-9-21 2,9 21-4,0 0 4,4-20-4,-4 20 3,8-15-5,-7 10 2,5-4 2,-6 9 0,7-12 0,-7 12-2,6-10 2,-6 10 0,9-8-4,-4 4 0,-5 4 3,13-7-2,-7 4 8,-6 3-6,18-7-4,-9 3 6,0 0-5,3 0 5,-1-1-1,0 4 0,3-4 2,1-1-5,-1 4 4,3-5 2,2 4-4,-2-2 3,3-2-2,-1 2 2,0-1 6,3 1-10,-2 0-1,-3 2 2,-3-1-1,3-1 1,0 3 0,-4 0 0,-3 0 1,2-1 2,-2 1-3,2 0 1,-12 2-1,11-4-1,-11 4 5,11-1 17,-11 1 3,0 0-6,6-7-7,-6 7 8,0 0-8,0 0-3,-4-15 5,4 15-2,-9-12-5,9 12 3,-7-14-3,-1 6 0,1 1-6,1-3-1,-2 1-10,-1-1 2,3 1-2,-2 1-3,-1 0-5,-1-1 0,5 2 0,-7-1-11,5 0 9,-1 2-3,-3-2-16,2 4 9,0-3-3,-1 2-9,1 0-3,9 5 6,-15-5-1,15 5-8,-15-4-9,9 1 6,6 3-24,-17-2-11,9 2-14,0 2-10,-2 3-76,-3-2-201,2 1 89</inkml:trace>
  <inkml:trace contextRef="#ctx0" brushRef="#br1" timeOffset="326602.0879">20353 14777 84,'0'0'83,"0"0"-2,0 0-4,0 0-8,0 0 4,0 0-8,0 0 5,0 0-10,0 0-9,0 0-2,0 0-9,0 0 6,0 0 1,0 0-13,0 0-1,0 0-4,0 0 4,0 0-10,0 0 0,0 0 2,0 0-8,0 0 2,0 0-6,0 0 0,11 7 2,-11-7-1,0 0 2,0 0 2,4 6 5,-4-6 7,5 5-4,-5-5-5,3 7 3,-3-7-11,5 7 3,-5-7 0,5 6 2,-5-6-4,3 6-4,-3-6 3,6 5-3,-3 1 0,-3-6 1,6 7-1,-4-5 0,-2-2-1,7 8 7,-2-3-3,-3-1-3,-2-4 6,7 12-3,-2-4 0,-3 1-2,3-2 2,3 0 1,-7 1-4,6-1 1,-1 2-3,1-4-5,-1 3 5,3-2-2,-1 1 2,-1-1 3,2 2-6,-1-2 2,1-1 13,-2 1-3,4 0-5,-4 0 3,2 0-3,0 1-3,-1-2 2,0 1 0,-2 1-5,0 1-1,3-3 2,-4 3 1,3 0-3,-1-2 1,0 0 4,-1 1-6,1 0-2,-2-1 3,1 1-2,1 0-2,-2-3 1,3 1 2,-3 1-3,1 0 5,0-2-4,1 3 0,-1-3 0,2 4 1,-2-4-1,-1 1 0,3 0-1,-4 0 3,1 2-3,0-2 1,3 0-2,-2 2 6,1 0-4,-2-1-2,3-1 0,-2 0 2,1 1-1,0-1 0,-1 0-2,0-1 4,-2 0-3,1 1-3,1 0-1,-1-1 7,-5-4-2,11 6 2,-4-3 0,-2-1-5,-5-2 5,10 6-4,-6-3 0,2 1 1,0-3 3,-6-1 0,10 4-1,-5 1-2,1-4 1,-6-1 0,8 7-2,-5-3 5,1 0-6,-4-4 4,7 10-4,-2-5 3,0 2-1,-1-2 0,-2 0 0,2-1 0,0 3 2,0-1-4,0-2 2,3 4 1,-3-4-5,1 2 3,0-2 0,1 0 0,1 3 4,-2-2 0,2 0-6,-2-1 1,2 0 1,1 1-1,-2 0 2,2 3-1,-1-4-2,-2 1 2,0-1-3,0 3 4,4-2 0,-4 0 13,0 0-17,1 1 4,2 0 0,-2 2-1,0-4-1,-1 4 4,1-3-2,-1 0 2,-1 0-2,1 0-1,0 0 7,-1-1-11,4 0 2,-3-1 3,-1 1-1,1 2 3,0-3 11,-5-3-16,6 7-1,2-5-1,-8-2 4,8 6 10,-5-2-13,3-1 2,-6-3-1,5 4 0,1 2 3,-1-4 1,-5-2-5,7 7 8,-2-2-5,-1-1 5,-4-4-4,5 8 11,0-6-12,-5-2 5,4 8-6,-1-4 4,-3-4-5,7 5 3,-5-1-4,4-1 3,-6-3 0,7 8 1,-4-4-1,-3-4-1,6 5 0,-6-5 1,4 9 0,0-4 0,-4-5 0,5 8 12,-2-1-13,0-2 1,1 0 0,0-1 0,-4-4-4,5 10 2,-2-5 3,0 0 0,0 1 0,1-1 0,-4-5-4,6 9 6,-2-5-3,-1 1-2,-3-5 3,6 8-2,-3-4-2,-3-4 2,6 5 6,-2 0 0,-4-5-5,5 7 3,-1-2-3,-4-5 1,5 7-2,-1-2 1,-2-1 3,-2-4-3,8 8 0,-5-4-1,-3-4-1,7 8 6,-4-5-18,-1 1 4,-2-4 3,8 7-6,-6-4 5,-2-3-10,8 7 12,-3-3-3,-1 2 0,0-2 14,0 0 1,-4-4-4,7 9-9,-1-4 5,-2-1 0,0-1 0,1 4-6,2-3 4,-2 0 2,0 4 1,1-3 3,3 1-3,-3 1-5,0 1 5,3-2-6,0 0 6,0 1 0,-1 0 2,2 1 2,-4-1-3,3-2 2,-2 1-4,3 2 2,-4-1 0,3 1 3,0-1-4,0 0 3,-3-1-1,3 0 0,0 0 1,-1 1-4,0 0 2,2 2-2,-3-1 3,0 1 0,1 1 4,0-1-4,0-1-2,-2 3 0,2-3 1,-1 1 0,1-1-1,-1 2 1,1-1 9,-1 1-11,2-2 3,-3 1-10,2 1 10,1-1 0,-3-1-1,1 1-2,2-1 4,0 1 2,-3-2-3,1 1 4,0 1-4,1-2-4,-1 1 4,1-1 3,1 0-5,0 1-2,-3-1 3,1 0 0,1 1 1,-2 1-3,3 1 5,-4-3-5,1 3 8,0-5-4,-1 2 1,3 3-3,-4-6 5,2 4-5,1-1-2,2 0-4,-3 0 2,0 1-2,0 1-5,3-2 11,-1 1 0,-2 0 2,0 1-7,1-1-2,-1 2 5,2-2 3,-3 2-1,3 0 8,0-2-10,1 1 7,-1 0 0,0-1-7,1-1 1,0 1 4,-2 0-3,2 0-4,2 1 2,-2-1 4,2 4 4,-1-3-4,-2-2 1,1 1 0,1 2-8,-1 0 3,1-2 3,3 2-3,-4-1 10,3 3-8,-1-3 3,-2 2-7,-1-2 7,2 0-8,3 2 12,-3-4-8,-1 4 3,0-4-9,0 2 10,1 1 0,0-2-6,-1 2 4,2 2 6,-2-5-8,0 3 1,2 0-2,-1 1 1,1-1-4,-1 0 7,0-3 0,1 5-6,-1-3 5,-1 2-3,2 0 3,-1-3 2,1 5-2,-3-4-4,2 0 8,-2 0-3,2 2-1,4 0-2,-6-3 2,1 2 28,1 0-6,0 1-3,-2-1-4,-1 0 5,4 0-6,-4-1 0,0 1-4,0-3 0,1 5 0,0-4-1,1 1-3,-2 1 2,2 0-4,0-1 6,-2 0-5,1 2 5,0-2-5,0-1-1,-2 1-4,4-1 3,-2 2-2,0-1 3,1-1-3,0 3-3,-2-1 4,0-3-1,1 5 2,-1-5-4,1 1 3,-1 1 0,7 1-5,-6 1 3,4-1-1,-5-4 1,1 7 0,1-6-1,4 4 3,-6-3-3,5 3-1,-3-1 2,0-4 8,-2 3-5,0 0-7,4-4 6,-1 6-4,-1-4 1,2-1-2,-1 2 3,-1 0-5,0-2 4,1 4-4,-1-2 5,0 3-1,0-3-2,4 4 3,-6-5 1,6 5 2,-4-2-1,0-1-6,0 1 3,0-3 0,1 7-2,0-6-3,-1 2-12,3 1 18,-1 2 0,-2-5-3,-1 3 6,5 1-8,-2-2 4,-2 0 1,2-2-23,1 3 1,1-1-1,0 2 2,-2-1 5,-1-3-4,2 0 7,-1 3-3,3-1 8,-2 2 0,1 0-3,-2-2 1,0 2 3,1-1-2,-3-3 3,1 5 0,3-1 0,-5-2 3,2 2 6,0-2-13,-1-1 9,3 3-7,0 1 0,-4-4 4,5 3-1,-5-4-1,4 6 4,0-6-3,-3 2 2,4 2-4,-1-1 7,-3 0-7,2 0 8,0 1-3,-11-12 6,0 0-8,31 31-4,-31-31 12,25 25-4,-25-25-8,22 24 3,-22-24 7,24 17-1,-24-17-4,28 21 4,-28-21-4,28 25 8,-28-25-7,30 19 5,-30-19-12,27 22 8,-27-22 5,29 21-9,-29-21 4,28 21-2,-14-10-1,-14-11 3,30 24 1,-30-24 4,29 20-12,-29-20 12,27 21-7,-13-7 7,-14-14 2,26 21 1,-26-21-22,25 21 17,-25-21-5,20 17 4,-20-17 1,22 16-8,-22-16-2,23 19 11,-23-19 31,21 17-1,-21-17-7,0 0 2,29 23-6,-29-23 1,20 13-6,-20-13 0,0 0-17,26 23 10,-26-23 3,17 15 5,-17-15-12,0 0-3,28 19 1,-28-19 7,0 0 1,23 17-7,-23-17-1,0 0 3,23 14-7,-23-14 0,0 0 2,22 18 2,-22-18-4,0 0 4,0 0-3,29 19-9,-29-19 8,0 0 2,0 0-1,22 17 1,-22-17-7,0 0 5,0 0 2,21 17 1,-21-17 0,0 0 2,0 0-9,0 0-7,22 19 13,-22-19 5,0 0-8,0 0 2,0 0-6,23 20 7,-23-20-5,0 0 2,0 0 1,0 0 4,19 18 0,-19-18-1,0 0-4,0 0 2,0 0-4,0 0 6,0 0 0,19 17-5,-19-17 2,0 0 1,0 0-4,0 0 7,0 0-8,0 0 7,0 0-5,0 0 2,0 0 2,0 0 1,0 0-2,0 0-3,0 0 1,0 0 1,0 0 4,0 0-6,0 0 3,0 0 6,0 0-6,0 0 0,0 0-3,0 0 7,0 0-9,0 0 4,0 0 1,0 0-3,0 0 5,0 0 1,0 0-3,0 0 0,0 0 8,0 0-7,0 0-2,0 0-10,0 0 12,0 0 1,0 0-5,0 0 1,0 0-4,0 0 15,0 0-1,0 0 2,0 0-2,-95-33 5,95 33-3,-30-8 1,30 8-1,0 0 5,-46-11 3,46 11-1,-38-6-1,38 6-2,-42-7 0,12 5-1,30 2-1,-41-3 5,41 3-1,-42-2 3,42 2-8,-41-2 4,41 2-2,-36-2 1,36 2-1,0 0 0,-40-1 4,40 1 1,0 0 0,0 0 4,-36-4-2,36 4-2,0 0-5,0 0 2,0 0-1,0 0-4,0 0 0,0 0-3,0 0 1,0 0-1,0 0-2,0 0 1,0 0-3,0 0-1,0 0-3,0 0 3,0 0 0,0 0 3,66 48-37,-66-48 3,0 0 8,31 11 0,-31-11-10,0 0 10,37 13 1,-37-13 3,0 0 0,41 4-2,-41-4-5,0 0 2,44 0 2,-44 0-5,0 0-2,53-4 6,-53 4 0,37-10-3,-37 10-8,40-10-4,-40 10-1,34-9 9,-34 9-7,30-10 3,-30 10-1,0 0 3,33-12 5,-33 12 3,0 0-4,27-13 9,-27 13 0,0 0-2,0 0 4,0 0 0,14-22 1,-14 22 7,0 0-8,0 0 8,0 0 0,2-35-3,-2 35 4,0 0 4,0 0-1,0 0-4,-10-49 13,10 49-7,0 0 0,-9-33-1,9 33 5,-11-23 9,11 23 1,0 0 2,-12-28 1,12 28-5,0 0 3,-15-23-2,15 23 0,0 0-3,0 0-2,-17-30-1,17 30-1,0 0-2,0 0 6,-11-22-7,11 22 1,0 0 4,0 0-3,0 0-2,0 0-2,0 0-1,-17-24 5,17 24 4,0 0-9,0 0 8,0 0-5,0 0 3,0 0-7,0 0 8,0 0-10,0 0 6,0 0-1,-23-17-5,23 17 6,0 0-2,0 0-7,0 0 7,0 0 1,-47 37-4,47-37-4,-31 30-2,16-15-5,-3 8 2,-5-4-9,5 2-5,1-1-14,0 3 3,17-23-13,-32 39 1,20-22-15,12-17-12,-24 29-10,24-29-10,-19 26-16,19-26-76,0 0-204,-15 22 91</inkml:trace>
  <inkml:trace contextRef="#ctx0" brushRef="#br1" timeOffset="327991.8823">22750 18231 87,'0'0'124,"0"0"-4,0 0-15,0 0-12,0 0-9,0 0-8,0 0-2,0 0-11,0 0-5,0 0-10,0 0 2,0 0-14,0 0 1,0 0-14,0 0 8,0 0-4,0 0-1,0 0 10,0 0 0,0 0-1,0 0 1,0 0-4,0 0 5,23 94-4,-15-68 1,3-1-6,-1 0 0,1 3-7,-2-1 6,3-1-13,-1-2 6,-11-24-6,17 51 2,-9-34 29,-8-17-5,11 34-6,-11-34-2,9 32-3,-9-32-5,0 0-7,12 29-6,-12-29 3,0 0-2,0 0 2,0 0-10,0 0-5,0 0-8,0 0 6,0 0-1,0 0 2,0 0 1,0 0-8,0 0 7,0 0-3,-78-75-8,63 54 7,0-4-17,-1 0 18,0-3-4,4 1 5,-2 4-4,14 23 9,-26-44-12,16 28 11,10 16-1,-18-31 7,18 31-7,-17-23-3,17 23 5,-14-21-5,14 21 11,0 0-13,-13-28 0,13 28 4,0 0-1,0 0 7,0 0-12,0 0 5,-6-32 2,6 32-1,0 0-2,0 0 3,0 0 2,0 0-2,22-37 2,-22 37-2,0 0 0,25-18 4,-25 18-6,23-12 4,-23 12 1,27-13-2,-27 13-5,28-12 3,-28 12 4,0 0-2,39-9-6,-39 9 10,33-7-4,-33 7 4,0 0 2,38-6-7,-38 6-1,0 0-1,0 0 2,0 0-2,44 3 5,-44-3-2,0 0 1,0 0-5,0 0 1,0 0 6,16 26-7,-16-26 3,0 0 0,0 0 6,0 0-2,0 0-6,0 0 4,-39 61 2,39-61-4,-22 22 4,22-22-1,-18 17-4,18-17 4,0 0-9,-24 20 7,24-20 0,0 0 0,0 0 2,-21 15-7,21-15 8,0 0-7,0 0-1,0 0 0,0 0 8,0 0-8,0 0 0,-6 29 3,6-29 1,0 0 1,0 0-3,0 0 1,0 0 5,33 30-6,-33-30 0,0 0-2,37 13 13,-37-13-6,31 9 1,-31-9-2,35 5-3,-35-5 1,36 4-1,-36-4 7,0 0 1,57-4-1,-57 4-6,48-8 3,-48 8-8,40-14 3,-12 4-4,-2-2-14,-26 12 1,49-23-2,-26 10-4,0-2-6,-23 15-16,36-20-15,-36 20-19,32-22-16,-32 22-18,25-18-81,-25 18-214,17-15 94</inkml:trace>
  <inkml:trace contextRef="#ctx0" brushRef="#br1" timeOffset="330260.8964">24367 14807 45,'0'0'56,"0"0"1,0 0-3,0 0-2,0 0-7,0 0 0,0 0-2,0 0 10,0 0-5,0 0-14,0 0 6,0 0-10,0 0-3,0 0-2,0 0-4,0 0-2,0 0 1,0 0-2,-4-13-2,4 13-2,0 0 4,0 0-4,0 0 0,0 0 3,-3-8-7,3 8 2,0 0 5,0 0-2,0 0-8,0 0 10,-5-6 9,5 6-9,0 0-4,0 0-1,0 0 1,-4-7 3,4 7 1,0 0-2,0 0 6,0 0-5,0 0-3,0 0 0,0 0-7,0 0 8,0 0-9,0 0 2,0 0-5,0 0-2,-16 7 13,16-7-9,0 0-7,0 0 2,-3 6 11,3-6-8,0 0 6,0 0-6,0 0-4,0 0 11,-3 7-6,3-7-1,0 0-7,0 0 5,0 0 5,0 0-7,0 0 2,6 11 2,-6-11-4,0 0 12,6 3-12,-6-3 5,0 0-1,0 0-1,9 1-2,-9-1 5,0 0 1,0 0-2,0 0-6,13-3 3,-13 3 5,0 0-2,8-5 4,-8 5-5,4-7 7,-4 7-7,1-9 1,-1 9 0,0-9 2,0 9 7,0-9-6,0 9 5,-3-11-3,3 11-2,-3-11-1,0 4 4,3 7-13,-5-10 11,0 5-7,5 5 11,-5-6-1,5 6 2,-8-5-4,8 5 1,-9-3 6,9 3-8,-10-3 14,10 3-18,0 0 0,-13 7 8,8-4 3,0 2-10,-1 0 9,2-1-4,-1 1 1,0 0 3,5-5-10,-7 11 4,5-6-3,-1 2 4,0-1-3,1 1-2,2-7 4,-1 11-3,1-11-4,-1 9 4,1-9-3,2 11 13,0-6-12,-2-5-4,3 5 5,-3-5-5,5 8 2,-5-8 2,6 5 3,-3-2-1,-3-3-2,0 0-3,8 4 3,-8-4-2,7 3 0,-7-3 2,0 0-4,13-5 9,-13 5 0,8-5-10,-3 0 3,-2 0 3,2-2-1,-3 2 2,4-1-5,-3-3-2,1 0 1,-1 1 6,2-1-6,-2-2 1,0 2 3,1 0 0,-1-1-3,-1 0-1,0 1 1,-2-1 4,1 2-4,-1 8 10,-1-14-13,-1 9 5,2 5 3,-2-13-9,2 13-1,-4-8 6,4 8-4,-8-5 3,8 5 1,0 0 14,-10 0-17,10 0 10,-9 7-11,9-7 11,-9 7-3,5-4-2,4-3 6,-5 12-3,3-7-6,2-5 9,-3 10-7,3-10 4,1 9-9,-1-9 8,3 10-7,-3-10 3,4 4 5,-4-4-7,9 6 12,-9-6-13,6 4 0,-2-1 5,-4-3-10,10 2 7,-10-2 1,8 2-8,-8-2 10,0 0 6,11-1-4,-11 1-1,0 0 0,0 0 2,0 0-5,9-3 4,-9 3-6,0 0 8,2-8-5,-2 8 0,0 0-1,0 0 0,-7-13-2,7 13 0,-6-6 2,0 2 1,6 4 1,-8-4-7,8 4 9,-9-6-12,9 6 9,-8-1-4,8 1-1,-10-1-2,10 1-4,0 0-8,-13 2-11,13-2-9,-5 3-8,5-3-17,-4 4 1,4-4-14,0 0-5,-1 12-19,1-12-81,0 0-197,1 9 87</inkml:trace>
  <inkml:trace contextRef="#ctx0" brushRef="#br1" timeOffset="331173.1385">25493 14104 73,'-4'-6'138,"4"6"-12,0 0-2,-7-7-11,7 7-10,0 0-1,-5-5-11,5 5-4,-5-5-11,5 5-3,0 0 2,-6-5-6,6 5 2,0 0-8,-7-3-6,7 3-9,0 0-7,-12-1 4,12 1-6,0 0-10,-11 2 4,11-2-3,-11 2-6,11-2-4,-10 5-2,5-2-2,-1 2 2,1-3-6,-3 3-1,2-2 2,-1 5-1,1-4-3,-1 5 4,-1-2-1,2 0-8,0 1-4,-2 1 6,1-1 0,2 1 1,-1 0 0,0 1-7,0-2 5,-2 4 1,4-1-5,-1-3 7,1 4-8,2-1 5,-2-2-2,0 3-3,1 0 0,3-2 4,-3 2 3,3-3-4,2 1-2,-2 1-2,1-1 6,2 1-10,-2-1 5,3-2 3,-1 1 1,-1 0 1,2-1-4,0-2 3,1 2-1,0-3-1,-1 2-1,0-3-4,2 1 3,-1-2 5,2 1-2,0-1-9,-7-3 8,13 2 3,-3 1-5,2-6 8,-2 1-8,3-3 0,-3 0 3,5-1 1,1 0 0,-2-3 2,1 0-3,2-2 2,1 1 1,-5 0-7,2-2 7,2 1 0,-1-1-1,-1-1 4,-1-2-4,3 2 2,-3 0 7,-1 1-8,2-2 5,-2 1-1,0 0-1,1 3-2,-4 0-4,1-2 3,-2 2-3,3 3-3,-4-3 9,-1 3-9,1 0 10,-1 2-7,-1 0-1,-1 0-4,0-2 3,0 4-2,1-3-9,-2 3-16,-4 3 5,8-8-19,-8 8-5,5-5-11,-5 5-15,4-4-18,-4 4-12,0 0-21,4-5-20,-4 5-97,0 0-258,0 0 115</inkml:trace>
  <inkml:trace contextRef="#ctx0" brushRef="#br1" timeOffset="335357.6471">20724 15094 4,'-8'1'8,"8"-1"7,0 0 1,0 0-6,-12-1 6,12 1 0,0 0 4,-9-3-2,9 3 4,0 0 1,-5-3 6,5 3 2,0 0 0,0 0 0,0 0 2,-6-5 9,6 5-7,0 0 2,0 0-1,0 0 3,-4-8-3,4 8 1,0 0-5,0 0 4,0 0-9,0 0 5,0 0-6,0 0 1,0 0 1,0 0-3,0 0 9,0 0-18,0 0 10,0 0-1,0 0-12,0 0 2,0 0-2,5-12 6,-5 12-3,0 0 10,7-4-10,-7 4 5,8-4-11,-8 4-3,9-4 2,-9 4 2,8-1 11,-8 1-4,10-4-5,-10 4 3,9-1-1,-9 1-4,8-3 5,-8 3 1,10-1 2,-10 1 0,11 0-5,-11 0 5,13-1-1,-13 1-4,15 0 3,-7-2 11,-8 2-11,19-1-3,-10 1-3,2 0-2,1-3 5,-2 2 1,3 0 0,-3-1-7,2 1-1,2 0 4,-3 1-6,1-1 1,-1 1 3,0 0-3,1 1-4,-1-1 6,-1 1-1,-1 0-5,-9-1 1,16 2 9,-8-1-11,-2 0 5,1 2-6,-7-3 3,13 3-3,-7-2 3,-6-1-2,12 3 1,-6-2-4,-6-1 6,11 2 2,-11-2-5,7 3 4,-7-3-9,7 1-15,-7-1-10,0 0-6,12 3-7,-12-3-6,6 3-12,-6-3-3,7 2 0,-7-2-16,0 0-12,5 4-85,-5-4-188,0 0 83</inkml:trace>
  <inkml:trace contextRef="#ctx0" brushRef="#br1" timeOffset="335943.1066">21575 15068 95,'0'0'101,"0"0"-9,0 0-1,11-8-6,-11 8-9,5-3 3,-5 3-8,10-3 1,-10 3-7,9-3-6,-1 2-3,-1 0-2,-7 1-9,16-2 3,-10 1-6,-6 1-7,15-1 6,-3 0-8,-2 1 1,1-2-8,1 1-3,-2 1 5,6 0-10,-5 0 3,7 1 0,-5 1-8,5-2 4,-2 2-2,2-2-2,-3 0-1,-2 1-5,0 1 2,0-2 1,0 0-5,1 0 2,-2 1 2,1-2-12,-1 1 5,-2 0-5,3 0 5,-6 0-5,-7 0 9,16-2-7,-7 4 1,-9-2-1,10 0 1,-10 0-2,9 0 6,-9 0-7,0 0-2,7 1 1,-7-1-7,0 0-3,0 0 1,0 0-14,0 0-1,0 0-10,0 0-9,-10 16-5,10-16-6,-6 7-7,2-3-7,4-4-14,-8 10-82,2-7-182,1 1 81</inkml:trace>
  <inkml:trace contextRef="#ctx0" brushRef="#br1" timeOffset="336933.2575">22669 14927 97,'0'0'110,"0"0"-17,0 0-5,0 0-13,0 0-8,0 0-3,0 0-12,0 0-4,0 0-3,0 0 5,0 0-5,0 0 10,4-9-2,-4 9-13,0 0-2,13-2 3,-13 2-7,11 0-2,-4 0-4,-7 0-6,15-4-3,-6 2 2,1 1-1,2 0-2,2 0-3,-1-1 4,4 1-10,0-2 2,2 3-2,0 0-1,-1 0 2,1 0 1,-1 0-7,2 0 5,0 0-2,-2 0 1,2 0-7,-2 3 2,-5-2-3,5 2-1,-1-2-1,-4 0 5,-1 2 2,0-3 1,3 0 2,-5 3-6,3-3 1,-6 2 1,-7-2-8,13 0-6,-5 0 2,-8 0 5,9 2-10,-9-2 1,8 1-1,-8-1 5,0 0-4,6 2-3,-6-2-8,0 0-10,0 0-1,0 0 0,0 0-3,0 0-11,0 0-4,0 0-21,-5 14-13,5-14-63,-7 7-160,7-7 71</inkml:trace>
  <inkml:trace contextRef="#ctx0" brushRef="#br1" timeOffset="337612.5984">23413 14916 73,'0'0'93,"0"0"-8,0 0-4,0 0-18,0 0 2,3-9-10,-3 9-4,0 0-8,6-3 0,-6 3-2,0 0 10,6-4-1,-6 4 0,7-4-8,-7 4-2,7-1-4,-7 1 0,0 0 6,14-1-8,-14 1-10,12 0 3,-4-2-5,3 2 1,-11 0-5,18-1 1,-5 2-6,-3-2 3,0 1 6,3 0-16,-2-1 7,5-1-1,0 2-1,2-1-4,4-2 0,-2 2 4,9-4-1,-1 2-5,0-2-3,0 0 1,-1 1-4,-1-3 8,0 1-2,0 1-1,-5 1-1,7-3 3,-7 1-2,-2 2 0,0 0-4,0 1-2,-7 0 6,0 0-1,-1 1-3,-5 1 3,1 0 0,-7 1 2,0 0 0,0 0-1,0 0-8,9 3 9,-9-3-6,0 0 5,0 0 1,0 0 3,-18 8-12,18-8 6,-8 6-9,8-6 0,-9 4-13,9-4-3,-8 3-1,8-3-12,-5 5-14,5-5 7,-4 6-12,4-6-6,0 0-16,-3 8-10,3-8-68,0 0-167,-7 3 74</inkml:trace>
  <inkml:trace contextRef="#ctx0" brushRef="#br1" timeOffset="338071.397">24145 14775 109,'4'-4'112,"-4"4"-14,0 0-12,6-7-5,-6 7-9,7-4-7,-7 4-2,6-3-6,-6 3-2,9-3-4,-9 3-8,10-3-6,-10 3-1,8 0-5,-8 0-6,8-1 1,-8 1 1,12-1-9,-12 1 3,12 1-3,-12-1-2,14-1 2,-6 1-4,-8 0-3,15-2-4,-6 2 8,-9 0-1,15 0 16,-7-1-25,-8 1 6,16-1-8,-9 1-3,-7 0 3,15-1-3,-10-1 3,-5 2-3,12-1 6,-12 1-5,9-2 1,-9 2 3,0 0 2,9-2-9,-9 2 0,0 0-1,0 0 8,7 0-1,-7 0-3,0 0-3,0 0-3,0 0-5,0 0-1,0 0-16,0 0-4,0 0-19,0 0-10,0 0-15,-19 14-26,19-14-55,-10 3-168,5-2 74</inkml:trace>
  <inkml:trace contextRef="#ctx0" brushRef="#br1" timeOffset="344823.1837">22216 14316 2,'0'0'87,"9"-7"-2,-6 3-1,4 0-11,0 2-8,0-2 6,2 0-4,0 0-6,-2 1 2,2 2-9,-1-2-3,1 1 0,-9 2-2,14-1-6,-8 1 2,-6 0-5,13 1 2,-8 3 2,2-2-4,-3 3 6,-1 2 5,4 1-8,-5 1 5,1 1-12,-2 2 0,-1-2-5,0 4-6,-1 2 3,-2 0-8,1 0 2,-3-1 4,0 0-7,-1 2-7,2-3 9,1-2-10,-1 0-4,0 0-18,0-1-8,0 0-7,3-4-20,0 1-17,1-8-18,-1 14-9,-1-8-14,2-6-90,-6 9-209,5-7 93</inkml:trace>
  <inkml:trace contextRef="#ctx0" brushRef="#br1" timeOffset="345101.8776">22315 14132 106,'0'0'144,"0"0"-17,0 0-15,0 0-5,0 0-13,0 0-16,0 0-12,0 0 0,0 0-7,-10 22-19,9-16-7,1-6-24,0 13-10,1-6-13,0 3-21,2-2-16,-1 1-29,1 0-64,-2-1-155,2-1 69</inkml:trace>
  <inkml:trace contextRef="#ctx0" brushRef="#br1" timeOffset="345902.168">22621 14366 12,'0'0'135,"2"-7"-9,-2 7-13,3-8-9,-3 8-5,2-7-23,-2 7 2,5-6-11,-5 6-3,8-8-3,-4 5-5,-4 3-10,10-6-2,-2 5-10,-2-1 8,2 0-7,-8 2-13,11-3-2,-11 3-2,13 1 2,-13-1 2,10 2-7,-4 0-1,-6-2 0,12 3 3,-7 1-9,-1-1 4,-4-3-1,7 9 0,-6-4-5,-1-5 5,3 13-1,-3-7 5,0 4-6,-2-2 2,2-8-4,-2 12-3,0-5 5,2-7 7,-3 13-13,0-8 0,2 1 6,1-6-5,-8 11 4,3-7-3,0 3-4,0-4 3,1 1-4,0 2 6,-1-1-6,5-5 2,-7 6 7,4-2-3,3-4 1,0 0-9,-5 5-2,5-5 4,0 0 4,0 0 0,0 0-6,0 0 3,0 0-20,21-18 21,-10 10 5,0 1-2,1-5-10,-3 2 12,3-2-5,0 0-6,2-2 6,-4 2 1,0-4-5,3 2 13,-4-2-10,-1 2 4,3-2-4,-1 2 6,-3 0 2,-2 3 9,0-2 4,-1 2 1,-3 2 9,0-1 5,-1 2-9,0 8 2,-2-14 4,2 14-5,-2-12-5,0 8-1,2 4 0,-4-8-5,4 8-1,-4-6-1,4 6-6,0 0-3,-2-8-2,2 8 1,0 0-1,0 0 0,0 0-1,0 0 4,0 0-8,0 0 3,0 0 0,0 0 0,0 0 0,6 26-1,-3-19-2,-2 0 0,0 1 2,0 2-6,1 1 5,-2-1-4,-2 2 2,4 1 1,-1-3 3,0 6-6,1-4 6,1 2-1,0-2-4,2-1 5,-2 1-1,1 0-2,2-1 0,-1 0-3,1-1-5,0-1 8,1 0-4,1 0-5,-1-3-9,0 2-2,1-1-11,-1 0-9,2-1-7,0-2-13,1 1 7,-1-2-13,2 1-14,0-4-13,-1 2-21,-2-2-21,-8 0-74,16-2-227,-8 2 100</inkml:trace>
  <inkml:trace contextRef="#ctx0" brushRef="#br1" timeOffset="348002.0134">20071 14403 34,'0'0'52,"0"0"-1,-2-7-6,2 7-8,0 0 0,-4-5-3,4 5-6,0 0 2,0 0 0,-3-8-4,3 8 12,0 0-10,0 0 2,0 0 4,-2-9-12,2 9 9,0 0 2,0 0-6,0 0 10,0 0-4,0 0-5,-3-6-6,3 6 2,0 0 1,0 0-5,0 0-1,0 0-2,0 0 2,0 0-9,0 0 3,0 0-4,0 0 5,0 0 0,0 0-8,0 0-4,0 0 0,0 0 6,0 0-4,0 0 0,0 0 0,0 0-3,0 0 8,0 0-15,0 0 7,0 0 1,21 11 1,-21-11-1,10 3 1,-6-1-3,-4-2 0,10 5 9,-10-5-10,10 2-1,-5 1 3,-1 1 6,1-1 0,-5-3-1,9 6-7,-2-5 4,-7-1-3,9 7-3,-7-4 14,-2-3-9,9 7-3,-4-3 6,3 1-3,-8-5-4,6 8 8,-2-4 7,0 0-11,2 0-3,-2 0-1,-4-4 6,9 8-2,-5-6-1,-4-2-1,6 7-2,-1-4 5,-5-3-15,8 5 10,-8-5 9,5 5-9,0-3-1,-5-2 4,9 4 3,-9-4 5,7 6-1,-7-6-5,7 5 2,-7-5-2,8 4-5,-3-1 2,-5-3 3,7 7-12,-4-4 16,-3-3-14,8 2 12,-8-2-3,6 3-9,-6-3 1,5 5-2,-5-5 9,0 0 2,7 6-3,-7-6-1,6 3 7,-6-3-5,7 4-5,-7-4 6,2 5-6,-2-5 5,0 0-3,5 5-6,-5-5 7,4 6 2,-4-6-15,5 2 13,-5-2 7,0 0-2,5 5-3,-5-5 6,0 0-3,6 4-9,-6-4 11,0 0-2,7 6-6,-7-6 2,4 4-1,-4-4 2,0 0-2,5 5 5,-5-5-1,0 0-6,0 0 2,7 2-3,-7-2 1,0 0 1,3 5 4,-3-5 9,0 0-18,0 0 13,0 0-11,2 7 0,-2-7 7,0 0-4,0 0 2,2 7-5,-2-7 8,0 0-1,3 8 5,-3-8-6,0 0 1,0 7-8,0-7 5,0 0 11,1 11 0,-1-11-8,0 0 0,1 10 2,-1-10-4,3 6-2,-3-6 6,2 7 2,-2-7-8,4 5-1,-4-5 2,0 0 5,3 10-8,-3-10 12,0 7-8,0-7 7,4 7-10,-2-2-2,-2-5 0,3 8 14,-3-8-12,4 6-4,-4-6 8,2 10-2,-1-5 6,-1-5 6,3 12-10,-3-12-6,0 7 10,0-7-16,2 11 14,0-6-3,-1 2 0,-1-7 6,1 13-1,-1-5 0,2-2-16,-2-6 12,0 16-2,1-6 12,-1-2-14,1-2-1,0 6 5,1-4-2,-1 1 0,-1-1 13,1 1-5,1-1-6,1 1-8,1 0 1,0-5 3,0 3 2,-2-1-4,2-2-1,1 0-5,-1 3-7,1-3 24,0-1-17,-1 2 3,1 0 7,1-1-7,-6-4-8,10 5 16,-5 1-10,-1-5 1,1 4 1,0-2-5,-5-3 4,6 8 1,-6-8 8,5 5-4,-5-5 0,7 4 20,-7-4-25,4 5 1,-4-5 2,3 7-4,-3-7 6,4 5-1,-4-5-4,0 0 3,5 4-9,-5-4-5,0 0-4,4 5-1,-4-5-5,0 0-10,4 3-6,-4-3-8,0 0-60,0 0-123,0 0 55</inkml:trace>
  <inkml:trace contextRef="#ctx0" brushRef="#br1" timeOffset="351452.0372">19969 14351 47,'0'0'88,"0"0"-9,10-1-5,-10 1-8,0 0 2,4-5 0,-4 5-11,0 0 6,0 0-8,0 0 5,0 0 1,0 0-6,0 0-7,0 0 6,0 0-9,0 0-11,0 0 11,0 0-13,0 0 0,0 0-2,0 0-4,0 0-6,0 0 5,-25 6 1,25-6-5,0 0 0,-9 3 2,9-3 5,0 0-11,-7 1 0,7-1 7,0 0-19,0 0 20,-10-5-14,10 5 2,-7-7-3,7 7 1,-4-9-1,1 4-2,3 5 3,-4-8-4,4 8 0,-5-9 0,5 9-4,-5-11 5,1 7-2,4 4 2,-7-8-1,1 3 1,6 5-1,-6-9-1,2 6-6,4 3 1,-5-6-4,5 6 8,-8-5 1,8 5-2,-3-4-1,3 4-4,0 0-4,-4-7 3,4 7 6,0 0 1,0 0-5,-5-5 0,5 5 0,0 0-2,0 0-4,0 0 5,0 0 0,0 0-2,0 0 0,0 0 6,0 0-6,0 0 3,0 0-4,0 0 2,0 0-1,20 0 1,-20 0-4,0 0 5,14 4-4,-7-3 8,0 2-11,1-2 12,-2 2-11,5 0 4,0 2 5,0-2 1,0 4-5,1-2 9,3 4-7,-3-2 0,-1 1-2,5 0 2,-2 2 0,0 1-2,0 1 5,1 2 1,-3-2-3,1 0 10,1 3-8,-3-1-8,2 1 12,-1-1-5,-1 2 1,1-2-2,-1-2-6,0 2-5,1 1 11,1-1 2,0 0-3,-2-3 7,4 0-4,-2-1-1,-4-2-1,4-1 0,-1-3-5,-2 4 2,1-6 7,0 4-9,0-3 6,-1 1 0,-2-2-1,1 2-7,-2-3 5,-7-1 2,8 2-3,-3 1 2,-5-3 6,9 2-2,-9-2 0,7 2-4,-7-2-1,0 0 2,0 0-4,3 6 6,-3-6 0,0 0 5,0 0-16,0 0 3,0 0 9,0 0 2,0 0-6,0 0 3,0 0 0,-28-8-2,28 8 1,-7-5 1,0 0-7,4 0 3,-1-1 2,4 6-3,-9-13 8,4 3-9,0 1 3,-1 0 0,0 0-10,0-3 14,0 3-8,-2-2 9,0 1-4,-1 1 0,-1-2 0,-2-1 2,2 2-3,0 3 4,0-1-4,-1 1 3,-1 0 6,0 0-15,-4-2 10,1 1-5,4 3 6,-3 0 4,2-2-5,-4-1 3,4 3 2,0-2 18,1 1-17,0 2 7,-1-3-4,2 3 8,1-1 0,-1-1 13,2 2-11,0-1-4,2 2 2,-1-1-1,7 4-2,-9-6-2,9 6-6,-4-3-2,4 3 7,0 0-13,-8-6 4,8 6 1,0 0-1,0 0 3,0 0-7,0 0-1,0 0 2,0 0-5,0 0 1,0 0 0,19 17 0,-13-12-2,2-2 1,0 7-1,0-3 4,0 2 2,0-3-2,1 3-3,0-1 0,2 6 4,-1-7-3,0 5 5,2 0-4,0 0 5,1 0-1,-2 0-1,0 1-2,3-1 0,-3 0 2,3 1-1,1 0-3,1-1 4,-3 1-2,2 2 2,-2-2 1,2 0 0,-4-1-5,2-1-2,0 1 4,-1 1 3,-3-4-3,-2 1 8,0-2-11,-1 2 3,0-4-1,1 3 3,-2-1-6,-1 0 2,2-1 5,-2-1-1,1 0 1,0-3-6,-1 4-3,-4-7 3,4 6 0,-2-2 1,-2-4-2,7 7-1,-7-7 0,5 2 0,-5-2 0,0 0 3,10 0-3,-10 0-1,0 0-4,0 0-4,12-5-1,-12 5 7,0 0-5,3-5 5,-3 5-9,0 0-7,-1-9-4,1 9 6,0 0 2,-5-15 2,1 9 3,0 0-6,-1 0 14,1 1-3,-1-5-5,0 3 0,-1-1 5,-2-2 1,1 0-5,-3-2 2,1-3 1,-4 2 2,0 0 3,0-1-1,1-1 2,2 3-5,-2 1 4,2-2-2,1-1 9,-1 6-1,1-2-4,3 2 7,-4 1-5,2-1 4,2-1 9,1 4 0,-3-1-1,0 1-1,8 5 4,-7-2 6,1-2-4,6 4 1,-6-4 8,6 4-10,0 0 0,0 0-3,-9-4-3,9 4 0,0 0-2,0 0-5,0 0 5,0 0-1,0 0 2,0 0-1,9 21-2,-4-16 1,0 2-6,0 1 1,1 1 1,2-1-5,0 3 7,4 2-1,-2 1 4,1 2-4,0-2 1,0 0 0,-2 2-6,3-1 8,-1 2-7,-1-1 0,-1 1 1,0-1 2,0 4-6,1-6 2,0 2 5,-1 0 0,-1-1-2,1 1 0,-1-2-2,-1 0 3,0 2 0,-2 0 1,1-2 1,1 2 0,-3 0 1,-1-1 13,1-3 5,0 0-2,-1-1 0,2-1-7,-2-2 2,1 3-1,-1-5 1,0 3-3,0-3 1,0 0-4,1 1-4,-2-3 0,-2-4-12,7 9 0,-7-9-4,6 5-6,-6-5-9,5 3 2,-5-3-4,0 0 1,7 2-5,-7-2-3,0 0 0,5 4-9,-5-4-5,0 0 2,0 0-6,0 0-15,0 0 2,0 0-17,14-5-4,-10 1-15,-4 4-18,3-9-79,-3 9-215,2-11 95</inkml:trace>
  <inkml:trace contextRef="#ctx0" brushRef="#br1" timeOffset="354749.5996">20699 13126 29,'-3'7'69,"3"-7"2,0 9-4,0-9 6,0 0-8,1 13-3,-1-13-4,2 11-1,-1-4-7,-1-1-4,0-6 1,3 15-1,-3-8-4,0 0 6,0-7-6,-2 17-1,1-10-3,0 2 10,1 1 0,-2-2-7,1 1 0,1 0 1,0 1-4,-1 0 8,0-1-3,-1 0-3,0 2-15,-2 0 0,2 1 0,-1 0 0,2-2-8,-1 2 6,1-3-6,0 0 2,0 4 5,-1-2-7,2-1 3,-1 2 0,0-3-5,1 0-6,0 2 0,0-1 9,-2 0-7,2 1 2,-2-1-5,0 0-2,2 0 4,0-1-8,-1-1 8,-1 4-3,-1-3-6,2 0 5,-3 1 2,2-2-2,0 2 3,0-3 3,2 3-12,-2-1 6,1-1-7,-1 4 5,0-5-8,0 0 4,0 5 5,1-2-5,-1 0-1,0 2 10,0-2-1,-2-1-2,3 6 0,-3-4 3,3 1-4,-2-1-4,2-1 0,-1 1 3,1 0-4,1 0 0,0-1 5,0 2-3,0-3 1,1 1 1,-1-2 2,2 1-10,-1 0 7,2-2 1,-2 1-2,0-3-4,2 4 4,-2-3-4,1 3 6,2-4-2,-2 2 3,0 1 0,-2-8-5,4 12-4,-3-4 1,2 1 2,-3-2-2,1 0 4,-1 2 1,-1 2 6,0-2-8,-1 0-2,1 2-3,-2-2 4,1 1 3,1-2-1,-1 3 1,1-3-4,0 1 2,1 1-1,-2-3-4,2 3 3,0-1 0,-2 0-1,2-9 4,0 16 0,0-10 0,2 2 9,-2-1-8,2 1-6,-2-8 7,1 17-4,0-11 4,1 1-2,-2 2-5,0-2 4,0-7-3,-2 17 3,0-7-2,0-1 3,2 1-2,-3 2-2,2-3 7,-1 1-5,1-1-3,-2 1 4,1-2-4,0 4 7,0-1-4,-1 0 1,2 0-4,-2-2 0,1 0 5,2 3 1,-3-2-3,2-1 1,1 2-3,-1-2 0,1-2 2,1 3-4,0-2 3,1 0 2,-1 1-1,0-2 4,0 1-2,-1-8-1,3 17 2,-2-7 6,1 1-11,-2-2 5,1 3-3,-1-3 6,0 1-1,-1 0-7,1 0 8,-2 1-4,2 0 4,-1-3-5,0 3 6,1-2-2,0 1-3,-2-1 4,4 1-4,-2-3-1,0-7 0,0 12 14,1-6 2,-1-6-1,1 14-3,-1-14-2,2 9-1,-2-9-4,-2 10 1,4-3 3,-2-7-4,0 10 2,0-10-1,-2 10-2,2-10-4,0 10 6,0-10-1,0 7-3,0-7 1,2 9-1,-2-9 9,0 8-9,0-8-3,1 10 3,-1-10-3,0 10 4,0-10-1,0 9 1,0-9-4,-3 10 2,3-10-1,-1 10 0,1-10-1,-1 9 0,-1-2 3,2-7-4,-2 10 2,1-3 2,-2-1 0,3-6 0,-4 12 0,2-6-3,1 2-2,-2-1 1,-1-1 2,3 0 0,1-6-1,-3 13 0,2-6 1,1-7-3,-3 12 3,2-7 3,1-5 2,-3 12-7,3-12 1,0 11 3,0-11-2,-1 8-2,1-8 0,-1 7 2,1-7-3,0 0 3,-4 10-2,4-10 1,-4 7 4,4-7-2,-3 7-2,3-7 4,0 0-4,-4 7 0,4-7 5,0 0-3,-3 7-2,3-7 2,0 0-4,-4 5 3,4-5 0,0 0 0,0 0-1,-2 9-1,2-9 1,0 0 9,0 0-10,0 0 3,-2 8-3,2-8 2,0 0 0,0 0-5,0 0 6,0 0 2,0 0-4,0 8 3,0-8-3,0 0-1,0 0 2,0 0 3,0 0-1,0 0 5,0 0-4,0 0 10,0 0-11,0 0-3,0 0 1,0 0 1,0 0 2,0 0-3,0 0 0,0 0-3,0 0 2,0-26 2,0 26-2,-1-11 5,1 11-4,-1-11 2,1 11 1,-3-12-6,2 6 3,-3 0-2,4 6 2,-4-15 3,-1 8-1,0-4 0,1 3-5,0-2 4,-1 0-4,-1-1 3,2 0 0,-1 0 3,-1-1 1,0 2 3,-1 0-1,2 0 11,-3 0 2,0 1-1,1 1-3,-2-1 3,4 5 8,-3-2-1,3 1-3,-3 1-1,2 1 0,6 3-3,-12-6-3,7 5-1,5 1-3,0 0-1,0 0-1,0 0-3,-12 3 2,12-3-1,0 0-3,0 0-1,10 18-1,-5-13 4,2 2-2,1-1 1,4 1-2,-3 0-1,1 0-3,5 1 0,-1 0-1,1 2-2,1-3 0,0 3 0,-1-3-2,-1 4-1,-3-4-5,-1 0 1,2 1-3,-3-1-4,5 4 5,-8-3 1,2 2-4,-2-3 2,1 3 0,-1-1 0,-2-4-2,0 2 3,-2-2 0,1 0 0,-1 2 5,-2-7 2,4 8 1,-4-8-1,2 6 3,-2-6 2,0 0-2,0 0 1,0 0 0,0 0-2,0 0 5,0 0 4,0 0-4,0 0 1,0 0-2,0 0-4,-2-31 5,2 24-1,0-3-2,2 0 2,-1 0-3,1-1 3,-2 2 0,4-1 1,-1 0-2,-1 0 2,2 1-2,-1 0-1,1 0 0,1 0 5,-1 1-1,0-2-2,2 3 1,-1-2-2,-1 4 5,-1-2-4,3 2-2,-1-3 4,2 1 1,-3 1-5,0 1 0,0-2 2,0 1 2,-2 2 0,-2 4 0,5-10 2,-2 5-3,-3 5 3,1-8-2,-1 8-1,0 0 3,-6-12-2,6 12-1,-7-7-1,2 5-1,5 2 2,-10-3-2,10 3-2,-13-2 6,13 2-6,-11 0 2,11 0 1,-15 2-2,8 1 2,-2 1 1,0 4-2,-1-3-2,0 2-4,-5 4-5,2 1-6,0-1-9,-1 4-6,-2-1-25,2 0-11,0 1-20,-4 3-21,6-5-16,-1 2-25,0-3-92,3-2-263,1-3 116</inkml:trace>
  <inkml:trace contextRef="#ctx0" brushRef="#br1" timeOffset="360726.2631">21381 13213 8,'0'0'39,"0"0"-4,0 0-2,0 0 1,0 0-8,0 0-5,0 0 9,0 0-1,0 0-6,0 0-3,0 0-6,0 0-3,0 0 16,0 0-11,0 0 2,0 0-6,0 0 7,0 0-1,0 0-9,0 0-5,0 0 6,0 0 1,0 0-2,0 0-3,0 0 0,0 0-7,0 0 8,0 0-10,0 0 7,0 0-1,0 0-4,-6-19 3,6 19 1,0 0-4,0 0 0,0 0 9,0 0-6,0 0-6,0 0 10,0 0-2,0 0-3,0 0 0,0 0-6,0 0 0,9-1 4,-9 1-1,0 0 4,0 0 0,0 0-4,0 0 10,0 0-8,0 0 0,0 0 5,0 0 1,0 0-4,0 0 1,0 0-7,0 0 2,10 0 4,-10 0-3,0 0 2,0 0 6,0 0 3,0 0 2,0 0-1,0 0 7,0 0-9,4-4 2,-4 4 3,0 0 6,0 0-15,0 0 18,0 0-1,0 0-2,0 0-1,5-5 3,-5 5-7,0 0 3,0 0 10,0 0-6,0 0 3,4-5-3,-4 5 10,0 0-7,0 0 3,0 0-5,0 0 7,0 0 6,0 0-1,0 0-4,-2-10-3,2 10-9,0 0 6,0 0-7,0 0-9,0 0 6,0 0 0,0 0-4,-15 2 3,15-2-2,0 0 8,0 0-3,-15 5-7,10-3 2,-2 1 0,1 0 0,-4 3-3,-1 0-6,2-2 9,-2 1-7,1 2 8,-5 1-3,3-1 2,0-1 3,1 0-9,-1 1-2,-2-2 4,2 5-13,1-3 13,0 1-2,3-4 0,0 3 2,-2 0-5,3-1-3,2-1 1,-1-1-7,2 1 10,4-5-8,-8 9 7,5-4-2,-1-1 2,4-4 3,-5 9-3,5-9-1,-5 7-4,5-7 1,-3 6 2,3-6-1,0 0 1,-1 8-2,1-8 7,0 0-5,0 0-1,0 0-4,0 0 0,0 0 5,0 0 1,0 0 0,0 0 0,0 0 0,0 0 0,0 0 0,0 0-1,0 0-2,0 0-1,0 0 1,0 0 4,0 0-2,0 0 1,0 0-4,0 0 3,0 0-1,0 0 0,0 0-1,0 0 2,0 0-6,0 0 7,0 0-4,0 0 1,0 0 5,0 0 0,0 0-6,0 0 6,0 0 1,0 0-10,0 0 5,1-26 0,-1 26 5,0 0 0,0 0-5,0 0-3,0 0-8,0 0 14,2-10-6,-2 10 2,0 0 4,0 0-4,0 0 1,0 0 2,0 0-5,0 0 3,0 0 0,0 0 0,0 0-1,1-7 1,-1 7 0,0 0-5,0 0 9,0 0-12,0 0 1,0 0-20,0 0 18,0 0-1,0 0-2,0 0 5,6-5-9,-6 5-2,0 0 0,0 0 6,0 0-8,7-3 0,-7 3-7,0 0-8,0 0 3,9-2 0,-9 2-5,0 0-2,6-4-1,-6 4-4,4-5-8,-4 5-9,0 0 1,8-8 5,-4 4 1,-4 4-14,8-8-49,-4 4-125,-4 4 57</inkml:trace>
  <inkml:trace contextRef="#ctx0" brushRef="#br1" timeOffset="361324.7491">21326 13178 16,'0'0'24,"0"0"1,0 0-1,0 0-10,0 0 2,0 0-2,0 0 3,0 0-9,0 0 2,0 0 2,0 0-1,0 0-4,0 0 1,0 0-3,0 0 9,0 0-11,0 0 8,0 0-20,0 0 21,0 0-8,0 0-3,0 0 2,0 0-3,0 0 3,0 0 4,0 0-7,0 0 4,0 0-2,0 0-1,0 0 1,0 0-1,0 0-5,0 0-4,0 0-7,0 0 0,0 0-23,0 0-42,10 9 19</inkml:trace>
  <inkml:trace contextRef="#ctx0" brushRef="#br1" timeOffset="361840.8536">21357 13151 25,'0'0'24,"0"0"-4,0 0-13,0 0-7,0 0-6,0 0-6,0 0-13,0 0 6</inkml:trace>
  <inkml:trace contextRef="#ctx0" brushRef="#br1" timeOffset="362341.2099">21327 13148 65,'0'0'115,"0"0"-11,0 0-6,0 0-13,0 0 5,0 0-22,0 0 8,0 0-2,0 0-9,-8-1 4,8 1-15,0 0 3,0 0 0,0 0-6,0 0-3,0 0 0,0 0-8,0 0-2,0 0 0,0 0-3,0 0 1,0 0-12,0 0-1,-11 9 6,7-6-1,1 4 0,-1 0 0,-4 1-5,2 4 9,-2 3-2,-1-2-1,-5 8 1,1 3 0,-3 2 2,0-2-5,-2 3 3,3 1-6,0 0-2,1-2 0,-3 0-6,6 0-6,-6 0 5,4-2-3,-1-2-11,3 0 13,2-3-5,1-3 0,2 0-2,-2 0-3,3-3 6,-1-1-5,2 0-1,1-4-3,-1 1-4,2-2-7,-1-2-2,3-5-11,-4 10-9,4-10 1,-2 7-5,2-7 4,0 0 4,-2 7-7,2-7-22,0 0 9,0 0-7,0 0-9,0 0-13,0 0-7,12-17-5,-12 17-14,6-7-97,-4 0-217,-1-1 95</inkml:trace>
  <inkml:trace contextRef="#ctx0" brushRef="#br1" timeOffset="362866.5295">21587 13254 152,'0'0'155,"0"0"-8,0-9-10,0 9-13,0 0-9,4-6-16,-4 6-11,4-6-3,-4 6 1,6-8-13,-6 8-3,8-7-2,-5 2-9,4 2 0,-2 0-3,2-3-6,-1 3-2,0-2-5,2 3-7,2-2-2,-4 1 0,2 1-7,-8 2 1,17-6-7,-10 6 0,2 0-3,-9 0-3,17 2-4,-8-1 3,0 1-3,0 0 2,0 2-2,-2-1-4,2 1 0,0-2 1,-4 2-4,2 1 6,-3-2-6,-1 2 4,4 2-3,-6-2-4,-1-5 3,0 19 1,-4-8-1,0 5-7,-3 0 6,-5 6 1,1-5 3,-2 3-3,-1 5 2,-1-2-3,-1-1 4,3 0-3,-1-1-2,4-4 0,0-2-2,1 2 3,-1 0 2,1-3-13,0 2-5,0-3-5,4-1-15,0 0-10,0 0-9,1-4-9,0 3-9,0-2-7,3 0-17,0-1-5,1-8-11,-2 12-16,2-6-94,0-6-238,0 0 106</inkml:trace>
  <inkml:trace contextRef="#ctx0" brushRef="#br1" timeOffset="363412.3137">21941 13309 125,'0'0'125,"0"0"-18,0 0-12,0 0-4,0 0-4,0 0-19,0 0-3,0 0-6,0 0-9,0 0 1,0 0-12,0 23 12,0-23 10,-3 16-15,2-7 2,0 1-3,-1 3 3,1 1 3,-1-3-7,0 2-6,0 3-1,2 1 1,-1-2-6,2 1-5,1 0 5,0-4-4,1 0-2,-1 0-6,1 0 6,1-3-9,0 2-1,0-1-5,1-2 0,0 0 2,3-2-1,-3 1-7,0-3 6,-1-1-5,1 0-1,4-1 7,-9-2-2,13 2 0,-7-2-2,-6 0 0,13-5-2,-7 2 2,0-2-2,0-4 3,-2 2 2,3 0-7,-3-5 3,1 2 2,-1-1 1,0-2-1,3-2 5,-3 1-2,-2-3-1,-1 2 6,0 0-6,-1-2-10,0 0 10,0 6-10,-1-5 12,0 3-7,-1 1-4,-1 0-2,2 2 2,-3 1 2,0-1-1,1 2 0,-1-1-2,2 4-13,2 5-7,-8-8-7,3 5-12,5 3-7,-8-4-3,8 4-5,0 0-15,0 0 5,-18-2-12,18 2-3,-11 2-7,11-2-9,-8 7 2,2-2-20,-3-2-71,0 2-199,0 4 88</inkml:trace>
  <inkml:trace contextRef="#ctx0" brushRef="#br1" timeOffset="363871.0786">22380 13135 35,'0'0'121,"0"0"-8,0 0-3,0 0-5,0 0-9,-16 17-2,13-10-8,3-7-6,-5 15 8,1-7-3,2 3-9,-2 4-6,-1 2-6,1-3 1,1 2-5,-2 1-2,0 1-14,-1 1 6,1 1-7,0-1-7,1 0 0,-3 1-4,1-2-4,2-1-2,-1 1-3,1-1-1,2-1 3,-4 0-8,4-5-1,-2 1-4,2 1-11,-1-1-8,2-3-13,0 0-11,-1-1-11,2 0-12,0-8-19,0 9-6,0-9-15,0 9-22,0-9-102,0 0-234,0 0 104</inkml:trace>
  <inkml:trace contextRef="#ctx0" brushRef="#br1" timeOffset="364282.2719">22492 13266 5,'-9'-2'135,"9"2"-7,0 0-16,0 0-9,-12-3-11,12 3-3,0 0-10,0 0 1,0 0-17,-10 5-8,10-5-3,-8 5-6,4-1 1,4-4-3,-10 8 5,5-3-6,-1 1 0,-1 2 4,0-1 2,2 1-3,-2 3-1,-1-2 3,2 2-1,-3-1-13,3 2 7,-2-2-8,-1 5 2,4-5-6,-1 1-6,3 0 0,-1-1-1,-1 0 0,2 2-8,3-4 0,-1 1 0,1-3-2,0-6 3,4 14-7,0-7 0,0-3-3,2 0-7,1-2 1,4-2-7,1 2-5,2-4-3,4 0-14,-1-1-3,0 0 2,1-3-14,1 0 12,-1 1-20,1-4-3,-2 2 2,2-3-28,-5 4 2,3-3-10,-3 1-6,-3 2-100,-3 0-213,0-3 94</inkml:trace>
  <inkml:trace contextRef="#ctx0" brushRef="#br1" timeOffset="365409.4982">22954 13208 150,'-1'-10'149,"1"10"-7,0 0-13,0 0-12,0 0-5,0 0-13,0 0-9,0 0-11,0 0-6,0 0-9,0 0-6,0 0-3,0 0-8,0 0 1,0 0 1,0 0-6,-7 24 5,6-12-4,1 0 4,-1 0-3,1 5-3,-1 1-22,-1-2 11,1 3-8,-2-3 5,2 2-7,0-1-1,-3 1-2,4-1 0,-2-4-3,3-1-2,-1 0-1,-1-1 1,1 1-5,-2-3 3,4 1 2,-2-4-7,0-6 3,-2 9-1,2-9-3,-1 9 4,1-9 2,0 0 0,0 0-4,0 0 4,0 0-3,0 0-5,0 0 2,0 0-4,0 0-4,0 0 0,-9-21 5,8 11-6,-2-2-2,1 0-3,-1-5-5,0 0 5,0-1-4,3 0 7,0 1 0,-1 2 4,1-1-4,0 1 0,0 2 1,0 3-1,1-1 6,-1 4 0,3-1 3,-3 8-3,2-9 5,-2 9-5,1-10 2,-1 10-1,0-7 0,0 7 0,0 0-3,0 0-2,5-7 7,-5 7-2,0 0-1,9 0 0,-9 0 2,13 0-1,-13 0 2,13 7-4,-6-5 2,-1 3 0,4 0 2,-1 1 4,0 0 4,-1 1-1,2 3-3,-1-1 2,2-1-4,-3 2 0,-1-3 2,1 5 6,1-3-9,-3-1 1,2 1 2,0 1-2,1-3 3,-6-2-4,4 2 6,-1 1-4,-2-4-1,1 1-5,0 0 0,-5-5 9,5 5-6,-5-5 5,7 5 0,-7-5-4,6 2 6,-6-2 6,0 0 3,12-8-6,-12 8 2,6-9 0,-2 2 3,-2-3-4,2 1-2,-1-6 2,-1 3 3,2-5-6,0 0-3,-1 0 1,0-2-4,0 2-1,-2 2 5,2-4-2,-1 8-1,0-1-1,-1-4-2,0 5 3,-1-2-2,0 3 0,2 3-2,-1-1-9,0 1-2,-1 7-6,1-14-11,-1 14-10,3-9-5,-1 4-10,-2 5-8,3-11-19,-3 11 7,5-9-14,-5 9-22,7-9-23,-4 5-24,-3 4-105,8-12-280,0 3 124</inkml:trace>
  <inkml:trace contextRef="#ctx0" brushRef="#br1" timeOffset="369570.2911">18732 15078 57,'0'0'64,"0"0"-5,0 0-2,0 0-4,0 0 0,0 0-11,0 0 3,0 0-5,0 0 5,0 0-6,12-8-2,-12 8-1,0 0-2,10-2-6,-10 2-1,0 0-2,10-2 11,-10 2-7,9 0-1,-9 0-5,12 0-1,-12 0 0,12 0 4,-5-3-4,-7 3 2,15 0-2,-3 0-3,-1-3 2,-1 3-3,2 0-4,1-1-2,-1 1 1,4-1 6,-3-2-6,4 2 2,-4 1 6,1-3-13,0 3 4,4-2 4,-2-1-2,-1 1 3,-1 0-4,0-2 0,0 3 3,0-2-2,-1 2-7,-2 0 6,3-1-4,-2 1 2,-1 1 2,0-1-4,-1 1 0,0 0-2,-1 0 3,1 0-5,-10 0-5,17 0 6,-7 2-1,-2-2-2,3 2 2,-1-1 3,1-2-4,1 2-1,0-1-2,2 1 4,-2-2-5,-1 2 8,3-1-2,-2 0-6,0 0-5,0 0 8,-1 3-4,1-2 7,-1 1-8,-1-1 1,-1 3 0,1-3-2,2 2 2,-3-2 6,-1 0-4,4 2-1,-4-2 1,3 2-1,-1-2-3,0 2 7,-2-3 0,2 0 0,1 1-4,1-1 1,-3 0-2,2 0 7,0-1-3,0-1-1,0 0-2,1 1 3,-2-2-2,2 0-1,-3 3-4,0 0 0,-9 0 3,14-1-4,-5 0 1,-9 1 10,15-2-8,-9 2 1,-6 0 3,12 2-4,-5-2 3,-7 0 0,12 0 1,-12 0-2,9 2-1,-3-2-2,-6 0-2,0 0 3,12 0 10,-12 0-9,9 3-2,-9-3 1,10 0 7,-10 0 0,9 0-4,-9 0 1,10 0-3,-10 0 0,14-3 3,-7 3-4,-7 0 1,14-1 4,-7 0 0,-7 1 1,14-2-5,-7 1 1,-7 1-1,15-1 9,-7 1-15,-8 0 10,14-1-3,-14 1-3,13 0 0,-7 0 2,-6 0-2,14-2 2,-14 2-1,13-1 0,-7 1 3,-6 0 2,14-1-5,-14 1 9,12-2-11,-12 2 5,11-1 0,-3 1 1,-8 0-2,13-3 0,-7 3 16,-6 0-14,14-1 0,-14 1 2,12-1-2,-12 1 1,12-2-1,-12 2 4,12-1-6,-12 1 9,12 1-3,-5-1-4,1 2 10,-8-2-8,11-2 3,-11 2-7,16 2 4,-10-4-3,-6 2 2,14-1 0,-4 1-3,-2 0 6,2-2-4,-1 2 2,-9 0-3,14 0 3,-6-2-4,-8 2 0,15 0 0,-8 0 3,0-2-2,-7 2-2,14-1 6,-14 1 1,9 0-7,-9 0 0,11 0 1,-11 0 1,8 1-3,-8-1 3,9 0 0,-9 0 3,0 0-6,13 2 5,-13-2 1,9 0-4,-9 0 0,9 2 0,-9-2 0,8 1 0,-8-1 2,10-3 1,-10 3 1,0 0 0,13 0-5,-13 0 6,9-2-8,-9 2 3,12-3 3,-6 1 3,-6 2-2,11-3 3,-6 1-4,-5 2 8,0 0-3,10-5 4,-10 5-4,5-1 0,-5 1-6,0 0 5,0 0-4,10-3 0,-10 3-1,0 0 2,7-3 4,-7 3-3,0 0-7,0 0 9,9-1-6,-9 1 1,0 0 3,0 0-5,9 3 4,-9-3 0,0 0-4,0 0 2,0 0-1,0 0-2,9 0 3,-9 0 2,0 0-4,0 0-3,0 0 10,8 2-4,-8-2-1,0 0 0,0 0-3,0 0 3,0 0-3,0 0 2,0 0-5,0 0 10,0 0-6,0 0 0,0 0 0,0 0-2,0 0-1,0 0 1,0 0-4,0 0 8,0 0 2,0 0-6,0 0 1,0 0 1,0 0-1,0 0 4,0 0-8,0 0 4,0 0 1,0 0-2,0 0 6,9 0-1,-9 0-3,0 0 2,0 0-1,0 0-1,0 0 0,0 0-3,0 0 1,0 0 4,0 0-2,0 0 1,0 0-3,0 0 3,0 0 2,0 0-3,0 0-3,0 0 3,0 0-3,0 0 4,0 0-2,0 0 4,0 0-5,0 0 4,0 0-4,0 0 6,0 0-4,0 0 4,0 0-1,0 0 0,0 0-2,0 0-3,0 0 14,0 0-14,0 0 7,0 0 1,0 0-1,0 0 3,0 0-1,0 0 1,0 0-5,0 0 4,0 0-1,0 0 0,0 0-3,0 0-1,0 0 2,0 0 4,0 0-5,0 0-4,0 0 11,0 0-10,-29 3 0,29-3-1,0 0 12,-9 3-11,9-3-3,0 0 5,-6 0 0,6 0-3,0 0 1,-10 2 5,10-2-7,0 0 0,-10 2 1,10-2 5,-7 1 1,7-1-4,-9 1-2,9-1-1,-7 1 2,7-1 2,0 0-3,-12-2 6,12 2-7,-10-3 2,10 3 1,-8-2 1,8 2-5,-9-4 5,9 4-3,-9-6 11,3 4-4,6 2-5,-9-5-2,9 5 8,-9-4-4,9 4 4,-10-6-1,10 6-1,-9-2 4,4-1 1,5 3 5,-12-4-3,12 4-3,-11-2 1,11 2-3,-9-2-1,9 2-1,-8-6 3,8 6-1,-7 0 0,7 0 1,0 0-2,-9-4 2,9 4 0,0 0 1,0 0-2,-6-4 0,6 4 3,0 0-3,0 0 4,0 0-2,-5-5 2,5 5-2,0 0 3,0 0-6,0 0-1,0 0 2,0 0-3,0 0 1,0 0 0,0 0-3,0 0 0,0 0-3,0 0 1,0 0 2,0 0 1,0 0-2,0 0 2,0 0-3,0 0 0,20 9 0,-20-9 0,11 1 2,-5-1 2,-6 0 2,15 3-5,-9-3 2,4 0-5,-1 0 4,4 0-3,-3 1 3,-1 1-3,2-1-1,-3 1 2,-8-2 3,18 2-1,-12-1-4,2 1-1,0-1 3,1-1 0,-3 2-1,4 1 3,-3-1-1,2 0 8,-3 0-12,-6-2 0,13 3 4,-7-3-1,-6 0-2,12 3 3,-12-3 0,7 0-4,-7 0 3,9 2 0,-9-2 0,8 2 0,-8-2-1,0 0 2,9 1-2,-9-1 2,6 1-7,-6-1 5,0 0-5,9 0-4,-9 0-6,0 0 2,0 0-2,0 0 3,13-5-1,-13 5 8,0 0-5,6-1 7,-6 1-4,0 0 3,0 0 0,0 0 5,6-4-7,-6 4 5,0 0 0,0 0 6,0 0-6,0 0 2,0 0-1,2-7 2,-2 7 2,0 0 0,0 0 0,0 0 2,0 0-2,0 0-4,0 0-1,0 0 2,0 0-3,0 0 1,0 0 1,0 0-1,-24 8 1,18-4-1,0 1 1,1-1-1,-3 3 3,0-1-2,-1 2 0,1-1 2,-1-1-4,0 3 4,1-1 0,1 0 1,-1 1-4,-1-1 3,3-2-1,-1 1 6,0 1-9,2-2 3,-2 2 0,2-1 0,1-4-2,4-3 7,-6 7-4,2-3-1,4-4-1,-9 5 3,9-5 1,-8 4 2,8-4-3,-5 3 0,5-3-1,-9 1 2,9-1 4,0 0-1,-12-1 3,12 1 1,-9-4 4,9 4 1,-8-6 1,2 2-1,6 4 1,-12-10-4,7 4-1,-2-1 2,3 1-2,-2-2 2,1-1-8,3-1 1,-2 1-4,3-1 3,-3 1-8,1-1 2,2 3-6,1 7-3,0-16 1,0 16 1,1-10-7,-1 10-5,0-11-11,0 11-7,0 0-17,0-8-9,0 8-9,0 0-9,0 0-23,0 0-17,0 0-32,0 0-91,0 0-264,0 0 117</inkml:trace>
  <inkml:trace contextRef="#ctx0" brushRef="#br1" timeOffset="370737.19">19044 15371 9,'5'-5'109,"-5"5"-22,0 0-5,0 0 2,0 0-16,0 0-10,0 0-3,0 0-1,0 0-4,0 0 5,-2 27-1,-1-16 4,1 0-2,-4 6 1,2-1 3,-3 3-15,-1 4 6,-1 0-7,3-3-4,-3 3-20,1-4 3,1 5 2,0-6-11,2-1 0,1 1-6,0-1 10,-1-3-3,3-2-5,-1 1 1,2-3-1,-2-1-3,2 1 4,1-3-3,0-7-2,-3 10-1,2-3-1,1-7-7,0 0 14,-1 9 2,1-9-5,0 0 11,0 0-16,0 0 5,0 0-2,0 0-10,0 0 6,0 0 3,0 0-2,0 0-4,0 0 0,0 0-3,0 0-2,18-20 3,-9 15 9,-2 1-13,2-1-2,2 1 11,-1-1-8,3 1 7,1-1-8,2-1 5,1 3 8,-2-3-6,4 3 5,0-2-2,-3 3-4,2-3-3,0 3 1,-4-1 0,2-2 5,-2 3 1,-1 0 4,1 0-3,-2 1 1,0 0-5,0 0 0,-4 1-3,-8 0-30,16 0-7,-9 0-1,0 1-16,-7-1 3,12 1-13,-12-1-14,6 1-6,-6-1-77,0 0-176,0 0 78</inkml:trace>
  <inkml:trace contextRef="#ctx0" brushRef="#br1" timeOffset="371132.2353">19188 15544 75,'0'0'135,"-9"-1"-14,9 1-18,0 0-5,0 0-18,0 0 3,0 0-10,0 0-14,0 0-7,0 0 3,0 0-5,0 0-1,0 0-9,0 0 0,0 0 0,0 0-5,0 0 7,8 22 6,-7-15-11,-1-7 5,0 16-4,0-6-1,0 3 3,-1 3-8,-1-1 2,0 1-9,1 2 0,0-1-5,-3 1 7,3-2-7,-1 1-5,2 0 2,-1-1-3,0 1 5,1-3-4,0-1 1,0-1-13,-4-1-10,5 1-3,-2-1-23,0-1-7,1 1-8,1-4-7,-1 1-9,0-8-9,0 12-16,4-7 1,-4-5-8,1 5-12,-1-5-67,0 0-187,0 0 83</inkml:trace>
  <inkml:trace contextRef="#ctx0" brushRef="#br1" timeOffset="371697.4563">19523 15539 44,'0'0'130,"0"0"-13,0 0-21,0 0 1,0 0-13,0 0-7,0 0-21,0 0 8,0 0-4,-14 18-4,11-13 3,-1 3 0,1 1-5,-1 3-10,2-2 4,-4 1-4,1 0 2,1 0-14,-2 0-3,2-1-5,0 1-1,4-3-2,-2-2-1,1 4-2,-1-5 8,2-5-21,0 13 9,0-13-2,4 10-3,0-5 2,-1-1-7,-3-4-1,10 4 8,-5-3-5,1 1-2,-6-2-3,14 2 13,-7-1-6,3-1-7,-10 0 4,16 3-3,-8-2-6,-1-1 7,-7 0-6,12 4 3,-7-1 1,2-1-2,-3 4 2,1-4-6,-1 2 6,3 0-18,-3 0 17,1 1 4,0 0-4,1-1-1,-1 0 7,0 2-7,0-3-1,-1 2 8,-4-5-7,5 9 3,-1-4 0,-2-1 0,-2-4-5,5 8 5,-5-8 4,5 6-5,-5-6 7,0 9-6,0-9 5,2 7-1,-2-7-4,0 0 6,-7 11 1,7-11 8,-5 11-9,0-6-4,0 1 5,-2-1 0,4 1-19,-5 0-13,0 0-30,1 1-13,0-3-18,-2 2-13,4-2-26,-4-1-72,3-1-212,-3-1 94</inkml:trace>
  <inkml:trace contextRef="#ctx0" brushRef="#br1" timeOffset="371990.7836">19490 15545 44,'3'-4'116,"-3"4"-2,3-4-23,-3 4 19,0 0-17,10-4-20,-10 4-11,8-3 0,0 1-11,-8 2 0,14-4-5,-6 1-5,2 2-5,-1-3-3,2 4-6,-4-3-8,0 2-18,-7 1-11,13-1-10,-13 1-12,12 2-8,-8 1-9,-4-3-15,10 5-18,-8-3-48,-2-2-139,4 7 62</inkml:trace>
  <inkml:trace contextRef="#ctx0" brushRef="#br1" timeOffset="372381.9979">19774 15794 78,'0'0'119,"0"0"-7,0 0-19,0 0-12,0 0-3,0 7-7,0-7-2,0 0 7,0 0 2,0 0 9,0 0 0,0 0-1,0 0-2,0 0-19,0 0-1,0 0-7,0 0-5,0 0-12,0 0 3,0 0-7,-8-23-4,8 23-7,-3-10 0,2 4-2,1 6-3,-2-13-2,2 13 3,-3-11-2,2 5-4,1 6-4,-3-9 1,3 9 2,0 0-4,-1-8 6,1 8-10,0 0 1,-3-7-2,3 7-5,0 0 6,0 0-4,0 0 3,0 0-3,0 0-5,0 0-10,0 0-12,0 0 1,0 0-10,0 0-17,0 28 1,0-28-15,3 10-10,-3-10-15,1 10-24,-1-10-104,0 10-236,0-10 104</inkml:trace>
  <inkml:trace contextRef="#ctx0" brushRef="#br1" timeOffset="373157.4726">19917 15666 95,'-3'-8'141,"3"8"-7,0 0-12,-1-8-10,1 8-13,0 0 3,0 0-21,2-10-4,-2 10-9,7-3-8,-7 3 0,6-4-4,-6 4-5,12-3-4,-7 1 2,-5 2-8,15-1-6,-15 1-6,17-2 2,-7 4-1,0-1-7,1 1-2,-2 1 0,2 1-3,-2 0-2,0 1-1,0 0-4,-2 2 2,2-2-2,-2 2 1,-1-1-2,-1 1-2,-1-1-1,-1 0 4,-1 1-7,0 0 3,-1 1-1,-2 2 0,1-10 0,-4 17 0,-2-7-3,0-1 1,0 1-1,-1-1 0,0-1 0,0-1-4,1 0 3,-3 0 4,3 0-5,0-3 6,0 0-2,6-4-5,-7 7-3,7-7 5,-7 3-6,7-3-3,0 0-1,-8 1-9,8-1 3,0 0 3,0 0-1,0 0 1,0 0-3,0 0-3,0 0 8,0 0-2,0 0 3,0 0-1,0 0 3,0 0 0,0 0 4,16-15-1,-16 15-3,0 0 9,10-1-8,-10 1-1,0 0-10,0 0 13,14 2 2,-14-2-3,7 4 3,-7-4-3,7 4 6,-7-4-8,6 6-4,-6-6 6,7 4 0,-3 0-1,-4-4 5,5 7 5,-4-2-2,-1-5-3,6 8 10,-3-4-10,-3-4 2,1 10-2,-1-10-3,3 11-3,-2-6 9,-1-5-6,-1 13 6,-2-6-4,3-7 5,-2 10 0,-1-5-3,-2 2 0,1-3-7,-1 1 5,0-1-1,0 0 4,-2-1-1,1 3-4,0-3-10,-2 2 4,-1 0-12,-1-1-1,4-1-3,-4 0-9,5 0-2,5-3-17,-14 2-7,14-2-12,-10 2-16,10-2-14,-11-3-70,3 1-185,8 2 82</inkml:trace>
  <inkml:trace contextRef="#ctx0" brushRef="#br1" timeOffset="373948.6178">20408 15518 76,'-25'-7'95,"25"7"-4,0 0-4,0 0-11,0 0-6,0 0-6,0 0 7,0 0-20,0 0 4,0 0 2,0 0-9,0 0 6,0 0-4,-9 9-4,9-9 13,-5 8-15,3-3 4,-2 2-12,0-2 2,1 1-4,-4 2 3,3 2 1,1 0-1,-2 1 0,0-1-7,0 2-1,0 1-3,0-1-7,1 2-1,0-2 1,0-1 0,0 5-4,3-3 1,-2-1 1,-3 2-3,5-2-1,-3 5-3,2-5 0,-2 0-3,2 0 1,1-2-4,0 2 0,0-2 5,1 1-5,0 0 3,1-2-1,0 2-2,-1-2 1,3 1-2,-3-3-5,1 3 2,0-2 4,-1 0-2,2 0-2,-1-2-3,1 1 2,2-2 1,1 1 3,-5-6 1,7 9 1,-5-7-1,-2-2-1,8 6 4,-3-4-10,-5-2 7,11 1 0,-4-1-3,-7 0 3,10-3-4,-10 3 6,13-3 2,-7 0-7,-1 1 4,2-3-8,4 0 8,-6 1-1,2-1-4,-2 1 3,0-1 0,1 0 0,-2 0-2,0 0 0,-1-1 1,2 0 0,-3 0 0,-2 6-1,4-12 2,-1 5-4,-2 1 5,3-1-3,-4 7 4,1-15-16,-1 10 14,0 5-9,0-14 0,0 7-8,0 7 6,-4-14 2,2 10-4,2 4-1,-4-9 0,4 9 4,-4-8 0,4 8 3,-9-4-3,9 4 6,-13-1-4,13 1-1,-13 3 2,4 1-1,-1 1-3,-1 0 4,2 0-2,-3 2 1,-2 1 1,3-1-11,3 1 16,-2 1-5,1-1 2,-2-2-13,2 4-1,1-3-18,-1 1-1,1 0 0,1 1-24,-1-1-9,2 0-16,-1-1-19,2 0-95,-1 0-214,0-3 95</inkml:trace>
  <inkml:trace contextRef="#ctx0" brushRef="#br1" timeOffset="379432.082">24388 14896 91,'0'0'92,"0"0"-5,5-6-18,-5 6 0,0 0-6,0 0 0,0 0-12,0 0 3,0 0-9,0 0-19,0 0 4,0 0-3,0 0-3,0 0-6,0 0 6,0 0 5,0 0 2,0 0 8,0 0-2,0 0-7,0 0 12,0 0-9,0 0-6,-10 20 3,10-20 4,-1 11 3,-2-5 3,3-6-4,-3 14-8,3-4 4,-1 1-5,-1 0-4,0 0-3,0 3 5,0-1-4,0 1 0,2 2-8,-3 0 5,1-1-4,-2 0 0,1 2-10,2-6 10,-3 6-14,3-5-12,0 5-3,-1-5-11,4-1-15,-2 2-6,0-1-23,1-1-18,-2-1-14,-1 0-91,1-2-207,1-8 92</inkml:trace>
  <inkml:trace contextRef="#ctx0" brushRef="#br1" timeOffset="380165.5553">24333 15740 98,'0'0'111,"0"0"-5,0 0-1,-6-9-9,6 9-3,0 0-4,0 0-8,0 0-4,0 0-16,0 0-3,0 0-2,0 0-3,0 0-1,0 0-1,0 0 2,-12 19 4,8-11-11,0 2-8,0 1 0,0 0-3,2 0-7,0 0 0,-1 0-3,2 2 1,1 2-4,-1 2 4,-1-6-3,4 4-3,-2 2-8,0-6 2,1 1 2,-1 1-1,1 3-7,-2-5-1,2 1-1,-1-3 1,1 3 4,-1 0-3,-1-2-7,1 2-4,-2-2-9,0 0-9,1 1-9,-3-1-14,2-2-13,-1-1-6,0 0-9,1 1-22,-3-2-14,5-6-102,-8 9-226,3-6 101</inkml:trace>
  <inkml:trace contextRef="#ctx0" brushRef="#br1" timeOffset="380841.3451">24240 16479 33,'0'0'69,"0"0"-6,0 0 1,0 0-1,0 0-2,0 0-10,0 0-1,0 0 3,0 0-4,0 0 3,9 7 6,-9-7 9,1 5-16,-1-5 1,0 12 1,0-12-6,0 12-8,0-4-3,0-2 0,-1 3 0,-2 2 2,2-1-5,-2 0 4,1 0-9,-2 0-10,1 0 6,2 1-8,-2 0-4,2-1 11,-1 2-20,0-2 8,0-1 1,0 2 4,0 0-8,1 0-3,-1-1-2,1 1 8,0 0-6,1-1-2,0-2-2,-2 3-12,4-1 4,-2-2 6,-3 3-26,3-2-2,0-1-6,-2 2-3,2 1-13,0-5-1,-1 2-6,2 1-7,-1-9-10,-3 14-5,3-8-3,0-6-47,-2 14-140,-1-8 61</inkml:trace>
  <inkml:trace contextRef="#ctx0" brushRef="#br1" timeOffset="381459.8192">24307 17118 109,'0'0'104,"0"0"-6,0 0-12,0 0-8,0 0-7,-26 1-13,26-1-3,0 0-11,0 0 4,-6 4-25,6-4 22,0 0-15,0 0 4,0 0 1,0 0-13,0 0 6,-2 9-2,2-9-14,0 0 6,0 0 5,1 10-22,-1-10 15,0 0 1,1 14 1,-3-7-5,0 1 5,-1 0-7,2 1-4,-2 2 6,0-2-8,0 4 5,-3-2 5,3 1-10,-1-2 1,0 2 4,0-1-10,0-1 7,2 2 0,0-3 1,1 0-4,-1 3-1,0-4-7,1 2 0,1-10-4,0 13 8,0-6-3,0-7-19,1 14 12,-1-7-18,2-1 1,-2-6-2,0 12-2,1-6 1,-1-6-7,0 12-8,1-5 5,-1-7-14,0 10 3,0-10-14,-1 11-8,1-11-41,-1 9-123,1-9 55</inkml:trace>
  <inkml:trace contextRef="#ctx0" brushRef="#br1" timeOffset="382034.9192">24219 17551 59,'0'0'106,"0"0"-4,0 0 1,-2 11-6,2-11-11,0 0-3,0 0-11,-6 8-7,6-8 0,0 0-7,-3 10-5,3-10 3,-4 5-6,4-5-11,-1 12-4,1-12 2,-2 8-4,1-1 2,1-7-9,0 11-3,1-3-6,-1 1 4,2-1-3,-1 0 0,0 1-1,1-2-10,2 3 3,-1 2-1,0-2 5,-2 0-13,1-1 9,1 1-4,-2 1 7,2-1-12,-2 1 4,0-2-3,2 4 7,-2-2-9,1 0 7,-1 0-7,-1-2-20,0-9 6,-1 20-4,1-8-4,0-12-1,-2 17-5,1-8-13,1-9 28,-3 15-14,3-8-11,0-7-12,-1 7-13,1-7-4,-1 8-6,1-8-17,0 0-58,0 0-158,0 0 70</inkml:trace>
  <inkml:trace contextRef="#ctx0" brushRef="#br1" timeOffset="382540.9028">24217 17998 33,'2'11'124,"-2"-11"-17,0 0 4,0 0-13,0 0-12,0 14-9,0-14-1,0 0 0,4 10 0,-4-10-11,0 0 3,0 0-7,4 16-6,-4-16 1,0 0-7,0 0-3,0 0 1,0 0-7,0 0-2,0 0 0,0 0-5,8 49-3,-8-49-2,0 0-9,0 0 3,0 0-4,0 0-2,5 39 2,-5-39-7,0 0 1,0 0 0,0 0-9,3 29 7,-3-29 0,0 0-9,0 0-10,0 0 3,0 0-8,0 0 2,4 33-7,-4-33 0,0 0 2,0 0-6,0 0-3,0 0-4,0 0 7,4 32-14,-4-32-8,0 0 4,0 0 20,0 0-39,0 0-10,0 0-14,0 0-102,-9 38-201,9-38 89</inkml:trace>
  <inkml:trace contextRef="#ctx0" brushRef="#br1" timeOffset="385094.5478">21141 14241 51,'0'0'129,"0"0"-7,0 0-2,0 0-17,0 0-8,0 0-1,0 0-15,0 0-8,-5-12 3,5 12-7,0 0-2,-8-2-2,8 2 4,0 0-6,0 0-1,-10-3-10,10 3 0,0 0-13,-8-2 0,8 2 0,0 0-3,-10 0-10,10 0-8,0 0 8,-14 0 1,14 0-10,-11 3 6,4-1-4,7-2 6,-13 5-12,6-3-2,-4 4-1,5-3-2,-2 2 1,-2 0 3,2 0-13,1-1 13,-3 2-3,2-2 2,1 2-7,0-1-2,-2 1 6,4-1-4,0 0 9,0-3-8,-2 5 1,1-2-4,-1 0 2,1 2-5,2-2 2,0 0 3,2 3-2,-2-1-3,-1-3-1,5-4 6,-4 12 2,3-5-7,1-7 2,-1 13 3,2-5-3,0-1 2,0 3 3,2-1 9,-2-2-14,4 3 1,-1-1-2,0 0-6,0 2 10,0-2 0,1-1-1,0 1-3,0-1 10,0 0-11,0 2-13,0-2 1,0-2-18,-1 0-2,2-1-6,1 0-12,-2-2-3,2 3-11,3-2-9,-4-2-4,2 1-9,1 1-18,0-2-89,-3 1-213,-6-3 94</inkml:trace>
  <inkml:trace contextRef="#ctx0" brushRef="#br1" timeOffset="385551.2028">21276 14442 70,'0'0'146,"0"0"-4,0 0-13,0 0-6,0 0-13,0 0-8,0 0-4,-6-3-10,6 3-4,0 0 2,0 0-13,0 0-1,0 0-13,0 0-3,0 0-4,0 0-5,0 0-3,0 0-1,0 0 1,0 0 5,0 0 2,0 0-1,-3 12 5,3-12 1,-1 13-7,1-5-3,-1 3-1,-2 1-2,3 0-4,-1 5-6,0 0-5,1 3 1,1-1 0,0 6-2,2-5-7,-3 7-4,1-3 3,0 1-3,-1-4-14,3-2-13,-1 6-19,1-7-30,0 0-21,0 1-32,0-4-31,-2 0-179,2-3-347,-2-3 153</inkml:trace>
  <inkml:trace contextRef="#ctx0" brushRef="#br1" timeOffset="389288.4966">27890 13212 113,'-4'-4'153,"4"4"-17,0 0 3,-3-8 3,3 8-18,0 0-7,-7-6-10,7 6-1,0 0-7,0 0-8,0 0-8,0 0 2,0 0-9,-3-5-6,3 5-6,0 0-4,0 0-12,0 0 1,0 0-7,0 0-4,0 0-7,0 0-1,0 0-3,0 0-8,0 0 0,0 0 1,0 0-5,-3 19-1,3-19-1,-1 14 0,-1-3 2,1 0-8,0 0 3,0 5-1,-2 2 3,0 2-4,0 3 3,0 2-7,-2 1 4,1-1 1,-1 0 0,1 3-5,-1-1 7,0-2-4,-1 1-2,-1 1-1,2 0 0,-1-4-4,-1 4 6,1-9-3,1 5-1,-2 3 1,4-6-1,0-4-7,-1 2-5,3-1-4,0-2-9,-1-3-5,0-2-3,2 2-11,-1-3-9,-1-1-11,4-1-18,-2-7-1,1 14-27,1-6-14,-2-8-17,0 11-111,0-11-272,4 6 121</inkml:trace>
  <inkml:trace contextRef="#ctx0" brushRef="#br1" timeOffset="389911.7821">28172 13433 101,'-7'-7'166,"7"7"-11,0 0-12,-5-4-16,5 4-10,0 0-5,0 0-3,0 0-14,0 0 2,-6-4-14,6 4-6,0 0-9,0 0-6,0 0-7,0 0-3,0 0-9,0 0-4,0 0-4,0 0-3,18-4-4,-18 4 0,11-1-7,-11 1 6,15-2-9,-7 2-5,-8 0 4,18 2-3,-8-4-3,3 1 1,-2 1-2,4-1-2,2-2 4,1 2 0,0 0-4,3-2 1,-1 2 2,1-2-3,-1 2-3,2 0 2,-2 0-3,-1 1 2,-1-3-1,1 1-3,-1 2 2,-5-2-2,1 2 2,-4 0 0,-1 0-2,-1 0 0,-8 0 0,15 2-1,-8-2-7,-7 0 1,7 5 2,-7-5 5,8 6-3,-8-6 1,0 9 2,0-9-1,-8 16-1,5-8 5,-3 3 0,0 4 1,-2-2-1,-1 3-1,2 0 2,-1 2-1,-1-1-5,-1 8 6,-2 0-3,1-2-4,-1 3 4,2-3-2,0 3 5,0-3-4,1 4 1,-4-2 0,4-3-1,0 2-3,3-7-9,-2 0-2,3-5-10,0 5-11,0-8-5,2 4-9,-1-4-16,-1 1-10,3-1-15,-1-3-14,3-6-20,-2 11-16,-1-8-94,3-3-251,0 0 111</inkml:trace>
  <inkml:trace contextRef="#ctx0" brushRef="#br1" timeOffset="390591.5971">29000 13370 159,'0'0'144,"0"0"-4,3-5-16,-3 5-13,0 0-18,0 0-9,0 0-5,0 0-7,0 0 0,0 0-3,0 0-4,0 0-2,-10 18-5,9-12-1,-6 5-7,4-2 6,0 3 0,-7 1-13,6-2-2,-2 6-1,-1-3-1,1 1-6,-3 1-4,5-3 1,-1 1-2,0 2-6,1 0-6,3-5 2,-1 1 4,-1 0-10,0-1 5,3 3 1,0-4-7,-1 2-1,1-2-1,4 0 0,-4 0 1,3-1-4,0 0-1,1-1 0,0-1 6,1 0-15,-3-2 7,5 2 6,0-2-5,-3-2 1,3 1 0,-1-1 2,-1 0-3,4 1 3,-4-1-3,-5-3 0,17 1 1,-10 0 0,2-1-2,-1 0 0,1 0 4,1-2 1,1 1-3,-1-3 3,-1 0 0,1 0 4,-1 0-1,0-1 3,1-1-2,0 0 14,-1 1 3,1-3-8,-1 1 7,0-2-1,-1 0-3,1 1-4,0-2 2,-3-1 0,3-3 0,-1 0-7,-3 2 4,0-5-5,-1 3 3,-2-3-5,0 1-1,-2-1-1,-2 0-3,0 0 3,-2 0 2,0 2-6,0 3 2,1-3-5,-1 3 3,0 2-2,-1-3-2,0 4 0,-3 0-4,2 1 4,-1 0-2,1 3-2,-2 1-1,-2 0-14,0 3-3,-2-1-10,2 2-1,0 3-9,-2-3-3,1 3-3,-1 2-20,0 1 9,1 0-25,-3 0-10,5 2-19,-1 1-20,-4 1-21,-1 0-126,2-4-299,4 1 133</inkml:trace>
  <inkml:trace contextRef="#ctx0" brushRef="#br1" timeOffset="391302.053">29516 13528 37,'0'0'157,"0"0"-22,0 0-21,0 0-3,0 0-18,0 0-3,0 0-5,10-7-4,-10 7-5,10-1-2,-10 1-4,11 1-8,-11-1-9,17 0 0,-9 1 4,1 2-11,2 1 1,0 0-2,-1 0 0,-1 3-1,-1 0-2,1 2-1,1 4 3,0 1-5,-3-4 5,-1 4-9,2 1-2,-2 0-3,-1 2-2,0 0-2,-2-1-4,-5-1 4,2 4-3,-2-5-1,0-1-4,0-1-3,-5 0 2,5 0-10,-2-2-14,-2 0-10,2-2-21,0-2-18,-2 1-22,3-2-20,-3 0-20,6-5-34,-14 2-103,14-2-274,-13-4 121</inkml:trace>
  <inkml:trace contextRef="#ctx0" brushRef="#br1" timeOffset="391527.3813">29619 13289 50,'0'0'160,"-2"-9"-13,2 9-14,0 0-13,0 0-22,0 0-12,0 0-13,0 0-19,0 0-10,0 0-12,0 0-23,0 0-6,0 0-11,14 20-23,-12-14-14,6 2-14,-4 1-86,0-1-156,2 1 70</inkml:trace>
  <inkml:trace contextRef="#ctx0" brushRef="#br1" timeOffset="392292.203">29967 13725 118,'0'0'167,"0"0"-4,-13-15-25,13 15-5,0 0-13,0 0-14,0 0-14,0-9-9,0 9-7,0 0-12,6-9-5,-6 9-2,10-5-5,-3 0 0,-1 1-7,1-2 5,1 4-13,3-3 0,-1 1-5,-1 1-2,1-1-4,-1 0-4,2 0-5,0 2 2,0-1-1,-3 3-1,1 0-6,-9 0-2,14 0-1,-7 2-5,0-1 8,2 1-4,-4 1 1,3 2-3,-1-1 5,0 3-5,-2 0-1,-1 1 1,0-1 0,-2 3-1,-2-1 2,2 3 0,-4 0 2,0 1 3,-2-1-10,0-2 9,-1 4 2,-4 3-4,4-6-4,-3 2-2,1-3 4,0 1-2,2-2 1,-2 0 0,1 0-1,1-2 0,0-2-2,1 2 1,2-1-2,2-6 4,-7 8-2,7-8 5,-2 8-3,2-8 2,-4 5-6,4-5-2,0 0 7,0 0-1,0 0 1,0 0-3,0 0 1,15-16-3,-6 7 0,-2 0 2,4-5-2,-2-1 0,1 1 2,1-2 1,0 0 0,-2 2 5,0 0-4,-1-1 7,2 1 2,-4 4 3,-1-1 0,1 0-1,0 3 4,0-3-9,-3 5 0,1-2 8,-2 0-5,2 3 2,-1 0 0,-3 5-1,6-11 0,-6 11-1,5-8-2,-5 8 3,1-6-4,-1 6 0,0 0-6,4-8 5,-4 8-6,0 0 1,0 0-1,0 0-3,0 0-2,0 0 1,0 0 0,0 0-5,0 0 7,0 0-3,4 18 2,-2-8-1,-2-2-2,0 3 6,2-1-4,-2 2-1,1 1-1,0 3-1,2-3 2,1-1 4,0 5 0,-2-5-3,4 3 0,0 1-4,-2-4 5,3-2 0,-2 0 1,2-1-5,-1 1-3,-1 0-13,4-2 3,0 1-11,0-2-3,-2 2-10,4-4-10,0 0-10,-2 0-7,1 0-20,2-1-11,-2-1-15,2-1-4,0 0-12,-1-1-130,-1-2-280,1-3 124</inkml:trace>
  <inkml:trace contextRef="#ctx0" brushRef="#br1" timeOffset="393381.6975">30736 13550 33,'-5'-6'132,"5"6"-11,0 0-2,0 0-8,0 0-2,0 0-14,0 0-2,0 0 1,0 0-6,0 0-2,0 0-9,0 0 1,0 0-8,0 0 0,0 0-6,0 0-1,0 0-9,0 0-1,0 0 1,0 0-7,0 0-5,0 0-6,0 0-3,0 0-3,0 0-3,0 0 0,10-7-3,-10 7 13,8-3-5,-8 3-4,9-2 2,-9 2-7,16-3 0,-5 1-7,1 0 1,1-1-2,0 1-1,1 0-3,-3 0-2,3-1 2,3 0-1,2 1-3,-6 1-3,5-1 0,-7 0 1,5 0 3,-5 0-4,1 1-1,-1 1-6,-4 0-8,-7 0-10,11-2-12,-2 2-9,-9 0-9,11 0-12,-11 0-19,7 0-5,-7 0-10,0 0-16,0 0-8,7 5-22,-7-5-86,0 0-249,0 0 110</inkml:trace>
  <inkml:trace contextRef="#ctx0" brushRef="#br1" timeOffset="393705.8825">30789 13757 20,'0'0'166,"0"0"-10,-4 5-14,4-5-13,0 0-8,0 0 4,0 0-8,0 0-6,19 0-7,-19 0-6,17 0-8,-5 0-8,1 0-10,1-1-3,-1 1-7,6-2-6,-6 0-6,7 0-7,-2-1-1,4 2-4,-4-3-8,0 2 3,2-3-6,-1 4-1,-2-3-3,2 2-10,-2-3-10,2 3-18,-2-3-14,-5 2-10,1 1-6,1 0-17,-5-2-20,-1 2-21,0-2-24,-2 4-131,-6 0-279,7-7 123</inkml:trace>
  <inkml:trace contextRef="#ctx0" brushRef="#br1" timeOffset="394613.3515">31709 13271 173,'0'0'152,"0"0"-16,0 0-11,0 0-14,0 0-15,0 0-11,0 0-6,0 0-7,0 0-9,0 0-13,0 0 0,0 0-8,0 0 10,0 0-6,-11 19-3,10-11-3,-5 1-1,2 3-3,-3 2-6,-3 1 1,4-1 1,-3 2-7,1 0 2,2-1-4,-2 1-4,1-2-2,1 1-3,0-3-2,2 3 7,0-5-12,3-1 5,1-1 1,0-8-5,1 14 0,-1-8 1,2 0-3,-2-6 1,4 10-5,-4-10 5,5 7-2,-2-4 3,-3-3-6,8 5-2,-3-4 5,-5-1-1,14 1-3,-4 1 0,-1-4-2,0 0-3,1 1 3,2-1 4,-3 0-3,1 2 1,-1-3 1,1 2-4,0-2 4,-3 2-1,4-1-3,-11 2 2,16-2-2,-12 1 0,-4 1 13,16 0-14,-11-2-1,-5 2 5,13 0-6,-13 0 4,10 2 1,-10-2-3,12 3 0,-7-2 1,-5-1-1,11 4-1,-4-2 6,-7-2-5,9 5-1,-5-1 2,1 0-2,-5-4 2,6 7-1,1-5 10,-4 2-6,-3-4 1,8 8 2,-5-3-1,-1 0-4,-2-5 6,8 9 0,-7-4 0,-1-5-1,7 8-5,-5-3 5,0 0 6,-2-5-15,3 11 9,-3-6-1,0-5-2,2 10 2,0-5 2,0 2-2,-2-7 1,2 13 1,-2-8 0,0-5 2,-2 12 0,2-12-4,-2 10 3,2-4 2,0-6 3,-5 12-2,-1-5-1,-1-2 1,2 3 3,-3-3-6,-3 3 1,1-5 5,-1 3-1,0-2-3,-3 1 5,1 0-5,-7 0 1,4 2 0,2-5-1,3 1 1,-1 1-3,-1 0 1,-5-1 1,7-2-4,-3 4-3,6-3-4,-3 0-11,2-1-18,1 2-5,2-2-13,-3 2-13,9-3-24,-14 0-15,14 0-20,-13 0-21,13 0-97,-14-4-259,14 4 115</inkml:trace>
  <inkml:trace contextRef="#ctx0" brushRef="#br1" timeOffset="395113.3374">31762 13324 42,'0'0'147,"0"0"-21,0 0-3,0 0-12,0 0-10,0 0-21,0 0-1,0 0-8,0 0-11,0 0-4,0 0-4,0 0-7,0 0 0,12 2-4,-5-2-4,0-3-6,4 2 3,2-2-6,-4-1 0,5 1 9,-3 2-14,0-1 0,3-2 0,-3 3-2,3-2-4,-1 0 0,-1 0-4,-1 2-4,-1 0 2,0 0 4,-3 1-1,4-2-6,-11 2 0,14 2-5,-6-1-12,-1 0-18,-7-1-11,12 3-2,-6-3-12,-6 0-8,11 1-13,-7 2-15,-4-3-16,10 4-78,-10-4-196,4 4 87</inkml:trace>
  <inkml:trace contextRef="#ctx0" brushRef="#br1" timeOffset="395699.0127">32185 13396 169,'-4'-21'166,"4"21"-12,0 0-16,0 0-13,-2-8-5,2 8-10,0 0-8,-3-9 2,3 9-13,0 0-3,0 0-8,0 0 0,0 0-10,1-12-5,-1 12-11,2-5 3,-2 5-11,0 0-4,8-7-4,-2 4-5,-6 3-5,13-5 1,-7 1-2,3 1-8,1-1 1,0 1-3,-1 0 0,5 0 0,-5-1-8,5 2 1,-6 0 0,1 1-6,0-3 5,3 3-2,-3-1 0,3 1-2,-2 0-2,1 0-5,1-1 7,-3 2-5,4 0 6,-2 0-4,-4 2 1,2-1 1,-9-1-4,14 2 2,-5 1-3,-3-2 1,1 2-4,-7-3 0,7 8 4,0-6-4,-5 3 2,-2-5-1,8 9 2,-6-4 0,-1 0 0,-1-5-1,0 17-1,0-7 4,-2 0-7,1 2 3,-3-1 1,0 2 4,-1-1-5,-1 5 4,1-2-1,-2 1-2,1-1 4,-3 2 0,1 2-5,-1-4 4,-1 4 1,1-4 1,-3 1 0,-1 6-3,1-5 2,2 0-6,-2-2 0,1 0-10,2-1-6,0 2-10,-3-3-7,2 0-1,5 2-12,-4-5-1,0 0-27,0 4-9,3-4-9,-2 0-10,-1-2-5,1 1-16,3-5-92,-2 1-236,7-5 104</inkml:trace>
  <inkml:trace contextRef="#ctx0" brushRef="#br1" timeOffset="396549.524">32846 13349 118,'0'0'111,"0"0"-2,0 0-15,0 0-3,0 0-9,0 0-5,0 0-3,0 0-5,0 0-6,0 0-11,0 0 1,0 0-5,0 0-4,0 0-3,0 0-10,0 0-4,0 0-2,0 0 4,0 0 1,0 0-8,0 0-1,0 0-6,0 0 9,0 0 3,0 0-2,-38 69-8,38-69 4,-12 21 3,12-21-5,-13 26 8,13-26-9,-13 26-1,13-26 0,0 0-4,-19 36 5,13-26-7,2 2 1,-3-2-6,0 4 1,3-3-5,-1 0 5,1-2-1,1 1 2,1-1-2,-3-1 1,3 2 2,0-3-5,-1 2 3,3-9-2,-1 13 5,0-8-7,1-5 0,0 0-12,1 14 16,0-8-3,-1-6 4,3 9-10,-3-9 11,4 7-10,-4-7 8,2 7-7,-2-7 6,0 0-3,0 0 5,0 0 4,0 0-9,0 0 0,0 0 1,0 0-2,0 0-1,0 0-4,0 0 7,0 0 1,59 8 1,-59-8 2,0 0 5,0 0-11,38-18 4,-38 18-4,0 0 4,30-19-3,-30 19-2,22-12 10,-22 12-13,20-17 2,-20 17 4,0 0 3,25-24 4,-25 24-3,0 0 1,20-25-1,-20 25 1,0 0 2,18-23 0,-18 23 6,0 0 0,14-24 1,-14 24 1,0 0-2,0 0-1,13-31 1,-13 31 8,0 0 1,0 0-6,7-26-1,-7 26 0,0 0-4,0 0-3,0 0 0,4-31 3,-4 31-3,0 0-6,0 0 4,0 0-3,0 0 0,0 0-3,0 0 2,-11-46-3,11 46 2,0 0 0,0 0-2,0 0-3,-21-22 1,21 22-5,0 0 0,0 0-7,-24-13 4,24 13-7,0 0-6,0 0-11,0 0 5,-32-11-8,32 11-4,0 0 2,0 0-2,0 0-7,0 0-6,-33-9 1,33 9-2,0 0-14,0 0-14,0 0-14,0 0-5,0 0-9,0 0-11,0 0-88,-49 9-223,49-9 100</inkml:trace>
  <inkml:trace contextRef="#ctx0" brushRef="#br1" timeOffset="397773.4997">28027 15138 88,'9'-4'100,"-9"4"-14,9-2-8,-9 2-3,8 0 0,-8 0-9,10 1 0,-2 0-11,-8-1-1,12 10-12,-4-6-3,1 1 7,-4 0-3,3 4 0,0-1-3,-2 1 0,0-1-4,1 1-6,-2 2 0,-1-1 3,1 2-7,0-1-4,-1 1 1,-2 4-6,-1-6-5,-1 3 0,-1 2 3,0-6 1,1 3-4,-3-2 1,-1 2-6,-1 0 1,0-3-8,0 3-2,-3-4-15,2 2 0,-3-3-26,3 1-10,-2-1-10,3-1-25,0-1-90,-5 1-193,5-5 87</inkml:trace>
  <inkml:trace contextRef="#ctx0" brushRef="#br1" timeOffset="398053.9843">28045 14950 78,'0'0'82,"0"0"-5,0 0-6,0 0-13,0 0-6,0 0-6,0 0-1,18 12-11,-18-12-13,9 7-8,-5-3-12,-2 0-11,1 2-21,1-1-14,-4-5-37,5 11-90,-4-6 40</inkml:trace>
  <inkml:trace contextRef="#ctx0" brushRef="#br1" timeOffset="398931.8785">28362 15383 20,'3'-10'138,"-3"10"-13,4-4-3,-4 4-17,7-8-8,-3 4-18,1 1 2,0-2-4,4-3-4,-1 4-1,-2 0 1,3-1-3,1 2 2,-1-2-9,0 1-1,1 0-9,1 0 1,-5 1-8,2-1-5,-1 3-3,-7 1-3,12-2-7,-12 2-2,13 1-1,-13-1-3,12 2-4,-5 0 1,-3 3-2,1-1-3,1 2 3,-2 1 0,0 2-9,-2 2 11,0-1-4,-4 4-6,0-3-1,0 4 5,-3 2-3,-2-2 0,2 2-1,-3-4 0,1-3-4,-3 3-1,1-1 3,3 0-3,-2-3-2,-1-1 1,3-1 0,-3 1 0,2-3 0,-1 2 2,4-4-4,-1 1 5,5-4-1,-5 6 2,5-6-4,-7 4 0,7-4 2,0 0-1,0 0-5,0 0 1,0 0-2,0 0-1,0 0-7,0 0 2,10-26-1,-3 17-1,1-1 2,3 2 1,-2-5-3,4 1 2,-1 0 2,0-1 12,1 0-8,-3 0-1,2 0 3,0-1-3,0 0-1,0 3 4,0-1-4,0 1 2,0-1-2,-4 1 1,0 2 2,1 0 0,-3 0 8,3 2 10,-4-2-6,1 1 1,-1 0-4,-1 2 2,2 0 3,-4 0 1,3 1-5,0-3 7,-5 8 6,5-11 4,-3 7-4,-2 4 1,0 0-1,1-10-2,-1 10 2,0 0-6,2-7-4,-2 7-1,0 0-2,6-4 3,-6 4-7,0 0 1,0 0-2,0 0-2,0 0 1,0 0-2,0 0 0,0 0 2,-6 24-3,6-24 6,0 15-7,-1-5 1,0 2 3,-2-2-1,1 6-1,-1 1 2,1-1-5,-2 1 2,1-3-2,0 3 1,0-2 2,0 2 0,2 0-1,1-1 8,0 1-10,0-1 2,0 0 1,0-5-6,1 2-9,1-1-5,-2-1-17,2 2 1,1-2-22,-1 1 2,1-3-21,1 0 0,3 0-26,1-2-19,-4-1-11,1-3-14,0 2-85,-5-5-250,14 2 112</inkml:trace>
  <inkml:trace contextRef="#ctx0" brushRef="#br1" timeOffset="399421.0348">29103 15205 124,'0'0'163,"0"0"-8,-3-6-6,3 6-13,0 0-3,0 0-5,0 0-12,0 0 1,0 0-7,-2-9-8,2 9-9,0 0-10,0 0-6,0 0-12,0 0-4,9-6-7,-9 6-3,8-4-2,-8 4-10,10-2-2,-3 2-4,-7 0-2,18-1-9,-6 1 3,-2 0-4,0 0-2,2 0-1,1 0-4,-1 0-2,0-2 0,1 2-2,1-2 1,-1 2-1,-1 2-2,1-2-2,-1 0 1,0 0 1,-1 0-4,-1 2-9,-1-1-8,-9-1-4,13 2-13,-6-2-14,-7 0-14,5 3-13,-5-3-14,8 4-5,-8-4-5,4 3-19,-4-3-6,0 0-28,0 0-90,-8 15-256,2-11 113</inkml:trace>
  <inkml:trace contextRef="#ctx0" brushRef="#br1" timeOffset="399791.6185">29046 15537 55,'0'0'173,"0"0"-13,0 0-17,0 0-10,0 0-5,0 0-11,7 1-5,-7-1-8,8 0-5,-8 0-3,11-1-9,-11 1-2,16-3-7,-6 2-1,1-2-11,0-1-8,1 0-6,4-2-3,0-1-8,-3 5-2,4-5-4,-1 1-2,2 0 4,-2 0-12,2-1-4,-3 0 0,3 0-1,-2 1 1,0 0-9,-5 1 4,7-5-13,-4 3-9,-3 2-5,0-2-14,0 1-3,-2 2-7,2-1-28,-1-2-9,1-2-10,-4 3-17,1 0-22,0 0-13,-1-3-120,-5-1-274,1 0 121</inkml:trace>
  <inkml:trace contextRef="#ctx0" brushRef="#br1" timeOffset="412301.7079">30154 14913 73,'0'0'66,"0"0"0,0 0-12,0 0 2,0 0 4,0 0-5,9 0 1,-9 0-4,0 0-10,0 0 0,0 0 1,0 0-9,0 0-2,11-1 5,-11 1 0,5-4 1,-5 4-6,8-4 0,-8 4-6,12-4 9,-3 1-4,-1 0-10,5 0 15,-1 0-7,1 2 2,0 1-10,2-4 6,3 3-11,0-2 3,-2 2-8,2 1 6,-1 1-6,-5-1 4,1 1-3,-1 2-2,1-2 6,-4-1-7,3 3 6,-2 1-8,-1-1 4,1 0-7,-6 1-3,3 0 2,-3 1-3,2 1-1,0-4 4,-4 5 2,0-2-4,-2-5 4,2 14-4,-3-7-2,1-7 4,-5 15-1,-3-5-5,2 0 1,-1-1 0,-3 1 7,0 2 0,1-2-7,-7 0 4,1-1 0,6-1 12,-3 1-1,1-1-8,2-2 5,2 1-9,-2-2 5,3-1-15,0-2-1,0 5 5,6-7-8,-6 5 7,6-5 7,-5 5-10,5-5-1,-4 3 6,4-3-7,0 0 7,0 0-4,0 0-1,0 0 9,13 7-9,-13-7 10,11 0 5,-2 0-10,0 0-2,-9 0 14,14 0-14,-8 1 3,-6-1 9,17 1-12,-7 0 2,-1 0 3,1 2-2,-3 0-3,-1-2 5,3 3-3,-1 0 0,2-1-1,-5 1 5,1-1 3,6 3-1,-7-2-4,3 2-5,-1 0 8,2 3-1,-4-3-3,3 3 5,-3-1-6,3 3 18,-2-1-10,2 1 4,-6-3-10,1 3 9,1-2-1,-2 1 4,-2 1-4,0-2-5,-2 0-2,-3 0 6,1 3 6,-4-3 1,0 1-5,-3 1 0,-2 0 2,-5-2 5,2-1-14,-2-1 5,2 3-4,-3-5 5,0-1 2,2 2-2,0-2 3,-1-1 1,0-2-8,4-1 2,1 0 1,0 0-4,2-1 5,2-1-8,-3 1-26,2-3-2,5 1-10,5 3 1,-14-5-6,10 3-8,4 2-5,-7-5-17,7 5-1,-6-5-15,6 5-62,0 0-164,0 0 74</inkml:trace>
  <inkml:trace contextRef="#ctx0" brushRef="#br1" timeOffset="412846.1733">30794 15191 52,'0'0'108,"5"-4"-8,-5 4-10,0 0 5,0 0-17,0 0-6,0 0-1,0 0-7,0 0-6,0 0-6,0 0-7,7 14 7,-7-14-8,0 9 5,0-9-7,2 10-1,0-4-11,-2-6-4,-2 12-1,2-12 7,-2 10-8,2-10 2,-2 10 4,2-3-16,0-7 6,-4 7-2,4-7-7,0 0 5,0 0-8,-3 7 8,3-7-6,0 0-2,0 0 1,0 0-2,0 0 5,0 0 1,0 0-3,0 0 3,13-20-3,-13 20 5,2-14-8,-1 9 4,-1 5 6,1-12-9,0 6 1,-1 6 0,0-12 2,0 12 1,-2-10 4,2 10 1,-3-8-3,3 8-2,-2-8 1,2 8-4,0 0-3,0 0 2,0 0 0,0 0-3,-8-1-2,8 1-10,0 0-17,0 0-6,0 0-8,0 0-9,0 0-14,4 21-15,-4-21-13,2 9-17,-2-9-100,6 5-223,-6-5 99</inkml:trace>
  <inkml:trace contextRef="#ctx0" brushRef="#br1" timeOffset="413879.7502">31132 14984 81,'7'-2'93,"-7"2"-3,0 0-5,0 0-5,10-3-14,-10 3 9,7-2-15,-7 2-1,9-2-2,-9 2-12,11-2 4,-4 1-14,-7 1 9,14-1-11,-5 1 0,2 0 6,1 1-16,0 0 0,-3 1-1,5 0-11,-3 3 13,1-1 0,-1 1-8,0-1-1,0 4 5,-2-3-8,0 2 8,1-2-4,-6 2-5,2 0 0,-3 0 2,-1 1 0,0-3-7,-2-5 7,-2 15-7,-3-8 6,3 1-3,-6 1 1,0-1-4,1 0 3,-5 0 1,2-1-7,-1 1 3,0-4-4,1 1 9,-1 0-5,5-2-5,-1 1 11,0-2-9,0 1 0,7-3 5,-8 3-7,8-3 5,-5 2-6,5-2 5,0 0-4,0 0 4,0 0-12,-9 2 6,9-2 3,0 0-4,0 0 5,0 0-10,0 0 5,0 0 8,0 0-8,0 0-4,25 1 0,-25-1 3,14 4 12,-6-4-3,-1 3-1,3 1-12,0-2 4,1 2-1,1 0-1,-3 1 0,-1-1 9,2 1-17,-1 2 7,0-2 3,-1 3-2,0-2 6,0 0-9,-1 1 4,0 3 4,2-3-4,-4 1 4,1 3 9,1-1-4,-3 0-7,1 1 8,-2-1-9,-1-2 16,-2 4-1,0-3-11,-5 0-4,0-1 4,1 1 2,-1-1-5,-3 1-4,-1 0 10,-3-1 3,-1 1-4,1-1-3,-3 1 2,1-3 15,1 0-3,-1-2-7,3-1-1,0 1-10,-3-1 5,5-3-16,-1 3 6,0-3-4,1 1-14,9-1-10,-13 0-14,13 0-1,-10-4-21,6 1-12,4 3-11,-7-4-74,7 4-184,-4-10 81</inkml:trace>
  <inkml:trace contextRef="#ctx0" brushRef="#br1" timeOffset="414459.3728">31831 15050 41,'0'0'115,"0"0"-8,0 0-19,0 0-14,0 0-3,0 0-22,0 0 4,0 0-7,0 0 2,0 0 7,0 0-8,0 0-8,0 0 4,-6 26-5,4-19 3,0 0-8,0 3-16,0-2 0,2 3 8,-3-1-8,3 2 1,-2-3-1,0 3 4,2-2-8,2 0-7,-2-1 4,3 0 3,-1 0 4,4 0-8,-2-4 5,2 2-5,1-1 5,1-1-4,-3-1-5,4 3 2,-2-3-9,-1-1 9,1 3-1,-1-4-4,2 1 1,-2 1 1,-6-4 3,11 5 0,-6-2-4,4-1 16,-4 2-6,1-1-7,1 0-5,-2 1 2,2-2-2,-7-2-2,13 5-1,-9-2 2,3 0 6,0-2-5,-7-1 5,13 6-4,-9-4-7,2 1 7,-6-3-1,10 6-3,-7-2-2,1 0 4,-4-4-2,2 8 1,-2-8-9,0 0 25,-6 16-21,1-11 13,-3 1-5,0 2 6,-3-1-8,3 0-10,-2 0 16,-1 0 3,-2 3-13,-1-3 1,1 0-8,1 1-14,3-3-12,-1 1-9,-2 0-7,3-2-27,0 1-14,0-1-72,-2-1-181,0-3 80</inkml:trace>
  <inkml:trace contextRef="#ctx0" brushRef="#br1" timeOffset="414774.0829">31792 15020 59,'0'0'121,"7"-7"-13,-2 5-13,-1-2 0,5 1-19,1-1 0,3 0-7,-3 2 4,4-2-12,2 0-9,0 0 0,3 1-3,-2 0-8,3 2 2,-3 1-7,-3 0-8,4 0 0,-4 2 0,-3 0-5,2 1-6,-1 1-14,-3 0-12,-1 1-13,2-1-6,0 1-6,-5-1-8,-1 1-12,2 0-13,0 0-15,-3 0-68,-3-5-161,4 9 71</inkml:trace>
  <inkml:trace contextRef="#ctx0" brushRef="#br1" timeOffset="415771.3246">32250 15054 53,'0'0'124,"0"0"-6,0 0-20,0 0 3,0 0-17,0 0-6,0 0 0,0 0-24,0 0-3,0 0 1,16 6-6,-16-6-8,5 8 5,1-5-11,-2 2 1,2 2 4,-2 0-18,0 0 13,1 3-12,-1-2 2,0 3-16,-3 1 15,1 0 1,0-1-9,1 1 1,-3-1 2,0 5-4,-3-4-6,3 1 3,0 2 7,-4-3-13,4 1 0,-5-2 7,3 1-4,-4-1-2,3 1 8,1-3-7,2-9 1,-4 13-4,-1-9 9,0 1-15,5-5 6,-8 12 0,5-8-5,3-4 3,0 0 4,-8 5-4,8-5-8,0 0 5,0 0-12,0 0 14,0 0-1,-10-16-8,10 16 9,0-14-2,0 14-2,7-22-1,-4 12-4,3-1-1,1 0 11,3-3-5,-4 4 6,2-1-4,-3 0 0,1 1 6,1 3-2,-2-4 9,4 3-2,-4 1-3,1 0 4,2 1 3,-2-1-9,2-1 6,-1 3-7,0-2 7,4 1-2,-2 0 8,-2 1-3,4 1 0,-2-1 3,0 0-6,-1 1 2,0 0 6,-1 0-12,1 2 10,-2-1-2,0 1 0,-6 2 3,11-5 20,-11 5-8,9 0-2,-9 0 1,11 5-3,-11-5-5,9 7 3,-5-2-7,-1 2 4,1 0 0,1 3-4,-4 2 3,-1 1-9,0-4 4,-1 5-8,1 1 4,-2-1-3,-1-1-1,1 4 0,0-5 2,0 1-3,1-2 1,-3 1-1,2 0 3,-2-2-4,2 0 3,-1 0-3,-1-1 9,-1 0-9,2-3-1,1 0 4,-2 0-7,4-6 1,-6 9-4,4-4-1,2-5 1,-5 5 7,5-5-3,0 0 2,0 0-2,-7 3 2,7-3-3,0 0 2,0 0 0,0 0-3,-3-15 2,3 15-3,3-14-2,0 3 2,1 2 3,3 0-6,-3-1-2,4-1 4,2-2-2,-1 0 0,0-1 2,3 1-1,-4 5 1,1-2 1,0 2 1,2-3 4,-4 2 0,2 3-2,2-2-1,-2 1 4,0-1-4,1 3 4,0-2 1,-1 1 4,1 1 0,-2-1-5,-8 6 9,0 0-7,0 0-4,0 0-1,53-23 2,-53 23 0,0 0 1,33-10-6,-33 10 6,0 0-6,0 0 8,36-1-7,-36 1 5,0 0-4,0 0-4,0 0 1,0 0 4,36 19-6,-36-19 8,0 0-2,0 0 0,14 26-1,-14-26 1,0 0 6,0 0-7,4 38-2,-4-38 1,0 0 2,0 0 0,-7 41-2,7-41 6,0 0-2,-12 39-3,12-39 4,-10 24 1,10-24 0,-14 26-6,14-26-9,0 0-9,-17 36-9,17-36-4,-15 21-19,6-7-17,1-4-8,-4-1-14,1 3-19,1 1-11,0-4-99,-3 3-237,-1-5 105</inkml:trace>
  <inkml:trace contextRef="#ctx0" brushRef="#br1" timeOffset="418191.7249">655 17614 22,'0'0'105,"0"0"-4,0 0 6,0 0-4,0 0 0,0 0-11,0 0 11,0 0-6,0 0 5,0 0-10,0 0-6,0 0-3,0 0-10,0 0 1,0 0-19,-29-31 2,29 31-6,0 0-9,0 0 3,0 0-11,0 0 1,0 0-2,0 0-6,0 0-1,0 0 2,0 0-8,0 0 1,84-21 0,-65 17-10,8-3 3,0 0-2,2 2-1,-2-3-31,4 1 12,-1-2-7,-1 1-1,5-4 10,-3 0 1,3 2-4,-3-3-5,-1 2 8,-1 0-12,0 4-9,-10-1-12,2 3 2,-1 2-1,-4 0-21,-4 3 7,1 0-5,-3 3-5,0-1-2,-3 4-1,1-2-12,-3 3-8,0 0-10,0 1-74,-1 0-183,-4 2 81</inkml:trace>
  <inkml:trace contextRef="#ctx0" brushRef="#br1" timeOffset="418551.7443">1070 17540 63,'0'0'88,"0"0"-5,0 0-5,0 0-10,-6 11-9,6-11 3,0 0-7,0 0 2,4 19-12,-4-19-1,4 17 3,0-6-4,-1-2-1,2 8-1,-3 0-1,3-1-3,-1 1-1,-2 3-1,2-1-8,-1 0 3,2 5-7,-5-4-7,2 2 3,0 3-3,-2-2-5,-2-3-16,2 6-16,2-7-3,-2 1-10,-2-3-14,2 0-13,0-5-16,0-12 1,0 29-61,-5-20-148,5-9 66</inkml:trace>
  <inkml:trace contextRef="#ctx0" brushRef="#br1" timeOffset="419372.1692">1137 17602 17,'0'0'168,"0"0"-18,-7-10-24,7 10-4,0 0-24,0 0-3,0 0-11,0 0-6,0 0-4,0 0-5,27 32-6,-20-18 0,1 1-11,1 3-2,-1 0-5,1-1-4,1 2-14,1 4 12,-3-5-7,2-1-9,0 0 8,-3 0-7,3 0-3,1-3-6,-5-3-1,4 3 6,-3-1-4,-3-4-18,3 0 13,-7-9-11,8 12-3,-8-12-5,8 9 3,-8-9-5,0 0 0,2 11-1,-2-11-4,0 0-20,0 0 9,0 0 7,0 0-2,0 0-1,0-37 5,0 37-5,-2-21 11,2 21-4,-3-22 4,0 10 2,3 12 13,-2-17 4,2 17-3,0 0 0,0-15-4,0 15 2,0 0-4,0 0-31,10-9 48,-10 9-5,0 0 0,0 0 1,0 0-7,0 0 2,31 19 6,-22-14-10,0 0-1,-9-5 5,20 10-2,-9-4 0,-11-6 7,25 5-7,-13-2 4,-12-3-12,25 2 8,-25-2 1,26-2-1,-26 2 5,26-5-2,-13 0-3,-13 5-1,23-11-5,-11 5 4,-3-2 0,4 0 8,-1-3-11,-3 3-3,-9 8 6,14-15 4,-7 5-3,-7 10-1,10-17 0,-6 8 1,-4 9-3,5-16 8,-5 16-3,0 0 1,-1-21-1,1 21-3,0 0-8,-10-15 16,10 15-7,-8-10 3,8 10 0,-13-11 0,13 11 0,0 0-7,-19-13 0,9 9 4,10 4-6,-17-5 5,17 5 3,-17-5-5,17 5 3,0 0 0,-17-2 2,17 2 4,0 0-2,0 0 1,0 0 2,-18-5-8,18 5-2,0 0 10,0 0-12,0 0 4,-15 12-12,15-12 26,-6 17-12,6-17 10,0 21-4,0-21 4,5 22-9,-2-8 1,4 0 2,1 2 5,2-2-6,-4 1 3,1-4-6,3 2 1,2 2-1,0-1 8,2-2-9,-1 1-1,0 0-2,2-3 7,0-2-5,-3-1 1,4 0 0,-2 0-15,-1-4 0,1-2-7,-1 0-14,-13-1-11,27-1-1,-16 0-10,3-3-18,-14 4-35,23-11-27,-13 4-97,-3-2-248,4-6 110</inkml:trace>
  <inkml:trace contextRef="#ctx0" brushRef="#br1" timeOffset="422906.7035">2457 17834 106,'0'0'110,"-7"-10"-6,7 10-5,0 0 0,0 0-21,0 0-2,0 0-5,0 0-1,0 0-8,0 0-3,-5-5 3,5 5-14,0 0 0,0 0-8,0 0-12,0 0 7,1-14-3,-1 14-8,0 0 0,8-17 1,-4 10-11,2-2 3,5 1 0,-2-5-6,4 2 6,3-4-2,-3 5-3,3-4-14,-3 2 9,4 2 14,-1 2-19,2 0 10,-2 1-7,1 1 0,1 1 0,-5 5 0,6-3 1,-2 6-4,-3-3 1,3 3-4,0 4 0,-1 1 4,2 1 6,-4-2-4,1 6 5,4 6-10,-7-5 4,3 8 2,-1-3-5,-5-2 6,-1 1-2,-1 0-4,-3-3 7,1 2-5,-2-1-1,0-3-1,-3 4 2,-3 0-1,3-6-5,-3 1-24,-1-1 7,-1 1-7,-1-2 2,0 1 12,-2-1-9,-1-2 6,-2-1 1,2-1 6,-2-1-2,-1 1-2,3-6 6,-4 0 7,2 2-6,0-4 4,0-1 5,0-1-12,4-2 0,-3-2 5,5-3-2,-1 1-2,4-4 3,2 1-7,2-4 11,0 1-3,3-1 1,2-1-1,4-5-2,-1-1 1,0 6 4,2-4-1,-2 6-3,5-5 7,-2 4-10,2 2 10,-2 0 12,1 1-14,-2 2 0,2 0-6,1-2 1,-1 3 4,1 1-3,0-1-2,-4 6 11,0 0-5,1 0-2,-1 2 7,-11 3-9,22-6 1,-22 6 6,15 2-2,-15-2-3,16 5 5,-16-5 5,11 9-4,-3-1 0,-3-3 7,-5-5-8,13 19 3,-8-9 4,-1-1-2,0 2 2,0 0 1,0 1 1,-1-1-4,0-2-5,2 3 3,-1-3-5,-3 0 4,3-1-2,-4-8 2,5 10-2,-5-10 4,5 10-7,-5-10-1,5 5 11,-5-5-8,0 0 2,5 7 5,-5-7 0,0 0-4,0 0 8,12 1 0,-12-1 3,0 0 0,0 0 2,0 0-7,0 0 6,16-7-2,-16 7-7,0 0 3,0 0-3,0 0-1,11-2-4,-11 2-1,0 0 6,0 0-4,0 0-4,0 0 3,0 0-5,12-2 7,-12 2 3,0 0-2,0 0-8,0 0 7,0 0 10,9-2-2,-9 2 2,0 0-1,0 0 6,0 0 1,0 0 9,0 0-7,0 0 2,0 0 5,0 0 1,14 0-5,-14 0-1,0 0-3,0 0-5,0 0 2,0 0-1,0 0-7,0 0 3,0 0 0,0 0-9,0 0 7,9-5-1,-9 5-5,0 0 0,0 0 4,0 0-5,0 0 0,0 0 5,0 0-5,0 0-1,0 0-6,7-10 7,-7 10 4,0 0-4,0 0-5,3-5 3,-3 5 5,0 0-1,0 0-4,0 0 3,0 0 1,0 0 4,0 0-5,0 0 2,0 0 10,0 0-1,0 0-1,7-7 7,-7 7-5,0 0-1,0 0 1,0 0-4,0 0-3,5-15 1,-5 15-1,0 0-1,4-9-5,-4 9 1,0 0 3,5-16-4,-5 16 1,4-11 0,-4 11-7,5-16 7,-5 16 1,6-15 0,-6 5-4,0 10 4,5-15-1,-1 5-5,-4 10 3,5-16-1,-5 16 2,3-12 3,-3 12-1,0 0 2,0-17-4,0 17 0,0 0 1,-4-19 0,4 19-3,-8-13 6,8 13-1,-6-10 0,6 10-2,-10-11 5,0 6-8,10 5-3,-15-10 1,15 10 2,-15-2-5,15 2 3,-14-3 3,5 1-5,9 2-1,-15-3 4,15 3 0,0 0-5,-16 1 4,16-1-2,0 0 1,-12 2-2,12-2 3,0 0-1,0 0-2,0 0 1,-13 0 1,13 0 1,0 0-3,0 0-1,0 0 3,-14 4 0,14-4-6,0 0 3,0 0 2,-10 1-4,10-1 4,0 0 0,-8 9-5,8-9 4,0 0-1,-7 8-4,7-8 4,-7 11 1,7-11-1,-6 15 1,2-7-2,-1 1-1,1 3 2,0 0-2,0 3 2,2-1-1,0-1-1,4 5 0,-4-3-1,2 3-2,4-7 5,1 4-3,0 0-2,3-1 0,-2 1 6,3 1-4,0-4-3,3 3 0,4-2-5,0-1 6,0 0-1,0 1-8,3-3 3,-4 0 0,-1-1-1,-1-1-2,2 2 6,-1-3 0,-4 0 1,1 1 0,-2-4 4,1 3-7,-1-3 2,0 3 5,-3-5-8,2 3-4,-8-5 2,11 5-1,-4-3-1,-1-1 4,-6-1-4,0 0 7,0 0-1,23-6 0,-13-1 6,-3 0-3,-1-3 2,2-4 2,2 1 2,-4-4-5,1 1 6,-1 0 2,-1-2-5,3 1 2,-3 0 3,0 1-4,0 0-2,2 2 8,-1 2-2,0 2-2,1-7 1,-2 9-2,2-3 2,-1 1-2,0 3 1,-1-2 2,-5 9-2,12-15 1,-7 8 0,1 2-3,-6 5 2,9-9 2,-9 9-2,8-8 2,-8 8-3,10-5-4,-10 5 2,0 0 3,13-5 0,-13 5 4,10-2-1,-10 2-2,12-3-2,-12 3 7,0 0-4,15 2 0,-15-2-1,0 0-4,18 5 5,-16-2 1,-2-3-1,11 9-2,-7-4 3,-4-5-2,7 12-2,-4-4 6,0-1-1,0 2-5,-3-9 5,3 18 5,-1-8-8,-2 1 3,0 0 0,0-11-1,-1 18 1,0-8-2,-2 0 1,3-10-2,-4 19 0,2-10 2,0 1 2,2-10-6,-7 12 1,4-5 5,3-7-10,-5 10 3,5-10 2,0 0-5,-6 10-2,6-10-6,-7 5 3,7-5-1,0 0 4,0 0-4,-12 0-7,12 0 12,0 0-2,0 0-2,0 0-2,-8-14 3,8 14 1,0 0 2,-1-15 8,1 15-12,2-14 10,-2 14-4,3-12 0,-3 12 1,5-11 4,-1 2-5,-4 9 10,7-16-10,-2 5-10,2 1 24,-1 2-7,4-5-3,-2 4 3,0 1-1,1-2 0,2 1-3,2-4 3,1 4 9,0 0-5,-1 2 4,-2 0-3,4 1-2,-4 1-1,0 2 1,-11 3-11,25-4 8,-15 3 1,-10 1-1,23 5-1,-13-2 1,3 0-4,-13-3 0,19 11 6,-10-6 1,-3 0-4,2 2-1,1 1 4,-9-8 3,10 15-6,-5-6 7,1-2-1,-6-7-5,7 19 2,-3-13 6,-4-6-3,5 14 2,-2-7-1,-2 2 2,-1-9-8,2 13 2,-2-13 2,3 11 0,-3-11 3,3 10-4,-3-10 0,2 8 1,-2-8-6,0 0 0,7 11 6,-7-11-4,5 7 3,-5-7-1,6 6-1,-6-6 0,9 5 0,-9-5-5,10 7 8,-10-7-6,0 0 2,14 6-2,-14-6 5,13 0 3,-13 0 2,15-2-14,-15 2 10,16-6 1,-16 6-4,15-8 1,-7 3 1,1-3-5,1-3 4,0-1 0,0-3-1,0 1 1,3-8 0,-6 5-1,3 1 5,-5-2-5,3 2 2,-3-1 0,0 0-4,-1 5 6,1 1 0,-3 0-4,-2 11 9,3-15 7,-3 15-6,0 0-6,0-17 2,0 17 3,0 0-3,0 0 4,-5-14-2,5 14-2,0 0 2,0 0 5,0 0-2,-8-10-3,8 10 1,0 0-2,0 0-5,0 0-1,0 0 7,0 0-4,0 0-1,0 0-5,0 0 7,0 0-7,0 0 2,0 0 2,0 0 0,-9 30-3,9-30-2,0 19 3,0-19-1,2 24 2,-1-14-2,0 3-4,3 2 7,-3-2-3,4-2-2,2 4 2,0 0-1,0-3-1,0 1 0,-2-4-6,5 4 8,-3-2-6,3-4-3,-2 3-9,2-2-4,0-1-12,-1 1-2,3-2-11,-1-2-15,2 0-7,-1 0-27,-1-2-12,2-1-25,5-2-102,-18 1-256,24-5 114</inkml:trace>
  <inkml:trace contextRef="#ctx0" brushRef="#br1" timeOffset="424842.0338">4558 17206 30,'0'0'88,"0"0"-10,0 0-13,0 0-3,0 0-11,0 0 1,0 0 2,0 0-2,0 0-2,3 35 2,-3-26-3,3 7 2,-2 1-13,2 1 0,3 5 7,-3-3-8,0 6 3,1-1-8,-1 4 3,1 1-7,1-1 1,0 0-2,-1 0 0,2-1-4,-1-2 1,-1 2-7,4-3 0,-2-1-3,-1-5 5,4 4-7,-2-4-3,1-1-1,2-3 3,-1 0-14,1-2 13,-3-4-7,2 0-3,0-1 4,1-1 2,1-4-4,-1 2-4,1-2 6,0-1-6,-11-2-2,20 0 6,-8-1-5,-1-1 3,-1-3-4,1 0 8,-1 1-6,1-3 8,-2-1 6,5-5-11,-2 4 7,-3-8-2,2 5-4,-3-3-8,-2-2 6,2 0-6,0 3 9,-2-1 2,-2 1-6,-3 2 8,-1 12-9,1-24 6,-2 14-2,-1-2 6,-2 4 1,4 8 5,-11-15-6,3 7-7,2 5 15,6 3-6,-11-5 3,11 5-1,-14-3 3,14 3 1,-14 0-15,14 0 0,-15 8 15,7-3-13,1 2 1,0 2-3,2-1 6,-3 9 0,3-3-9,0-2-5,2 5 9,2-2-1,1 2 1,0-5-1,2 1-6,2-2 4,0-1 3,1-1 8,2 1-18,-1 0 9,0-1-5,2-1 1,0-3 3,1 2 2,1-5-5,0-1 1,2 0 2,-12-1 1,18-2 4,-7 0-9,-2-8 3,1 2-1,-1-1-1,3-4-1,-5 4 5,5-4-13,-5-1 12,1-2-6,-5 4 5,2 0-4,-1 4 6,-2-5 10,1 5 1,-3 8 2,1-17 17,-1 17 3,0 0-6,3-10 2,-3 10-7,0 0-5,0 0 1,0 0-10,0 0-2,5-6 3,-5 6 1,0 0-4,0 0-2,0 0 3,0 0 1,11 23-5,-7-16 0,-4-7-4,9 11-1,-3-2 9,0-5-7,-1 1 4,-1 3-2,-4-8-2,12 12 2,-5-7-7,-1 4-2,3-4-14,-3 2-2,2-2 1,-3 2 1,0-2-1,-5-5-1,9 6-4,-9-6 5,8 4-1,-8-4 0,0 0 7,9 6-7,-9-6 11,0 0-1,0 0-4,0 0 8,0 0 1,0 0 0,15-9-13,-15 9 17,0 0-8,6-9 5,-6 9 5,0 0 8,6-8-6,-6 8 2,0 0-6,0 0 5,0 0-3,5-6-4,-5 6 6,0 0-6,0 0 5,12-4-1,-12 4 7,0 0-7,15-3 4,-15 3-3,10 0 1,-10 0 4,0 0-8,19 1 0,-10 1-6,-9-2 14,14 3-7,-8-1-1,2 0 5,3 4-3,-2-4-4,0 3 10,3 0-9,-3-1 2,0 1 4,1 0-9,-4 0 4,1 0 4,1-2 2,-5 2 0,4-3 6,-1 0-6,-6-2-2,6 4 5,-6-4 2,7 3-5,-7-3 11,0 0-3,0 0 0,0 0-6,10-9 4,-10 9 1,3-9-4,-3 9 6,2-11-9,-2 11 8,0-12-6,0 12 0,4-9-11,-4 9 8,0 0 4,3-12-4,-3 12-3,0 0 0,5-2-3,-5 2-4,0 0 8,0 0 1,0 0 0,15 7-1,-11-3 10,-4-4-13,6 7 0,-2-3 1,0-1 7,1 2-2,1-2 1,-1 2 3,1-3-4,-6-2-1,9 6-2,-3-5 7,0 4 0,2-3-5,-3-1-9,-5-1 12,15 0-8,-7 0 9,-8 0-4,19-1-2,-6-1 9,-3-4-5,3 0-2,-1 1 2,2-4 4,2 2-8,1-3 4,-3 0-11,-1-4 8,-3 9 0,1-9-10,2 1 6,-1 3 8,-1-6-6,-3 5 4,2-7-6,-1 1 4,4 0-6,-6 0 4,0 0-5,-2-2 6,0 1-6,1 3 7,-3-3 0,0 1-3,-5 0-2,0-2 0,-1 1 2,-7-2-1,4 4-10,-2-10 4,0 9 10,-6-4-9,3-2 7,-5-1-4,6 10 4,-3-3-2,2 3-6,1-1 8,-2 2 2,4 4 12,-1 0-1,2 4 11,-1 2 4,8 3-6,-9-8-2,9 8-9,-6-7 5,6 7-11,0 0 6,0 0 1,-12 29 1,10-13 2,-2 9 0,1 0 1,5 3 1,0 1-2,1-4-6,3 6 3,-2-3-10,1-1 8,2 0 6,-1-2-9,3 1-1,1-3 2,-4-5 4,5 4-6,0-4-5,2 4 6,0-9-6,0 0 2,0-3-8,0 1-9,3-1 0,-4-3-15,5 1 3,-3-4-13,3 1-6,1-3-10,2-2-3,-1-2-29,-1 0-8,2-1-22,-3-1-87,-3-1-222,0-3 99</inkml:trace>
  <inkml:trace contextRef="#ctx0" brushRef="#br1" timeOffset="425112.2221">5653 17515 115,'0'0'140,"0"0"-8,0 0-10,0 0-16,0 0-12,0 0-7,0 0-5,33-20-12,-17 11-8,0-1-4,8-3-6,0-1-3,-1-2-9,4 1-1,-1 0-6,1-4-10,-3 2-10,-1-2-30,0 2-12,-4 1-21,-5 3-16,-1-1-20,-4 6-93,-3 1-193,-3-3 86</inkml:trace>
  <inkml:trace contextRef="#ctx0" brushRef="#br1" timeOffset="425613.2819">4504 17469 58,'0'0'118,"0"0"-7,0 0-15,0 0-12,0 0-6,0 0-11,0 0 2,0 0-11,0 0-4,0 0-1,32 0-6,-19-3-4,3 3-5,3-3 0,0-3 2,8-2-8,-2-3-7,2 1 12,-1-2-21,2-1 6,3-3-23,0-1-8,-1-3-24,15-4-19,-1-1-29,-2-2-87,-13 9-182,1-2 80</inkml:trace>
  <inkml:trace contextRef="#ctx0" brushRef="#br1" timeOffset="426813.7654">6844 17373 53,'0'0'100,"0"0"-10,0 0-11,0 0 4,0 0-13,0 0-7,0 0 11,12 25-7,-8-12 12,1 4-3,0 1-6,3 5-3,-3 5-2,0-3-12,2 1 1,-1 1-15,4-3 1,-2 1-11,-3-6 6,2 0-6,0-4-4,-1 2-4,1-5-3,-2-2 2,2 0-5,-1-1 2,0-2-12,-2-1 13,0-5-11,0 2 7,-4-3-5,0 0-6,9 2-1,-9-2-11,0 0 3,12-17 4,-8 7-10,0 1 0,-1-3 4,3-3-13,-2-2 18,0 3-7,-3 2 8,3-5-6,-3 2 7,2 4-9,-1 1 4,-2 10 2,3-20 0,-3 14 2,0 6 7,0 0-5,1-18 2,-1 18-1,0 0-8,5-7 7,-5 7-19,0 0 23,10-3-3,-10 3 3,0 0-12,0 0 14,23 10-4,-12-5 0,-2 0 1,1 2-4,1-2 12,0 2-7,2 4 0,-4-3-2,0 0 3,3 1 0,-3-1-7,0 1 16,0-1-14,-2-1 2,1-2-4,1 2-7,-2-4 18,-7-3-9,11 6-7,-11-6-5,10 2 5,-10-2 2,0 0 0,0 0-8,15-6 9,-15 6-10,7-12 13,-7 12 3,4-12-5,-3 2 9,-1 10-12,3-12 4,-3 12 6,2-17-6,-2 17-7,1-11 14,-1 11 1,3-11-5,-3 11-1,4-11 3,-4 11 0,9-11-2,-6 8-1,-3 3 5,12-14 1,-3 9 0,-3 0-3,3 1 3,0-1 4,1 1 2,2-2 1,2 2-1,1-1-7,3 2 10,-5 0-4,4 1 5,-6 0-3,2 4-3,2 0 4,-4 1-11,1 2 12,0 2-1,-2-1-6,1 2 4,2 3-2,-4-2 0,3 3 3,-2 3-2,-5-5-2,4-1 1,-1 1-9,-2 0 4,-1-1-5,-1 1-4,2 0-21,-2 1-6,-1-3-12,1 1-20,-4-9-21,3 10-9,-3-10-25,2 12-77,-2-12-210,0 0 94</inkml:trace>
  <inkml:trace contextRef="#ctx0" brushRef="#br1" timeOffset="427556.325">7434 17293 154,'0'0'165,"-3"-10"-17,3 10-14,-1-10-11,1 10-14,3-15-8,0 5-11,3-1-9,3-3-12,2-1-6,2 0-7,6-6-9,3 1-8,2 1-4,-1-3-8,1 2-4,-1 3-2,-6 5-2,6-1-3,-5 4-4,-4 0-3,-4 4 2,1 2-2,-11 3-8,12 1 0,-12-1 1,7 9 3,-7-9-1,0 20-1,-3-8 7,-1 5 0,-1 0 4,0 3 2,-3 2 6,1-4-4,0 0 3,3 3-1,-1-4-6,3 2 6,0 0-10,4-2 0,-2 1 4,2 1-4,2 0-1,0-2-3,1 0 9,1 2-13,4-2 3,1 7-9,3 1 12,-1-3-7,-2 1 7,3-1-4,-2-5 0,3 8 1,2-6-2,-5 2 3,1-6-7,-2 2-8,1-1-3,-2-2-9,4 0 0,-5-5-2,2 3-3,-3-5-2,0-1 0,1 1 0,-9-7 5,13 3 1,-13-3-4,11 0-3,-11 0-4,13-6 2,-13 6 0,10-14 14,-4 2-19,-1 2 16,-3-4 5,2-2 0,-1-3-12,-2 0 8,0 0 2,-2-10 12,0 0-6,1 0-12,-4 0 2,0-3-3,0 1 13,0-1-3,2 2-2,2-2 1,-3 0-3,-1 5 15,1 1-6,1 6 13,0 1 2,2 2 14,-3 5 7,2 2 1,1 10 10,-7-15-9,5 10 5,2 5-9,-4-10 6,4 10-6,0 0-7,-5-8 3,5 8-4,0 0-4,0 0 2,0 0-8,0 0 11,0 0-2,0 0-8,0 0-3,0 0 7,2 37-8,1-22 0,0-4 6,0 8 16,0 0-1,1 0 2,-2 0 2,2 6-5,2 2-2,-2-1 0,2-3-7,-1-2-1,1 2-4,4 2 1,-2-1 1,-2-6-10,3 1 10,1-3-2,1-2-4,4 9 2,-5-11-11,2 3-7,2-3-13,-1 1-10,2-1-26,-5-8 12,3 1-16,0 0-15,0-1-8,-1-1-12,1-1-17,-3 1-90,-10-3-220,16 5 97</inkml:trace>
  <inkml:trace contextRef="#ctx0" brushRef="#br1" timeOffset="429076.7303">8889 17423 98,'0'0'96,"0"0"-12,-5-8-6,5 8-11,0 0-12,-9-9-7,9 9 0,-3-7 2,3 7 0,-11-5-4,11 5-4,0 0-9,-10-3 1,10 3-6,0 0-4,-20 3 10,12 2-19,-2 0 3,-1 2 0,2 0-8,-2 2 1,2-1-2,-4 4 8,4-3-12,0 1 8,0 5-8,-1-1 3,3 1 9,0 2-8,1-3 2,-2 3-2,4 0 2,2 2 6,1 0 5,2 6 8,1-6-6,5 5-6,-1 1 3,4-2-7,-1 0 2,5-1 1,-6-2-4,6 1 33,1-1-5,3 1-4,0-4-4,-1-4-4,-1-3-5,5 1 1,-3-2-1,1-3-2,0 0-3,3-5-3,-3 1-1,1-4-3,-3-3-2,2-3-6,5-4-3,-1-2 6,-6 2 0,3-7-14,0-1 7,-4-2-2,2 3 0,-1-6-9,-3 4 17,-1-1-11,-4 6-2,1-2 12,-1 1-9,-5 1 2,-1 5-1,0-5 5,0 8 7,-3-6 11,0 14-9,0 0 2,-8-24-3,5 20 2,-2-2-6,5 6 9,-12-5-6,12 5 12,-8-6-3,8 6-7,-8-4 6,8 4-4,0 0-4,0 0 4,0 0-4,-15 1-2,15-1 0,0 0 5,-3 14-6,3-14 5,-1 15-6,1-5 5,3 6-1,-2-1 0,0 2-1,4 1-1,1-4-6,0 2 5,0 1-6,1-2 8,0 0-6,-1-1 1,1-4-1,1 4 2,0-7-1,3 1-8,-5 0 1,5-5-1,0 2-1,-1-2 2,-10-3 0,22-1-11,-13-3 4,3 1 3,0-3 2,-2-1-8,0-1 5,1-4-5,-4 2 5,3 2 2,-2-6-3,-3 3 8,2 0-9,-3 1 5,2 1 3,-4 2-1,-2 7 9,4-13 3,-4 13 3,3-12 15,-3 12-12,2-9-1,-2 9-2,0 0 1,0-12-2,0 12 2,0 0-7,0 0 1,0 0 1,0 0 2,0 0 3,4-8-11,-4 8 3,0 0-1,0 0-1,15 3-14,-15-3 12,0 0-2,16 5 0,-8 2 12,-1-2-10,2 4 3,4 1 2,-3 0-2,0 2 2,2 1-7,2-2 9,-2 3 0,0-2-5,0 1 9,-1-2-10,3-1 5,0-2-2,-2-4 0,-1 4-6,1-6 5,-1 1-1,1-2 1,-1-2 0,1-3 1,-3-1-1,2 0 1,-2-4 0,0-2 3,3-1-4,-3-3-3,-2 1 3,1-3 1,0-5-2,-3 5 7,-1-10-7,-1 3 3,1-3 1,-2 1-1,-4 0 0,1-4-1,2 3-3,-3-3-5,-2 1 8,1 2-2,-2 0-1,0 1 1,-1 1-2,2 8 5,-1-2-5,2 4 5,1 3 10,-2 0 5,1 3 7,-1 1-7,4 8 0,-6-10-1,6 10-3,-4-8 0,4 8-8,-2-4 3,2 4-2,0 0-3,0 0 1,0 0-3,-11 10 2,9 0 2,-1 0-5,1 2 3,2 5-4,-3 0 4,3 3-3,1 3-4,2-3 0,1 8 3,0-3-1,2 1 0,3-2-3,0 1 0,-1-1 3,-2-7 0,8 10-1,-2-5 0,-2-6-1,1-1 2,1 1-1,0-3-1,1-1-1,-2 1-2,0-4-8,-1-2-6,2 1-6,-1-1-4,5-1-7,-5-3-7,-1 2 5,1-3-12,-11-2-12,32 0-14,-21 0-3,2-2-16,-1-3-31,-1 0-18,0 1-113,-11 4-277,19-13 123</inkml:trace>
  <inkml:trace contextRef="#ctx0" brushRef="#br1" timeOffset="429416.9414">9647 17452 122,'0'0'151,"0"0"-4,0 0-16,0 0-12,0 0-11,28-12-1,-16 7-15,4-3-10,1-2-12,9-3-2,-1 3-4,-1-3-14,-2 0 3,4 3-5,-3-4-11,-3 6 6,-2 0-21,2 1 9,-3 0-22,2-1-11,-2 1-24,-6 3-22,8-3-40,-8 4-38,-1 0-85,-10 3-228,15-9 100</inkml:trace>
  <inkml:trace contextRef="#ctx0" brushRef="#br1" timeOffset="430120.7358">10685 17229 44,'0'0'124,"0"0"-14,0 0 0,-2-9-17,2 9-13,0 0-2,0 0-4,0 0-2,0 0-2,0 0 3,0 0 5,7 25 2,-5-12-6,1 4-10,1 9-7,1 1 5,-3-2-2,2 4-20,-2 2 2,1 1-1,1 4-6,-1-7-4,1 5 1,-2-3-17,4 0-10,-2-1-14,-1-4-16,1 3-13,-2-12-12,1 0-1,-2-5-30,2 0-12,-1-3-10,0-2-10,-1-3-68,-1-4-194,0 0 86</inkml:trace>
  <inkml:trace contextRef="#ctx0" brushRef="#br1" timeOffset="430951.7496">10454 17411 21,'0'0'164,"-11"-7"-15,11 7-16,-6-8-12,6 8-14,0 0-7,0 0-8,0 0-13,4-9-4,-4 9-10,16-6-17,-2 2 11,4-1-8,0 1-6,2-2-20,7 1 8,3-4 5,-2 1-10,1-1-6,2-1 5,-1 0-12,2-5 2,0 4-2,0-1-1,0-3-6,-1 3 6,1 2-5,-3-2 3,-2 5-7,-9 5 0,-4 0-4,-2 1 3,-2 4 3,-10-3-8,13 12 7,-11 0-4,-2 5 4,-4 0 3,2 0 1,-8 10 5,1-3-5,1 2-2,-2-2 0,2 2-3,2-2 4,2-4-1,3-2-1,-2-2-5,3 4 0,4-3 1,-2 2 1,4-2-5,-3-1 3,5 2-1,-2-4-8,0 1-5,1-5-5,7 1-4,-5-3-6,0 2-4,3-6-1,-2 1 4,0 2 0,-1-4-9,-9-3 9,14 3-3,-14-3 6,14 0-3,-14 0 6,12-3 2,-12 3 3,7-8 2,-7 8 10,4-7-6,-4 7-3,2-12 9,-2 12-4,0-10 4,0 10 2,-2-16 6,2 16 2,-2-12 6,2 12 8,1-17-1,0 9 5,-1 8-8,4-9 8,-4 9-12,6-10 1,-6 10 15,11-5-3,-11 5-5,15-2-2,-4 2 1,-11 0 1,23 4-9,-11-1 6,4 0-8,1 4 9,1-5-7,-1 4 3,1-2-8,-2-1 7,5 4 0,-2-5-3,0 3-6,0-3 2,0 1 11,1-1-14,0-2 6,-2-3 1,1-1 4,0 1-4,0-4-3,0 0 2,-2-1-3,-3-3 4,3 1-6,-3-2 1,-1-2-1,1-1 6,-3 2-6,2-3 3,-5-1-4,1-2-4,-3 1 4,-1 1-12,-2-3 5,3 4-1,-7 0 3,-1 4 0,1 1-3,-1 1 1,-5 1 14,2 1-10,5 8 7,-15-9-3,6 7-1,9 2 4,-22 3 2,8-1-9,3 5 0,-6 1 1,2 1 8,-2 0-3,3 1 2,5-3-1,-2 5 0,3-7-4,1 7 8,1-3-3,0 3 1,1 1-2,1 2-6,0 0 12,4-1-5,-3 2 4,6-1-6,1 2-4,1 1 3,0-3 3,4 1-4,1 0 0,2-1 3,0-1-5,1-1-3,4-1-1,-3-3-13,2 1-8,4-3-11,-3-4-19,5 4 4,-1-6-17,7 0-16,0-2-13,-9-3-23,10 0-101,-11 1-236,3 0 105</inkml:trace>
  <inkml:trace contextRef="#ctx0" brushRef="#br1" timeOffset="431809.029">12401 16861 61,'0'0'184,"-4"-12"-19,4 12-18,0 0-17,0 0-12,0 0-2,0 0-11,0 45-3,1-17-10,-1 5-7,4 2-5,-5 11-32,3 5-3,-3-3-8,4 0-4,0 0-2,4-1-7,-3-11 3,0-3-5,2-3-1,4 2 3,-5-4-10,6-2-6,-4-6-1,1-5-15,1-1 1,-3-2-1,-1 0 0,3-7-8,-6 2-7,2 3 1,-1-7 3,1 2 0,-4-5 0,0 0-7,0 0-8,0 0 6,0 0 6,0 0-5,0 0 1,4-22 5,-3 15 4,-1-3 8,1 0-7,1 0 2,-2 0 2,2-1 4,3 3 3,-2-1-1,-1 3 3,3-2 5,-1 5-12,3-3 15,0 2-7,2 0 8,-9 4-1,24-3 3,-11 3-5,1 0 11,3 0-15,-3 2 8,0-1-6,2 3 6,-1 0-4,1-1 3,1 2 7,-4 2 0,-2-2 2,-1 2-7,0-1-11,-1 1 6,-2 2 12,-3-4-10,-2 3 9,1 2-4,-4-1-4,-2 1 5,-2 0 5,-2-1-16,-3 4 4,-1-6 6,1 0-3,-7 2-3,5-3 0,-1-2-3,-6 0 5,2-1-2,-1 1-7,2-1-20,0-3-5,-2 4-8,0-5-23,5 1-6,2 0-16,-2-3 4,3-1-19,-3-1-81,4 0-190,-3 2 85</inkml:trace>
  <inkml:trace contextRef="#ctx0" brushRef="#br1" timeOffset="432953.9103">13118 17246 35,'0'0'143,"-17"3"-18,17-3-12,-18 5-11,9-1-12,-2 5 2,-1-2-17,1 6 5,-3-1-9,2 10 2,0-7-9,3 1-3,-2-1-7,4 4 1,0-2-16,0 7 5,1-7-10,2 0 1,3-5-7,0 3-2,1-5-15,2 0 10,-2-10-4,7 14-2,-1-7 3,1 0-16,3-4 6,-10-3-16,15 2-8,-15-2 0,21-5-4,-10-2 1,-2 2-3,5-7 2,-3 4-6,0-5 7,-1 0-5,-2-1 3,1 4 1,-4-2 3,0 2 6,-1-4 6,-3 5-12,0-2 13,-1 11 3,2-16-3,-2 16 7,-3-10 7,3 10-9,0 0 6,-8-7 6,8 7 3,0 0-7,0 0-1,0 0 4,0 0 7,0 0-5,0 0-5,-17 17 0,17-17 4,0 0-3,6 16 2,-6-16-2,9 14-2,-3-3 4,1-3-7,0-2 6,2 3 9,2 2-9,-1-2-9,1 0 8,0-1-3,0-3-6,1-2 5,-4 4-6,3-2-5,-1-1 0,-2-3-8,-8-1 3,17 0-8,-17 0 1,17-5-3,-8 0-3,0-3 16,-1 1-8,-3-1 5,1-1 2,3-1-2,-5 3 7,0-2-9,2 2 10,-1-2 0,-5 9 9,9-9-14,-9 9 15,5-9-4,-5 9 4,8-4-6,-8 4 16,0 0-11,15 2 7,-15-2 1,14 7 6,-6 0-8,1-1 3,0 3-7,1 2 0,4 0 5,-2 1-10,-1 2 2,-2-7-1,3 7 4,-1-4-3,-1 0-3,-2-3 3,0 0-1,0-2-2,0 5 2,-3-6-2,-5-4 4,9 6 0,-5-1-10,-4-5 6,0 0 1,0 0-9,0 0-5,0 0-11,0 0-11,0 0 9,0 0 15,0 0-20,0 0 3,0 0 0,-38-10-3,38 10 3,-18-8-5,7 1 6,3 2 12,0-2-4,3 2 1,5 5 4,-8-14-2,8 14 4,0-12-2,0 12 2,4-12 14,-4 12-1,10-17-1,-2 11 2,1 0 5,1 1-4,2-1-4,5-3 13,-2 3-15,4-1 10,-5-1-9,5 1 16,-2 0-8,2-4-3,0 4 7,4-7-7,-2 6 0,0-6-4,-2 4 1,-2-2-3,1 1 5,-1 0-2,-1 0 2,-3 1 0,0-3 3,-3 7 5,-1-4 2,-1 2-2,0 1 10,-3-1-10,-5 8 11,6-10 2,-6 10-2,2-11-2,-2 11-3,0 0 0,-2-12 0,2 12-13,-6-12 8,6 12-5,-7-9 6,7 9-11,-8-7 9,8 7-6,-11-6-1,11 6-4,-11-5-2,11 5 4,0 0-2,-14-2-2,14 2 0,0 0-2,-15 7 2,15-7 10,-14 9-14,5 1 14,3-2-8,-2 1 1,4 1-2,-5 4 5,1-1-4,5 3 5,-2-1-4,0 3 2,2-5 1,2 4 1,-1-2-12,4 2 8,0 0-3,0-2 6,1-4-2,4 6 2,-2-2-2,0-4-2,3 0 9,4 1-11,0 2-2,-2-4-12,8 0-7,-3-1-12,1 1-9,-2-1-13,4-4-9,1 0-3,-3 2-17,3-2 1,-2-2-15,1 0-7,1-1-72,-6-2-192,0-1 85</inkml:trace>
  <inkml:trace contextRef="#ctx0" brushRef="#br1" timeOffset="434071.9593">14545 17128 35,'-6'12'85,"-1"0"-6,1 5-8,-3-2-13,4 1-9,0-1 1,1-1-12,2-1 7,-2-1-12,0-1-1,1-2-9,4-1 9,-1-8-9,6 12 8,-4-9-14,-2-3 0,6 4-6,-6-4 2,0 0 2,18-11-6,-10 4 5,-2-2-6,1-1 3,-1-1 3,2-3-5,-4-2 6,-2 0-2,-2 0-4,0-1 12,0 0-3,0 2-2,-4-1-1,-2-2 8,4 1-3,0 5 1,-2-5 3,1 2-7,-1-1 11,2 6 3,0 0-3,2 10-3,2-17-6,-2 17-8,4-14 1,-1 7-4,3-1 5,2 1 0,1 4 3,1 1-5,-3 2 5,4 2 2,0 1 5,1 2 2,3 5 1,0 1-1,2 4 1,-3-1-4,3 9-2,2-2 11,-4 4 0,1 1-17,-1 0 10,0 2 2,-1 1-5,3 1 5,-4 0-5,8 12 5,-9-11-2,2 4 1,-2-3-1,6 12-2,-3 2-4,1-3-3,-7-9 1,7 10 4,-3 3-7,0-2 1,-3-11-3,3 12 31,-9-10-2,0-1-5,4 1-8,-3-1 2,-1-3-2,-4-32-5,6 58 0,-6-31-7,0-27-1,-4 36-2,4-36-5,0 34-5,0-34 2,0 0-7,0 0 9,-5 36-5,5-36-4,0 0-5,0 0-12,0 0-14,0 0 0,0 0-6,0 0 5,0 0-8,0 0 0,-24-13 6,24 13 3,-5-23-7,-1 6 5,2 0 4,-4 0-4,2-3 11,-1 0-8,-2-2-2,-1-1 4,-2-3-2,0 4 2,-4 2 2,3-1 0,0 6 5,-3 0-2,2 4 9,-3-2 2,0 4 14,-1 2-9,-3 2 8,0 2-7,0 2 6,-1 1 3,-4 2-11,5 0 13,1 0-4,0 4 6,-1-2 2,-1 1 7,4-3-4,4 0 16,1 1 0,2 0 6,-1-3-9,12 0 11,-15 2-7,15-2-3,0 0 1,-14-5-6,14 5 2,0-8-12,0 8 12,0 0-3,16-26-11,-5 13 2,3-2 2,3 1 0,6-4-4,4-1 1,2 4-1,1-2-1,-3 0-3,5 2 8,1 1-6,-1-2-2,3 2 10,-1 0-11,-1-1 4,1 3-1,-1 1-1,-1-2-1,-1 1-18,1 1-3,-3 0-10,-2 1-4,0-1-4,-2 3-16,-7-1-21,0 3-3,-2 0-17,-3 3-16,1-4-94,-5 4-220,-9 3 98</inkml:trace>
  <inkml:trace contextRef="#ctx0" brushRef="#br1" timeOffset="434611.9614">15910 16876 60,'2'15'117,"0"4"-7,0 0-7,3 10 4,0-2 12,4 6-5,-3-3-8,3 4-10,1 2-10,-4-2-3,3 2-33,-5-2-8,2 0-6,0 0 2,1-5-4,-1 2-14,1-4-4,-2-1-27,1-6-17,-4-2-17,-1 1-16,1-3-11,-2-1-22,0-1-77,-5-4-186,1-1 82</inkml:trace>
  <inkml:trace contextRef="#ctx0" brushRef="#br1" timeOffset="435391.687">15748 17128 19,'0'-5'149,"0"5"-16,2-15-15,-1 8-13,5 0-8,-2-5-6,6 4-7,1-6-14,0 2 1,3 0-11,1 0-4,1-1-9,2 1-1,4-4-6,-1 1-11,1 3 1,-4 0 3,9-1-11,-9 5 0,9-3-2,-7 6 1,1 2-2,1-1-5,-4 2 5,0 6-11,-1-1 5,-7 0-11,5 7 13,-4 1 4,-3 4 3,-4 2 1,0 6 4,-1-3 2,-1 9 1,-6-4-6,1 6 2,-1-1-3,0 0 5,-2 1-4,2-1-1,4-3-8,-4 1-1,3-3-7,-1 1 4,2-6 1,3-1 3,-3-1-7,4 0-2,0-1 4,2-2-5,-2-1 2,2-4-10,1 0-1,-3-1 2,2-2-16,0-2 0,1 0 2,-1-2 3,-1-3-2,-5 0-3,12 3 3,-12-3-15,10-3 0,-5-2-5,1-2 21,0-3-9,0 1 5,-1 0 0,1 0 0,-2-3-7,1 3 9,0 1 17,-1-4 4,-1 7 5,1-4-2,-2 4 0,-2 5-2,7-7-2,-7 7 3,9-4-6,-9 4 8,7 0-7,-7 0 1,0 0 2,15 4 1,-6-1-7,0 1 2,0-1 0,3 3 1,-1-4-3,0 1 3,3 1 0,-1-1 4,7 1-8,-4-2 9,4-2-6,-1 0 3,-4 0-9,5 0 8,-3-3-8,0-4 1,1 4 5,-1-1-1,-2-3-4,-3 0-6,1 2 5,-1-3-4,2-2-1,-2 3 5,-4-3-3,-1 1-1,-1 1 4,1-2-2,-2-1-6,-3-1-6,0-1 2,-4-1 6,0 0-12,-3-1-17,-2 0 15,1 1 0,-3 2 0,-3 0 1,4 4 10,-2-1-2,-3 4 2,2 1 9,-2 1-1,-1 0 11,-4 5 9,4 1-14,-1-1 10,1 1-7,1 4-2,-1 4 9,1 0-12,4 0 16,0 3 1,0 3 5,2 1 0,3-1-3,2 0 8,2 2-13,2 1 7,0-3-5,5 0-6,2 8 6,0-8-5,2-1 1,6 5 0,-2-7 1,7 1-2,0 2-4,-1-7-11,6 2-5,-1-5-21,2-2-6,-1 0-4,0 0-21,1-2-10,5-1-14,-2 0-22,1 0-68,-13-4-192,10-2 85</inkml:trace>
  <inkml:trace contextRef="#ctx0" brushRef="#br1" timeOffset="437391.7207">17526 17126 58,'-5'-13'90,"4"8"-2,1 5-16,-6-12 2,4 7-5,-2 0-13,4 5 0,-5-9-8,-2 6-1,7 3-6,-11-3-4,11 3-2,-13 3-1,3 0-9,1 4 0,-4 3-1,1 2 6,-3 2-7,0 0 4,-3 4 0,2 2 0,-1 2-3,3 1-2,-3 1-9,4-4 4,2-3-3,0 6 0,4-5-1,2 0 2,-1-3-7,4 1-1,2 2-2,0-8-4,2 5 6,3-6-4,-1 3 0,0-6-5,3 3 9,2-2-5,-3-4-2,2 0-1,2-3 4,2 0-6,-1-4 12,1 0-11,5-6 12,-3 1-16,1-1 6,-1-2 3,-1-3 5,-2 0-6,5-6-1,-7 2-6,3-3 13,-3-3-14,1-4 7,-3 0 3,3-1-2,-4-4-11,-2-1-1,1 3-9,-1-5-3,4-10-3,-8-1-12,4 12 6,0 3 6,-1-2 3,1 3-4,-1 3 5,-3 0 5,0 3-10,0 7 22,-3 3 2,1 3 12,-2 3 7,3 2 7,1 8 4,-4-14-4,4 14-5,-4-8-5,4 8 6,0 0-2,-9-7-6,9 7 9,0 0-13,0 0 12,0 0 15,-14 25-5,9-14-2,2 6 3,-5-1 5,6 2 7,-1 9 0,0 0 5,-2 2-3,3 3 1,2-2-5,0 4 6,0-2-13,0 2 5,0 0-8,4 0-1,2 2-1,1-2-9,3 0 3,2-2-6,-2-2-4,3 2 3,2-3-2,0-3-2,4-1 1,-2-4-11,1-4 9,1 3-2,4-5-1,0-4-2,4 2 3,-9-6-3,4-1 4,-1-3-5,0 0 1,6-1-4,-6-2-7,1-2 3,-4-4-7,2 1 9,-1-1-10,1-1 6,-1-3-4,-4 3 2,3-3 0,-3-1 1,-1-2-8,1 3 9,-3-4-1,-1 2 0,2-1-6,-5 1 4,-4 2-2,2-2 1,-2-3 0,-4 4 0,-1-1 1,0 0 4,-2 2-10,-3-4 3,-2-1-8,1 4 1,1 0 5,-1 0 1,-2 2 3,-1-3-5,1 5 5,0-3-6,-3 4 6,2-2 0,1 6 5,-1-3-10,-2 3 7,1-1-5,11 3 5,-21 3 2,10-2 2,-1 5-4,1-1-2,0 2 5,0 3 1,0 2 1,0 2-3,2 1 2,2-1-3,-1 3-1,2-2 3,2 0-2,1-1 3,5 0 4,-1 1-2,0-3 5,0-1-6,1 2 1,4-3-7,0 2 4,1-5-1,1 1 7,0-4-7,4 0 15,0-2-15,0-2 5,2-1-1,0-4 0,3 3-2,-4-3-10,2-5 3,3 2 1,-4-3-5,1-1 4,-3 0-11,0-3 1,0 3 4,-2-2 2,-1 4 3,-4 0-4,2 1 3,-2 0 8,-3 3-2,2-1 2,-1 2-1,-3 5-11,5-7 16,-5 7 0,2-7-9,-2 7 4,0 0-4,0 0 5,0 0 11,0 0-4,0 0-8,0 0 16,0 0-1,0 0 6,-7 28-1,10-23 5,-3 3-9,2 1 0,-1 0 6,3 2 16,-1 1-12,-2-3 4,4 2-7,0-2 0,-2 4-6,5-4 2,-2 3-3,0-1 2,3-3 6,0 2-2,0-3-6,-1 1 8,1-1-14,-1-3 3,-1-1-5,3-2 1,-10-1-8,14-1 4,-6 1-8,1-5 0,1 0-2,-4-2 0,2-2 3,0 1-3,-2-4-5,0 1 6,2-5-9,0 1 7,-2-3 1,0 8 9,1-5-8,-3 3 8,-2 3-4,0 1 10,0 1 7,1 1 2,-3 6-2,2-9 1,-2 9-7,5-5 4,-5 5-5,0 0-1,0 0 2,0 0-2,0 0 2,0 0 0,11 12-9,-9-7 6,-2-5 0,4 11-4,-1-5 1,-1-1 7,1 5-6,-1-1 0,2 0 2,-3 0 1,1 2-5,-1-3 2,0 5-3,0-5 3,1 2 3,-4-2-4,0 1-1,2 0 2,1-1 0,-1-8-9,1 10-2,-1-10-6,0 11-4,0-11 8,0 6 2,0-6-3,0 0-1,0 0-4,0 0 1,0 0-10,0 0 9,0 0-3,0 0 7,0 0-5,3-26-1,0 17-4,-1-2 11,2 0 2,0 3 1,0-4 3,1 2 4,-3-2-10,1 3 9,2-4-4,-1 4 11,-2 1 0,0 0-2,2 2-2,-4 6 8,0 0-4,5-15-6,-3 12 11,-2 3 0,3-5-13,-3 5 4,0 0-1,0 0-2,0 0 4,5-6 2,-5 6-1,0 0 4,0 0-8,0 0 2,0 0-1,9 14 1,-8-10 0,-1-4 1,5 13-4,-2-7 5,-2 0 5,4 4-5,-2-3-3,-2 2 7,1-3-5,1 2 0,1-2-4,-2 1-8,-2-7-8,4 10-8,-4-10 0,3 10 5,-3-10-6,0 0 6,5 8-2,-5-8 5,0 0-4,0 0 9,0 0 0,0 0-3,0 0 11,0 0-2,0 0 3,8-31-10,-7 21 10,-1 10-21,-1-22 10,1 11-9,0-3 0,1-1 9,0 0-2,3-2 3,-1 6 1,-2-1-2,3-1 6,-2 1-5,2 2 14,-4 10-6,10-21 5,-5 13-1,-1-1 8,-4 9-12,13-15 7,-2 9-6,-3-2 1,4 3 2,-12 5-2,19-10 6,-10 8-3,-9 2 0,16-2 2,-16 2-1,17 2 6,-8 0 0,-9-2 2,15 9-6,-5-3 6,-3-1-4,2 3 4,-3-1 0,2 2 7,-2 1 1,1 2 8,-1 2-18,1 1 14,-3 0-8,2 1 10,-1-1-12,-1 3 7,-1-4-10,3 2 6,-5 0-8,3 0-5,-3-3 6,-1 2 2,0-3 6,2 2-16,-2-3-9,0 2-6,-1-1-15,2-1-9,-2-1-6,1-1-23,0 0-17,0-9-68,0 13-169,0-13 74</inkml:trace>
  <inkml:trace contextRef="#ctx0" brushRef="#br1" timeOffset="440162.907">6923 18376 90,'0'0'87,"0"0"-9,0 0-6,0 0 3,0 0 3,0 0-7,0 0 3,0 0-9,0 0 1,0 0 0,-22-33-9,22 33 11,0 0-18,0 0 4,0 0-16,-29-10-6,29 10 3,0 0-1,0 0-5,0 0-7,-40-4 3,40 4-8,0 0-1,0 0-2,0 0-5,0 0 5,-50 19-3,50-19-5,0 0 7,-22 21-8,22-21-2,-13 22 0,13-22-1,0 0 9,-16 42-9,16-42 11,-6 33-14,6-33 4,-4 33 1,4-33 1,4 36-3,-4-36-2,5 35-5,-5-35 7,11 32-7,-11-32 4,17 25-3,-17-25 7,18 20 2,-18-20-4,22 15-3,-22-15 2,0 0 2,33 12 0,-33-12-2,0 0-5,0 0-2,48-10-12,-48 10 8,30-17-7,-30 17 1,19-21 7,-19 21-9,18-24 0,-18 24-1,13-29 7,-13 29-4,6-33 4,-6 33 9,6-33-8,-6 33 3,0 0 3,-1-41 2,1 41-1,0 0 2,0 0 9,-4-37-6,4 37-2,0 0-1,0 0 7,0 0-14,0 0 12,0 0-8,0 0 4,0 0 0,8-31-6,-8 31 3,0 0 3,0 0-2,0 0 8,0 0-5,0 0-2,0 0 5,0 0 3,0 0-3,0 0 7,71 43 5,-71-43-7,23 24 8,-23-24-3,23 25-1,-23-25-2,21 27 0,-21-27-1,22 28-1,-22-28-5,20 25-1,-20-25 3,18 24 1,-18-24-5,15 16 7,-15-16-1,0 0 0,24 24-4,-24-24-2,0 0-1,21 11 6,-21-11-5,0 0-1,0 0 8,0 0-3,0 0 0,0 0 0,0 0-1,56-22-4,-56 22-2,0 0 3,24-32 4,-24 32-1,15-26-1,-15 26 0,12-34 0,-12 34 0,7-39-3,-3 11-1,-4 28 7,3-45-5,-3 45 0,0-53-3,0 53 1,-2-41-1,2 41-3,-4-33 9,4 33-3,0 0 13,-8-32 5,8 32-1,0 0-2,0 0 1,0 0 1,0 0-3,-17-20 1,17 20-9,0 0 5,0 0-2,0 0-1,0 0-8,0 0 1,0 0 5,0 0 1,0 0-1,0 0 5,0 0-5,-13 85 3,13-85-3,7 40 5,-7-40-5,16 42 6,-9-18-3,2 1 1,-9-25 4,19 48-1,-11-28-5,2 4-1,6-2 2,-16-22 1,19 35-2,-8-17 2,-11-18-3,27 26-2,-11-13 2,-16-13-6,29 21-1,-29-21-7,36 15-11,-36-15 0,39 6-12,-39-6-5,41 0-10,-41 0-14,42-6-14,-42 6-14,48-15-13,-29 5-20,-19 10-62,34-18-197,-34 18 88</inkml:trace>
  <inkml:trace contextRef="#ctx0" brushRef="#br1" timeOffset="440503.7478">7249 18436 16,'0'0'142,"0"0"-17,0 0-6,0 0-13,0 0-14,0 0-12,0 0-4,0 0-11,0 0 0,0 0-16,84-32 1,-64 26 0,-20 6-7,58-19-3,-27 9-1,-1-1-5,5 1-10,-6-3 1,4 1-12,1-2-20,1-1-15,-1-2-29,-1 2-18,-3 3-29,-3-3-70,-6 2-182,-21 13 81</inkml:trace>
  <inkml:trace contextRef="#ctx0" brushRef="#br1" timeOffset="443119.7912">8602 18366 12,'0'0'69,"0"0"-3,0 0-5,27-31-3,-27 31-3,0 0-8,23-20 0,-23 20-3,0 0-14,25-15 12,-25 15-10,0 0-1,0 0-2,39-6 3,-39 6-7,0 0 1,0 0 2,0 0-2,48 20-4,-48-20 1,18 14-5,-18-14 0,0 0-1,27 29 6,-27-29-6,15 18-8,-15-18 0,0 0 1,17 30 4,-17-30-5,0 0 7,10 25-13,-10-25 3,0 0 0,0 0-3,0 0 5,-4 36-4,4-36 4,0 0-13,0 0 0,0 0 1,0 0 4,-28 28 2,28-28-10,0 0-4,0 0-6,-29 10 8,29-10-3,0 0 3,0 0 2,0 0-6,0 0 13,-35 7-8,35-7-3,0 0 2,0 0 7,0 0 1,0 0 6,0 0-4,0 0-1,0 0 7,0 0-4,0 0 9,0 0-3,0 0 6,0 0 13,86 13-8,-86-13 0,23 12-3,-23-12 1,27 17 0,-27-17-1,24 19 4,-24-19-1,17 17 5,-17-17-3,0 0-1,21 29 5,-21-29 1,8 26-3,-8-26 3,0 0-2,-3 39 1,3-39-3,0 0-1,-15 40 1,15-40-8,-13 21-1,13-21 36,0 0-6,-20 26-6,20-26-3,0 0-2,-28 17 0,28-17-8,0 0-2,-29 6-9,29-6-3,0 0-3,0 0-10,-43-3-4,43 3-17,0 0-3,0 0-5,0 0-1,-34-17-7,34 17-9,0 0-19,0 0-11,0 0-25,0 0-16,-21-18-63,21 18-199,0 0 88</inkml:trace>
  <inkml:trace contextRef="#ctx0" brushRef="#br1" timeOffset="443551.9201">9214 18492 111,'0'0'127,"0"0"-14,0 0-11,0 0-14,0 0 10,0 0-7,0 0-5,0 0-1,0 0-8,0 0-5,-12 41 2,12-41-2,0 0-4,0 0 5,0 0-6,0 0-5,0 0-8,0 0-8,0 0 2,0 0-7,0 0-6,0 0-1,0 0-4,0 0-7,0 0-7,0 0 4,-42 0-2,42 0-5,0 0 6,0 0-12,0 0 3,0 0 7,0 0-9,-36-34 2,36 34-5,0 0 4,0 0-8,0 0 1,0 0 0,0 0-2,0 0 0,0 0-3,0 0 3,0 0 0,0 0-2,0 0-2,0 0 4,0 0 8,0 0-10,0 0-8,0 0 11,0 0-2,0 0-14,0 0-9,0 0-12,0 0-12,0 0-16,39 78-17,-39-78-18,0 0-21,30 11-119,-30-11-260,0 0 116</inkml:trace>
  <inkml:trace contextRef="#ctx0" brushRef="#br1" timeOffset="444435.2714">9634 18337 81,'0'0'79,"0"0"-12,0 0 1,0 0-9,0 0 9,0 0-17,35-31-2,-35 31-1,0 0-9,34-2-1,-34 2-5,0 0 8,0 0-8,53 12 12,-53-12-11,27 13-2,-27-13-5,28 20 6,-28-20 5,18 20-13,-18-20 1,0 0-3,20 29-3,-20-29-5,8 22 5,-8-22-2,0 0 1,2 33-7,-2-33-4,0 0-6,0 0 7,-18 37 0,18-37-2,0 0-1,-16 25-3,16-25-14,0 0-1,-21 16 10,21-16-10,0 0-2,0 0-2,0 0 7,0 0-5,-32 7 5,32-7-5,0 0 9,0 0-4,0 0-2,0 0 23,0 0-20,0 0 1,0 0-2,0 0 4,0 0-6,0 0 4,0 0 2,0 0 4,0 0 1,0 0-2,0 0 0,0 0 0,0 0 3,0 0 0,0 0 6,0 0 8,92 3 2,-92-3-3,0 0-2,27 14 2,-27-14-1,0 0 10,26 15-6,-26-15 7,0 0 0,13 21-7,-13-21 0,0 0 0,10 29 0,-10-29 0,0 0 3,-1 35-7,1-35 1,0 0 1,0 0-1,-20 52-12,20-52 10,-16 23-8,16-23 6,-17 18-9,17-18 13,0 0-11,-29 24 1,29-24-11,0 0-7,-25 15-13,25-15-13,0 0-8,-26 11-10,26-11 34,0 0-17,0 0-25,0 0-16,0 0-83,0 0-178,0 0 79</inkml:trace>
  <inkml:trace contextRef="#ctx0" brushRef="#br1" timeOffset="444923.2407">10254 18281 47,'0'0'86,"0"0"-8,0 0 2,0 0-14,0 0-7,-13 51-13,13-51 12,0 0-7,0 0-11,10 41-4,-10-41 1,0 0 10,19 31-16,-19-31 10,16 18-3,-16-18-11,24 19 0,-24-19-2,28 15 9,-28-15-21,34 14 11,-34-14-13,35 11 11,-35-11-9,38 6-1,-38-6 2,30 8-5,-30-8 6,35 7-8,-35-7 0,0 0 4,37 8 1,-37-8-12,0 0 11,33 13 5,-33-13-4,0 0 5,22 13-11,-22-13 10,0 0 11,0 0-20,16 24 12,-16-24-3,0 0-15,0 0 5,0 0 4,-5 46-8,5-46 7,0 0-6,-18 43-7,18-43-21,-19 28-10,19-28-29,-20 26 40,20-26-45,-26 24-31,26-24-64,-27 17-177,27-17 79</inkml:trace>
  <inkml:trace contextRef="#ctx0" brushRef="#br1" timeOffset="445211.8088">10197 18340 69,'0'0'99,"29"-41"3,-29 41-5,33-25-13,-10 11 2,3 2-18,1-3-2,1 2-7,-1 4-5,1-3-5,-28 12 4,53-14-22,-53 14 3,39-3-7,-39 3-7,38 1-19,-38-1-14,0 0-8,45 10-18,-45-10-9,25 9-17,-25-9-11,0 0-48,28 17-132,-28-17 59</inkml:trace>
  <inkml:trace contextRef="#ctx0" brushRef="#br1" timeOffset="446119.7937">10796 18331 42,'0'0'129,"0"0"-13,0 0-10,0 0-16,0 0-7,0 0-2,0 0-12,0 0-8,0 0 1,0 0-16,0 0 9,39 25-10,-39-25-4,0 0 2,23 17-3,-23-17-6,0 0 3,21 28-6,-21-28-1,11 22-4,-11-22 2,0 0-7,15 37-3,-15-37-4,6 22-19,-6-22 18,0 0 7,7 35-6,-7-35-1,0 0-5,0 0-2,-1 37 4,1-37-1,0 0 2,0 0-1,0 0 0,0 0-3,0 0-8,0 0 3,0 0 1,0 0-8,0 0 2,0 0 7,0 0-7,0 0-1,0 0-5,0 0 2,0 0 6,0 0-2,0 0-6,-19-98 7,19 98-4,1-35 20,-1 35-9,0 0 13,7-49-5,-7 49 4,9-27 0,-9 27 3,0 0-2,7-30-1,-7 30 0,0 0 7,13-23-8,-13 23 2,0 0-2,0 0-7,18-21 5,-18 21-6,0 0 2,0 0 3,0 0-7,29-16-4,-29 16 6,0 0-7,0 0 5,0 0 0,0 0-17,40 4 13,-40-4 1,0 0 4,0 0-8,35 25 6,-35-25-5,16 19 3,-16-19-1,0 0 4,27 30-9,-27-30-4,13 21 12,-13-21 5,18 29-10,-18-29 7,12 21-1,-12-21-7,0 0 6,17 29-2,-17-29-5,0 0 2,0 0-12,10 25 4,-10-25-5,0 0 4,0 0 0,0 0 2,0 0 3,0 0 9,0 0-13,0 0 4,0 0-3,0 0 3,0 0-3,0 0-5,0 0 14,0 0-4,0 0-3,0 0 2,0 0 6,0 0-9,0 0 6,0 0 4,0 0-9,-21-93 7,21 93-3,0 0 3,6-40 4,-6 40-6,9-28 2,-9 28 6,0 0 0,15-34 5,-15 34-3,13-21-7,-13 21 2,0 0 5,17-23-8,-17 23 7,0 0 0,19-20-4,-19 20-4,0 0 3,0 0-1,0 0 1,29-14-4,-29 14 1,0 0 3,0 0-3,0 0 4,0 0-4,0 0 1,0 0-1,0 0-3,56 19 6,-56-19-4,0 0-3,22 24 9,-22-24 0,13 20-9,-13-20 6,0 0-3,15 32 9,-15-32-12,10 24 0,-10-24 6,11 29-3,-11-29 7,9 24-8,-9-24-3,0 0-12,10 34 6,-10-34-9,0 0 8,4 30-10,-4-30 5,0 0-16,0 0 0,-2 37 3,2-37-13,0 0-13,0 0-14,-2 38-14,2-38-5,0 0-7,0 0-13,-12 39-73,12-39-196,0 0 87</inkml:trace>
  <inkml:trace contextRef="#ctx0" brushRef="#br1" timeOffset="447362.9314">12388 17989 41,'0'0'136,"-9"-3"-8,9 3-17,-11 3-8,11-3-12,-13 7 2,5 2-8,-1-1-9,9-8 3,0 0-11,-18 41-6,18-41-7,-7 35-2,7-35-7,0 43-3,0-43 1,6 52-5,-2-25-7,2 3 6,-1-1-3,4-1-7,-1 6-1,2-1 0,2 0-5,-2-1-2,2 1-1,-1-1-2,0-1 2,1 0-6,-2-1-4,0-4-2,4 1-2,-3-2-11,-11-25-1,23 33-1,-23-33-15,16 24 0,-16-24-4,22 15-3,-22-15 2,0 0-1,28 11-2,-28-11 5,0 0 1,0 0 5,0 0 0,0 0 3,52-31-5,-52 31 10,18-23 3,-18 23-4,17-30 7,-17 30 0,14-31-4,-14 31 0,8-27 5,-8 27 0,0 0 3,11-32 17,-11 32 4,0 0 6,0 0 5,7-26-5,-7 26 0,0 0-3,0 0-6,0 0-3,0 0-1,0 0 3,0 0-3,0 0 1,0 0-6,0 0 2,0 0 2,0 0 10,0 0-6,0 0-4,47 58-1,-47-58-1,17 26 1,-17-26-2,21 28 1,-21-28-2,22 21 2,-22-21-5,24 18 4,-24-18-6,27 16 5,-27-16 2,32 8 0,-32-8-3,0 0-1,45 3-1,-45-3 3,0 0-2,46-14-5,-46 14 6,32-17-3,-32 17 2,28-21-3,-28 21 5,25-27-3,-16 11-2,-9 16 2,17-30-4,-17 30 3,8-28 3,-8 28-3,0 0-1,0 0 2,-9-44 1,9 44-7,0 0 2,-28-22 5,28 22-7,0 0 2,-47-8-7,47 8-3,-40 5-14,40-5-14,0 0 3,-62 13 1,62-13-13,-38 12-4,38-12-14,-33 11-16,33-11-8,-26 11-7,26-11-17,0 0-64,-36 11-192,36-11 85</inkml:trace>
  <inkml:trace contextRef="#ctx0" brushRef="#br1" timeOffset="447678.203">12300 18281 5,'0'0'116,"0"0"-18,0 0 1,47-10-11,-47 10-10,0 0-6,41-5-12,-41 5 5,33-6-17,-33 6-4,39-8 8,-12-1-13,-27 9 0,51-12-6,-25 0-8,1 2-21,1 0-18,0-4-12,2 2-27,-4 0-17,2 1-64,-28 11-145,35-21 64</inkml:trace>
  <inkml:trace contextRef="#ctx0" brushRef="#br1" timeOffset="448241.8411">13550 18079 115,'-5'-5'155,"5"5"-15,-8-3-12,8 3-16,0 0-11,0 0-5,0 0-6,0 0-5,0 0-7,0 0-7,0 0-5,0 0 0,-7 66-6,7-66-4,0 0-2,16 58-7,-10-40-4,-6-18-4,15 50-3,-8-25-2,-7-25-5,11 52-2,-5-27-3,1 1 0,-7-26-18,8 43-12,-2-19-19,-6-24-49,7 37 5,-7-37-25,0 0-11,3 40-15,-3-40-96,0 0-232,0 0 104</inkml:trace>
  <inkml:trace contextRef="#ctx0" brushRef="#br1" timeOffset="449171.7667">13355 18306 150,'0'0'131,"0"0"-10,0 0-13,0 0-9,0 0-8,0 0-12,15-64-6,-15 64-8,21-29-3,-21 29-7,35-30-5,-14 12-5,0 2-3,2-2-7,2 0-6,0 5 0,3-2-1,0 3-10,0 1 3,-1 1-1,0 3-3,-9 2-4,-1 5 10,1-2-18,-4 2 5,-14 0 1,22 7-5,-22-7-7,0 0 13,0 0 2,32 29 5,-32-29 2,9 24-3,-9-24-3,6 33-1,-6-33 8,2 38 2,-2-38-5,2 38-5,-2-38 2,5 46-6,0-19 0,-5-27 2,11 52-2,-4-25 2,0-1-5,-7-26-6,15 42 4,-6-16-4,0-3-6,-9-23-11,20 40-4,-11-23-3,-9-17-17,21 27 4,-21-27-8,16 23-2,-16-23 1,0 0-4,16 19-1,-16-19 2,0 0 19,0 0-8,0 0 7,0 0-3,0 0 5,0 0-1,0 0 12,0 0-5,0 0 0,0 0 2,0 0 4,0 0 13,0 0 15,0 0-8,0 0 16,11-82-1,-11 82-2,0 0-17,9-26 18,-9 26-1,0 0-4,13-21 4,-13 21-3,0 0 10,0 0-4,29-15-8,-29 15 4,0 0 0,0 0-6,0 0-4,54 9 3,-54-9-2,0 0 4,0 0-7,45 18 8,-45-18-3,25 10 2,-25-10-3,29 9 5,-29-9-8,0 0-3,41 10 6,-41-10-4,31 5-3,-31-5 8,0 0-6,45 4 0,-45-4 2,35-1-2,-35 1 3,0 0 0,44-6-4,-44 6 2,31-6 3,-31 6-7,30-11-3,-30 11 5,29-9 0,-29 9 4,0 0-4,33-16 6,-33 16 4,0 0-9,27-16-4,-27 16 7,0 0-3,13-19-1,-13 19 4,0 0-6,0 0 6,11-31-7,-11 31 1,0 0 4,0 0-1,0 0-6,-9-42 1,9 42 6,0 0-3,0 0-4,-17-34 5,17 34-6,0 0 4,-21-24-7,21 24-1,0 0 9,-24-18-3,24 18 1,0 0 2,-25-13 0,25 13-4,0 0-5,0 0 7,0 0 1,0 0-1,-51 11-1,51-11 5,0 0 3,0 0-1,-27 28 7,27-28-6,0 0-6,-14 29 0,14-29 9,0 0-6,0 34-1,0-34 5,0 0-4,0 0 2,14 54 0,-14-54 0,10 27-3,-10-27-1,15 25 2,-15-25 0,17 25-2,-17-25 5,21 25 2,-21-25-6,23 22 2,-23-22-3,25 20 0,-25-20-4,30 17 6,-30-17 2,25 14-1,-25-14-6,0 0-3,41 8-8,-41-8-4,0 0-6,38 3 0,-38-3-21,0 0-4,0 0-21,51-9 0,-51 9-17,0 0-15,34-12-74,-34 12-189,0 0 84</inkml:trace>
  <inkml:trace contextRef="#ctx0" brushRef="#br1" timeOffset="449895.2885">15523 17772 42,'-2'8'120,"2"3"-12,0-1-4,-2 6 31,2 2-14,0 0-8,2 6-13,0 1 1,0 2-1,3-2-9,-5-25 3,5 56-6,-1-25-8,-4 1-10,4 2-1,1-2-42,-5-32-5,4 66 4,2-29-2,-2-2-2,-2-1-1,3-1-7,1 2 3,0-5-6,-1 0-14,-5-30-10,12 54-5,-6-36-23,-6-18-24,7 32-11,-7-32-13,6 27-14,-6-27-10,0 0-3,0 0-65,10 29-196,-10-29 88</inkml:trace>
  <inkml:trace contextRef="#ctx0" brushRef="#br1" timeOffset="451112.0711">15795 18291 24,'0'0'140,"0"0"-20,0 0-13,0 0-3,0 0-19,0 0 5,25-31-32,-25 31 8,0 0-10,29-19-14,-29 19 9,19-15-8,-19 15-1,0 0 3,31-24-6,-31 24-5,17-15-6,-17 15 0,19-18-6,-19 18 3,0 0-5,0 0 2,15-28-1,-15 28-8,0 0 5,0 0-18,0 0 17,0 0-1,0 0-21,0 0 9,0 0-1,0 0 3,0 0 0,-70-5 1,70 5 0,0 0 4,0 0-16,-46 22 14,46-22-7,0 0-13,-25 19 14,25-19 15,0 0-20,0 0 6,-14 25-1,14-25-3,0 0 15,0 0-5,0 0-2,4 43 4,-4-43 6,0 0-5,25 27 6,-25-27 1,27 22-5,-27-22 1,32 21-6,-14-11-2,-18-10-3,36 15 9,-36-15-12,38 8 11,-38-8-3,41 1-5,-41-1 1,38-1 5,-38 1-5,38-8 1,-38 8 3,33-15-11,-33 15 4,30-21 5,-30 21-1,27-27-4,-27 27-9,20-28 17,-20 28-6,17-33 1,-12 8-4,2 2 4,-4 3 0,1-8-3,-2 1-3,0-2 8,0 11-14,-4-1 10,-2 2 2,2 5-6,-3 2 3,5 10 6,-11-18-9,11 18 4,0 0-3,-14-5-2,14 5-2,0 0 5,0 0-6,-24 15 8,17-6-8,1 1 1,6-10 9,0 0-6,0 0 3,-14 53 5,14-53-9,0 34 7,0-34-9,2 45-2,-2-45 7,4 45-2,-4-45-5,6 52 9,-4-27 2,2 6-6,-4-31 10,2 64 2,0-29-4,-2-2 3,3 12 0,-1-9 2,-2 11-2,-2-1 1,4-1-5,-4-10 1,1 0-2,-1 0 0,-2-2-3,4-33-3,-7 61-9,4-35-3,3-26-4,-4 46 3,4-46 0,-15 36-4,15-36-4,-5 24 5,5-24-6,0 0-6,-16 27-5,16-27-10,0 0-2,0 0-14,-20 16-6,20-16-15,0 0 10,0 0 9,0 0 0,0 0 6,0 0 8,0 0 4,-68-36 15,68 36-7,-27-26 3,27 26 6,-23-25 13,23 25 11,-19-28 9,19 28 3,-18-29 6,18 29 3,-9-24 0,9 24 7,0 0 1,-4-39 1,4 39-6,0 0 3,13-37 3,-13 37 4,18-31-9,-18 31 2,23-30-4,-4 9 0,0 1-3,4-2 9,1 4-14,5-3 4,-2-1-1,2-1-3,-2 1 3,2-2-5,14-11 3,-4 3-3,0 1-3,-9 9 8,8-8 0,-11 9-8,2-5 0,-4 4 4,0 0-15,-2 0 6,-6 2 8,-17 20-5,23-31-1,-23 31 4,13-27-1,-13 27-2,2-28-5,-2 15-2,-4 5-1,-3-3 8,1 1 6,-1 1-14,-3 1 16,-1-1 5,1 1-4,0 1-4,1 0 9,0 0 0,9 7 2,-15-10-2,15 10-2,-11-4 3,11 4-10,0 0 1,-12-4-10,12 4 7,0 0-3,0 0 6,0 0-6,0 0 1,0 0 2,0 0 2,0 0-2,5 76 1,-5-76 8,4 38 1,-4-38-2,9 50-2,-7-25-2,-2-25-2,14 55 3,-9-29-2,1 2-1,-6-28-3,11 48 4,-7-23 4,-4-25-7,12 43-3,-7-18-3,-5-25 2,8 36-7,-8-36 7,8 35-2,-8-35 3,11 31-4,-11-31-13,8 23-21,-8-23 16,0 0-14,14 35-7,-14-35-12,0 0-4,11 18-17,-11-18 8,0 0-23,0 0 3,0 0-21,0 0-18,0 0-97,0 0-235,0 0 104</inkml:trace>
  <inkml:trace contextRef="#ctx0" brushRef="#br1" timeOffset="451461.874">16366 18282 169,'0'0'185,"0"0"-16,0 0-16,0 0-16,0 0-18,0 0-4,0 0-11,0 0-16,47-41-7,-47 41-1,34-10-11,-34 10-4,38-15-6,-38 15-19,45-17 7,-25 11-5,-20 6-8,38-16 6,-38 16-14,41-19 1,-21 11-13,-20 8-13,45-21-10,-27 14-13,-2-2-15,0 1-14,-1 0-22,-1-1-25,-5 4-25,0 0-120,-9 5-261,16-13 116</inkml:trace>
  <inkml:trace contextRef="#ctx0" brushRef="#br1" timeOffset="452564.0383">17123 18142 84,'0'0'79,"0"0"2,-32 60-15,32-60-5,-3 29 1,3-29-8,0 0 8,-2 41-19,2-41-8,0 0 5,0 0-19,13 44 9,-13-44-11,0 0 1,17 21 1,-17-21-4,0 0 3,0 0-2,28 6-4,-28-6 3,0 0-4,0 0 2,0 0-9,0 0 4,46-37-3,-46 37 0,0 0-6,8-29 8,-8 29 2,0 0 8,0 0-13,-8-46-6,8 46 7,0 0-8,-21-44 3,21 44-2,-14-25 0,14 25 6,-12-21-3,8 11 8,-3 3 3,5-2-2,2 9-4,-1-11-2,-1 6 8,2 5 0,0 0 3,5-11-1,-5 11 12,0 0-9,0 0 0,0 0 1,0 0 1,0 0 4,58 32 4,-58-32-8,29 22 12,-8-6-7,-21-16 4,36 36-3,-16-17 0,-2 2 13,5-2-10,-3 2 5,3 5-4,-5-1 2,6 4-5,-5 0-1,-2 0-1,1 3-3,-1-2-4,0 12 3,-6-7-8,3 8 4,-8-10 27,-1 1-5,-3-1-1,-2 0-8,0-33-4,-5 63-1,-3-34-2,-1 0-6,9-29 2,-18 49-2,12-32-2,6-17-2,-21 33-2,21-33 0,-14 26 1,14-26-7,0 0-2,-13 20-5,13-20 3,0 0-15,0 0-6,0 0-11,0 0-3,0 0 1,0 0-1,0 0-15,0 0 10,0 0 5,0 0-9,0 0 17,0 0-9,-26-71-1,26 71-1,-10-35 8,10 35-12,-12-38 7,3 16 2,9 22 8,-20-34-2,20 34 3,-19-28-1,19 28 10,-21-21 2,21 21-5,-36-17-1,36 17 6,-32-10-3,32 10 3,-38-2 3,38 2-1,-40 0 4,40 0-8,0 0 7,-57 5-1,57-5 10,0 0-3,-36 1 2,36-1 5,0 0-7,0 0 5,0 0 2,-24-16-5,24 16-8,0 0 10,0 0-3,0 0 14,0 0-1,34-65 0,-13 45 7,2 5 3,0-4-4,5-1-3,-2 6 3,0 0-1,4-1-1,-3 3 2,2 0-5,1-4 6,2 6-7,-2-3 5,0-2-11,1 6 4,-4-1-13,2 0 12,-29 10-5,46-18 3,-46 18-15,39-12 18,-20 6-8,-19 6-8,34-11-5,-34 11-13,36-5-18,-36 5 3,0 0-14,28-8-12,-28 8-15,0 0-16,0 0-14,0 0-86,32-7-210,-32 7 93</inkml:trace>
  <inkml:trace contextRef="#ctx0" brushRef="#br1" timeOffset="453225.9482">18323 17919 106,'0'0'180,"0"0"-14,-11-5-21,11 5-10,0 0-16,-18-3-8,18 3-4,0 0-15,-22 4-6,22-4-7,0 0 2,-20 2-15,20-2-5,0 0-2,-16 2-6,16-2-13,-12 3-1,12-3 4,-15 6-7,15-6-1,-16 8-7,6-6-2,1 4-2,-4 1-7,-2 2 1,1 4 1,1-4-1,-2 3 2,3 2-5,12-14 2,-28 27 3,28-27-2,-27 34-2,17-11-2,10-23-3,-19 34 1,19-34 1,-12 34-2,12-34 2,-8 39-6,8-39 2,1 35 3,-1-35-7,6 38 3,-6-38 0,14 37-1,-1-14 0,-13-23-4,18 33-1,-18-33 6,25 30-4,-10-15-3,-15-15 1,31 28 4,-15-15-2,-16-13-3,32 21 3,-32-21-2,34 15-2,-34-15 8,37 12-3,-37-12-5,38 10 1,-38-10 8,39 2-9,-39-2 2,37-1-1,-37 1-1,38-8 2,-38 8-9,36-12 14,-36 12-4,34-17 3,-34 17-1,30-18-5,-30 18-6,28-22 9,-28 22 3,28-26-3,-15 13 4,-13 13-8,24-21-1,-24 21 4,0 0 3,19-25-2,-19 25-3,0 0 2,13-21-12,-13 21 3,0 0-12,0 0-1,0 0 3,0 0-13,6-33-6,-6 33 3,0 0-10,0 0-8,0 0 2,0 0-14,0 0 0,0 0-21,0 0 2,0 0-18,-1-37-7,1 37-5,0 0-23,0 0-77,0 0-230,0 0 101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2T02:54:59.328"/>
    </inkml:context>
    <inkml:brush xml:id="br0">
      <inkml:brushProperty name="width" value="0.05292" units="cm"/>
      <inkml:brushProperty name="height" value="0.05292" units="cm"/>
      <inkml:brushProperty name="color" value="#FFFFFF"/>
    </inkml:brush>
  </inkml:definitions>
  <inkml:trace contextRef="#ctx0" brushRef="#br0">6502 4699 10,'0'0'64,"0"0"-6,0 0 3,0 0-3,0 0-3,0 0-1,3 6-5,-3-6 9,0 0-16,0 0 14,0 0-17,4 5 4,-4-5-7,0 0-9,0 0-8,0 0 10,3 6-8,-3-6 5,0 0 1,0 0 2,3 7-4,-3-7-5,0 0 7,-1 11-3,1-11-2,0 9 7,0-9-17,-2 8 1,2-8 0,-2 10 1,2-10-7,2 10 2,-2-10 6,-2 11 14,4-5-3,-2-6-7,-3 13-5,3-5 11,0 0-16,0 1 15,-1 3-13,-1-2 3,2 0-2,-1 3 3,1-2-10,-1 1 7,1-1 2,0 1-4,-2 1-3,2-1 2,2 3 5,-1 1-8,0-4-6,-1 3-6,2-2 6,-2-1 3,1 5-2,0-5 6,-1 0 0,2 0-4,1 5-3,0-5 9,-1 5-9,0 0 9,-1-2-9,1 1 5,0 1 1,2-1-3,-3 0 3,1 2-8,1-1 7,-3 1-4,1 1-8,1-2 11,-2 1 0,1 3-5,-1-4-4,0 1 8,0 0 3,0 1 0,2-1-5,-2 0 3,1 0-1,-1 2 2,2-4-1,0 3-2,0 0 0,-1 0 2,1-1-4,0-1 4,-1 3-3,2-2-3,-2 2 2,1-3 2,2 9-1,-2-9 4,0 3 1,1-3-3,0 2-6,-1-1 5,0 0-5,0 1 7,0 0-6,-2-1 5,0 2-3,0-3 2,0 2 0,0 2 2,-1-4-9,1 2 9,-3-1-7,3 1 5,-2 1-2,-1 4 2,3-5 11,-1-1-10,0 0 0,-3 2-3,3-1-3,-2 1 6,2 1 3,-2-4-7,1 0 7,0 1-10,4 0 11,-2 2-7,0-4-5,0 2 4,0-2 1,0 1 1,2-2 11,1 1-10,-3 1 3,0-4-6,4-1-1,-4-1-3,1 0 3,3 0 3,-4 2 10,1-1-13,-1 0 4,0 1 0,0-1 3,-1 4-1,2 0 3,-2-4-4,-3 5-1,1-1 4,1 0-3,-1-1-1,-1 0-1,-1 2 2,3-1-1,-2 1 7,-1 0-12,2-2 9,1 2-8,-1-2 8,-2 2-2,2-1-2,1-1 1,-1 4 0,-1-1 4,3 0-10,2 3 2,-2-3 4,2 1-1,-3 6-1,2-6 1,-2 0 0,2 1-5,0-1 5,2 3-5,-6 2 9,3 0-6,1 1 0,-3-1 8,2 1-8,0-4 0,-2 4 5,1-2 1,0-2 0,-2 4 3,2-4 4,-1 4-6,2-4 2,-2-2 3,-1 8-3,1 0 1,2-3-4,-2 2 1,-1-2-3,3-4 0,0 3-6,-2 3 8,3 1-2,0-3 3,-1 5 1,-2-4-3,3-1 4,-1 2 4,1 0-11,0-6 0,-3 4 3,3-4 1,0 6-8,-1-1 7,2-1-1,-1 2-4,0-8 3,0 2-2,2 0 0,-1 0 1,0 4-1,-1-5 0,1-2-3,-1 2-4,3 0 6,-4 1 0,1-3-3,1 2 4,-1-1-2,0-1 3,1 0 2,-1-1 0,-1 4-2,1-11-4,0 8 5,0 0-2,0-2 0,0-1-2,-1-2 4,-1 3-6,1-3 3,1 4 3,-1 2 0,1-8-3,-1 3 1,-1-1-3,2 1 3,-1-1-4,2 1-4,-2-5 3,0 3-2,1-1-1,0-1-2,0 1-10,1-3 9,-1-7-6,0 14 5,0-8-13,1-1-4,-1-5-5,0 11-4,2-4 0,-2-7-4,0 9-2,0-9 5,0 9-3,0-9-23,1 7 1,-1-7-9,0 8-19,0-8-96,0 0-202,-7 6 89</inkml:trace>
  <inkml:trace contextRef="#ctx0" brushRef="#br0" timeOffset="1969.1619">6461 4937 23,'0'0'89,"-2"-7"-6,2 7-19,0 0-3,-1-14-7,1 14-3,-2-10-11,2 10 7,2-10-11,-2 10-3,-2-9 0,2 9 16,0-8-6,0 8-1,0 0 4,-1-9-1,1 9 1,0 0-16,0 0 0,0-10 11,0 10-7,0 0-5,0 0 3,-3-7-8,3 7 2,0 0 5,0 0-2,-2-10-10,2 10 14,0 0-10,0 0-3,-2-8 1,2 8-1,0 0-3,0 0-2,0 0 6,-3-7-3,3 7 2,0 0-3,0 0 1,-1-7-3,1 7 2,0 0-5,0 0 11,0 0-9,-2-10-6,2 10 4,0 0-6,0 0 5,0 0-6,0 0 3,0 0 2,0 0-10,0 0 2,0 0 0,0 0-4,0 0-4,0 0 7,0 0-7,0 0 0,0 0 0,0 0-4,0 0 9,0 0-5,0 0 1,-3 28 2,3-19-3,-2 1 14,1 3-7,-2 0 13,1 4-5,-2 3 0,-4 5 3,3 2 4,-2-4-7,-1 5 3,0-3-14,-1 1 11,3-4-4,-2-2 6,2-1-5,-4 6 2,2-8 4,-2 6-1,1-6-8,2-2 2,1-2-4,0 2 7,-2-3-6,3-4-5,0 0 2,1 1 7,0-3-3,1-2 1,3-4-1,-3 9 4,3-9 0,-4 5 2,4-5-1,0 0-8,0 0 3,0 0-12,0 0 3,0 0-8,-4-20-6,4 20 3,8-19-13,-5 7 4,4-3-6,-1-1 2,-1 1-15,4 1 16,0-2-6,0 0 11,0 2 6,1-2-2,1 2-10,-1-2 7,5-4-14,-6 4 15,4 0-7,-3 0-3,0-1 3,0 0 5,0 0 5,-3 2 5,3-3 5,-1 1-10,-1 0 12,-1 2 13,-1-3-13,-1 2 15,0-1-15,-1 3 16,0-1-11,-2-2 10,1 5-8,-2-5 14,1 3-6,-2 3 9,2 2-8,-2-3 11,2 3 2,-2 2-1,0 7 0,0-13 10,0 13-6,-1-9-7,1 9 1,-1-8 1,1 8-9,0 0 0,0 0 0,-2-7-5,2 7 1,0 0-5,0 0 1,0 0 3,0 0-5,0 0-3,0 0 2,0 0-2,0 0-1,-3 27 3,3-19 8,0 1-15,0 0 0,1 3 15,-1-2-4,0 2 2,2 0-7,0-2 7,-1 4-1,0-3-3,1 3 5,2 0-7,-3-2 1,1 3 4,1-2-6,1 3 7,-2-4-2,2 3-4,2-1 1,0 2 3,0 0 1,-1-1-3,0 1-1,3-2 7,0 2-1,-1 0-4,-2-2-2,2 3 5,2-2-3,-3-1 4,-1-1-11,4 2 9,1-1 1,-6-3-9,3 1 10,0 2 3,-3-1-13,4-3 4,-3 1 1,0 0-2,-1-2-3,1 4 5,0-3-1,-4 1-1,-1-11 3,3 16 3,-3-10-2,0-6 3,-8 17-10,2-10 9,-3 3-3,-5 0-2,-2-1 2,-1 1-2,0-1 3,-3-2 0,-1-1-10,-5 3-2,5-4-19,-7 3 4,1-1-5,7-5-12,-1 5-24,-1-4-7,2 0-5,1-1-12,-3 1-103,-7 2-206,7-4 91</inkml:trace>
  <inkml:trace contextRef="#ctx0" brushRef="#br0" timeOffset="4849.1123">6564 8618 55,'0'0'95,"10"-3"-6,-10 3-10,8 0-21,-8 0 17,0 0-8,14 0 1,-14 0-6,11-2-4,-4 0 1,-7 2-8,18-4-8,-6 3 1,0-2-9,2 1 9,-1 1-9,6 0-1,-3-3-8,3 2-6,1 1 5,-4 0-7,3 3 5,-1-2-14,2-1 7,0 1-15,0 1 3,2-1-3,1 0 2,4 1 1,2-1 0,-2 1-3,0-3-12,-5 3 9,6-1 4,-1-1 8,2 0-6,-2 0 9,2-1-11,-1-1 7,2 1 1,-2-1-3,2-1-5,4 1 1,-1 0 11,4-3-4,1-2 0,15-1 3,-2 3 3,0-5-5,0 2-7,1 1 8,0 1-7,-1-3-4,-13 7 2,13-5 3,-12 2-5,-1 3-1,-4 1 6,3-3-3,-2 5-2,0-2 2,-5 2-7,1 0 8,-3 0-13,1 3 5,-1-2 0,4 2 3,-1 0 1,-2 1-8,2 0-2,-2-1 3,2 1-1,-1-2 2,2 0-4,-1-2-2,1 2 9,3-4-8,1 2 5,-2 0-2,1-2 4,-2 0 12,-1 0 1,1 2-1,-2-1-12,-2 1 6,2-3 1,-3 2 2,3 0-3,-3 1 6,0-2-9,0 1 10,0 1 2,-7 0 0,0 0-4,7 0-1,-6 0-6,-1 0 7,-1 1 0,-2 1 0,0 0-12,0 0 5,-4-1-1,0 2 4,-3-1-5,3 0 4,0 0-13,0 0 6,2 4-3,3-6 2,-4 1-3,4 2 2,-2-3-11,2 2 15,1-2-6,0-2-2,-1 4-4,0-4 1,0-1 11,2 3-1,-5-2-12,3-2 7,1 3 2,-8-1-3,4 0 3,-1-1-4,-1 0 3,-1 1-1,-1 0 1,1 1-1,-1-2 3,1 3-3,-2-1 2,0 1 5,1 0-5,-2-2 6,1 1 0,0-1 4,-3 2-3,2-2 4,0 2 0,-10 0-1,16 0-2,-6 0-4,-3 0 7,1 0-4,-8 0 2,18 0 2,-12 0 6,-6 0-1,18-2 2,-10 4-13,-8-2 2,14-2-4,-7 1 8,-7 1-2,13 0 2,-13 0-1,13-1 2,-4 1-5,-9 0-1,14 0 5,-6 0-13,3 0 9,0 1-2,-2-2 9,1 1-6,0-1 6,0 1-14,2-2 7,-2 2 0,0 0-4,0-3 3,2 3 4,-2-1-9,2-2 1,-2-1-4,0 3 7,3-2-2,-3-1-1,2-1-1,-2 3 14,-1-1-16,2-1 4,-2 1 9,-2-1 0,-1 2-12,2 0 10,-2 0-4,-6 2 17,9-5-2,-5 2 1,-4 3-6,0 0 5,10-2-1,-10 2 6,0 0-12,0 0 4,5-5-1,-5 5 1,0 0-8,0 0 1,0 0-3,0 0 10,0 0-7,0 0 5,0 0-6,0 0 1,0 0-7,0 0 8,0 0 0,0 0 10,0 0-4,0 0 5,0 0 1,0 0 9,0 0-9,0 0 5,-19-8-8,19 8 7,-12-1-10,4-1 7,8 2 2,-17-4 3,8 1-9,-4-1 5,0 0 0,0 1 2,1-1-2,-6-3-2,0 3-2,-1-3 5,0 2-1,2 1 1,-1-1-3,0 2-6,-1-1-2,-1-1 4,1 3 0,1 0 5,1-1-6,-1 2 7,4-1-7,0 2 5,1-2-7,1 2 2,-1 0 0,2-3 1,11 3 1,-16 0-6,8 0-1,8 0 2,-12 0-2,12 0-5,-8-2-2,8 2-3,0 0-10,0 0-1,-10 0-3,10 0-7,0 0 0,0 0 6,0 0 2,0 0-1,0 0 1,0 0-3,0 0 0,29 2 0,-23 1-1,5-3-6,-3 0 8,3 2-7,0-2-3,2 3 1,1 0-3,-1-2-1,5 1-1,1 1 10,-2 0 0,2 1 0,2-1 1,-1 0-4,0 1 1,-1-1 8,0 2-16,3-1 12,0-1-2,-2 2 2,7-1 5,-6-1 4,-1 2-1,-2-4 0,2 1-2,-3-1 3,-3 0 0,-1-1-2,-2 2 4,0-2 4,-4 1-1,0 0 0,-7-1 3,12 0-4,-12 0 12,9 2 3,-9-2-2,0 0 9,7 1 1,-7-1-1,0 0-12,0 0 4,0 0-9,0 0 7,0 0 0,0 0 4,0 0-4,0 0-4,0 0 14,0 0 6,0 0-4,0 0 3,-25 2 5,25-2 1,-15 3-6,9-1 8,-3 1-5,1 0-2,-1-2 0,1 2 0,8-3-3,-12 3 3,4 1-6,0 1 1,1-3 4,-2 1-5,1 2 2,-1-1-6,-2 3 1,2 1 7,-2-3 1,-1 1-3,-4 3 1,4-2-3,-1 2-2,-2-1 0,3-2 2,-2 4-1,1-6-7,3 3 2,0 0 4,-3 0 1,5 0-2,-3 0-1,2-1-5,1 0-4,0 1-1,2-4-8,1 1 0,1 0 0,4-4-6,-6 4 7,6-4 1,-4 5-1,4-5 3,0 0 4,0 0-2,0 0 4,-11 0-9,11 0 20,0 0 3,0 0 9,-11-9 7,7 3-1,0-1 5,-1 2 4,3-2-2,-2-1-4,0-2-2,0-1 1,2 0-4,-3-3-2,2-1-5,-1 0-1,0 2-1,2 4-2,-3-4 1,1 4-8,1 3-1,2-2-2,1 8-1,-2-11-3,0 4-10,2 7-6,-2-9-15,2 9-15,-4-5-17,4 5-23,0 0-30,-5-7-28,5 7-174,0 0-340,-14 2 151</inkml:trace>
  <inkml:trace contextRef="#ctx0" brushRef="#br0" timeOffset="7644.2935">6534 8621 76,'-3'4'89,"3"-4"-8,0 0-2,-4 10-16,1-5-2,3-5-1,-5 9-4,1 0-11,1-1-5,-3 2-2,2 0 0,-1 1-10,-1 0-14,-2 5 3,-1-1-1,-1 2-3,2 1 1,-4 4 7,-1 0-10,-1 2 5,1-4-5,1 3-5,2-5 4,-1 4-2,2-5 9,-6 6-15,4-5-1,-4 5 6,2 0-1,-2 1-5,1-2-4,0 0 3,0 0 2,-2 2-3,2-3-3,-1 1-9,1 0 5,2-6 6,-2 7-3,-1-1-11,-2 2-1,3-1 3,-2-1-3,-1 1-13,-1 1 13,0-2-3,2 2 2,-1-1 0,0 0 8,0 1 1,1-3-8,0 1 2,5-7 3,-5 5 1,6-4 5,-2-1 4,3-1 1,-2 3 5,-2 0 3,3 0 2,-2-2 5,-2-1-3,1 3 4,-1-1 4,1 0 1,0 7-1,-3 0 7,-2-2-4,3 2 4,-4 3-4,1 1 4,-4 3-4,2 0 5,-8 11-1,0-2 2,8-10 7,1-1-5,0 0-2,2-2-2,1 3-3,4-6 2,-2 0-8,3 4-6,-2-5 7,1 1 4,3-3-3,0 2 1,1-3 0,0-2-4,0 9-4,3-11 2,-1 4-9,-3 5 3,1 0 1,-1-1-3,-1 2 5,2-2-2,-1 1-1,-3-2-6,0 4-4,0-2 10,-1 0 1,0-1 0,0 4-7,1-4 6,2 0-13,0-7 2,2 4 3,1-2-1,0-2 2,-2 1-6,3 0-7,1 0 8,0-1-6,-2-1 7,0 1-8,-1-2 7,3 1-4,-2-4 5,0 3 2,0 2-2,-2 0-6,2-2 4,-3-1-6,1 3 5,0 0 0,-3-2 3,2 2-7,-2 0-1,0 1-2,-2 5 5,1-5-13,-4 5 11,5-7-4,-3 1-1,-2 4-2,6-4 4,-7 5 8,8-9-11,1-1-1,3 0 10,-3-2-2,1 3-1,2-3 1,-1 0 1,0 2 3,2-2 3,1-1-3,-1 2-4,0-3 7,-2 1-1,5-1 1,-3 1-9,-1 1 4,3 0 4,0 0-8,-2 3 0,0-1 0,0 0-1,-2 0-6,1-1 2,-2 4-6,-1 0 7,3-3-8,0 0 13,-2 3-2,0-4 0,2 1-3,1-2 3,-2 0-6,2 0 8,-2-1 5,3 0-3,0-3 5,0 1 2,1 1 10,-2-3-1,5-4-5,-6 11 3,2-6-1,2 1 2,2-6-5,-7 10 3,5-6 1,2-4 0,-7 10-6,6-3 0,-3-3-8,0 3 16,-1 1-10,0 1 6,0-1-1,0 1 1,0 0-8,0 1 2,-2-2 1,2 2 3,0-1-2,0-2-4,2 0 1,1-2 0,2-5 0,-5 8-5,5-8 3,-5 7 7,5-7-5,0 0 0,-3 4-1,3-4 7,0 0-10,0 0 4,0 0 0,0 0 6,0 0-6,0 0-4,0 0-1,0 0 8,0 0-5,0 0-3,0 0 2,0 0 10,-1 8-7,1-8 0,0 0 5,0 0 4,0 0-6,0 0 1,0 0 0,0 0-4,0 0 7,0 0-12,0 0 21,0 0-7,0 0-4,0 0 0,9-19-3,-7 13 6,-2 6-2,3-12 5,-2 5-2,3-2 2,-3 1 7,2-3-2,1-1-4,-2 0 9,3 3-5,-3-2 11,1 0-3,1 0 4,-3-1-7,2 3 3,0-3-6,-1 1 6,1 2-9,-2-4 4,3 2-3,-2-4 6,0 4 2,-2 1-2,1-2-2,0 2-3,1 0 9,-2 0 1,2-2-14,-1 0 5,-1 2-2,0-3 3,0 2-3,-3-1 6,1 0-6,1 0 0,0 0 8,-1 2 0,4-1 1,-4 1-5,0 0-2,1 0 7,-2 2-3,2 1-6,-2-1-1,3 8-3,-2-10-3,2 10 3,-3-11-1,3 11 3,-1-10-6,1 10 7,-2-8-10,2 8 4,0 0-6,0 0-3,-1-8-5,1 8-9,0 0 0,0 0 3,0 0-6,0 0-1,0 0 4,-4-5-2,4 5 6,0 0 0,0 0 3,0 0-1,0 0 2,0 0-1,0 0 4,0 0 4,-7 20-6,5-14 0,0 2 4,-1 4-3,1-3-1,-2 2 9,1 7-2,-1 1-1,-2-2-8,2 1-1,1 7 10,-1 1-4,0-2 1,0 1 0,3-7-7,-2 1 5,3-1-13,-1 1 10,1-2-9,0 0-1,1 1-1,-1 0 5,3-1-17,-3 0-2,0 0 6,0-2 0,1-1 6,-1-2-9,1 0 0,-1 0 0,1-2 0,-1 0 1,0 0-1,0-3 14,2 0-1,-2-7-6,1 12 4,0-7 5,-1-5 1,0 0 4,2 12 11,-2-12 8,0 0 10,0 0-5,0 0 1,0 0-2,0 0 5,0 0-6,0 0-2,0 0 2,0 0-1,0 0-8,0 0-1,0-33-1,2 23 0,1 0 6,-2 0-3,2 3 2,-1-2 9,2-1-9,-2 4-4,2-3 3,0 2-2,-1 2-3,1-2 3,-1 2 9,1 0-4,4-2 1,0 1-13,-2-1-5,2 1-1,2 1 8,-1-4-1,0 3 0,1-2-1,0-1 0,3 1 0,2-3-1,-1 1-1,2-2 6,-1-2-1,0 2 5,8-5 7,-2-3 6,-3 3-5,3-3 0,-3 0-5,4 5 10,-8 0-8,1 3 5,-3 0 1,2 2 0,-5 2 0,-1 3-9,-1-3 3,0 4-6,-2 0 4,-5 4 7,5-7 0,-1 5 1,-4 2 13,0 0-4,0 0-12,0 0 14,0 0-11,0 0 1,0 0 3,0 0-5,-12-10 0,12 10 11,0 0 6,-11-5-2,11 5 5,-8-5 7,8 5-12,-10-4-1,3 1 5,0-1-9,-1-2 0,0 0-6,-1 0-7,-1-1 9,3-1-6,-1 0-3,-1-1-2,-1 3-1,2-5-3,0 4 3,0-2 5,-1 2-3,0 1-5,0 1 5,-2-1-9,2 3 3,-3-1-10,0 1 2,2 3-1,-1 2-14,2-1 9,-4 0-2,0 1-6,3-1-6,-3 3-2,1 0-2,2-2-18,0 1-4,4 1-17,-2-1-1,1-1-6,-3 2-9,4-1-24,-4 2-74,-2-3-196,5 0 87</inkml:trace>
  <inkml:trace contextRef="#ctx0" brushRef="#br0" timeOffset="9693.9557">5952 8501 90,'0'0'114,"-8"3"-18,8-3 8,0 0-10,-13 0 4,13 0-10,0 0-3,-6 3-10,6-3 4,0 0-10,-8 1-1,8-1-12,-8 3-1,8-3-7,-8 7-3,4-1-8,-3 1-1,3 2-7,-2-1 1,1 2-7,-3 2 2,3 2-7,-3 1 6,3 0-13,0 0 9,-1 2 0,1-2-11,1 2 1,0 0-2,3-1 4,0 2 0,-1-3-10,2-3-2,2 0-6,0 0-4,1-2-1,-1-1 7,3 1-14,1-4 11,1 3-9,-2-5 9,4 2-4,0-4 11,4 1-6,-2 0 6,1-5-13,2 0 6,4-2-1,-3-2 0,3-2 2,-1-1 4,-2-1 2,0-2 7,1-1-4,2-5 4,-3 4-2,-1 1 2,0-1-6,-4 2 10,-2 2 3,-1 1-2,0-2 2,-3 0 9,0 4 2,0-1 6,-3 1 0,-1 7 3,1-13-6,-2 6 1,1 7 2,-1-11-7,1 11-2,-3-10-1,3 10-4,-4-9-1,0 3-4,4 6 3,-8-9-5,5 4 1,-4-2-4,2 2 0,0 0-1,-1 1 0,-2-2-3,2 1-9,-1 1-3,1-1-4,-1 2 0,7 3-7,-15-2-4,8 2-3,7 0-14,-22 3-8,10 1-12,-2 1-9,3 2-6,-3 0-17,2 2 0,-2 1-132,0 1-242,5-3 107</inkml:trace>
  <inkml:trace contextRef="#ctx0" brushRef="#br0" timeOffset="10656.5597">10663 8823 122,'0'0'164,"-9"0"-5,9 0-8,0 0-15,0 0-7,0 0-10,0 0-10,0 0-13,-12-2-3,12 2-9,0 0-6,0 0-12,-8 4-4,8-4-9,-9 7-2,1 0-6,-2 0-5,-3 4-5,-1 3 4,-4-1-12,2 0-1,-3 5-2,-3 0-2,-1 1-9,2 2-4,1-4-16,-1 0-15,6 0-6,-4 0-1,6-2-13,-1-1-11,2-2-12,0 3-17,4-5-2,0-2-18,3 1-16,1-4-102,-3 2-239,3-5 106</inkml:trace>
  <inkml:trace contextRef="#ctx0" brushRef="#br0" timeOffset="11056.3447">10289 8884 53,'-3'12'130,"3"-12"-15,1 7-8,-1-7-6,3 5-5,1-1-4,-4-4-8,6 8-17,-1-2-3,2-2-5,-2 1-2,4 1-6,-2 0-6,5 2-4,-3-2 2,2 1-10,6 1-4,-1 0 0,0 1-6,0-2-4,-1 0 5,0 1-11,-4-1 3,5 2 3,-4-4 3,0 2-9,-1 1-3,1-3-15,0 4-3,-1-3-8,-1 1-10,3 1-5,-3-1-4,-1-1-7,0 2-9,-1-1-10,-2-3-14,2 1-20,-4 0-74,0-2-182,-4-3 81</inkml:trace>
  <inkml:trace contextRef="#ctx0" brushRef="#br0" timeOffset="12401.9604">5953 4280 112,'0'0'118,"0"0"-9,0 0-15,0 0-1,0 0-17,0 0 1,3 8-5,-3-8-1,0 0-7,10 3 1,-10-3-13,7 1-2,-7-1-3,12 4-4,-6-4 3,2 3-4,2-2 0,-1 2-3,4 0-3,-2 0-2,0-1-2,3 0-6,0 2 0,4 1-2,-2-2-4,2 2-2,0-1 2,0 0-6,0 0-6,-5-1 3,1 1 3,0-1-2,0 0 2,-3 1-8,1-3 0,-1 3-6,-1-1-3,-1 1-3,0-2-5,-1 0-11,-2 0-12,1 0-14,-1 1-9,-6-3-12,12 3-14,-12-3-10,7 1-4,-7-1-88,0 0-201,0 0 88</inkml:trace>
  <inkml:trace contextRef="#ctx0" brushRef="#br0" timeOffset="12848.9045">6405 4091 87,'0'0'135,"0"0"-10,-11 1-11,11-1 2,0 0-20,0 0-6,0 0-9,0 0 1,-13 3-10,13-3-1,-5 8-11,2-2 0,-2 2-11,0 3 4,-1 1-2,-1 3-3,0 1-5,-1 2 2,-2 7-7,0 0-4,1 0-5,-3 1 1,3 2-4,-1 1-4,-3 1-4,3 0 2,-2-3-1,2 6-1,-1 0-8,-1-5 4,2 4-5,2-2-3,1-4-1,-2-2 1,0 3-2,2-9-8,1 0 9,-2 0-4,2-2-4,1-2 4,0-2 0,-1-2 3,3 0-3,-2-3-1,2-1-2,1 0 0,2-6-17,-7 9-2,3-4-7,4-5-16,-5 5-16,5-5-7,0 0-8,0 0-12,-13 0-16,13 0-111,0 0-233,0 0 103</inkml:trace>
  <inkml:trace contextRef="#ctx0" brushRef="#br0" timeOffset="14530.1837">3637 12704 136,'0'0'150,"-10"1"-10,10-1-3,0 0-12,0 0 0,0 0-7,0 0-5,0 0-6,0 0-2,0 0-10,0 0-5,0 0-8,0 0-7,-9 0-10,9 0-6,0 0 1,0 0-10,0 0-8,0 0-2,0 0-9,0 0 4,0 0-8,0 0-4,0 0-2,0 0-4,0 0-3,0 0 1,0 0-5,0 0 4,0 0-4,0 0-3,0 0 2,19-17-1,-8 12-1,0-5-2,1 3-2,3-3 2,0 1 4,2-1-6,1 1 1,-3-1-1,2 1-6,-1 0 0,0 2 2,0 0 4,-4 2-3,2 2-1,1-2-2,-3 1-10,2 1-4,-4 1-2,3 2 6,-2-3-4,0 3-1,1 0 4,-1-1 0,0 1 0,-1 0 3,-2-1 5,2 1-8,2 0 1,-5-2 2,4 4 1,-3-2 1,-8 0-3,15-2 6,-9 4-7,-6-2 2,11 0 3,-11 0-7,7 2 8,-7-2-4,6 1-1,-6-1 9,0 0-6,0 0 5,7 7-1,-7-7 3,1 7-2,-1-7 2,1 7-3,-1-7-4,-4 13 8,2-6-4,-2 1 9,0 3-7,2-3 0,-6 1-2,4 3 4,-2-2-1,2 1 1,-3 0-1,4 1 1,-4-1-1,0-1 5,0 3-3,2-2-2,-4 3 3,0 2-3,3-4 1,-2 2 0,0 1 0,0 1 2,1 1 12,1-2-14,-2-1 0,2-4-2,-1 1 0,2-1-1,0 1 2,-1 3 2,2-4 0,-2 0-4,2-3 8,-1 3-4,-1-3 0,4-2 0,-2 1 0,1 0 0,3-6-3,-4 10 2,1-5 0,3-5-2,-4 7 0,4-7 4,0 0-7,-4 4-3,4-4 4,0 0-2,0 0 4,0 0-2,0 0 1,0 0 0,0 0 2,0 0-1,0 0 2,0 0 3,21-2-4,-21 2 11,15-10-4,-6 3-2,0 2 2,0-2-3,2 0 0,-1 0 6,1 2-3,1-1-2,4 0 3,2-2-3,-3-1-3,2 1 2,-1-1 0,5 1 0,-2-1-2,-1 2 5,1-3-5,-1 3 2,5-6 2,-4 6-2,0-4-1,-1 2 4,0 0-2,-1 0 0,-1-3-1,0 2 1,-1 0 0,-4 4 3,-1 0-6,-1 1 3,-2 0-1,-3 1-2,1 1 3,-5 3 5,7-5-4,-7 5 1,0 0 3,0 0-5,6-4-5,-6 4-5,0 0-34,0 0-10,0 0-15,0 0-17,0 0-30,-26 11-28,14-5-90,1-2-248,2 2 110</inkml:trace>
  <inkml:trace contextRef="#ctx0" brushRef="#br0" timeOffset="21351.5571">6478 8625 71,'0'0'58,"0"0"-2,0 0-2,0 0-4,0 0-1,0 0-2,0 0 4,0 0 2,0 0 9,0 0-5,0 0-4,0 0 1,0 0 7,0 0-8,0 0-1,0 0 1,0 0-4,0 0-5,0 0 2,0 0-7,0 0 0,0 0-1,0 0-12,0 0-3,0 0-1,8-19-4,-8 19-6,0 0-2,4-10 8,-4 10-5,3-6-1,-3 6-7,4-9 2,-1 4 0,1 1-1,-4 4 1,6-9-1,-4 3-3,-2 6 5,8-10-4,-5 5-3,-1 0-3,2-3 2,1 0 8,-2 3-6,0-3 0,4 1 0,-2-1-1,2-2 1,-1 4-9,-1-3 7,3-3-3,2 0 6,-1 0-4,1-2-1,0 1-4,-1 0 7,-1 4-1,1 2 2,1-6-1,-2 1-2,1 3 0,4-4 4,-1 2 0,-3-3-4,2 0 1,-1 2 2,-3 2-3,4-1 0,-4 0-2,6-2 1,-1 1 3,0-2-5,-1-1 7,-2 4 1,3-5-7,-1 2 14,-1 1-10,2-3 1,0-2-3,3 0-1,-3 0-2,-1 1 5,1 2-1,-2-1-3,-1-1 8,2 5 2,-2-2-14,2 0 6,-2 0 3,-3 3 1,0-3 5,2-2 0,1 3-5,0-3 3,-3 7-1,1-8-4,0 7 3,0-1-4,-2-1 7,3-1-1,-2 2-5,3-3 5,-1-1-6,1 0 8,1-2-3,0 2 0,3-9-3,-2 9 0,0-2-3,6-7 1,-3 4 0,2-1 10,-1-3-7,2 5 7,-3-2-9,2-2 2,0 1-7,2 0 6,-2 0-1,3 0-2,-1 1-2,0-1 0,4 1-2,-7-1 11,4 1-5,-6 6-3,5-8 8,1 4-8,0 0-2,-3 5 7,-3-1-5,0 0 0,2 0-1,0 0 5,-2 1-2,2 0 0,-2-2 0,-2 1 1,3 0-4,-2-1 5,1 2 1,-2-2-3,1 3-3,-1 1 3,-1 1-1,-1-1-1,3 0 8,-4 3-6,2-4-2,-1 4 7,-2-3-8,0 2 3,2-2 3,1 0-2,-2 2 0,-2 0 2,3 0-1,-3 0 3,1-1-7,0 1 3,-1 0-1,1 0 1,1 1-2,-2 0 2,1 0 3,3-2 2,-3-2 0,2-1 3,-1 1 1,2 0-7,-1-2 6,2 1-3,-3 1-5,0 1 1,0 1 2,2-4 1,-1 3-4,-3 2 0,1-2-6,1 5 6,0-3-2,-1-1-3,-1 4 1,-1-2 3,1 2-4,-2-1 4,3 0 1,-3 1 2,1 1-2,-1-2-4,3 0 8,-2 0 3,0-2-8,1 2-1,-1-3 3,2 3 1,-2-3-5,2 0 3,2-1 5,-3 1-6,2 1-1,1-7 1,1 2 1,0 1 5,0-1-6,2-2 2,-1 2-4,0-1 1,-1 3 4,1-2-4,-2 2-3,2 1 10,0-3-6,-1 3-5,-2 2 7,0 1 6,-1-3-16,0 2 11,0-2-5,0 3-2,2 1 9,-4-4-5,4 0 0,-3 1 3,0 2 0,0-3 1,1 2-13,5-2 8,-3-2-10,1 2 11,0-3 1,0 1 1,1 2-4,0-1-1,-3 3 7,2-3-4,1 0 4,-2 4-2,3-3-13,-2-1 14,0-1-3,-2 4-1,1 3 2,0-3-1,-1 1 0,1 3-2,-1-2 2,0 2-2,-3 1-1,0-1 3,-5 6-1,8-8 3,-3 6-7,-5 2 3,7-7 3,-7 7 3,3-6-7,1 2 1,-4 4 12,9-5-14,-5-1 8,1 1-7,-1-1 4,1 2-2,2-3-2,-2 1-2,2-1-6,-2-1 11,2 1 1,-1 1 0,2-3 2,-2 5-4,-1-5 3,0 4 3,-1 1 9,0-2 3,-4 6 5,5-8 7,-5 8 11,5-5-7,-5 5-8,0 0-2,4-9 3,-4 9-4,3-3-2,-3 3-7,0 0 2,0 0-3,0 0 1,0 0 0,1-11-6,-1 11-1,0 0-1,0 0 1,0 0-1,0 0-1,0 0 2,0 0 0,0 0-8,0 0 2,0 0 9,0 0-7,0 0 7,0 0-1,0 0 3,0 0-7,0 0-1,0 0 0,0 0 0,0 0 1,-17 2 0,17-2-2,-9 6-4,2-3 10,-2 2-8,1 3 2,0-3 4,2 0-6,-4 1-8,5-1 10,-6-2-2,5 2 9,0 1-6,-1-3-2,1 2 7,-2 1-9,3-2 3,-2 0 0,-2 1-5,1 0 0,1 0 4,0-2 0,-2 1 2,0 3-4,-1-1 0,1 1-1,-3-1 3,2 1 0,0 2-2,1-4 7,-5 6-5,1-6-1,3 3-1,0-3 5,-1 2-7,1-1 4,0 0 5,1 1-5,1-2 1,0 0-2,1-1-1,-1 1-3,1 1 7,-3-1-3,3-1 3,1-2-4,-5 1 4,4 1 0,-1-1-6,2-1 2,-2 1 2,8-3-1,-13 2 0,7 0-1,6-2 2,-10 4 0,10-4 1,-9-2 0,9 2 0,0 0 2,-13 0-4,13 0 2,0 0 1,0 0-6,-10-2 2,10 2 3,0 0-2,0 0 0,0 0-1,0 0-1,-9-2-1,9 2-6,0 0-6,0 0 5,0 0-1,0 0 7,0 0-3,0 0-4,0 0-1,0 0 6,0 0 0,20-12-2,-15 7 3,-5 5 1,9-6-3,-1 1 4,0-1 1,1 1-1,-2-1 0,3 2 3,1-4 0,1 2-8,-1 1 10,0-2-4,4 0-2,0-2 6,1 3-9,-4 2 3,4-3 2,-3 2-1,0 1 0,2-2 3,-3 0-3,6 0 4,-1-1-6,-1-2 7,3 3 0,-5-4-3,4 3 1,-1 0 0,-1-1-1,-2 2 6,3 0-6,-7 1 1,3 1-1,0 1-4,-4 1 1,1-1 5,-1-2-5,0 3 4,-1 0 0,0-1 2,-1 1-1,0-1 2,1 0 0,-2-1-1,-6 4 4,9-5-6,-4 1 2,-5 4 0,11-7 1,-8 4-1,1-2 0,0-1-3,-4 6 4,5-9-1,-1 2 1,-1 2-4,1 0 1,-4 5 2,6-11-4,-4 8 4,-2 3-4,4-7 0,-4 7 0,0 0 1,5-5 0,-5 5 2,0 0 2,0 0-4,0 0 4,3-7-3,-3 7 2,0 0 6,0 0 2,0 0 9,0 0 4,0 0-2,0 0-4,0 0-1,0 0-1,0 0 2,0 0-7,0 0 1,0 0-4,0 0 2,0 0 0,0 0-3,0 0-5,0 0 4,0 0-3,0 0-1,0 0 4,0 0-2,0 0 3,-17 14-6,17-14 1,-9 8-2,7-4 0,-3 1 4,-2 3-3,1 0 3,1-2 3,-2 3-6,1 1 2,1 0-4,-2-1 6,0 1-4,2 2 1,-2-2-3,3 2 0,-1-1 1,1 1 1,0 0 0,0-1 1,-3 4 1,2 2 1,3-5-1,-1 4-2,-1-3 0,3 4 3,-4-1-6,1 2 1,0-2 3,2 2-3,-4-2 3,3-1 4,-1-3-1,0 4-3,-1 1-8,0-2 12,0-4-7,-2 3 5,3-2 0,-2-3 1,2 3-3,-2-2 3,1 0-3,0 0 0,-2-1 0,0 1-3,1-3 10,1-2 9,0 0 0,1 0-3,-1 2 6,-1-2 3,0-2-5,6-3 1,-13 5 0,4-2 3,2-2-1,7-1-3,-12 2 1,12-2-1,-14 0 0,14 0-7,-12-2-1,12 2-1,-10-3-1,2-2-5,8 5-8,-11-4 5,5 2-8,6 2-1,-12-5-2,5 4 3,7 1-4,-11-4 4,4 2-3,7 2-8,-12 0-10,4-1-8,8 1 5,-13 2-2,13-2-6,-14 0 12,8 1-4,6-1 4,-13 4-10,7-3 0,6-1 2,-11 2-14,11-2 2,-9 0-1,9 0-8,-10 2-11,10-2-6,0 0-12,-11-2-2,11 2-7,-9-1 9,9 1-7,-8-8-2,4 5-14,4 3-68,-7-8-191,3 3 85</inkml:trace>
  <inkml:trace contextRef="#ctx0" brushRef="#br0" timeOffset="22538.5519">8429 4495 168,'0'0'163,"4"-6"-17,-4 6-10,0 0-4,0 0-16,0 0-6,0 0-18,0 0-12,0 0-4,0 0-9,0 0-13,0 0-6,0 0-6,0 0-9,0 0-1,0 0 1,0 0-4,0 0-5,12 11 0,-8-5-1,-1-1 1,2 5-3,-1 7-4,0 0 0,0 0 2,-1 7-6,-1 2-1,1-2 2,-2 1-1,0 0-2,-1-4 2,0 3-2,0-4-2,0-1-1,0 0-3,0 1 1,0-1 1,0-2-1,-1-1 3,0-1-3,1-2-9,0-3-10,0 1-2,0-1-16,0-3-1,0-7 0,0 12-5,0-12-5,0 10-17,0-10-4,2 5-7,-2-5-2,0 0-14,0 0-22,0 0-93,0 0-218,0 0 96</inkml:trace>
  <inkml:trace contextRef="#ctx0" brushRef="#br0" timeOffset="22889.2424">8421 4488 81,'0'0'166,"0"0"-10,0 0-26,0 0-7,0 0-16,0 0-12,2-8-7,-2 8-17,5-5-4,-1 0-5,4-2-4,-1 0-9,5 0-2,-2-1-7,3-1-4,2-2-2,1 0-5,-1 0-3,0 0 1,0 0-2,-3 5-13,2-5-7,-4 6-4,1-1-7,-1-1-10,0 2-7,-4 1-12,1 1-10,-2 1-19,-5 2-8,9-7-9,-9 7-6,7-3-98,-7 3-199,0 0 88</inkml:trace>
  <inkml:trace contextRef="#ctx0" brushRef="#br0" timeOffset="23180.1154">8464 4775 94,'0'0'125,"0"0"-7,0 0-13,0 0-13,0 0-13,18-14-1,-8 8-9,-2 0-11,2-1-4,1 1-10,3-3 5,2-2-12,0 0-7,1-1-1,-2 1-7,3 0-1,-1 0-7,1 0-19,1 0-14,-4 3-18,3-4-10,-4 2-29,3 2-80,-11 4-169,3-2 75</inkml:trace>
  <inkml:trace contextRef="#ctx0" brushRef="#br0" timeOffset="23533.2983">8911 4502 92,'0'0'148,"-9"-3"-8,9 3-22,0 0-9,0 0-13,0 0-10,0 0-14,0 0 0,0 0-10,0 0-10,0 0-4,0 0-5,0 0-2,0 0-5,14 17-1,-10-12 1,1 5 4,-1 0-6,0 2 6,0-2-3,2 6-7,-1 0-2,2 0-2,-5 1 2,2-3-4,-1 4-7,-1 0-1,1 0-12,0 1-17,-1-2-10,0 0-17,-1 0-17,2-5-27,-2-2-18,1 2-114,-1-3-233,1-1 104</inkml:trace>
  <inkml:trace contextRef="#ctx0" brushRef="#br0" timeOffset="25502.6141">6576 8606 90,'0'0'90,"0"0"8,8-16-16,-8 16-7,0 0-3,4-5-2,-4 5-5,0 0-8,0 0-4,5-4-9,-5 4-1,0 0-9,0 0-4,7-7 12,-7 7-14,0 0 8,7-3-4,-7 3-2,7-5-6,-7 5 0,6-4-5,-1 0 11,0 1-4,3-2-2,-1 0-5,4-3-4,1-1-5,3-1 9,-6 0-3,7 1 5,-2-3-1,1 0-13,1 1-1,3 0 8,-2 0 1,1 0-10,1 0 1,-3-3-1,7 0 1,0-2 0,-4 5-2,3-5-2,2 3 4,-1-1-4,0-1 3,1-1 7,0 1-10,-3 1 2,5 0 5,-5-1-3,3-1 2,1-2 5,1 1-5,-2-2 6,3-1 3,-1-1 1,3 0-5,0-2 3,12-6-4,-9 5 2,12-1-3,-2-1 0,-12 6-1,1 2 3,-3 1-5,4 2-1,-5 1-2,0 1-2,0-1 3,0 4-1,-7 0-8,5 0 6,-1 1-2,1-5 4,1 1-5,-1 2 2,1-2 1,-1-2 1,1 1 2,-2-2-7,2-2 4,0 1-3,4-2 4,-2 2-3,1-5 2,-1 3-6,2-1 3,-1 1 0,1-1-1,3 2 4,-1-2-3,0 2 2,-2 0-4,2 1 0,-1 1-4,-4 2 7,0-1-1,-3 2-4,0 1 3,-5 5 3,-2-4-3,2 4 2,-1-4 7,0 3-8,0-2-2,-1 1 1,2-1 0,4-5 1,1 3 2,-1-5-5,0 3 5,4-2 0,-3-1-2,2-1 4,-1 0-5,2 0 5,0-1 0,0 0-1,-2-1 1,2 3-1,0 0 0,-2 0 3,0 0-2,-1 2 1,0-1-7,1 2 7,-1-3-4,-1 1-1,0 2 3,-4 3-5,2-4 7,2-1-4,-1 1 4,-5 4-1,6-3-5,0-1 3,-7 6 1,1-1-2,2-2-2,2-3 7,-2 4-5,0 0-1,-1 0-1,5-2 1,-4 2-3,3-2 3,2 1 0,-1 0 3,-6 2-6,7-4 1,-5 4-2,4-4 7,-5 4-8,7-2 5,-6 0-1,-1 4-1,1-4 0,5-2 4,-7 6-7,-1-1 1,1 1-2,-1-2 3,-1 1-1,1 0 3,0 1-2,0-1 1,0 1-4,0-1 6,-2 0-2,1 0 1,1-2-2,0 4 6,-1-3-6,-4 4 2,3-5 3,-1 6 0,1-5-3,-3 3-1,5 0 5,-5-3-3,5 1-5,-6 0 7,4-1-5,0 2 6,-3 0-2,-3 1 0,-2 3-3,0 1-1,-1 0-2,-5 3-3,8-4 0,-8 4 9,6-3-9,-6 3 1,0 0-14,0 0-8,0 0-9,0 0-24,0 0-10,0 0-22,-19 15-24,4-8-89,2-1-225,-6 0 99</inkml:trace>
  <inkml:trace contextRef="#ctx0" brushRef="#br0" timeOffset="26880.4382">8427 7471 42,'0'0'125,"0"0"-9,0 0-18,0 0-4,0 0-6,0 0-11,0 0-11,0 0-2,0 0 4,0 0-7,0 0-1,0 0 7,0 0-4,4-8 2,-4 8-7,0 0 5,0 0-7,0 0-2,3-10-5,-3 10-11,3-7 5,1 3-3,-4 4-1,5-9-7,-2 4-3,3-1 0,-1-3-2,3 2-7,-1-4-4,3-2 6,2 0-8,-3-2 1,4 3-2,-2-2 1,2-3-6,1 2 2,4-3 0,-5 2-2,0 1 0,1 0 0,-2 1-2,1-2-1,0 2-2,0-1-1,-2 3 2,0-3 2,-1 3-5,-4 3 8,2-1-5,-3 1-3,0 2 0,1-2 3,-3 5 10,-1-1 4,-2 5 6,3-9 1,-3 9-2,0-8-1,0 8-5,0 0-3,0 0-2,-6-8-3,6 8 4,0 0-6,-13 0-5,13 0 2,0 0-3,-12 7 2,12-7-7,-10 4 0,6 0-3,4-4-2,-7 8-9,4-2 0,3-6 2,-5 8-2,2-2 5,-1 1 1,4-7-1,-7 14 0,3-6-1,0 1 6,0 0 0,-1 3-5,-2 2 12,-2 2-4,-3 0-1,-2 4 0,4-1-1,-3 3 3,-2-1-1,1 1-1,2-5 6,-2 4 0,-4 0-2,7-5 1,-3 7 1,1-8 2,3 1-4,-2 1-1,-1-3-2,2 1-4,2-1-8,1-4 2,-1 1-7,1-2 6,2-1-3,-1 1 7,1-1-10,0-4 6,0 0 0,2-1 5,4-3-4,-6 7 7,6-7-2,-6 4 2,6-4-2,0 0 3,-5 5-4,5-5 6,0 0-6,0 0-1,0 0 2,0 0 3,0 0-6,0 0 5,0 0 0,0 0 7,0 0-3,0 0 0,0 0-2,25-9 5,-17 7-4,-1-1 3,5-1 1,0-1 2,-2 2-4,2-2 4,5-2-2,-1-1 5,0-1 9,1 2-1,0-3-6,3 2 4,-2-2 0,8-1-1,-3-2 0,-3 4 0,0 2 2,0-3-2,0 0-4,-2 3 2,1 0 2,-1 2-1,-2-2-3,-6 4-1,3 1-3,-3-1 2,-1 0 2,-2 1-5,0 1-1,-7 1 7,11-3-5,-11 3 5,8 0 11,-8 0 10,6-3 14,-6 3 9,0 0 9,7-4-2,-7 4-4,0 0-3,0 0-2,4-5-8,-4 5-2,0 0-8,1-7 0,-1 7-5,0 0-2,1-10 1,-1 10-7,0-8-1,0 8-1,0 0 0,-1-14-5,0 7 1,1 7-1,-2-12-2,0 3-1,-1 1 0,1-2-2,-2 0 0,1 1-2,-3-1 4,3 0-13,-2 0 0,0-1 4,0 2-6,-1 1 2,-3-2 0,2-2 0,1 3 0,-2 0-1,-1 0 0,0 2 2,-1 0 0,1-1 2,0 1-2,2 2-4,-2 3 1,-1-2-9,2 3-4,8 1-4,-18 0-9,9 1-19,0 3-3,3 1-14,-5-3-23,5 4-14,0-2-16,0-2-24,0 2-123,6-4-292,-10 4 130</inkml:trace>
  <inkml:trace contextRef="#ctx0" brushRef="#br0" timeOffset="27743.9155">9756 5583 115,'0'0'149,"0"0"-16,0 0-9,-8-4-11,8 4-17,0 0-8,0 0-7,0 0-15,0 0-3,0 0-15,0 0 2,0 0-11,0 0 0,0 0-5,0 0 2,0 0-10,14 20 0,-11-13 7,0 3-2,1 1-5,0-1 0,0 2-7,0 5-5,1-1 3,0 1-1,-1-2 8,1 2-8,-1 0-1,2 0-1,-1 0-1,0-5-4,2 3-2,-3-3-11,0-1-5,1 0-9,-1 0-3,-2 1-5,3-4-8,-2 3-17,-1-5-6,1 2-12,-2-2-10,-1-6-23,3 10-88,-3-10-205,0 0 91</inkml:trace>
  <inkml:trace contextRef="#ctx0" brushRef="#br0" timeOffset="28133.0039">9705 5598 30,'0'0'108,"3"-7"-13,-3 7-20,6-5-3,-3 0-8,-3 5-7,11-8-3,-5-1-8,2 4 0,-1-3-4,2 0-4,1 0-12,-1 1 3,2 0-6,-1-1 2,3-4 0,1 2-7,-3-2-8,0 5 1,1 0-7,-1 0-2,-1 1-9,2-2-2,-4 2 5,0 1-13,-2 0-13,1 1-15,-4 1-3,-3 3-16,0 0-49,0 0-123,0 0 55</inkml:trace>
  <inkml:trace contextRef="#ctx0" brushRef="#br0" timeOffset="28418.8083">9872 5807 104,'0'0'111,"-13"-20"-9,13 20-9,4-15-14,1 6-6,2-1-7,0-2-9,1-1-7,1 1-4,5 0-4,-3 0-7,2 0-7,1 0 0,-2 0-2,3 2-17,-2-2-17,2 2-7,-6 3-11,1 1-10,2 0-16,-6 3-17,1-1-56,-2 0-133,-5 4 60</inkml:trace>
  <inkml:trace contextRef="#ctx0" brushRef="#br0" timeOffset="28935.9202">10230 5567 116,'0'0'156,"0"0"-15,0 0-16,0 0-16,0 0-15,0 0-8,0 0-6,0 0-10,0 0-6,13-10-9,-5 7-3,3 1-2,-1 1-11,1 0-2,1 0 2,2 1-11,-1 0-11,0 0 7,-1 2-1,-1-1-10,0 1 1,-2 3-1,0-2-9,-1 4 11,-3-2-9,-1 2 5,-3 1 0,0 3 0,-2 1 2,-3 0-5,-2 4-3,-2-1 6,0 1 2,-1-2 1,-5 0 6,7-6 1,-5 6-5,3-4 0,2-3 8,0-1 1,1-1 11,-1-1-1,2 1 3,5-5-3,-7 7-11,3-5 7,4-2-1,-7 3-2,7-3-3,0 0-1,-7 4-2,7-4-1,0 0-5,0 0-2,0 0-4,0 0-5,0 0 1,0 0-1,0 0 4,19-11-6,-9 5 3,5-2 2,1-2-5,0-2 0,7-2-1,-6 2 5,7-2-4,-1 0 0,-6 2-1,6-4 1,-3 0-4,2 2 1,-4 2 0,-2 0 1,1-2-8,0 5-7,-3 0-14,1-3-8,-5 7-10,2-3-10,-2 2-13,0 0-19,-2 0-32,-3 3-15,-5 3-124,5-2-278,-5 2 123</inkml:trace>
  <inkml:trace contextRef="#ctx0" brushRef="#br0" timeOffset="32062.9346">6499 8603 59,'-3'7'85,"3"-7"1,0 0-1,0 0-11,0 0-4,0 0 8,0 0-2,0 0 3,0 0 3,0 0 1,0 0-8,0 0 3,10-18-17,-10 18 4,0 0-18,3-6 1,-3 6 1,0 0-8,0 0-2,0 0-4,0 0-7,0 0-2,0 0-6,0 0 4,0 0 2,0 0-5,0 0-9,0 0-2,0 0 3,0 0-3,0 0 1,10-2 1,-10 2 4,9-6-5,-9 6 0,12-4-1,-2 0-2,-3-3 0,0 5 0,3-4-2,0-1 2,0 4-5,2-2-4,-2 2 5,0-3-8,0 4 5,1-1 1,-1-1 5,1 4-6,-2-3 3,0 0-5,3 2 2,-3-1-7,1 0 10,0 2-2,-2 0 1,4-3-6,-1 3 4,-2 0-2,2 0 1,1-1-2,-2 1 7,0-1-3,2-3 5,1 3-6,-1-1 0,4 0 0,2-4 1,0-2-3,1 3 2,0-2-1,1 1 2,1-3-4,4 2 3,-2-6 1,3 3-4,-6 4 4,6-2-3,-7-1 2,8-1-5,-2 0 4,2 1 2,-1-4 2,-1 3-3,3 1-4,-1-1 4,-1 0-3,-6 3 1,7-2 9,0-1-8,0 0-3,-2 2-13,-5 2 19,1 1 0,0-2 1,7-1-2,-9 1 2,8-2-5,0 4 6,-7-2-4,6-2-3,-5 5 5,0-3-10,-2 0 6,3 1 0,-2-2 1,8 0 4,-8 3 0,5-4-1,2-1-2,0 3 5,-8-1 2,8-1 0,-3-1 1,3 1 1,0-1 5,-2 0-6,2 0 2,-2-3 2,2 4-1,-7 2-2,5-5-3,-5 4-2,-3 3 5,1 1-8,0-2-2,-4 2-3,-1 0 2,1 4 2,-4-3 2,0 3-4,2 3-1,-5-3 2,4 2 1,-2 0-5,-3-1-4,-6-1-2,14 3 3,-3-2-4,-3-1 5,0 3-3,3-1 5,1-2 0,1-5 3,2 4-4,0-5 5,2 1-2,1 0 1,-3 0-4,3-2 0,-5 2 4,3-2-5,-3 2 7,-1-1-3,0 3-2,0-3 9,-1 3-7,-2 0 4,2 0-5,-1 0-3,-2 1 4,-1-2 4,1 2-7,-1 1 3,-7 1 1,16-2 2,-8-1-4,0 3 4,1-4-3,2 1 1,0 1 2,1-1 2,-1 1-2,2-1-2,0-2-1,5-2 3,-6 5 1,6-3-3,0-2-1,-1 4 0,1-3 1,-2 4-1,0-2-1,-1-1 3,0 3-2,1 0 5,-1-1-1,2 1-2,0-1-6,0 3 8,-3-3-6,3-1 0,1 2 1,-4-1 7,4 2-5,-1 0-2,0-2-3,2 2 6,-1-1 0,1 1-5,-1 0 1,-1-3 3,3 1-3,-4-2 0,3 3 3,-1-1 2,0-1-1,-2-2 0,1 4 3,-3-3-2,1-2-3,2 3 6,-2-1 6,2-1-3,-4 0 3,3 1 1,0-1-3,-4 1 2,5-3-4,-4 2 1,-1 0-2,5 0 2,-5-1 5,-1 0-5,3 2 5,-4 0-8,3 0 3,-1 0-1,-2 1-2,1 1 2,-2-1-1,0 0-1,1 0 1,-1 1-1,0 2-2,0-1-2,0-1-3,0 0 4,0-2-1,1 1 0,-1 0 2,2 0-2,0-1-3,-1 1 4,2-1 0,0 2 3,0-2-1,5-1-5,-2 0 1,1-1 1,0 2 1,2-2 1,-3 1-2,2-1 5,0 1-5,0 0-1,-4 1-2,-2-1 5,6 0-4,0 1 2,-6 0-6,6-2 2,-7 3 7,3 2-2,-2-4-2,0 2 7,0 3-4,-2-5-1,-3 3-7,2 2 7,0-2-6,-1 2 12,0-2-8,-1 0-2,3 2 0,-3-4 3,2 4-4,-1-3 0,1 2 4,-1-3 1,3 2-2,1-2-1,0 1-4,-2-1 0,1 2 1,-1-2 2,0 1-2,1 0 0,0-1 3,-3 2 3,-1 1-4,2-1 6,-2 0-6,1 2 4,-7 1 0,10-6 1,-3 5-8,-7 1 3,9-4-1,-2 2 4,-1-2 0,2 1 3,-1 1 0,0-1-5,1 0-2,3-2 4,-1 2-2,-1 0 4,3-1-2,-1-3-2,0 6 2,1-4 1,-2 2-2,-1 0 0,3-1-1,-1-1 10,-2 2-10,0 1 1,-2-1-1,0 1 4,-7 2 4,14-5 2,-9 3 2,-5 2 0,11-5-4,-7 3 5,-4 2-8,8-2 1,-2-1 2,-6 3 4,10-5-2,-10 5-4,9-5 3,-4 3-1,-5 2-5,9-3 2,-9 3 1,9-5-2,-5 3-2,-4 2 1,8-3-1,-8 3 3,7-4 0,-7 4-1,6-3 3,-6 3 13,0 0 2,5-2 16,-5 2 1,0 0 3,0 0-2,0 0 0,0 0-2,0 0 1,0 0-5,0 0-5,0 0-2,0 0 1,0 0-7,0 0 1,0 0-4,0 0-2,0 0 3,-21-5 1,21 5 0,0 0 5,-10-2-7,10 2-2,0 0 0,-11-1-6,11 1 6,-10-4 5,5 1-7,5 3 2,-14-3-5,7 0 0,-4 0-1,2 0 1,-3 1 1,0 0-2,-5 2-1,2-1 0,-2 1-1,3-1 0,-4 1 0,2 1-1,3-1 1,-5 0-5,4 1 6,2 1-8,1-2 1,-2 0-1,2 0-2,2 0 1,-1 2 0,10-2 3,-15 0-3,10 1 0,5-1 0,0 0 1,-11 0-4,11 0 0,0 0-3,0 0-2,0 0-1,0 0 1,0 0 4,0 0-6,0 0 5,0 0-3,0 0 3,23-12-6,-17 12-4,7-4 2,-3 1 1,1 1-9,1-1-11,2 2 3,4-1-5,-5 1-4,6 1 0,-1 0-4,0 0-5,1 1-7,-2 1 0,2-1 5,-1 0-5,2 2 1,-2-2 3,0 3 9,1-4 0,-2 0 1,2 0 6,-5 3 8,-1-2 7,0-2-6,-1 2 4,-1-1 1,1 0 0,-3 0 9,-9 0-2,16-1 7,-6 1 0,-10 0 1,14 0 5,-8-3 3,-6 3-5,10 0 4,-10 0-1,0 0 6,9 0 5,-9 0-1,0 0 5,0 0-1,0 0 1,0 0-4,0 0 0,0 0 4,0 0-7,0 0 4,0 0-4,0 0-1,-19 17 3,14-14 5,0 1 2,-1-2-4,0 4-2,0-2-1,0-1-1,1 1 2,-2-1 3,2 1 1,0 1 0,-4 0-2,1 2 2,2-2 7,-1-1 0,0 2-1,-2 1 3,1 0 5,-2-2-5,1 3-3,0-2 0,1 0 0,-2 2-2,1-1-3,0-2 0,-1 4-3,1-1-1,2-2 0,-3 1-5,3-2 3,-2 5-1,1-3 3,0 0-5,0 1 0,0-2-1,0 2 1,0-1-3,2-1 1,1 1-2,0-5-1,1 2 1,4-4-1,-9 9-5,6-5 3,3-4-2,-7 5 4,7-5-1,-4 3 2,4-3-1,0 0 7,-10 0-6,10 0 11,0 0 5,-11-6-1,7 0 14,-1 2 15,-2-3 7,2-2-6,-2 1 0,-1-2-4,0 1-5,2-2-2,-4-4-4,3 5-3,-2-2 0,3 0-6,1 3-4,-2 0-1,3-2-2,2 5-2,-2 0-1,4 6-1,-4-11 0,2 6-15,2 5-13,0 0-12,-2-11-7,2 11-15,-1-7-16,1 7-10,0 0-18,0 0-6,0 0-21,0 0-17,0 0-21,0 0-164,0 0-349,6-6 155</inkml:trace>
  <inkml:trace contextRef="#ctx0" brushRef="#br0" timeOffset="32905.1949">11214 6820 28,'0'0'165,"0"0"-12,-5-5-13,5 5-12,0 0-13,0 0-9,0 0-16,0 0-4,0 0-8,0 0-10,-13 14-9,13-14-3,-3 7-2,3-7-6,-1 13-5,1-5 3,-1 2-12,2-2 2,-1 5-7,0 3 3,0 1-8,0 2 2,0 1-6,1 4 4,-1 3-11,0-9 6,0 3-2,2 3-3,-2 1-2,0-4 2,0-4 2,0 0-5,1 1-5,-2-2 5,-1-3 0,2-2-3,0-1-1,0 0-2,0-2-2,0-8-6,0 13-6,2-8-1,-2-5-18,0 9-6,0-9-9,0 0-12,0 0-26,-3 9-28,3-9-139,0 0-268,0 0 119</inkml:trace>
  <inkml:trace contextRef="#ctx0" brushRef="#br0" timeOffset="33230.1288">11161 6785 127,'2'-8'144,"-2"8"-8,2-7-11,-2 7-6,4-6-13,-4 6-14,5-7-12,-1 4-3,1 0-14,3-2-1,1-1-5,0 1-4,2 2-11,1-1-1,-3-1-5,3 2 0,-1 0-11,-1-1-5,1 2-15,-2 0-14,2 0-9,-4 0-9,1 1-14,-8 1-14,14-2-23,-7 2-18,-7 0-91,0 0-204,0 0 91</inkml:trace>
  <inkml:trace contextRef="#ctx0" brushRef="#br0" timeOffset="33486.3398">11230 7007 34,'0'0'151,"0"0"-13,0 0-18,0 0-9,0 0-16,0 0-11,0 0-4,11-25-9,-1 20-4,0-2-14,0-1-7,6-1-11,-1 0-14,3 1-11,-3-1-13,3 2-18,0-3-7,-4 2-23,-2 2-22,-1 0-84,-5 4-170,2-4 76</inkml:trace>
  <inkml:trace contextRef="#ctx0" brushRef="#br0" timeOffset="34307.8187">11547 7098 123,'0'0'141,"5"-7"0,-5 7-18,5-6-12,-5 6-14,6-8-9,-6 8-8,5-7-5,-5 7-9,5-4-8,-5 4-7,9-7-8,-9 7-2,10-3-1,-10 3-4,12-4-3,-7 3-9,-5 1 0,15 0-2,-15 0-1,12 2-7,-5 1 1,-1-2-1,1 2 0,-2 1-6,3 1-4,-2 0 1,-1 0 0,-1 2 1,0 0-3,0 2 2,-4-1 1,2 2-5,1-1 6,-2 1-4,-3-3-3,0 5 0,-2-3 8,2-1-7,-2 2 1,-1 0-4,0-1 4,-4 0-2,2-2 5,1 0-4,-2 1 1,0-2-2,2-2 1,0 0 2,-2 0-1,2-1 0,6-3-3,-12 4-2,12-4 4,-9 0-2,9 0 1,0 0-2,0 0 1,-10-7-5,10 7 9,-2-6-3,2 6-3,0 0-6,8-13 10,-2 6 0,0-1-1,1 1-4,-1-1 1,3 3 5,0-4-8,-1 4 7,2-2-2,-1 1-3,0 0 8,1 1-6,-3 1 5,1 0-8,-1 0 5,4 1-3,-5 3 4,-6 0-3,17 0 3,-7-1-4,-3 2-1,0-1 7,-7 0-7,17 7 2,-11-3 0,2 0 0,-3 0 2,5 1-6,-5 0 6,1 1-2,-1 0 8,0-3-10,0 4 4,0-1-6,-1-2 7,-2 3-1,3-1 0,-1 1 0,0-2 2,-2 1 2,-2-6 6,3 12 2,-3-6 2,0-6-5,-2 12-1,1-4 5,-2 1 0,-2 1-2,0-2 9,1 2 0,-4-1-2,-1 1 1,3 0 3,-3-2 1,-3-1 3,2 3 3,0-3-3,-2 0 0,1-2-6,-1 2 3,0 0-9,0-1 0,-2-4 1,3 3-14,-1-3-8,-1 3-9,2-3-24,-1-2-27,1-1-17,0 0-52,0-2-127,0-1-284,1-1 126</inkml:trace>
  <inkml:trace contextRef="#ctx0" brushRef="#br0" timeOffset="41534.4516">6546 8621 80,'0'0'99,"0"0"-11,0 0 6,-2-10-13,2 10-5,2-8 4,-2 8-7,0 0-4,0 0-4,0-11 7,0 11-24,0 0 0,0 0-6,-2-10 5,2 10-11,0 0-4,0 0-5,0 0-2,0 0-5,-3-8 3,3 8-7,0 0 2,0 0-2,-4-4 0,4 4-4,0 0-4,0 0 3,-4-7-1,4 7 4,0 0-4,0 0 1,-4-7 7,4 7-7,0 0-1,0 0 1,-4-6 0,4 6-1,0 0-2,0 0-4,0 0 4,0 0-2,0 0-1,-7-3-1,7 3-2,0 0 1,0 0-6,0 0 5,0 0 0,0 0-5,0 0 4,-17 6 3,17-6-5,-5 3-4,5-3 6,-6 4 0,6-4-4,-6 3 5,6-3 0,0 0-6,-7 7 7,7-7-7,0 0 3,-7 6-4,7-6 1,-2 8-3,2-8 8,-1 8-4,1-8-4,0 9 4,0-9 4,0 9-4,0-9 0,1 11 4,0-7 0,-1-4-1,3 10-1,-2-5-6,-1-5 7,3 10 0,-1-6 1,-2-4-5,4 10 5,-4-10-1,2 7 2,-2-7 0,4 8-3,-1-4 0,-3-4-2,0 0 3,6 6-3,-6-6 4,5 4-5,-5-4 8,0 0-8,0 0 1,8 2 5,-8-2-5,0 0 7,0 0 0,14-7 3,-14 7-3,7-7 2,-5 2 4,-2 5-1,8-12-6,-5 5-2,-1-3 5,0 2 3,-2-2-2,2 2 4,-2 8-8,0-15-1,0 4 6,0 5 0,0 6-8,-2-15-2,1 10 2,1 5 8,-4-12-5,1 7-1,3 5 1,-6-9 1,6 9-6,-5-7 4,1 2-2,4 5 2,-7-3-1,7 3 4,-8-4-2,8 4-5,-8-5-1,8 5 5,-7-4-3,7 4 3,0 0-5,-9-2 5,9 2-9,0 0 6,0 0-2,-13 2 3,13-2-2,0 0 2,-8 4-5,8-4 5,-6 7-5,6-7 3,-9 7-3,7-2 5,-2 2 0,0 0-2,1-1 0,-1 6 3,2-5-8,2 4 1,-3-4-1,-1 1-3,3 0 2,1 2 6,-1-3-8,1-7 3,-3 14-4,6-7 2,-3-7-1,1 11 0,0-6-3,-1-5 1,3 10-5,1-4 5,-2-2 6,-2-4-1,4 8-17,0-5 11,-4-3-3,5 4 7,-5-4-2,10 1 4,-10-1 4,9-1-3,-9 1 0,12-4-3,-6 1 8,-1-1-2,-5 4 4,12-6 0,-8 4-7,-4 2 3,10-6 3,-10 6 1,5-7-5,-5 7 4,3-8-4,-3 8 1,2-10-1,-2 10 4,0-8-1,0 8 10,-1-10-3,1 10 1,-3-10 4,3 10 6,-2-12-4,-1 5-2,3 7-2,-6-9 4,2 5-4,4 4 1,-6-12-2,3 8-3,3 4 3,-8-9-2,4 4 2,4 5-3,-7-9-5,4 6 5,3 3-1,-6-8-4,6 8-4,-5-3 14,5 3-13,-5-6 5,5 6-3,0 0 7,-8-3-11,8 3-1,0 0 1,0 0-1,0 0 1,0 0-1,-13 8 2,13-8 3,-1 7-4,-2-2 3,2 3-2,0-1 6,1-7-3,-3 14-6,3-7 1,0-7 1,-1 12-3,1-12 7,1 11-8,-1-11 8,0 11-5,0-11 4,0 9-7,0-9-3,1 5-2,-1-5 5,0 0-1,3 8 1,-3-8-6,0 0 3,0 0 13,0 0-4,0 0-5,0 0 3,0 0-4,0 0-10,0 0-1,0 0 4,13-19-19,-12 13-27,-1 6-6,3-9-5,-3 9-77,1-12-161,-1 12 71</inkml:trace>
  <inkml:trace contextRef="#ctx0" brushRef="#br0" timeOffset="45228.0183">7470 10067 1,'0'0'135,"0"0"-4,0 0-14,-8-20-10,8 20-10,0 0-7,0 0-16,-3-7 1,3 7-9,0 0-11,-2-8 2,2 8-7,-3-8-7,3 8 5,-5-10 2,5 10-9,-1-9-8,1 9-8,-5-11 3,5 11 2,-4-9-2,3 4-7,1 5 1,-8-9-9,5 5 5,3 4-4,-8-9-2,4 5-12,4 4 5,-9-5-2,9 5-2,-8-3-1,8 3-4,-10-4 3,10 4 2,-12 0-3,12 0 3,-11 2-9,11-2 6,-13 5 2,5-3-3,1 3 2,-2 1-3,3 1 1,-1 1 2,1 0 6,0 0-12,0 0 4,1 2 3,-1 0-3,1 5 0,-1-3 2,-1 3-2,3 3-4,-4 0 2,3 0-1,1 0 0,-1 7 5,-1-7-8,2 6 4,2 2 1,-1-6 8,0-3-3,2 3-8,1-3 6,1 1-1,1-1-2,0-1 4,2 0-2,0 0 4,2-3-7,-1-3 7,2 0-5,0 0-4,1-1-2,4-2-3,-3 1-2,3-1 6,1-5-1,-1 1-8,2 0-4,0-3-1,0-2-6,5-2 4,1-1-9,6-7-2,1 0 7,-1-2 1,1-1 0,0-2-1,3-4 6,-3 0 2,1 1 0,0-2 6,0 1 1,-3-1 2,-2 2-3,-3 2 16,0 2-10,-6 5 0,-4 3 7,-2 0 5,0-1 17,-4 5 6,2 0 2,-6 4-9,4-7-2,-4 7 5,0 0 9,-3-10-1,3 10-2,0 0 5,-15 0-1,15 0 0,-14 0 0,5 3-2,1-1-1,2 0-3,-5 4-7,3-2 1,1 1 1,-1 2-2,3-2-9,-2 3 0,0 0-3,1 2 3,-1 0 1,2-2 2,-1 3-8,2 0-1,0 1-2,1 0 6,1 1-5,0-1-2,0-1-1,2-1 8,0 0-11,3-2-3,-2 0-1,2-1-7,1-1-1,1-2-4,-5-4 1,11 7 2,-4-7-6,-7 0 11,13-2-3,-13 2 7,15-7-3,-9 5 6,2-4-9,-2-3 6,-1 1 2,0-2 1,-1 1 1,-2-3 2,-2 2-1,0-1 1,-2 1-3,1-2-4,-2 1 3,1 3 9,-3-1-3,0-2 0,1 2-5,0 1 14,0 1 6,3 0 3,-3 0-1,4 7-1,-5-10-9,4 5 2,1 5-2,-2-10 2,2 10-2,5-12 1,1 5-9,0-1 3,2-1-1,2 4-1,-1-1 0,1 0-3,3 3 1,-3-3-5,4 3-4,-2 0-5,1 1-6,-2 1 1,0 0 4,2 3 2,-1-1-2,1-1 1,-1 1 7,0 2-3,0 0 0,1 3 2,-1-3 2,-1 5-1,0 0-1,-2 0 1,-1 2 0,1 2-1,0 2 3,0 3 1,-4 2 0,2 6 16,-3 4-14,-1 0 8,0-2 0,-3 3-5,0 2 4,1 2 2,-1 0-5,0-2 1,2 3-3,-2 0 6,0 1-4,2-2 2,0 0 6,2-3-6,0 1-7,-1-3-3,-1 1-4,4-2-1,-1-2-13,2-1-7,-4-5-12,1-4-10,-2 3-7,-1-4-8,2-3-20,0 0-76,-5-2-175,1-1 77</inkml:trace>
  <inkml:trace contextRef="#ctx0" brushRef="#br0" timeOffset="45657.2469">7983 10118 115,'0'0'125,"0"0"-12,0 0-9,0 0-20,8-3 2,-8 3-10,0 0-14,0 0 0,9 10 0,-9-10-10,9 7-2,-5-1-8,2 0-1,3 1-7,0 3 1,-3-1-5,6 4 0,-2 1-10,-3-4 8,4 5-7,-1-1-1,-2 1 1,-3 2 3,-1-3-3,-1 3 0,-2 0 3,-1 2-7,0-1 2,-3-2-3,2 0 0,-2 0-3,1-4-1,-3 3-1,1-4 0,-1-1-1,-2 0 2,1-1-4,0-1-8,-1-2 2,-2 1-13,2-1-5,0-1-21,1-2-28,-4-1-32,3-2-124,-4 0-240,11 0 107</inkml:trace>
  <inkml:trace contextRef="#ctx0" brushRef="#br0" timeOffset="47690.4629">8303 9870 8,'0'0'132,"0"0"-16,0 0-4,-18 13-24,18-13-4,-4 6-10,4-6-12,-1 7-7,-1 2 37,1 4 0,-3 5-2,-1-1-8,2 7-6,-1 1-6,1-1-10,-1 3-3,2-4-6,-2 2-7,3 2-5,-1 0-4,0-1-1,2 0-3,0 0-5,-3-1-4,3-6-1,0 1-7,3-1 5,-1 2-2,2-3 0,-1 1-6,1-2 2,1 2-4,-1-2-5,-1 0-7,5-2 0,-3-1-7,3-1 3,-4-2-4,2-3 5,2 1-2,-1-4 2,4 1-5,-1 0 5,0-4-2,-2 0 5,3-3-4,2 0 5,-3-1-6,4-4 5,-1 2-1,2-5-6,2 0-10,0-4 8,-2 1-12,5-6 9,-1 0-4,-4 3 8,2-4-8,-4 2-2,4-2 3,-6 2 8,1 2-5,-1 1 2,1-1-4,-4 1 11,-1 4 1,-2 0 12,-1 4 6,-1 0 6,-3 0 2,0 6-2,0 0-1,-4-15-2,4 15 0,-9-3 1,9 3-9,-12 0 2,12 0-2,-15 1-1,5 5 3,1-3-2,-1 2-4,-2 2 4,2 0-2,0 1-1,0-1-3,-1 2 1,2 1-2,1 0 1,-1 2-1,-1 2 1,3-4-5,-1 1 0,3 0 7,1 0 0,0-1-6,2 1-1,1-2 5,1 1-4,0-1-4,0-9 12,3 12-9,0-7 1,1 1-2,0-2 6,-4-4-1,11 5-3,-6-5 2,-5 0 5,16-3-4,-6-1 3,-1-1-9,0 0 6,1-2-2,0-1 1,0-1-2,0-1-2,2-2-1,-3 0 5,2-1-3,-3 4 4,-1-3-2,0 2 0,1 0-6,-2 1 9,-1 1-2,-1 4-2,-1-1 6,-3 5 7,8-10 7,-5 8 2,-3 2 1,4-7 1,-4 7-6,0 0 0,0 0-1,0 0-6,0 0 1,0 0-1,0 0-4,0 0 6,5 14-7,-5-14 4,-1 10-7,1-10 4,2 12 2,0-7 0,-1 2-2,-1-7 1,5 12-3,-1-7-1,-1 1-4,2 0 2,-3-1-3,3 2 5,0-2-1,1-2-4,-6-3-1,10 6 3,-4-3-2,1-1-3,0-1 5,-7-1-3,14 0-1,-14 0 7,14-1-8,-7-3 2,2 1 2,-3-1 1,4 0-7,-1-3 3,0 0 2,0 3 2,-1-1-1,2-3 4,-2 0-3,-1 1 9,0 0-4,2 1 8,-3-2 0,-1 2 3,-1 0-1,0 1 0,0-1 4,-4 6 2,6-8 0,-3 3 2,-3 5-1,5-8 0,-5 8-2,4-5-3,-4 5-4,0 0-2,0 0-3,0 0-2,5-4 1,-5 4-4,0 0-2,0 0 1,6 14 2,-5-6-2,-1 0 1,2 3 0,-2-1 1,1 0-3,0 2 1,-1-1 4,0 2-16,4-4 1,-4 3-2,3-2 2,-2-2-6,1 2-6,2-1 1,-1-4-2,1 0-9,-2 2 2,2-4 3,-4-3 7,8 6-5,-8-6 5,9 0 0,-9 0-1,0 0 3,14-6 0,-7-2-6,0 1 7,-1-1-1,-2-1 2,2 2 2,1-3 6,-3 3 1,-1-3 8,1 2-7,-1 1 4,-2 0 9,3 1-2,0 0 0,-2 0 6,-2 6-10,8-9 0,-4 4-3,1 1 18,-5 4-20,5-7 0,-5 7 1,9-3 1,-9 3-2,10-3 2,-10 3 0,10-2 3,-10 2 0,0 0-1,11 7 0,-4-3 2,-3-3-4,1 4 4,0-1-1,2 0 2,4 0-2,0 0 2,-2 1-5,3-2 5,5 2-3,2 2 0,0-4 1,0 0 1,2 1 2,-2 0-3,3-1-4,-1-3 2,6 0 2,-5 0 2,-2 0-1,2-2-5,-2 0 4,1 1-2,1-3-2,-2-1 4,-1 0-6,1 2 2,-3-1 0,0-2-3,0 0-1,-6 1-4,1-3-1,0 4 6,-3-3-5,3 1 1,-7-1 2,1 2 2,-2-2 4,0 2 0,-1-1 2,-3 6-3,0-15 4,0 15-2,-3-12 2,0 7 1,1-1 0,2 6 4,-8-11-3,4 6 3,-2 2 2,0-1-3,6 4-7,-11-4 2,5 3 9,6 1 2,-17 0 8,17 0 2,-16 7-4,4-2 1,3 0-2,0 4 5,1-1-2,0 2 3,0-1-5,-3 3 4,4-1-6,1 1 4,-1-1-8,1-1 5,1 0-3,1 1-5,0-3 1,3 2 1,0-5-3,-2 2 0,3-7-1,1 10-1,-1-10-2,4 8 1,-4-8-3,7 4-7,-7-4 5,12-1-11,-12 1-16,17-7 3,-4 2-3,0-4 2,1-2-8,-2 0 7,0-1-14,2 1 0,-1 0 1,-1-1 5,1 0 10,-5 4-5,0 1 16,-2 1 11,-1 1 10,-2 0 12,-3 5 3,6-5 3,-6 5-1,5-7-2,-5 7-3,5-5 1,-5 5-1,0 0 9,0 0-3,0 0 2,0 0-3,0 0-2,3 21-1,-3-21-3,1 10-3,0-4 1,-1-6-3,4 11-1,-1-3 1,-2-2-3,2 1-7,-1-2-6,-2-5-9,7 12-4,-2-7-2,-2-2-10,3 1-2,-6-4-8,11 5-6,-6-5 1,4 0-3,-9 0 13,17-2-1,-8 0-2,-3-2 8,4 0 4,-1-1 0,2 0 2,-4-2 1,1 2 8,1-2 9,-3 2 5,-1 1 10,1 1-2,-6 3 2,9-6 1,-2 2-4,-2 0-6,-5 4 3,12-5 1,-6 1-2,0 1 0,-6 3-1,12-3 3,-4 1-8,-8 2 7,12 0-8,-12 0 10,13 3-8,-5 1 3,-2-2-9,1 3-2,-2-1-5,2 3-1,1 0-2,-2-1 0,0 2-2,-1 0-1,1-2-1,-1 4-4,-2-4 4,0 0-6,0 1 3,-3-7-3,3 10 1,-2-5-6,-1-5 0,2 9 0,-2-9-2,2 5 10,-2-5 1,0 0 6,0 0-1,0 0 3,0 0 2,0 0-1,0 0 17,0 0 2,0 0 5,0 0 5,-14-17-4,14 17 12,-4-14-1,3 4 7,-1 0-1,1-2 12,1 2-6,1-1 8,1-1 3,-2 2 3,2-2 3,0 1 0,1 1-4,1 0-5,1 0-7,-2-1 2,2 2-9,0 1-3,4 0-1,-1 0-7,1 1-4,-2 0-17,3 0-24,-2 1-16,1 0-24,1 0-20,-1 2-31,-2 1-108,-1-1-245,-1 0 109</inkml:trace>
  <inkml:trace contextRef="#ctx0" brushRef="#br0" timeOffset="49322.5724">10662 10096 75,'0'0'139,"0"0"-6,-5-24-7,5 24-11,-2-7-8,2 7-6,-1-9-14,1 9-7,-1-8-6,1 8-13,-2-11-2,2 11-5,-1-11-5,0 4 12,1 7 0,-1-15-4,1 8-1,-2-3-3,0 1-2,-1 3-6,3 6-1,-5-12-6,1 8-6,1-2 0,3 6-5,-9-9-2,3 5-3,-1 3-4,-1-4 0,8 5-1,-14-4-3,5 3-3,0 1 0,-1 1-4,0 1 1,1 0-3,2 0 4,-3 1-3,0 2-1,1 0-1,0 0 2,-1 4-9,2-1 7,0 2-6,-3 3 2,5 3-1,-2-2 4,1 3-4,2-1-1,-1-1 5,4 2-3,-1 0 0,3 1-2,0 1 1,1 1 3,1 5-4,-1-6 7,0 6-9,5-9 6,-1 4-2,1-3-2,0-2 0,2-1-8,3 1-1,-2-1-3,0-5-3,5 2 0,-4-2-5,6-3 5,-5 0 1,4-3 5,-2-1-1,5 1-8,0-3 5,0-2-3,-1-1-3,0 1 4,3-4-10,-4 2 3,2-3-1,0-3-4,1 2 2,-1-2-4,1-1 6,0-1 7,-2 2-6,1-2 6,-6 1 1,3-2 6,-5 4 10,-1 1 8,-1 1-4,-1 2 7,-2-1 1,-2 1 3,-3 5 5,8-9 4,-6 6 3,-2 3-7,4-8-1,-4 8 2,2-6-3,-2 6 1,0 0-2,0 0 4,0 0-10,0 0 1,0 0-1,0 0-5,0 0 8,0 0-11,0 0 5,0 0-1,-25 13-3,19-6-2,1 2 3,-1 1-3,3 0 2,-1 2-3,0-1 0,1 2 3,1-1-1,0 0 3,1 0-5,0-3 3,1 2-7,0-5 2,0-6-5,2 12 5,1-7-2,-3-5 4,8 6-3,-8-6 1,9 0-2,-9 0 3,11-5 2,-4 2-5,-2-3 3,2 1 1,2-4-3,-2 0 1,-2-2 2,0 1 0,-1 0-4,0-2 7,-2 0-6,1 0 4,-1 0 1,-1 1 5,1 1 2,-1 0-2,0 4 0,-1-2 8,0 8-1,3-12 3,-2 7-6,-1 5-2,1-8-1,-1 8 0,6-8-4,-6 8-1,7-2 0,0 0 2,-7 2 0,12 2-1,0 0-4,-1-1 3,-2 3-1,3 0 4,-2 2-4,0 0-1,2 0-6,-3 3 4,-2-1 1,1 1 3,0 1-1,-1 0-3,0 2-10,-1-3 1,-1 1-5,2 0-4,-4-3-4,0 1-5,0 0-5,-1 0 0,1-3 4,-1 0-8,-2-5 3,4 7-2,-4-7 8,0 0 6,4 4 4,-4-4-1,0 0-4,0 0 3,0 0 3,6-22-3,-6 15 6,2-2 0,-1 2 12,-1-3 1,0 10 7,1-14 3,-1 9 0,1-2-1,-1 7 2,2-9-5,-2 9-3,2-9 3,-2 9 1,4-6-2,-4 6-5,5-6 6,-5 6-8,10-4 12,-10 4-6,7-3-2,-7 3 4,11-1-3,-11 1 2,14 3-2,-7 0-2,-7-3 5,14 4-5,-8 0 2,1 0 0,2 3 2,-3-1 2,3 1-8,-1 1-4,-1 1 9,0-1-12,-1 1-6,3 0-9,-3-1-18,2 0-17,-1 0-9,-1-1-12,0-1-20,1 1-88,-2-2-204,0-2 91</inkml:trace>
  <inkml:trace contextRef="#ctx0" brushRef="#br0" timeOffset="50176.5729">11628 10072 2,'0'0'169,"-4"-3"-11,4 3-12,0 0-5,0 0-17,0 0-13,-9-2-11,9 2-7,0 0-10,0 0-11,-14 12 2,9-7-12,-3 0-7,3 5-4,-3-3-1,3 4-7,0-1-2,1 1-3,-1 0 4,0 5 2,0-5-10,4 6-2,0-6-4,-1 4-1,1-3 0,2 0-1,-1 1-8,2-2 1,0-1-1,1 1-6,3-2-11,-4 3 0,4-3-8,-1 1-7,-1-2-10,2-1 5,3 0-9,-3-2-1,2 0 2,-4 1 9,1-3-7,2 0 2,0-1 4,-7-2 0,12 2 0,-5-2 5,-7 0-2,12-1 1,-5-2 6,-7 3 2,14-5 1,-6 2-1,-3-3-3,4 0 9,1-3-7,-2 2 9,6-3-4,-4 0-2,-1 3 0,0-3-3,1 0 9,-2 1-1,-2 1-3,1 0 6,0 3 3,-3 0 10,0 2-6,-4 3 6,5-8 1,-5 8 0,4-6-5,-4 6 0,0 0-3,5-4 0,-5 4-6,0 0 4,0 0-4,0 0 3,0 0-2,0 0 2,0 0 0,0 0 1,9 17 3,-9-11-1,0-6-2,0 14-5,0-7 3,0-7 5,1 16-7,1-7 1,-1 0 2,0 0-2,2-1 1,1 1 2,-2-2-8,1-1 6,1 1-7,3 2 8,-4-6-4,6 3-1,-2 1 4,0-5 1,4-1-4,-3 0-7,2-2-3,2 0-2,-1-2-2,3-3-1,-2 0 2,-1 1 4,3-6 1,-5 2 1,-1 1-5,-1-2 4,0-1 4,-3 0-1,-2 1 8,1 1 5,-2-3 4,-1 4 5,0-1 0,0-2 8,0 11 7,-2-12 2,2 12 2,-4-11-4,4 11-3,-4-5 3,4 5-9,-5-6-7,5 6-2,0 0 0,0 0-4,0 0-1,0 0-2,0 0 4,0 0-8,0 0 3,0 0 1,0 0-2,1 22-2,-1-22-1,3 12 1,-2-6-2,1 2 2,0 1-1,-1 1 3,0 0-3,1 1-1,-2-1 2,2-1-3,-1 1-4,1-1 6,0-2-5,0-1-10,0 1-6,-2-7-9,4 10-11,-3-5-9,-1-5-3,5 10-12,-5-10-8,7 4-32,-3-1-17,-4-3-25,7 0-115,-7 0-278,13-5 123</inkml:trace>
  <inkml:trace contextRef="#ctx0" brushRef="#br0" timeOffset="50656.2866">12208 10154 132,'0'0'129,"0"0"-8,0 0-7,0 0-8,19 1-13,-19-1 3,8 6-8,-8-6 1,9 9-16,-3-3 1,-2-1-10,1 1-7,0 1-7,2 1 0,-1-2-9,0 3-4,2-4 1,-3 4-4,0 1-5,2 0-4,0-2-6,0 1-1,-2-3-1,-1 5-7,-2-6-6,2 4 5,0 1-4,-3-1-3,0-1-4,-1-8 1,2 12 3,-2-7 1,0-5-10,-2 11 3,2-11 2,-2 7 1,2-7-1,-5 5 5,5-5-9,0 0 3,0 0-4,0 0 4,0 0-2,-11-17 4,10 11-1,1 6-3,0-17 0,1 6 3,1 0 5,0 0 0,0 0 7,0 0 3,2 1 3,0 2 3,-2-3-5,3 3 2,-1-1-6,0 1 0,1-1-5,2 3 8,-1-1-6,-1 2 2,2 0-13,-1-1-17,-1 3-21,1-2-18,1 0-17,-1 3-28,-1-4-131,-5 6-255,9-9 113</inkml:trace>
  <inkml:trace contextRef="#ctx0" brushRef="#br0" timeOffset="52008.6688">12586 10111 91,'0'0'137,"0"0"-9,0 0-15,6 2-9,-6-2-8,0 0-16,2 7-8,-2-7 0,4 8-8,-4-8-2,4 10-6,-3-4 0,1 1-8,4 3-4,-3-1-3,2 0-2,-1 2-7,0-1-2,0 0-2,0 1-3,-2-1-4,1-2 3,-2 3-9,0-1-3,2-3 1,-1-1 3,0 1-14,-2-7-4,2 8-4,-2-8 7,2 6-3,-2-6 4,0 0-8,0 0-8,0 0-1,0 0-5,0 0 2,0 0-5,0 0 1,6-21 0,-6 15 2,1-3 2,2 0-1,-2-1 11,0 0 0,2 2 7,-2 1 0,2 0 13,-3 7-6,1-13 8,3 9-4,-4 4 0,1-12 4,-1 12-3,4-5-4,-4 5 4,5-7-8,-5 7 6,0 0-1,9 2 0,-9-2-6,0 0 10,15 3 2,-10 0-5,2-1 2,-1 1 0,4 3-3,-1-4-1,2 1-2,0 1 6,-1-1-8,3-2 9,2 1-6,-2 0 3,3-2-9,0 0 9,2 0-7,1 0 2,-7 0 1,1 0 0,4-4-4,-4 1 3,-1 1-3,-1-4 2,1 1-3,-2-1-1,-2-1 7,2-1-2,-4 1 4,0-3 9,-3 1 4,1 0 9,-1 1-1,-1 0 4,-2 1 6,0 7 4,0-11-6,0 11-5,-2-9-5,2 9-2,-6-8 0,6 8-6,-7-3-1,7 3-2,0 0-1,-17 0 1,17 0-3,-10 9-6,5-6 2,0 2-1,-3 4-2,2-3 2,3 1-2,-2 2-2,2 0-3,-1 1 4,2 0-6,2 2 5,0 0-3,0 0 5,0 0-6,2-1-4,2 0-7,-2 1 2,2-2-7,-2-1-9,2 0-7,0 0-3,1 0 5,2-1-3,0-3 3,1-1 3,-2-1 5,2-1 2,-2 0-1,-6-2 3,13-2-3,-7 0 8,3-3 2,-2 1 1,0-3 0,0 1 3,-1-1-2,0 0 3,1 0 3,-3 3 8,0-3 9,-1 1 3,4 2-2,-5-3 1,-2 7 0,5-10-1,-2 6-3,-3 4 1,4-8-3,-4 8 3,5-6-4,-5 6-4,9-5 0,-9 5 2,6-6-4,-6 6 2,10-1-4,-10 1 4,8 0-5,-8 0 1,11 4-2,-5-1 1,-2 1 2,-1 1-3,3 3 1,0 1 2,-4-2-1,2 1-4,0 1 0,0 1 2,1-2 0,-1 1 4,0-1-5,1-1 0,-2-2 1,-1-1 5,-2-4-4,5 12 3,-4-7-4,-1-5 3,5 5-4,-5-5 8,0 0-2,4 4 2,-4-4-2,0 0-2,0 0 0,0 0 5,0 0-10,10-16 5,-10 16-3,3-10 1,-1 4 5,2-1-3,0 0 1,-2 1 0,1 1-5,0-2 5,1 2 3,-4 5 1,6-10 1,-2 5-2,-4 5-2,5-7 1,-1 3 3,-4 4 2,7-6-6,-7 6 0,5-2 3,-5 2-5,0 0 1,9-1 3,-9 1-6,0 0 2,0 0-2,0 0 1,11 6 2,-11-6 1,0 0-1,6 6 2,-6-6 0,6 5-1,-6-5-3,10 1-1,-10-1 1,6 2 0,-6-2 3,12-1-1,-12 1 1,12-4-2,-7 1-2,0-1 0,3-3 3,1 0-1,-1-1 2,-1-1-5,0-1 4,-1 1-3,-1-4-1,0-4 2,2 2 4,-1-3-5,0 1 0,-2-1 1,0-1 1,-1 2-1,-2-3 1,-2 2 1,-1 1-2,1 0 3,1 5-3,-4-2 1,2 4-1,-1 0-1,0 0-3,1 3 7,2 7-6,-5-12-1,0 9 1,5 3-1,-6-5-1,6 5 0,0 0 1,-13 0 0,13 0 3,0 0-3,-9 8 3,9-8 6,-5 5 1,2 0 6,3-5-2,-1 14 1,-2-6-2,3 3 0,-1-1-2,1 0 3,1 2-5,-1 0 5,0 2-4,2-2 0,-1 0-2,0 4-1,3-3 0,1 3 4,2 0-2,1 1-6,1-3 2,-2 3 1,3-1-2,-2-2-7,2 2-2,-1-3-5,4 1-12,-3 0-4,2-2-5,1-1 0,-4-3-15,3 3 3,-2-6-18,2 2-17,-1-2-20,0-1-14,1-1-33,-2-1-94,-1-3-261,3-2 115</inkml:trace>
  <inkml:trace contextRef="#ctx0" brushRef="#br0" timeOffset="52296.8465">13579 9997 121,'0'0'209,"0"0"-5,0 0-6,-6-4-10,6 4-11,0 0-14,0 0-18,0 0-17,0 0-11,0 0-10,16-12-11,-9 7-12,3-2-9,6 2-8,0-3-7,3 1-7,0-1-13,5-2-20,1 0-18,2-1-22,-1 1-16,1 0-14,0 1-20,-3 1-29,2-1-31,-5 4-36,-4-5-115,2 5-304,-3-4 135</inkml:trace>
  <inkml:trace contextRef="#ctx0" brushRef="#br0" timeOffset="55819.0148">9135 10713 152,'0'0'162,"-4"-12"-12,4 12-3,-1-9-9,1 9-2,-6-8-5,3 3-7,3 5-9,-4-7 0,4 7-14,-4-5-1,4 5-6,0 0-8,0 0-7,-5-7-6,5 7-9,0 0-8,0 0-5,0 0-5,0 0-4,-14 12-4,6 0-2,2-2-7,-2 6-2,-1 0 0,-1 7-6,0 0-2,2 1-5,-2 1-2,2 2-2,2-2 1,-2 1-3,1-1-1,1 0-2,5 1 2,1 0-2,0 3-4,1 0 0,1 0 0,-1-1-1,3-1-5,-2 2-6,2-3-1,2-1-6,-2 1 4,3 0-2,-2-3-1,0 1 3,1-3-9,-2-3 1,1 7 0,-1-6 3,1 1-4,-2 5 5,-1-4-3,-2-3 1,3 0-9,-2 1 6,-1-2-14,-1 0-3,1-2-11,-3-4-14,2 1-14,-1-2-8,0-3-24,2 0-25,0-7-116,-5 8-272,5-8 121</inkml:trace>
  <inkml:trace contextRef="#ctx0" brushRef="#br0" timeOffset="57104.1232">8829 11464 195,'-5'-4'209,"0"-1"-19,0 0-9,5 5-14,-4-14-14,3 5-18,1 1-14,2-1-13,2 0-8,3 1-12,-2-2-8,2 3-8,0-1-11,2 1-6,-2 0-2,2 0-5,0 2-5,3 1-7,-2 1-5,0-2-6,4 1-5,-2 3-9,3-2-11,2 2-10,1-2-7,-2 2-1,3-1-7,-1 1-13,0 0-5,1-1-13,2 1 3,-3 1-4,1-1-13,-6 1 17,4-1-6,-2-1 1,2 0 11,-4-1 9,5 0-7,-1-1 16,-4 2-3,-2-1 14,0 0 8,-2-1 9,-2 1 6,-1-1 18,-6 4 6,10-6 9,-10 6 7,6-4 7,-6 4 3,1-5-1,-1 5 5,0 0-5,0 0-5,0 0-7,0 0-1,0 0 1,0 0 0,-19-5-2,19 5-8,-12 6 4,4-2-3,0 2-1,1 0-7,0 2-3,-1-1 1,0 2-3,2 0 1,1 2-7,-2-4 0,2 3-4,2-4 2,-1 0-8,0 0-7,2 2-8,2-8-6,-2 12-3,1-8-6,1-4-4,0 0-4,2 13 3,-2-13-2,5 4 2,-5-4-4,9 1 8,-9-1 0,0 0 3,17-10-1,-12 7 9,2-2 1,-1 1 0,-1-5 4,1 1-2,-2 1 11,-1-2-1,2 1 3,0 1 10,-3 0 2,1 1-2,-1-3 2,2 4-3,-4 5 1,3-14-2,1 9-2,-2 0 0,2 0 1,2-1-1,0 1-5,-1-1 4,1 1 0,2-1-4,-2 2-1,3-1 0,1 1-1,0 2 6,-1-1-4,-1 3-3,-8 0 4,18 3 0,-10-1 0,-2 2-3,1 1 3,-1-1-1,-1 3 0,-1-1 1,1 3-3,-1 0-2,0-1-4,1-2-1,-4 2-6,1-1 2,0-1-8,-2-6-5,2 13-11,0-6-6,-2-7-8,1 9 3,-1-9-1,1 5 1,-1-5 11,0 0 3,0 0 1,0 0 5,0 0 1,0 0 9,0 0-7,0 0 4,0 0-1,0 0 6,0 0 3,-1-26-1,1 26 16,4-13-4,0 8 12,1-3-5,-1 0-6,2 1 3,2-2-5,-2 1 13,3-1-10,2 1-2,2-3 7,-4 5-3,4-1 2,-5-1 2,1 4-4,-1 2 0,-2-2 4,0 1-8,-6 3 6,9-4-3,-9 4-4,9-1 3,-9 1 2,0 0-2,0 0 1,10 4 5,-10-4 1,5 5 14,-5-5-10,3 8 2,-3-8 2,1 9-5,-1-2-1,0-7 2,0 10 2,0-3 5,0 1 5,1 1-3,-2-1 0,1-8 2,-1 17-5,1-10-2,0 1-2,1 1-1,0-1-4,-1-8 1,3 13 0,2-4-2,-1-4-1,0 3 1,2 0-2,2-1-1,1-1 0,-4-1 1,4-1 1,0 1-1,1 1-6,-1-3 6,1-1-5,-1-1 2,-1 0-2,-1 0 2,-7-1 3,17-1-2,-8 0-4,1 0 5,0-1-5,1-1 3,0-2 0,-1 2 0,1-2-6,-1-2 3,0 1 3,0-1 1,-1-2-5,0 1 3,0 0-2,0-1-2,4-3-3,0-1-1,-2 1-1,0-2 2,-1 3-1,-4 1 3,0-1-5,-1 3 5,-1-4-1,-3 6 6,1 0-8,-2 6 9,-2-13-5,2 13 3,-5-8-5,0 5 4,5 3-5,-12-2 6,12 2-4,-13 3 1,4 1 4,1-2 1,2 1 3,-3 1 1,1 0-4,3 0 4,0 1-4,0-1 3,0 1-1,-1 0-2,2 0-3,4-5 2,-4 10 3,2-4-3,2-6-2,-2 13 2,2-7 1,0-6 1,1 14-4,0-9 4,2 1-4,-3-6 2,7 11 2,-1-4-4,-1-1 5,1-2-2,1 1-6,0-1 1,2 1-1,0-2 3,2 2-6,1-1 8,-2-3-8,4 3 1,-3-4-14,4 2 0,3-2-7,1-3-5,-2 2-12,2-2 1,-1-2-3,0 1-8,1-2-7,-3-1-1,2 0-21,-2-2-8,-1 1-28,-1-1-85,-3 2-220,-3-1 98</inkml:trace>
  <inkml:trace contextRef="#ctx0" brushRef="#br0" timeOffset="60215.837">10531 11471 141,'4'-6'157,"0"1"-13,3-4-4,-3 6-7,0-2-12,3-2-8,-2 3-15,0-3 3,0 1-20,4-1 7,-1-2-15,5-1-3,1-3-7,-2 0-2,5 0-10,-2-1-4,6-5-6,-1-1-4,1 1-2,2-3 0,-2 0-4,2-2-4,2-1-6,0-3 6,1 1-10,8-8-1,-2 0 2,-10 8-4,0 4-5,-3 1-1,-3 2-5,-4 5-1,-6 5 5,1 6-10,-4-2-5,-3 1 3,0 5-7,0 0 6,0 0-3,-21 14 1,7-3 1,-8 7 0,4 1 1,0 1-3,7-6 3,2 2-7,0 0-1,4-2-5,2-2 1,1-1-3,2 2 3,5-5 3,1 3 2,1-3-2,2 1 5,1-4 3,-1 3-5,2-3 8,3 2-9,2-3 16,3 1-7,-4 0-3,3 2-1,0-2 6,1-2-1,-3 3-4,1-1 3,0 1-2,0 0 9,-2 0-8,-5 1 7,1 0-5,-3-1 2,0 2 2,-4 2-1,-2 1 2,-2-2 1,-2 4-2,-2-2 2,-4 4-3,-2 1 11,-4-1-11,-2 4 0,-1 1-4,1-6-2,1-3-7,2 0-2,-2-1 2,5-2-6,-2-3-4,2 1 6,3-3-11,0-2-1,7-1 6,-12-2 3,12 2-4,-7-9 10,5 1-5,2 8 2,3-18 0,2 6 9,5-4-3,4 3 1,-1-1-2,2 1 11,3-5 1,3 1-12,-5 3 7,4-3 2,-3 6 0,6-4-2,-6 4-1,1 0 12,-3 1-15,3 0 12,-2 1-2,1-2 9,-1 2-5,0 1-3,-5 2 5,0 0 10,-1 1-6,-3 1 6,-1 3 3,-6 1 3,12-6 5,-9 4 2,-3 2 7,0 0 0,0 0 4,0 0 1,11 9 7,-11-9-7,0 10 0,-2-3-5,2-7-6,-2 16-4,1-8-1,-1 1-2,2-9-2,0 14-3,0-6-4,3 1-3,-1-3 1,1 1 1,1-2-6,3 0 0,1 2-2,1-2 1,2 0-2,-2-2 0,3-1 1,-1 1 0,2-2-3,1-2-1,-1 1 1,5-3 0,-4 1 2,3-3-7,1-1 5,-3-3-4,-4 3-1,6-5 5,-3 4-1,-1-5-4,0 2 0,-4-1 4,1-2-2,-3-1 7,1 1 6,-3 1 7,-1 0 19,-1 0-1,0 1-1,0 1 8,-3 2-3,1-3-3,-2 2-4,1 9-4,-3-12-3,3 12-4,-1-11 1,1 11-5,-4-7-5,4 7-3,0 0 5,0 0-10,0 0-3,0 0 2,0 0-5,0 0-5,0 0-2,13 20-6,-9-10-1,-2 0-2,4 2 1,-2 1 1,2 4-3,-4 1 2,6 7 0,-3 0-2,-1 0 3,-1 2-2,0 3 0,0 1-3,3 2-2,-6 4 4,3 7-3,-2 4-8,2-2 4,-5-11 1,1-1 2,1 1-2,0-1 3,1 1-3,-4-4 3,-5 2 5,2-3 0,0-2 1,4-8 1,-5-1 4,4-1-2,-1-3 4,-2-4-4,2-2 8,0 0-2,0-3 4,1-2 2,3-4-1,0 0-4,0 0 3,0 0-1,-14-11 0,14 1 3,-1-5-1,2-1-2,3-4-1,0-7 4,1 3-1,3-2 2,1-4-1,2 4 3,1-2-5,3-4-2,-1 2 2,3-4 3,-1 3 1,3-2-2,1 3 2,4-11-3,-6 12 6,1 1-8,3 0 2,-1 0-1,0 0 1,-2 0-1,-1 3 0,0 0-2,0 1 4,1 3 0,-6 4 7,-3 2 6,-1 6 5,-3-3-1,-1 4 2,-1 2 6,0 1-1,-4 5-5,3-8 1,-3 8-4,0 0-1,0 0-1,0 0-4,0 0 1,-25 15-4,15-6-2,1-1-2,0 2 1,0-1 2,3 1-6,-1-2-3,2 0-3,1 0 1,3 1-5,0-1 0,1-8-2,1 16 3,3-9-7,-1 0 3,0 0 2,3 2 2,-1-2-4,2 1 3,0-2 0,-1 2-1,1 0 4,0-1 0,2 2 1,-1-2 0,-2 0-1,2 0 0,-1 2 4,0-5 0,-2 5 1,0-4-1,-1 0-2,2 2 2,-3-1 3,1-1-5,0 1 7,-1 1 1,0-3-7,0 3 3,-3-7-2,2 10 2,-1-3 0,-1-7-1,0 0-2,-3 13-1,1-7 2,2-6-5,-9 10 1,4-5-1,1-1-4,4-4 0,-12 5 6,5-5-3,7 0 1,-14 3-2,14-3 5,-13-1 3,13 1 0,-15-4-3,7 3-2,1-1 4,0-2 0,1 0 3,-2 0-2,8 4 0,-7-10 0,4 3 0,3-2 1,0 9-1,3-20-2,0 10-3,6-4-2,3-1-5,2-4-3,4-1 1,0-1 2,-2-1-1,3 2 5,3-4-2,0 3 11,2-5 2,0 1-3,8-12 6,-9 10-4,-1-1-1,0-1 8,-2 4 1,-4-1 4,-2 2 6,-4 1 0,-2 5 3,-3 2 0,1 2 7,-2 3 9,-2 1 9,-2 5 5,0-2 1,0 7-1,2-13-5,-2 13-7,-4-7-3,4 7-4,-4-5-2,4 5-4,0 0-4,-9-2-2,9 2-5,0 0 0,-10 9-3,10-9-1,-7 8-2,5-3-3,-1 3 1,1 1-2,-2 1 2,2 3-5,-1 2 0,0 0 1,2 3 0,0 1 0,-3-1-3,1 2 1,1-1-1,0 1-1,1-1-2,-1 2 4,0 3-3,0-4 7,4-1-9,-4-1 0,4-1-4,2 0-1,0 0-2,0-2-2,-1 1 5,4-1 2,2-1-3,-1 0 6,-3-3-4,1-2 1,1 3-3,0-4 4,-2 2-5,3-5 2,-1 0 3,-2-2-2,2 3 2,0-4 0,0 0 1,2 1 2,3-3-3,-3-1-9,3-2 5,0 0-7,1 0-10,3-4-1,-4 2-3,6 0 4,-4-3-1,-1 1-8,3 1 2,0-2 5,-2 0 3,-2 3-1,0-3 3,-4 3 4,2-3-1,-5 4 8,-1-2-5,-2 2 3,-2 4 0,0-10 3,0 10 1,0 0 1,-2-11 4,2 11 0,-4-10-7,4 10 0,-6-8 2,3 5-1,3 3 1,-5-8 1,5 8 2,-5-4 0,5 4 2,0 0-6,0 0 5,-7-6 0,7 6-4,0 0 6,0 0-2,-6-3 1,6 3-2,0 0 2,0 0 0,-11 11 2,7-6 5,-1 3-1,-1-2-1,1 2 9,1 1 6,-1 0-2,0 1-2,3-1 2,-1 1 0,2 1-2,-2 0 1,2-2-1,0 0-4,3 1 0,2-3-2,1 2 2,-1-3 0,6 0 0,-2 2-1,0-4-5,0 0-1,1-3-7,-1 1 5,0 0-5,3-2-4,-2-3 3,2 2 6,-1-4-12,0 1-1,-1-1 6,1 0-1,-1-2-1,-2 2 4,0-3 2,2-1-4,-3 0 3,2 0 4,0-1-1,1 1-2,-3 0-1,-1 0 1,3 2-1,-1-3 6,1 3-2,-1 0 6,-2 2 3,0-2 1,1 2 1,-2 1-3,-4 4 1,8-6 1,-8 6 0,6-3 0,-6 3-3,0 0-1,9-2-1,-9 2 2,0 0 1,0 0-2,5 13 0,-5-13 2,1 9-6,-1 1 6,2 0-6,-2 1 2,1-1-3,-1-1 1,-1 3 5,-1-1-7,1 1 4,0 0-2,0 0-1,-1-3 0,1-1 1,1-8 2,-4 15-3,4-8-6,0-7-1,-2 11-5,2-11 3,-1 8 1,1-8-1,-3 6-4,3-6-10,0 0 1,0 0 1,0 0-7,0 0-6,0 0 4,0 0 1,0 0 6,3-31-5,-1 21-3,-1 2 3,4-2 1,-3 1 3,1 0 7,0 0 2,1 0 1,0 1 3,-2 4 2,3-2 8,-2 0 5,-3 6-1,6-11 1,-1 7-5,-2-1 6,1 1-4,1 1 1,-5 3-2,9-7 3,-3 7-1,-6 0-3,9-3 3,-9 3-1,0 0-1,9 5-2,-9-5 1,6 6 4,-3-2-4,-3-4 6,4 11-2,-2-5 3,1 0-8,-1 1 4,-2-7-4,2 13-2,-1-8-5,0 2-11,-1-7-8,3 9 1,-3-9 1,3 10-3,-1-7-3,-2-3 1,4 5-2,-4-5 2,0 0 3,0 0-7,9 3 1,-9-3 2,0 0 1,0 0 7,0 0-8,5-15 7,-2 9-2,-2-1 8,1 0-3,1 0 5,0 0 6,-1 1 3,-2 6 8,6-13 8,-3 7-2,1 0 12,0-2-9,1 2 10,0-1-4,0 1 7,4 1 2,-1-2 2,-3 1-5,4 2 2,1-3-4,-2 2 4,1 0 5,1 1-6,-3-1-7,4 2 1,-1 0-1,-2 1-1,-8 2-1,16 1-2,-8-1-3,-1 1 1,-1 3-1,0 0-2,-1 0 2,3 4 1,-5-1-4,3 2 2,-2-1-3,1 3 3,-3 1-4,2-3 3,1 1-3,-1 1-1,1-1-2,0-2 5,1 1-4,-1-1-1,-1 0 1,1 1 0,-2-2-8,1-2-4,0 1-8,-2 1-1,0 1-4,-2-8-3,1 8-5,-1-8-1,0 11-20,0-11-14,-5 7-34,5-7-18,-9 8-145,2-6-284,-1 1 126</inkml:trace>
  <inkml:trace contextRef="#ctx0" brushRef="#br0" timeOffset="60888.9847">12130 11104 44,'0'0'159,"0"0"-12,0 0-7,0 0-10,0 0-14,0 0-14,0 0-1,0 0-16,0 0 1,0 0-13,0 0-1,0 0-4,0 0 2,0 0 6,0 0-3,0 0-9,0 0-5,11 1-1,-4-1 3,-7 0-1,18 0-7,-12 0-10,-6 0-2,20-1-3,-7-1-7,-1-2 1,6-1-6,1-3-3,0-1 1,7 0-5,-1-2 0,2-1-4,1 3 0,-1-1-5,0 2 1,2 0-2,-3 0-3,1 0 1,-8 4 4,2 2-14,-3-1-2,1 3-8,-6 0-8,3 0 0,-6 0-4,0 0 3,-1 0-8,0 1 7,-9-1-10,12 1-9,-5-1-6,-7 0-11,6 3-9,-6-3-5,0 0-26,8 0-27,-8 0-135,0 0-283,0 0 125</inkml:trace>
  <inkml:trace contextRef="#ctx0" brushRef="#br0" timeOffset="68519.0391">20694 4330 60,'0'0'100,"0"0"1,0 0-10,0 0-4,0 0-6,0 0-13,0 0-8,0 0 2,0 0-18,0 0 8,0 0-9,0 0-6,0 0 5,0 0-10,0 0-9,0 0 4,0 0-13,0 0-5,0 0-2,0 0 3,0 0 7,0 0 7,0 0-7,0 0-2,0 0-4,-4 17 3,4-17-8,0 0 2,-2 12-2,2-12 8,0 9-8,0-9-10,-3 8 9,3-8 2,0 12-10,0-12 10,0 10-10,0-3 17,0-7-8,0 12-3,1-4-4,-1 1 4,0-9-8,-1 17 4,0-7-6,1 0 25,-2-3-12,1 4 7,0 0-4,-2-1 4,2 4-10,-2-2 0,1 0-2,-1 2 3,0-1 6,1-1-4,-1 5-1,1-4-1,-3 2-2,1 0 6,1 0-12,0-2 10,0 0-1,2-1-2,-2 5-5,1-5-4,0 5 7,0-7-2,0 6-1,-1 0 7,-1 0 1,1-4 3,1 3-10,-1 0 3,1-3 3,-1 5-4,0-4 3,2 3-1,0-4-3,0 0-6,-1 3 15,1-2-18,0-2 1,1-2 13,0 3-7,-3-1 5,3 0-3,0-1-4,0 2 7,0 0-3,-1-2 4,-1 3 3,2-2-3,-2 1 16,1 2-7,-2-2-4,1-1 2,-2 5 8,0-2-12,-1 2-4,-3 0 8,5-4-4,-1 0 5,-1 4-5,-1 1 1,4 1 0,-1-3-5,-2-3 5,3 4-3,-1 0-2,2-5 3,0 4-1,-1 2-5,2-3 3,0-1-13,2 3 14,-1-4-6,-1 5 15,1-3-7,-1 1-5,0 2 5,3-1-8,-3 0 4,1 1 7,0 0-1,-1 0-6,0-1-2,-1 0-2,0 2 4,1-1 2,0-1-3,-2 2 5,0 1-9,-1-2 10,1 1-9,-1-1 8,2 1-4,-2-1 4,1 1-4,-2-1 2,1-1-6,-2 1 6,4-2-1,-1 4 2,-4-2-8,3 1 8,-1-2-6,1 2-9,0-2 14,-2 1 0,0 0-2,2 1 5,-1-2-3,0 3-1,1 0-3,-1-2 0,2 2 8,-1-2-1,-3 1-7,3 0-2,0-2-4,0 1 4,-1 1 4,-1-2 9,2 2-12,1-1 3,-1 0-1,-2-1-3,4 0 5,-1 1-3,-1 0 0,2-1 12,-1 4-10,0-3 2,-1 0-8,1 0 1,-1 2 1,0 0 3,1-1 2,-3 0-2,2-3 0,2 5-2,-1-4 3,-1 1-2,0 1-2,1-2 0,-2 0 2,0 0 0,3 1 4,-2-3-5,0 3 1,1-1 1,-2-1-3,2 2 5,-1 0-6,3-6 3,-5 6-4,4 0 3,1 0 4,-3 1-6,-1-2 4,2 4 3,-1-2-4,1 6 3,-1-4 9,0 3-7,-3-3 3,1 5-2,1 0 0,-3 0-1,-2-2 7,2 0-10,2 1 7,0-5 4,-4 8-6,4-7 0,-3 6 3,3-1-2,-2-1-2,-2 2 4,1 0-6,0 1 8,2-8-3,-2-1 1,2 8-5,0-7 2,-4 4-2,4-5 0,1 2 1,0 5-2,-1-1-1,-1 1-2,1 0 10,2-6-3,-1-1-7,2 1-1,-2 5 7,3 1-3,-1-7 2,0 2-6,3-1 4,-1 0 0,-2 1-3,1 5-2,0-7 7,0 2-9,2 0 3,-1-2 5,0 2-1,1 0-8,-3-3 0,2-1 5,-2 3 3,1-4 1,0 2-2,1 0-5,-1-2 4,-1-3-1,0-1 1,0 2-2,0-1 3,2 0-3,-3 0-3,2-1 4,-1 1 1,0-1-3,0 1 4,-1-2 0,0 0 0,-2 0-8,0 1 5,4-2 1,-3 1 3,2 0-5,-1-2-1,0-1 2,4-7 4,-6 15-7,4-11 5,2-4-4,-5 11 1,5-11-4,-3 9 3,3-9-1,0 0 2,-4 12 0,4-12-3,-5 8 3,5-8 5,0 0-5,-4 10 8,4-10-7,0 0-1,0 0-1,-1 11-1,1-11-3,0 0 8,0 0-10,0 0-4,-3 9-1,3-9 2,0 0-4,0 0-9,0 0 2,0 0-5,0 0-7,0 0-3,0 0-3,0 0-9,0 0-4,0 0-6,0 0 3,0 0 1,0 0-13,0 0-5,0 0-7,12 8-16,-12-8-84,0 0-194,0 0 86</inkml:trace>
  <inkml:trace contextRef="#ctx0" brushRef="#br0" timeOffset="70360.7977">20696 4342 74,'0'0'78,"7"-5"4,-7 5 13,5-7-5,-5 7-3,2-5-3,-2 5-3,0 0-6,0 0-2,-1-9 0,1 9-14,0 0-1,0 0-3,-9-5-7,9 5-6,-10 0-7,10 0-2,0 0-3,-14 0 3,14 0-3,0 0-1,-12 0-8,12 0-4,0 0-2,0 0-3,0 0 3,0 0 2,-10 2-6,10-2-2,0 0-3,0 0-1,-4 8-3,4-8 2,-1 11 7,-2-4-2,0 5 7,-3-2-5,1 6 6,-2 2 8,-2 0-10,-4 3 6,0 6-3,-1-4 2,-1 4 1,1 1 0,-4 0-3,4-2-3,-5-1-4,3 2 3,0-1 1,-1-2-3,0-2-1,2-2-1,4-6-3,2-2 4,1 5-3,0-9 2,5-3-2,-1 1 3,0-1-1,4-5 8,-5 6 1,5-6 13,-5 6 0,5-6-9,0 0 4,0 0-11,0 0 1,0 0 2,10-31-7,-2 21-2,-1-6-11,1-1-4,1 2-5,1-2 1,0 0-3,0 1 0,1 1 3,1-7 5,-3 7-9,-1-2 8,0 1-2,1 2-2,0 1-2,1-2 9,-4 6-2,2-3 0,0-1-4,-1 3 4,2-1-1,1-2 3,-1 1-4,-1 1 3,0 1-3,-2-2 3,2 2 0,2-4 4,-4 4 1,3-4-2,-3 3 3,1 1-5,-1 1 4,1 0-4,-3-2 4,2 2 1,-1 1 6,-1-1 2,-2 2-2,2 2 8,-4 5 1,3-9-1,-3 9-2,6-8-4,-6 8-2,2-5-3,-2 5-1,0 0 4,0 0-7,2-6 1,-2 6 0,0 0 1,0 0 2,0 0-1,0 0 0,6 18-6,-6-18 3,2 10-3,-1-3 5,-1-7-5,1 12 7,-1-4-6,3-3-2,-2 1 0,2 5 5,-1-2 0,1 0-2,-1 0 0,4 2 0,-2-1-1,-1 0 2,1 3 1,1 0-7,0 4 5,-1 2-1,0 0 4,0 1 1,3-3-2,-4 1 0,2 0 1,0 0-3,-1 1-1,1-5-3,1 3 4,0-5-1,-1-2 2,-1-1 1,1 1-3,-1-4-2,-2 1-1,3-2 3,-5-5 2,4 10-3,-1-6 0,-3-4 0,2 7 10,-2-7-3,0 0-2,0 0 2,-6 10 0,0-7-1,6-3-1,-19 5-1,6-1-4,-7 0 6,-8 0-10,3 1-3,-5-1-8,1 1-6,-2-1-10,2 1-15,1 3-9,0-1-16,7-3-15,-6 2-2,7-2-14,2 1-10,0 0-37,0 0-80,5-2-248,-1 1 110</inkml:trace>
  <inkml:trace contextRef="#ctx0" brushRef="#br0" timeOffset="72940.4506">20061 8347 18,'0'0'58,"0"0"-2,0 0 0,0 0 2,0 0 0,0 0 5,0 0 6,0 0-7,0 0 3,0 0-3,0 0-3,0 0-1,0 0-6,0 0 0,0 0-1,0 0-5,0 0-4,0 0 8,0 0-12,0 0 11,0 0-9,0 0 9,0 0-3,0 0-8,0 0-2,0 0-7,0 0 0,0 0 5,0 0-9,0 0-2,0 0 3,10-11 5,-10 11 2,8-4-1,-8 4-5,11-2-3,-11 2-2,10-2-2,-10 2-2,10-1 1,-10 1-5,12 0 2,-4 0 3,-8 0-6,13 2-5,-7-1 1,1 1 5,0-1-3,3 3-3,1-1 3,0-2-2,2 2 2,1-2-5,7 1 1,5-2-7,-5 0 3,7 0 7,0-3 1,2 3-3,0-2 6,5 1 1,0-1 3,1-1-7,0 2 7,1-2-4,0 1-4,3 1-2,-3 1 2,2-2-3,-3 1 2,2-2-1,1 0-4,-2 3 3,0-2 5,1-1-2,2 3 4,-2-4-3,16 3 0,-2-1-4,-13 1-1,-1 1 3,3 0-3,10-4-2,-14 2 1,4 4 1,-3-1-10,1-1 11,-1 0 2,-2 0-7,-1 0 0,-1 3 2,0-3-4,-2 0 4,0 1-1,0-1 1,-1 3-1,2-3-4,-1 0 4,4 0-3,1 1 3,-4-2-3,3 0 3,1 1-3,4-3 0,-3 0 0,-1 0 7,2 1-8,-1-1 7,0 0-2,0 0 5,-2 2 8,5-2-4,-6 0 4,-1 2 2,-2 1 2,1-2-1,-2-2-2,2 3-3,-3 1 2,-1 0-3,0 0-1,-7 1-7,6 1 3,-6-2-5,5 4 4,1-3-5,4-1 8,-1 0-5,-2 0 0,0 3 0,5-3 0,0 3-3,-4-3-1,1 0 3,1-3-2,-1 3-3,-2 0 4,2 0-4,-3-3 2,-1 2 0,-5-3-3,1 4 6,3-1-4,2 1 0,-7-1-1,7 1 0,-6-2 3,6 0-5,-5 2 5,-2-2-6,7 2 2,0 0-1,-7-1 2,9 1-2,-10-1 4,2 2-5,1-2 6,5 2-5,-6 0 1,-2-2 1,3 1 3,-4 1-3,1 1-4,-1-2 8,0 0-7,-6 2 2,2 0 2,-2-1-6,-3 0 4,3 1 2,-3 0-2,3-1 0,-3-1-3,0 3 2,-1-3-2,3 0-2,-5 0 2,5 0 3,-1 3-4,1-3 1,1-3 2,-3 3 4,4 0-1,-3 0-1,2 0-1,1-3-1,-1 3-4,5-1 5,-1-1 3,-4-1-3,2 2 1,-3-1-1,1 0 1,1 2 2,-2-2-2,-2 1-2,0 0 5,0 0-5,-10 1 2,15 0-3,-15 0 3,12 1 0,-7-1 1,-5 0-2,11 0-2,-11 0 0,8 1-4,-8-1 6,0 0 0,0 0 4,12-1-2,-12 1-3,0 0 5,6 2-1,-6-2 3,0 0 1,0 0-5,0 0 2,0 0 0,0 0-4,0 0 6,0 0-2,0 0 1,0 0-2,0 0 2,0 0-2,0 0 3,0 0-2,0 0 2,0 0-5,0 0 2,-29 2-4,29-2 8,-13-2-7,4 1 2,-3-1-2,1-1 7,0 0-7,1-1 0,-2 1 1,-1-3 1,2 3-1,-2-2 0,2 1 0,-5-1-2,2 0 3,1 0-1,1-1 3,-4 2 3,0-3 2,4 4 5,-1-1-6,1 1 2,0-2-1,-1 1-4,3 1 2,1 0-2,0 2 2,9 1-2,-13-5-1,7 4 9,6 1-10,-11-4-2,11 4 0,-6-3-3,6 3 1,0 0-1,0 0 0,0 0 2,0 0 2,0 0-1,0 0-1,0 0 1,28 5-2,-20-3-2,4-1 3,-5 0 1,4 0-8,-1 1-6,0 0-3,0 1-7,2 2 1,-1-3 2,0 1 1,1 2 1,1 0-3,4 1-2,-6-1-1,7 0 5,-1 1-2,0-2 2,0 2-3,-4-2 5,-2-2 5,2 4-5,0-2 5,-3 0 0,2 2 1,-5-4-1,1 1 8,-3 1-4,1-1 2,-6-3 6,9 5-6,-5-2-1,-4-3-4,5 6 1,-5-6 2,0 0-7,2 4 6,-2-4 1,0 0 4,0 0-5,-3 13 4,3-13 0,0 0 1,-8 5-1,8-5 3,-7 7 2,7-7-4,-12 3-2,5 1 7,0-1 4,-4-1 4,2-1 1,-2 1 0,0 0 7,1-2-2,-2 3-4,1-1 8,1 2 2,-3-3 2,-1 4-2,1-1-5,0 0 3,-3-2-1,0 2-3,5-1 0,-2 2-3,-2 2 0,3-2 0,-1-2 0,2 2-3,-1 1-1,2-3 1,1 1-1,-1 1-1,2-1 1,2 0-2,1-1 2,5-3-8,-10 4 4,10-4 2,-7 4-3,7-4 4,0 0-3,-6 1-2,6-1 4,0 0 1,0 0 0,-14-10 4,10 5 6,0-1-1,2-2 3,-4-2 0,3 0-2,-1-2-3,0 1 2,1-5-5,0 0 5,0 1-8,3 3-2,-1-1-1,1 2-2,0 0 3,1 0 6,-1 0-11,0 3 3,1 1-10,-1 7-15,2-11-14,-2 11-18,2-10-23,-2 10-17,3-4-23,-3 4-17,0 0-24,0 0-154,0 0-337,0 0 149</inkml:trace>
  <inkml:trace contextRef="#ctx0" brushRef="#br0" timeOffset="75359.9616">19981 8381 67,'0'0'97,"0"0"-7,0 0 1,0 0-10,-8 0-10,8 0-4,0 0-5,0 0-4,0 0-10,0 0-6,0 0 0,0 0-1,0 0 0,0 0 5,0 0-2,-9 12-5,9-12-1,-4 12-3,2-6-2,-3 4 2,1-3-7,-1 4 8,-1-1-1,1-1-4,-1 4 1,0-2-2,-2 6-5,-2-1-2,-3 0 6,-1 8-3,-1-2-4,-2 2-2,-1 0-5,1 0-7,-2 3 4,1-2-4,3-1-1,-1 4 1,-4-1-4,1-2 5,1 1-4,2-1 2,-5 3-1,2-2 10,-2 0-12,2 1-2,1-4 4,1 4-1,-5-1 1,0 0-2,0 2 0,5-3 5,-1 4-5,-1-4 5,-2-1-3,3 3-2,-1 2 3,0 0-1,0-3-4,-2 3 2,2-3-2,-1 2 7,-3 1-6,2-1 1,-1-3-2,2 4 6,-2-2 1,0-1 2,-2-2 0,1 5 3,4-5-7,-4 1 5,0-1-4,0-2 2,5 0 1,-2 1-3,-1-1 0,3-2 1,1-1-1,-3 1-2,1 3 2,-1-4-2,0 4 1,0 1 3,1-2-4,1 3 4,-2-4-2,1 4 6,2-4-1,-6 2-2,5-1-5,-3 2 3,0-1 3,-1 3-1,0-1 1,-2 0 9,2-2-2,3 3-2,-1-6 2,2 1 1,5-6-8,-1-1-1,4 4 0,1-2 1,-1-2-1,1 1-3,2 0 1,-2-2 0,2-2-3,2-1 0,-2 0 1,3 1-4,0-1 2,-2 1 1,1-1-4,0-2 2,-1 1 0,2 2 1,-3-2-4,1-2 3,0 3-2,-1 0 1,1-1 0,-3 1 0,1 0 0,2 0-1,-2-5-1,0 4 2,1-1 1,-3-1-3,4 1 2,-1-2 0,0-2-3,2 1 1,1 1-1,0-1-1,4-5 1,-7 5 5,7-5-7,-6 7 6,6-7-5,-4 2 0,4-2 2,0 0 3,0 0-4,0 0 1,-8 5-4,8-5 3,0 0 4,0 0-5,0 0 0,-7 4 4,7-4 0,-6 3-2,6-3 1,0 0 1,-7 4-1,7-4 2,0 0-2,-8 1 0,8-1 0,0 0-3,0 0 1,0 0 3,0 0-1,0 0-2,-13-7-2,13 7 1,0 0 0,-6-5 1,6 5 0,-4-7-1,4 7 0,-3-8 1,3 8-1,-1-8 4,1 8-3,-2-8 2,2 8-4,-2-8 1,2 8 5,0 0-7,2-14 3,0 9-4,-2 5 1,5-16 1,0 8-2,0 0 2,3-1-1,0-1 1,1 1-3,1-6 1,0 2 2,3-3 1,0 0 2,1 3-3,-3-3 4,7-4-3,-8 3-2,2 2 4,-1-2-4,0 0 3,-2 1 1,-1 1 0,0 0 0,-3-2 2,-1 5-3,-1 1 0,-2 0 2,0 1-2,-1-1 4,-1 0-2,0 2 5,-1 2-3,2 7 2,-3-12 3,3 12 0,-2-10-3,2 10-2,-1-8 2,1 8-5,-3-6 0,3 6 1,0 0-5,0 0 2,0 0-2,0 0 6,0 0-3,0 0-4,0 0 3,0 0-4,0 0 1,0 0 1,0 0 3,0 0-2,0 0-2,0 0 3,9 22 2,-9-22-4,-1 11 1,1-11 4,-4 17-2,4-4-2,-2-1 5,-2 1-2,-1 3 0,0 1-1,1 0-1,-3 1 2,2 2-1,0-3-2,0 1 4,-1 0-1,-1 2-2,3-2 0,-3 7-1,3-7 0,0 0 4,-2 0-2,-2 6-2,3-7 3,1 0-2,-2 0 1,1 1 0,0 0 1,-1 0 0,2-2 3,-1 1-5,0 0-2,0-5 0,1 0 2,-1-3 0,1 0-2,0 0 3,2-2 6,-1-2-7,0 0 1,3-5-2,-5 8 0,5-8 1,-4 5 1,4-5 0,-5 5 0,5-5-3,0 0 0,0 0-2,0 0-3,0 0 4,0 0 0,-3-22-1,3 22 0,5-15 0,-1 5 3,-1 0-3,4 1 3,-2-1-1,0 0 0,1 2-2,-1-2 4,3 2-1,-1-2 1,1 0-3,-1 3-1,2-1 1,1 1 0,1 0 0,-2 0 2,1 1-2,0 2 3,1-3-1,1 2-4,0 0-2,2 1-1,-1 0-2,0 0-4,3-1 4,-2 1-5,3-2 2,-5 1-2,4 1 1,-2 1-2,1-2 3,2 0 4,-5 0 0,5-1-2,-7 0 5,4 2-3,-1-2 3,-2-1 2,1 0-1,-2-1 6,-1 1-2,0-2 0,-4 0 6,2-1 1,-5 3 5,0-2 3,-1-2-3,-1 0 3,0 0 2,-3-1-3,1 1 1,2-2-2,-3 3 1,0-4 0,2 2 0,-1 1 1,-5-1-3,1 2-2,1-2 3,1 1-3,-1 4 1,0-3-1,-3 1 0,0 1-5,2 1 9,-2-1-10,-2 0 0,1 2-1,1 1 2,-3-1-3,0 3 0,-1 0 5,-2 0-4,0-1-4,1 2 3,0-1-4,1 1-1,0 1-6,2-1-6,-2 0-8,2 1-12,2 0-7,8 1-8,-15 1-16,15-1-11,-13 3-16,8 0-12,-4-1-12,2 3-140,2-1-278,-1 1 123</inkml:trace>
  <inkml:trace contextRef="#ctx0" brushRef="#br0" timeOffset="79348.3584">19344 7965 120,'0'0'152,"0"0"-10,0 0-9,0 0-14,-7-3-5,7 3-8,0 0-13,0 0-12,0 0-4,0 0-11,-12 8-4,7-6-9,5-2-5,-8 9-2,5-4-4,-3 1 4,1 2-8,-1-1-2,1 0-3,-3 2-1,3 0-4,0 3-2,-4 1-1,4-2-3,-3 4-2,0 0 1,2 2-1,0-2-2,1 0-2,0 1-2,1-4 1,0 0-4,1 5-3,2-2 0,0-1 6,1-5-11,0 5 12,2-3-11,2 0-2,1-1 3,-1 1-2,4-1 0,1-2-4,0 0 4,1-1-1,4 0-3,1 0 6,-3-4-5,6 1 3,-4-4 0,5 0-3,1-2 4,-2 0-1,0-1 0,0-4 1,-1 0 1,-1 0-1,-3-3-2,4 1 11,-5-2 2,2 0 5,-5 1 1,2-5-3,-3 3 2,0-2-1,-3 1-1,-1-3-5,-3-1-3,2 2 3,-2 1 0,-2-2-2,0 0-1,1 4-4,-3-2 2,1 3-1,-1-1-1,-1 1 1,-2 1-3,1 1 3,-2 0 0,1 1-3,-2 0 1,-1 2 2,-1-1-4,4 6-1,-3-5 1,-1 2 0,1 1-1,1 2 0,0 0-9,8 1-8,-16 0-1,7-1-5,0 3-7,9-2-10,-13 2-10,7 2-6,-5-2-16,4 1 0,0 0-17,-3 4-21,1 0-16,0-2-29,-5 6-87,3-3-259,0-1 114</inkml:trace>
  <inkml:trace contextRef="#ctx0" brushRef="#br0" timeOffset="80409.2914">25056 8318 73,'0'0'153,"0"0"-11,-9-3-14,9 3-6,0 0-14,-7-3-7,7 3-12,0 0-8,-11-1-4,11 1-9,0 0-8,-12 4-4,12-4-11,-9 10 9,1-3-9,-2 1 5,1 1 5,-6 5 1,0 7-3,-5-2-2,1 2-7,0 1-2,-3-3-6,1 3-4,0-1-6,0 2 3,1-3-5,-1 0-3,4-1-1,-3-2-5,6-2-6,0-1-5,-2-1-16,1 2-11,0-4-8,0 2-12,-3-4-15,8 1-16,1-2-16,-1-3-28,-1 1-136,2 1-274,3-4 121</inkml:trace>
  <inkml:trace contextRef="#ctx0" brushRef="#br0" timeOffset="80766.5186">24692 8418 72,'0'0'172,"0"0"-16,0 0-18,0 0-8,0 0-18,6-4-8,-6 4-8,0 0-9,0 0-8,0 0 3,8 14 0,-5-7-2,-1-1-6,2-1-6,0 5-6,1-2-7,3 0-9,-5 0 6,5 1-11,-1 1-5,3 4-1,1-1-7,2-1 2,2 0-4,0 1-1,6 2-4,2 1-2,1-1-3,-7-4-2,7 1-5,2 1-13,-1-1-4,0-2-13,-7-1-11,1 1-22,-1-1-8,1-4-14,-1 2-14,-7-2-17,2 0-14,-2 0-125,-3-1-266,0 1 118</inkml:trace>
  <inkml:trace contextRef="#ctx0" brushRef="#br0" timeOffset="81931.8541">19942 3924 70,'5'-3'128,"-5"3"-8,0 0-11,0 0-12,9 0 1,-9 0-11,0 0-1,0 0 5,13 0-15,-13 0-4,13 0 0,-13 0-5,14 0-7,-8 0-10,-6 0 0,13 0-4,-4 0-7,-3 2 1,2-1-10,-8-1 1,14 3-7,-6 0-1,2-1-1,-3 1 0,3 1-3,0 1 0,0-1-1,2-2-5,-3 3 0,2-1-5,2-1 2,-3 2 6,3-2-17,-3-1-2,2 1-16,-1-1 7,-1-2-15,-2 1-14,1-1-6,1 0-11,-10 0-13,13-1-12,-13 1-11,13 0-11,-13 0-90,0 0-210,10-3 94</inkml:trace>
  <inkml:trace contextRef="#ctx0" brushRef="#br0" timeOffset="82288.0516">20306 3746 45,'-3'10'108,"3"-10"-5,-6 15-10,3-4-6,-2 5 0,1 0 4,-3 1-18,-2 8-9,-2 1-6,-1-2 0,5 5 9,-6 0-12,1 3-3,1 2-3,1-4-6,-3 4-10,2 0 0,0 0-4,0 10-4,2-15-11,0 3-5,0-3-7,2 0-19,-1 1-11,0-4-12,1-1-27,-2 1-6,1-4-103,-3 2-190,5-7 84</inkml:trace>
  <inkml:trace contextRef="#ctx0" brushRef="#br0" timeOffset="83812.1293">17768 11367 119,'0'0'140,"0"0"-5,0 0-17,0 0-4,0 0-15,0 0-16,0 0-6,0 0-7,0 0-3,0 0-15,0 0 0,0 0-5,0 0-14,0 0 2,0 0 2,0 0-6,0 0-6,0 0 14,0 0 0,0 0-2,0 0 1,0 0-2,0 0-3,31-6-2,-24 4 1,0-1 4,2-1-8,2-1 3,1 1 1,3-2-7,5-1 0,-2 2 0,1-2-5,0 0 2,7-3-7,-6 5 1,0-2-1,2 2-1,-2 2 5,0-1-5,-6 2-3,-1-1 1,-2 2-4,3 1 1,-2 0 1,-1 1-8,-2-1 5,-2 3 1,-7-3-5,11 2 4,-6 0-4,-5-2 1,9 7-2,-9-7 10,3 8-10,-3-8 3,0 11 0,0-11-2,-8 17-2,2-7 2,-2 1 0,-4 3 1,-1 1 0,-4 3-2,2 2 3,0-5-4,-1 6 1,-3 1 3,0-5-4,6-2-4,-8 4 2,8-3 8,-1-2-6,2 1 2,-2-4-2,2 1 0,2 2-2,-4-1 0,7-2-3,1-3 4,-1-1-1,0 1-1,3-1 1,2-1 2,-1-2-4,3-4-2,-4 8 3,4-8-2,0 0 2,0 0-3,5 11 2,-5-11 1,8 0-2,-8 0 3,22-2-2,-11 0 4,8-2-1,2 0 2,-2-4-1,10-1 1,2-2-4,2-1 4,-1 1-4,0-4-3,0 1-5,-1-3-1,2 4 2,-5 2-1,-1 0 0,-8 2-4,1 1-1,-3 2 2,-5 0 1,1 5-4,-6-2-5,2 0 0,-3 1-8,-6 2-8,9-4-7,-9 4-8,7-1-6,-7 1-18,0 0-21,0 0-26,0 0-109,0 0-250,0 0 111</inkml:trace>
  <inkml:trace contextRef="#ctx0" brushRef="#br0" timeOffset="88597.0598">21909 9890 46,'0'0'71,"0"0"7,0 0-7,0 0-7,0 0-7,0 0-4,0 0-6,0 0-11,5-5 7,-5 5-8,0 0 0,0 0 9,0 0-9,0 0-3,0 0-3,0 0 6,0 0-16,0 0 7,5-4 2,-5 4-2,0 0-18,0 0 5,0 0-3,0 0 11,0 0 2,0 0-9,0 0-2,0 0 13,0 0-2,-2 22 4,2-22 2,-4 12-3,1-5-3,3 4-3,0-2-12,-1-1 10,1-8-4,1 17-2,-1-11 0,1 2-3,2-1-4,-2-1 0,3 4 2,0-4-3,0-2 8,-4-4-3,11 7-11,-3-4 3,-2-1 7,7-2-2,0-3 2,0 0-8,7-3 0,-2-2 8,0 1-2,2 1-3,1-2 2,1-8-10,-3 7 8,0-1-3,5-4 5,0 0-2,-1-1-9,2-3-19,-5 3 27,1-4-7,2 1-6,-1 1 5,-1-2-1,-1 2 0,1-1-6,-3-1 1,-3 5-5,-3 0 11,0 4-2,1-2-7,-5 2 2,0 0 1,-1 1-4,0 2 2,-1-1 6,-2 5-1,0-4 0,1 3-2,-5 4 7,3-8-5,-3 8-5,0 0-1,3-7-5,-3 7-11,0 0 0,0 0-5,0 0-10,0 0-12,0 0-20,0 0-52,-22 13-140,22-13 61</inkml:trace>
  <inkml:trace contextRef="#ctx0" brushRef="#br0" timeOffset="97548.9377">21076 6278 106,'0'0'109,"0"0"-9,0 0-18,0 0-3,0 0-13,0 0 0,0 0-10,0 0-12,0 0-3,0 0-3,0 0 3,0 0-8,0 0 6,0 0-1,0 0-3,0 0 3,0 0 4,0 0 0,0 0-4,0 0-4,0 0 5,0 0-4,14 6 1,-14-6-6,0 0 0,0 0 1,0 0-6,7 1 1,-7-1-1,0 0-2,0 0 2,7 3-5,-7-3 2,0 0 7,0 0-2,10 0 1,-10 0-9,0 0-1,9 1 4,-9-1-7,0 0 4,10-1-3,-10 1 4,13 0-8,-13 0 2,12-1 1,-5-2-3,0 2-2,4-3 1,-1 3-2,-1-4 1,5 0-1,-3 0 1,0 1-3,2-2 3,5-3 0,-2-1 3,0 0-5,2-1 5,1 1-2,1-2 0,2-1-1,-3 3-1,4-2 1,-1-3-1,-3 4-1,5-3-2,-8 3-2,1 2 8,1-1-11,-2 2 3,1-4-1,0 3 4,2 0 0,5-5 4,0 1 4,1 2-8,2-3 0,-1 1-1,2 1 7,2-2-3,2-1 4,0 0 0,3 0-3,13-8-6,-3 3 10,-10 5-8,14-6-3,-4 1-5,2 2 4,-12 2-1,12-5 1,-14 7-2,4-1 2,-2 0-3,-2 0 2,0 1 0,-1 1 1,-2 2-4,-2-1 5,0 3-5,-9 1 2,8-2-1,-9 1 1,1 1-3,0 1 1,-2 0-1,1 1 2,-2-3-1,3 1 1,-1 1-4,2 0 4,-3-1 2,0 0-2,1-1 0,7-3-6,-7 3 5,0 0-2,0 0 0,8-4 0,-2 1 4,-5 0-2,-1 3-1,5-4 1,-4 3 0,-3 1 0,0 1 0,1-1 1,-6 3-1,3-4-1,-1 3 4,-3 2 0,-1-1-4,4 0 5,-4 1 0,3-1-3,-2-1-3,0 2 3,1-2-3,0 2 3,-2 1-2,0-1 6,2 1-6,-6 1 0,3-2 3,-3 2-2,1 0 6,2-1-9,-8 4 5,10-5-1,-5 0-1,0 2 1,-5 3-1,11-3-2,-6 1 2,-5 2 6,6-4-2,-6 4 1,7-5-4,-7 5 1,0 0 0,0 0 0,0 0 0,7-3-3,-7 3 2,0 0 0,0 0 0,0 0 1,0 0 0,0 0-2,0 0 0,0 0 2,0 0 1,8-2-5,-8 2 1,0 0 4,0 0 1,0 0 2,0 0-3,0 0 3,0 0 0,0 0 0,0 0 0,0 0-1,0 0-2,0 0 2,-27 10 1,21-8 0,-3 0-4,0 1 3,-3 1-2,-6 2 3,3-1-2,-2 1 0,-2 1-2,1-1 2,-1-1-4,1 2 4,-1-3-4,6 1 2,-1 0 2,3-5-3,-1 3 3,2-1 1,2-1 3,2 0 1,6-1 2,-15-1-1,15 1-2,-11-1 6,11 1 1,-10 0 1,10 0-2,0 0 2,-9-2-3,9 2 1,0 0-4,0 0-3,0 0-1,-7-3-2,7 3-1,0 0 0,0 0-4,0 0 8,-8-2-9,8 2-1,0 0-3,0 0-4,0 0-3,0 0 4,0 0-3,0 0-1,0 0 3,0 0 1,0 0 0,0 0-1,24 0 5,-15-3 3,1 3-2,1-1-2,1-3 4,1 0-3,4 0 2,-4 1-1,2 2 1,2-1-1,0-1-1,0 2-2,1 0-3,0-1-1,0 1 3,-3-1 5,2 0-3,-1 0-4,-2 1-4,0 0 2,-1 0-2,-3-1 0,3 2 3,-4-2 1,-1 2 0,-8 0-1,12 0 0,-12 0 9,11 0-2,-11 0 8,6 2 0,-6-2 6,0 0-1,0 0 6,0 0 2,0 0-1,0 0-4,0 0 3,0 0-3,0 0 2,0 0 0,0 0 7,-19 8-8,19-8 6,0 0-3,-9 4 2,9-4-2,-6 1-1,6-1-1,-8 2-7,8-2 2,-7 6 3,2-3-10,5-3 7,-11 10-3,6-3 4,-3-2-6,-1 4 5,0 1-5,-1 1 3,-3 1-2,2 1-3,-1 1 6,0-1-5,0 1 3,2-1-4,-2 1 1,3-1 1,0 1-3,2-2 3,2-2-1,-2 1-1,1-2 0,1 1-1,-2-2 1,4-1 1,0-1 2,-1 0-4,2-1 2,-1 1-5,3-6 2,-4 9 1,4-9 1,-2 5-3,2-5 6,0 0 13,0 0 9,0 0 0,-7 4 0,7-4-1,0 0 0,0 0-5,-7-16-3,4 8-3,0-3 5,2 0-1,0-5-7,-2-1 0,3-3-8,-1 3-1,0-2-6,-1-7 2,2 1 3,-2 6-1,1-1 0,-1 3-2,-1 1 1,1-1-2,1 5 0,0 2 4,0 0 1,-2 1-2,0 1-1,3 8 0,-1-11-2,1 11-7,0-8-8,0 8-8,-3-7-7,3 7-14,0 0-12,0 0-21,-1-8-11,1 8-10,0 0-6,0 0-19,0 0-18,0 0-22,0 0-112,0 0-299,0 0 133</inkml:trace>
  <inkml:trace contextRef="#ctx0" brushRef="#br0" timeOffset="99730.2159">24049 5045 42,'0'0'110,"0"0"-18,-4 11 10,4-11-5,0 0-17,-2 15-9,-1-11 3,2 4-21,-2 1 8,2 0-7,0-1-11,0 4 12,-1-1-9,0 1-7,-1 0 22,2 5-21,0-3-10,-2 3-8,2-1 3,0 1 3,-1 3-3,2-3 3,0 3-4,0-2 3,2-1-2,2 9-5,-4-2-2,1-6-1,1 1-5,1-1 5,-1 1-4,1-2 1,-1 3-4,0-5 1,0 5-8,-2-3 5,2 0-4,-1 1 2,0 0 7,-2-1-2,2 3 7,-2-3-2,1 0 3,0 1 2,-3 2 3,3-3-13,-2 0 7,2 2-11,-3 1 14,2-2-5,0-2-5,1 2 0,-2 2 2,1-3 1,0 1 0,1-2-3,0 9-11,1-6 10,-1-2 0,0 2-4,0 0-3,-1 0 6,1-1 4,0 3-8,0-3 1,-3-1 3,2 7-1,0-6 4,1 0 7,-1 1-6,-2-4 1,2 5 0,-2-3-4,2 1 2,-1-4 1,1 3 3,0 0-7,0 0 0,-2-4 3,2-1-2,-1 1-2,0-1-4,1 2 3,1-2 0,-3 1-1,2-1-2,-2-1 1,2 3 1,1-4 1,-1 2-6,0 0 4,1-1-3,0 0 1,0 0 0,1 0-1,-2-1 2,1-1 0,0 2-6,0-2 5,0-1-1,0-8 0,1 13 0,-1-5 0,0-8-1,0 11 13,0-5-9,0-6 3,-1 11-2,1-11 6,0 8 0,0-8 3,-3 8 0,3-8 0,-3 12 5,3-12-4,-3 7 2,1-2 0,2-5-6,-2 7 4,2-7-4,-3 8-2,3-8-3,-4 6-2,4-6 3,0 8-2,0-8-4,-2 7 1,2-7-1,0 0 0,0 0 1,0 0-1,0 12-4,0-12 8,0 0-7,2 6 0,-2-6 7,0 0-6,0 0-1,0 0 5,2 9-2,-2-9-1,0 0 1,0 0 1,0 0 1,0 0 2,0 0-1,0 0 6,0 0 7,0 0 7,0 0-3,0 0 5,0 0-3,0 0-2,0 0-5,0 0 2,0 0-4,0 0-1,0 0 0,0 0 0,-12-20-5,12 20-1,-2-10 1,2 10-1,-7-9-2,5 2-1,-1 1-2,-1 1 4,0-6-4,-2 5 0,2-3-2,0 1 0,-1-3 4,1 3-3,-1-2-2,-4-4 3,6 4-2,-1 0-1,-1 1 4,-1 0 0,1 1-4,0-1 3,0 4-2,1-4 3,-1 3-4,0 1 4,5 5 2,-6-9 0,-1 8-2,7 1 2,-5-6-1,5 6-5,-6-3 2,6 3-3,0 0-2,0 0 3,-11 0-3,11 0 2,0 0-2,0 0 1,-3 10-1,3-10 0,0 0-2,1 12 3,-1-12-2,5 12 0,-2-7-3,-1 2 0,2 0-2,0 0 0,-1-1 3,0 2-5,2 1-3,-2-3-2,1 0 3,0 2-2,-2 0 1,2 0 0,0-2-2,1 2-3,1-3-5,-2 1-1,-1 1-7,1-1 14,-1-3 0,3 1-6,-6-4 7,7 10-1,-4-7 2,0 1 7,-3-4-4,8 5 4,-3-2-1,-5-3 2,8 0 3,-8 0 0,0 0-8,13 2 9,-13-2 5,0 0 4,7-5-2,-7 5-6,9-7 2,-4 4 0,1-1-3,-1-1 6,0 0 0,0 0-3,-1-4 0,3 2 1,0-3-2,-2 3 3,0-3-3,2 2 0,-1-2 7,-2 1-6,2-1 3,-2 2 1,0-1 1,0 1 6,1 0 4,-2 0 2,0 2-4,-3 6 3,3-13-1,-1 6-1,1 0-5,-1 2 0,0-2 1,1 0-2,1-1 0,1 1 0,0 1-1,-1 0-1,1 1-3,-1-1 0,1 2-4,-5 4 4,8-7-1,0 3-1,-5-2-3,-3 6 4,8-6 3,-5 2-6,-3 4 4,5-5-1,-5 5 4,0 0 1,5-7 3,-5 7 4,0 0 0,0 0-4,0 0 2,0 0-2,0 0-4,0 0 0,-18-2 0,18 2 0,-12 0-7,12 0 5,-13 5 0,5-3-3,1 0 3,-3 2 0,1 1-1,-1-1-2,1 0 0,-1 2 0,1-2-10,-1 3-9,-1-2-11,0 2-15,0-1-28,-2 1-17,0-1-17,3-1-30,1-1-39,-4 0-139,3-1-341,1-3 152</inkml:trace>
  <inkml:trace contextRef="#ctx0" brushRef="#br0" timeOffset="103258.0459">21627 7536 22,'0'0'115,"-3"-9"-5,3 9-14,0 0-9,0-9-11,0 9 0,0 0-16,3-12-6,-3 12 3,1-7-7,-1 7-3,3-9-2,0 4-8,-3 5 3,5-10-1,-2 3 11,-1 0-16,4-1 0,-1 0-3,1-1 2,-1-2 0,1 1 3,1-2-12,2-2 18,0-3-22,1 2 3,-1-3-1,5-5-3,0 1-2,0-2 3,-1 2-11,1-2 5,-1 3-3,2-1 3,-5 4-1,4-4 3,0 1-2,-1 0 3,1-1-6,-4 7-1,-1-1 0,2-1-4,1-4-1,-3 4 3,3 1-5,-1 1 0,2-2-1,0 1 2,0-4 1,-1 3 0,1 2-3,0 1-1,0-2-1,5-4 3,-6 5-1,4-1-1,-3 3-3,-1-2 7,2 1-9,-1 0 5,-1-1-3,1 3 6,0-3-7,-2 3-1,-1 0 6,0 3 1,-1-1 0,-1 2 3,0-1-2,0-1 0,-1 3-3,-3-1 1,2 1 5,-3 2-4,2 1-6,-5 4 4,5-11-2,-3 7 2,-2 4 2,5-8-8,-2 3-1,-3 5-1,5-6 5,-1 0-14,2 1 11,-2 1 2,1-2 1,-1 0-1,1 1-1,2 0 3,1-2-5,-1 3 1,-2-3 10,0 3-9,0-2 0,2 1 6,-4 0-2,3 0 4,-3 0 2,-3 5 11,7-7-5,-5 1-4,-2 6 12,6-7 8,-6 7 0,5-9-3,-5 9-3,2-8 0,-2 8-3,3-7 2,-3 7-7,0 0-3,1-10 2,-1 10 5,0 0-9,3-5-1,-3 5-7,0 0 6,0 0-3,0 0 2,0 0-7,0 0 15,0 0-13,0 0-1,0 0 1,0 0-5,2-6 7,-2 6-7,0 0 2,0 0-4,0 0 6,0 0 2,0 0 0,0 0 8,0 0-9,0 0 2,0 0 5,0 0-5,-10 19-4,6-14 4,-1 1-3,0 3-1,-2-2 4,0 3-2,-2-1 2,-3 1-3,-1 2 1,1-4 3,0 3 0,-2-1-3,1 2 1,1-2-1,-1-4-3,3 2 2,-4 2 6,2-3-6,2 0 3,-2-2 0,3 2 3,-1-2-7,0 0 2,4-3-2,0 1 1,0 0-3,6-3 5,-10 2-3,10-2 0,-8 2-7,8-2 10,-7 1-4,7-1 1,0 0 2,0 0-1,-11 2 0,11-2-4,0 0 3,0 0-3,0 0-1,0 0 2,0 0 6,0 0-3,0 0-3,0 0-3,0 0 3,0 0 4,0 0-2,0 0 2,0 0 1,0 0-2,0 0-1,0 0-4,0 0 5,13-18 1,-6 14-4,0-2 2,2 0 2,-1-1-5,2-1 5,3 0-3,-3 2 2,0-2-4,6-1 3,-4-1-1,1 4-6,1-2 7,-2 0-4,-2 1 3,0 0-3,3 0 4,-3 2-4,-1-3 5,4 4-1,-6-2 4,1 1-3,-3 1-4,2 1 8,-1 1-2,-6 2 9,8-5 9,-8 5 0,6-4 6,-6 4 2,0 0 0,5-5 3,-5 5-3,0 0-2,0 0 0,0 0-4,0 0-3,0 0-3,0 0 0,0 0-4,0 0-5,0 0-2,0 0 6,0 0-4,0 0-2,0 0-5,0 0 3,0 0-2,9 10 1,-9-10 3,1 6-2,-1-6-3,3 7 2,-3-7-1,1 9 3,1-2-2,-1 0-3,-1-7 4,2 13-3,0-7-7,-2 1 6,0 3-7,0-3 2,0 5 4,0-4-1,-2 4-3,4-3-3,-2 0-3,0 1 4,2 1 2,-2-1-1,2 0-2,-2-1 1,2 2 3,1-1 1,-2-3-4,0 3 5,4-2-1,-4-1-1,-1 2 2,3-1-4,-3-8 3,1 12 7,1-6-6,-2-6 1,0 11 2,0-11-3,-3 9 5,0-4-1,3-5 3,-8 10-4,1-5 4,0-1-1,-4 2-3,1-1 3,0 0 0,-3-1 2,2 0-2,0-3-3,-3 3 3,2-3-14,-1 1-5,0 0-4,0-2 2,-1 0-12,-3 0-2,4 3-7,-2-2-1,1-1-5,3 3-3,-3-3 0,2 1-5,2 2-3,-1-1-23,11-2-14,-18 7-11,8-2-42,-2 2-74,2-2-238,-3-1 106</inkml:trace>
  <inkml:trace contextRef="#ctx0" brushRef="#br0" timeOffset="107038.8181">22177 4456 7,'-3'7'95,"3"-7"-8,0 0 3,0 0-20,0 0 10,0 9-11,0-9-7,0 0 2,3 10 0,-3-10-3,0 10-11,0-10 9,3 12-6,-3-7-5,2 4-4,-2 0-3,2 3 4,-2-1-8,1 4 5,0 2-6,-1 0 2,-1 0-5,1 2 1,0 0-11,1-2-1,-1 1 2,0 1-2,1 1-6,-2 5-1,0-6-6,1 1-9,-1-3 9,-1 1-2,2-1-11,-1 0 9,2-4-12,-1 3-1,2-5-8,-2 1-3,2-2-12,-1 1-4,2-3-8,0 2-4,-2-3-9,-1-7-17,2 9-5,1-6-16,-3-3-65,0 0-172,0 0 78</inkml:trace>
  <inkml:trace contextRef="#ctx0" brushRef="#br0" timeOffset="107427.5499">22198 4416 47,'0'0'120,"0"-8"-12,0 8-3,0 0-10,2-8-3,-2 8-5,6-7-14,-2 3-1,-4 4-10,6-7 2,-1 3-9,1 1 1,-6 3-15,10-7-6,-5 5 10,2-1-17,-7 3-3,15-6 1,-6 4-5,-3-1-4,5 1 8,0-1-7,-1-1-2,-1 3-12,4-3 0,0 0-1,1 2-11,-1 0-7,5-3-7,-3 0-8,4 1-15,-3 1-11,-3-1-7,0 4-5,0-4-16,-1 2-76,-5-2-171,1 1 76</inkml:trace>
  <inkml:trace contextRef="#ctx0" brushRef="#br0" timeOffset="107739.0255">22180 4698 87,'0'0'78,"0"0"-7,0 0-9,0 0-3,0 0-6,0 0-8,34-7 0,-21 4-13,1 3 6,-1-6-7,6 2-5,-1-1-1,1 0-4,0 1-11,-2-1 9,-3 2-9,-1-3-21,0 1-4,-1 2 0,0-1-19,0-1-20,-1 2-44,-6-2-105,4 0 47</inkml:trace>
  <inkml:trace contextRef="#ctx0" brushRef="#br0" timeOffset="108110.1692">22682 4639 70,'0'0'82,"0"0"-12,6 3 0,-6-3-6,0 0 2,7 5 1,-7-5-5,0 0 1,2 10-10,-2-5-4,0-5 10,0 17-4,0-7-4,-1 1-12,-2 0 11,2 2-24,-4 3 15,4-1-13,-3 2 0,3-1-10,1 1-19,-3-1-17,-1 1-12,3 0-14,0-6-20,-2 2-95,-2-2-173,0-2 76</inkml:trace>
  <inkml:trace contextRef="#ctx0" brushRef="#br0" timeOffset="109018.2737">24723 4947 136,'0'0'154,"0"0"-23,0 0-10,0 0-13,0 0-10,0 0-16,0 0-7,0 0-11,0 0-2,0 0-14,0 0-2,0 0 3,0 0 1,0 0-10,0 0 5,11 21-11,-10-15 5,2 1-8,-2 3 1,2-1 2,-2 3-4,0 0-5,1 6 2,-2-6-4,1 5-1,-1 0-5,-1-1 3,-1 1-3,2 0 2,-1-1-9,1 0 6,1-4 0,-2 1-3,0-2-6,0 4-3,-1-3-23,0-3-4,3 3-1,-2 0-20,2-4-6,-1 1-4,0-1-19,0-8-19,-3 14-21,1-6-97,2-8-226,-7 16 101</inkml:trace>
  <inkml:trace contextRef="#ctx0" brushRef="#br0" timeOffset="109392.5324">24767 4971 22,'0'0'106,"7"-3"-4,-7 3-8,0 0 9,0 0-23,0 0-3,0 0-11,0 0-1,11 1-2,-11-1-5,0 0-4,12-1-5,-6 0-2,-6 1 0,15-3 1,-8 1-18,3 0-1,4-1-8,-2 0-7,-1-1-4,3 1-5,-1-1-13,1 3 2,3-4-16,-3 1 5,-3 1-16,0 1-7,0 2-8,-3-3-10,-1 3-20,-7 0-69,0 0-159,10 5 70</inkml:trace>
  <inkml:trace contextRef="#ctx0" brushRef="#br0" timeOffset="109631.8285">24789 5235 27,'0'0'103,"0"0"-15,17-12-5,-12 10-8,1-2-9,4-2-15,1 3 6,1-2-11,5 1-14,-3-1-18,4 0 2,2-2-27,-3 4-10,2-4-84,-5 2-113,-2 1 50</inkml:trace>
  <inkml:trace contextRef="#ctx0" brushRef="#br0" timeOffset="110152.1818">25193 5167 109,'0'0'158,"0"0"-18,0 0-4,0 0-18,0 0-14,0 0-5,0 0-9,0 0-8,0 0-17,0 0-10,0 0 4,0 0-6,0 0-7,0 0-7,13-6-5,-13 6 0,12 1-5,-5 2-8,-1-2 2,2 3-4,-1-1-1,-1 2-4,0-1 2,-1 3-1,0-1-1,0 0 0,-2 4-5,-2 0 2,0-1-16,-1-9 14,-6 29-2,0-17 2,-2 3 2,-1 3-2,-1-2 4,-2 0 5,2 1-13,-1-3 1,2-6-4,1 6 0,-2-3 8,4-2-6,-2-1 3,1-1 6,0-2-11,0 2 9,2-5-6,5-2 4,-9 6 5,5-4 5,4-2-1,-6 6 1,6-6-5,0 0 0,0 0 3,-9 1 0,9-1-11,0 0 8,0 0-2,0 0-2,0 0-5,0 0 1,0 0-1,18-15-4,-8 8-4,4 0-5,2 1-1,-1-3-9,0 1 6,4 0-5,-1 0-5,0-2-4,1 3 0,-1 0 4,1-1-16,-1 1 14,0 1-7,0 0 5,-1 1-4,-3 1 3,-1-1 0,-1 2 6,0 2-14,-2-3 12,-10 4-7,15-2 3,-7-1-6,-8 3-1,7-5-16,-7 5 3,0 0-8,9-6-5,-9 6-7,0 0-28,0 0-76,0 0-183,0 0 81</inkml:trace>
  <inkml:trace contextRef="#ctx0" brushRef="#br0" timeOffset="111041.0219">22534 7145 67,'0'0'169,"0"0"-7,0 0-14,0 0-11,0 0-8,0 0-9,-8-16-12,8 16-13,0 0-5,0 0-8,0 0-8,0 0-13,0 0-6,0 0-10,0 0-2,0 0-4,0 0-6,0 0-2,0 0-5,0 0 0,0 34-2,0-22-6,0 3 0,1 2 1,-2 0 1,0 2-7,0 0 1,-2 1 0,0 5-2,-1-4 2,3 2-4,0-5-5,-5-1-1,3 3-1,-1-4-5,3-1-9,-2 0-1,1-3-10,-1-1-4,1 2-4,0-4 3,0 1-11,2-3-9,-3 0-11,3-7-10,-3 11-19,3-11 3,-2 8-18,2-8-117,-3 8-238,3-8 105</inkml:trace>
  <inkml:trace contextRef="#ctx0" brushRef="#br0" timeOffset="111410.1474">22522 7150 90,'-6'-4'139,"6"4"-15,0 0-8,0 0-8,0 0-20,0 0-4,8-12-11,-8 12-6,11-5-6,-3 1-12,-2 2 2,0-1-2,5-2-6,0 3-5,-2 0 5,0-3-11,3 5-4,-2-3-8,0 2 0,1-2-3,-3 2 3,0-1-3,1 1-1,-9 1-9,11-2 2,-3-1-12,-8 3-5,11-2-16,-11 2-5,7-2-10,-7 2-13,8-4-14,-8 4-14,9-3-20,-9 3-68,6-2-182,-6 2 80</inkml:trace>
  <inkml:trace contextRef="#ctx0" brushRef="#br0" timeOffset="111686.4134">22534 7366 6,'0'0'167,"0"0"-22,0 0-10,0 0-14,0 0-15,0 0-10,10-26-2,-6 24-18,-4 2-8,11-4-11,-11 4-8,12-1-10,-6 0-9,-6 1-17,12-4-2,-7 4-17,-5 0-9,14-3-11,-6 3-19,-8 0-15,15-3-19,-9 2-85,3 0-178,-2-2 80</inkml:trace>
  <inkml:trace contextRef="#ctx0" brushRef="#br0" timeOffset="112286.0561">22784 7360 112,'0'0'133,"0"0"-13,0 0-13,0 0 0,0 0-14,0 0-4,0 0-6,0 0-9,9-24-7,-9 24-10,7-2-4,-7 2-5,10-1-7,-10 1 1,11-1-8,-11 1-4,9 0-3,-9 0 1,14 1-7,-6 1 1,-3 1-8,-5-3 8,10 7-8,-3-3 4,-2 0-7,-3 0 8,-2-4-6,4 12-5,-3-4-1,1-2-2,-2-6 5,-3 13-3,1-3 4,-1-1 1,-1 0-2,-2 0-6,-1 0 3,2-2-2,0 0 2,1-2-1,4-5-2,-7 10-4,3-6 5,4-4-1,-5 6-4,5-6 3,0 0-3,-5 4 2,5-4 4,0 0-7,0 0-6,0 0 0,0 0 2,0 0 2,0 0 2,0 0-1,19-15-4,-13 11 4,2 2-1,-2-1-2,2 0 3,0 1 3,-1-2-1,0 1 2,1 3-4,0-3 4,-8 3-3,14-2 3,-6 2-5,-8 0 3,13 0-4,-7 1 2,-6-1-1,14 0 4,-7 1-2,0 2-1,0-3 1,-7 0 2,14 3-4,-8-1 5,1 0-7,-2 0 4,-5-2 0,11 6 0,-8-3 1,-3-3 6,3 6-1,0-1 1,-3-5 0,-4 12-8,4-12 7,-8 13-2,1-4-6,-2-1 7,-1 0 8,0 3-10,-3-1-1,1-3 5,-3 0-4,3 0 2,-2-2-6,0 2 1,-2 1 1,3-3 3,0-1-12,2-4-13,-1 4-18,1-3-18,2-1-21,0 0-26,-1 0-113,10 0-235,-16-5 105</inkml:trace>
  <inkml:trace contextRef="#ctx0" brushRef="#br0" timeOffset="118541.2671">28191 4412 36,'-4'-7'132,"4"7"-10,-4-11-2,4 11-6,-5-9-12,2 3-9,3 6-8,-5-11-6,5 11-2,-5-9-10,5 9 1,-4-8-9,2 3 6,2 5-4,-8-8-9,8 8-3,-6-6-6,2 2-6,4 4 2,-7-7 6,7 7-7,-7-5-3,7 5-4,-10-5-5,5 5 0,5 0-9,-12-6-1,12 6 7,-10-2-6,10 2-5,-13 0-2,13 0 4,-15 2-12,8 1 7,-2 0 0,0-1 0,-1 5-2,1-2-1,0 4 0,-5 2 0,1 1-5,-1-1 4,2 5-8,-2-1 5,-2 3 1,0 3 0,0 0 3,-2 0-3,3 3 0,-2-2 0,3 1 0,2 1-5,-1-1 1,1 1-2,1-2 9,3 2-5,2-1 2,2 1-6,-1-5 3,2-1-3,3 3 5,2-2-10,1 0-3,1 6-1,3-6-3,-1-2-15,2 0 10,3 0-2,5 2-1,-1-4-2,-1-2-5,8 4-5,-6-7-8,5 0 8,-2-2-6,9 0-6,-1-4 0,0 1 17,0-5-10,3-3 2,0 0 6,-2 1 1,2-5-2,0 0-5,-2 0 6,1-3 11,-3-3 1,0 1-2,-3-3 6,-5 4-2,0-1 1,-2 0 7,-1-3 6,-2 2-4,-1 0 13,-4 3-3,-1 0-1,0 0 16,-3 3 0,0-4 11,0 5-2,-4-2 3,0 8-2,2-11 6,-2 11 3,0-10-1,0 10-5,0 0-7,-2-9-1,2 9-7,0 0 5,0 0-6,-5-5-6,5 5 1,0 0 2,0 0-11,-14 14 6,8-7 6,3 3-11,-4 0 6,1 0 1,-2 5-6,2-1 2,-1 2-1,-1 1 5,1-1 2,-2-1-9,4 1 3,0-4-6,-1 0 0,2-1 6,1 0-14,1-1 4,0-2 4,1-2-6,1-6 0,0 11 3,0-11 2,5 6 1,-5-6-5,9 0 9,-9 0-7,14-5-9,-5-3-3,0 1 0,1-3 11,-1-2-9,2-3 1,0-1 5,-2 1-6,-1-2 5,0 1 3,-2 0 7,-1 0-8,-3-1 8,1 5-1,-1-2-4,-2 3 5,2 0 7,-2 1-3,-2-3 9,2 7-3,0 6 6,3-18-3,-3 12 1,0 6-8,3-10 5,1 4-2,2 0 3,0-1-24,1 4 18,4-3-6,0 0 6,2 2-2,0 1-6,4-1-9,-3 1 11,-1 1 6,-1 1-4,2 0-3,-1 2-7,-1-1 1,-2 2 9,1 2-7,-2-1 8,-2 0 1,-2 0 2,0 4-6,0 0-1,0 0 8,2 3-5,-5-2-3,-2 4 1,0 5 2,-1-1 1,0 4 6,-2 6-3,0 1 8,-1 2-1,-1-1 1,-1 2 1,1 1-1,-3-1 1,4 3-3,3 1-6,-5 0 3,3 10 15,2-8-19,-2 8 2,2-9-12,1 11-8,1-14 1,-1 1-2,0 1-9,2-1-8,0-1-5,2-2 7,0-1-4,0-4-17,-2-6 0,1 0-3,1-2-12,-2 0-9,1-5-12,-2 0-86,-2-4-186,1-1 83</inkml:trace>
  <inkml:trace contextRef="#ctx0" brushRef="#br0" timeOffset="118943.8959">28729 4651 69,'6'-1'122,"0"-3"-10,1 1-4,-7 3-4,13-1 0,-5 1-14,-8 0 11,20 1-11,-6 2-5,-3 1-4,2 1-6,0-3-8,-2 3-7,2 1-5,1 2-6,0 4-4,-5-4 2,0 1-16,1 6 8,-2-1-6,-4 1 4,0 2 7,-3-1-3,-1 1-4,-1 1-2,-3 0-3,-1 0-2,-2 0 0,0-5-9,-1 4 1,0-1-3,1 0-4,-2-3 6,0 0-3,0 1-2,1-5-5,1 0-14,0-2-6,-1 0-13,1 0-27,-1 1-14,0-4-16,3 1-17,-1-2-21,-3 2-143,3-2-282,6-3 126</inkml:trace>
  <inkml:trace contextRef="#ctx0" brushRef="#br0" timeOffset="120972.5244">29175 4238 154,'0'0'153,"0"0"-20,1-7-10,-1 7-19,0 0-11,0 0-2,0 0-24,0 0 3,0 0-8,1 26-3,1-16-3,-5 5 3,2 3-18,-2 2 2,-2 3-8,0 5 1,-3-3-16,2 7 11,-1-1-4,2-1-1,0 2 0,3-3-5,0 5-5,2-2 1,0-1 1,2 0-3,0-2-5,2 1 0,1-1 0,-2-3 2,1 1 0,2-3-4,2-6-2,-2 0-3,1-1 5,0 0 2,2-2-4,0-4-8,-3-1 11,3 0 4,1-3 4,-1-2 1,2 0-1,0-2 4,2 2 2,1-4-3,-1-2-2,5-2 0,-2-2-5,2-2-6,-2-3-4,0 1-9,1-1-8,-1-2-3,-2-3-10,4 3 1,-7-3 0,1 3 3,-2-1 7,-3 2 6,2 2 2,-4-1 19,-1 2 5,-3 2 0,0-2 0,1 1 11,-2 7 3,-3-12-6,3 12 2,-3-12-8,1 9 4,2 3-1,-9-7-5,4 5-4,5 2-1,-10-3-1,10 3 7,-13 3-11,13-3 0,-14 9-4,6-4 2,2-1-1,-2 4-10,0 0 9,1 1 2,3-2-4,-5 2 4,4 1-2,-2-1-1,4 0-1,0-2 2,-1 3-2,2-2-3,0-2 5,2-6-1,-1 11-4,1-11 1,1 10 3,-1-10-6,3 8 4,-3-8 3,7 4-7,-7-4 2,7 4-6,0-3 4,-7-1-5,15 0 5,-15 0-1,14-5-5,-3-1 0,-2 1-6,-1-1 2,1 1 2,-2-2-1,2 1 7,-2 1 4,-3-1 6,2 1 10,0-1 1,-3 1 1,1-1 5,0 1 4,0 0 1,-4 5-2,8-8-1,-8 3-1,0 5-2,6-5-1,-6 5-4,5-9 0,-5 9-5,4-3-4,-4 3 10,3-4-11,-3 4 0,0 0-2,13-1 0,-13 1-6,0 0 8,12 5-1,-7-2-3,4 2 1,-4 1 1,0-1-4,-1 2 2,1-1-4,0 3 3,0-1-2,-1 1 4,1-1-5,-4-1-4,3-1-1,1 5 3,-3-5-4,0 0-3,1-1 4,1 0-5,-4-5 6,3 9 3,-3-9-5,0 0 5,5 7 5,-5-7-5,9 0 6,-9 0 2,10-7 3,-10 7-2,8-12-1,0 5-1,1-1-3,-3 1 10,2-3 1,-3 3 2,3-1 0,-3 0 2,-3 2 0,2 1-1,2-1 0,-6 6-7,8-8 3,-3 6-5,-5 2 0,8-5 1,-8 5-5,12-2 1,-12 2 0,8 0 1,-8 0-5,12 3 2,-5 1 0,-7-4 5,10 5-8,-5-1-1,0 1 5,1 1 0,-1-1-1,4 1 2,-5-1-1,1 1 1,-1-2-5,4 4 0,-2-2-1,-1-2 0,-1 1-2,1 1-6,-5-6-1,13 7 4,-9-4-2,-4-3 3,10 4 2,-2-4-3,-8 0 0,12 0 0,-12 0-3,15-5 4,-9 2 4,4-1-2,-5-1 2,3-3 2,2 3 4,-5-3-4,3 1 3,-3 0 8,1 1 1,-2 0-4,3 0 5,-4 1-2,1 0-5,-4 5 3,9-6 3,-9 6-2,4-4-2,-4 4-1,0 0-2,6-4-2,-6 4 1,0 0-1,0 0-7,12 3 4,-12-3-5,9 5-3,-5-1 0,2 1-1,0 2-6,1-1 2,2 3 5,2-2 1,3 0-4,4 0-5,-1 1-8,4-2-4,0 0 0,6 1-3,1 0 3,3-2 2,-2 0 3,1-3-1,-3 0-2,2-3-3,0 0 9,-8-2 5,0 1 3,0-2 1,-2-2 3,1 0 6,-4-2 12,-1 0 4,-4 2 6,-2-2 7,1-1 2,-4-1 12,1 3 3,-1 0 4,-4-2-4,3 3 0,-2-1 0,-3 7-9,2-10-4,-2 10-4,0-9-3,0 9 0,0 0-3,-5-11 1,5 11-8,0 0 5,-6-5-7,6 5 1,0 0-1,0 0-1,-16 6-6,10-2 1,-2-1-1,-1 4 4,3 0 2,-6-1-9,5 3 2,-1-2 1,-1 3 4,2-4-6,0 3 2,-2-2-2,3 0 3,-2 1 0,2-1-5,-1 0 4,3 0-2,-2-4-1,2 2-1,4-5-12,-4 7-4,4-7-1,-4 7-3,4-7 3,0 0 9,0 0-3,0 0-4,0 0 8,12 7-4,-12-7 4,0 0 6,21-12 0,-9 7-2,-3 1-1,-1-4 5,-1 6-3,0-5 3,2 2 10,-4 0 6,3-1 3,-3 2 5,0 0 4,0-1 5,-5 5 0,8-5-2,-8 5-5,2-4-3,-2 4-4,0 0-4,10-4-3,-10 4-4,0 0-2,6-2-5,-6 2 2,0 0 1,0 0-5,0 0 3,11 7-2,-9-2-3,-2-5-4,2 7-7,3-4 2,-5-3 1,5 9-5,-1-4 5,1-1-3,-1 1-2,1-1-1,-5-4 2,14 7 1,-6-5-4,1 1 6,1-2-10,0 0 10,1-1-6,1 0-3,1-1 4,1-1-1,-3 0-1,0 0 2,-1-3 8,1 3 5,-5-2-3,6 0 15,-5 3 11,-3-3 2,3 2 2,1-1 1,-8 3-4,12-5 0,-6 3-7,-1 0 4,4-1-1,0 2-8,-9 1 2,15-6 3,-5 6-1,-1-2-6,2 2 3,1-3-1,-1 3-4,-1 3 0,4-3-2,-5 2 3,5 1-7,-5 2 7,0-1-8,1 0-1,-2 0 0,-2 0-2,1 3 2,-1 1-2,0-3 2,-2 1-1,-1 2 0,-1-3-2,2 2-10,-2 0-2,0-2-2,-2-5-8,2 10-2,-2-3-4,0-7-5,3 7 3,-3-7 3,4 8 1,-4-8 7,0 5 2,0-5 5,0 0 2,0 0 7,0 0 2,0 0 11,0 0 13,0 0-4,0 0 23,0 0 6,0-25 1,-2 15 0,0-3-2,-1 4 10,3-2-2,0 1 3,0 0 1,0 1-6,2-3-4,3 3-3,0-1-10,0 2-2,3-2-3,-1 3-4,1-3-1,5 3 1,-1-5-5,0 7 0,3-4-4,-1-1 2,-2 5-6,4-3 0,-5 3 2,9-1-4,-3-1-2,2 2-10,-2 1-12,4-1-7,-3 1-9,-3-2-9,-3 3-11,1-1-6,6-2-3,-6 4-14,3-2-6,1-1-15,-6 2-9,-1-1-11,1 4-12,-5-3-119,-6 3-271,0 0 120</inkml:trace>
  <inkml:trace contextRef="#ctx0" brushRef="#br0" timeOffset="121696.3358">27433 5970 163,'0'0'197,"0"0"-25,-4-4-15,4 4-20,0 0-12,0 0-15,0 0-11,0 0-14,0 0-5,0 0-11,0 0-4,0 0 6,-6 21-8,3-12 0,2 2-3,-2 6-1,1 0-6,-2 9-5,0 2-4,-4 2-1,1-1-7,-1 1-6,-1-1 0,-1 2 0,4-3-5,-3 0-3,1-1-10,-2-1-6,3-7-11,1-1-13,1-1-7,0-3-6,0-2-18,3 0-13,0-5-10,-1 0-18,2 0-15,1-7-12,-1 6-32,1-6-90,0 0-258,0 0 114</inkml:trace>
  <inkml:trace contextRef="#ctx0" brushRef="#br0" timeOffset="122088.7444">27439 6031 63,'0'0'144,"5"-7"-9,-5 7-6,7-3-13,-7 3 0,11-3-20,-4 2-3,-7 1-4,14 1-9,-3-1-1,-2 3-6,3-2-11,-1 1 5,2 5-8,4 0-10,-5 1-1,4 3-5,-6-3-1,3 2-7,-1 4-1,-1-3 0,0 2-5,-1-1-3,-1 3-4,-1-1-3,0-2 2,-2 0-3,-2 1-4,1-4 2,-1 2-7,0-2-3,1 0-3,-1-2-6,-2 2-7,1-4 0,-1 0-6,-2-5 7,4 8 5,-4-8-2,7 3-1,-7-3 5,0 0-1,11-3 4,-11 3-3,6-10-3,-3 3 4,0-5-2,-1 1 4,1-1-6,-1-3 1,0 3 3,1-3-1,-1 2-3,-1-3 6,0 4-1,0 1 1,1 1 3,-1-2-9,2 1 4,-2 1-2,0 3-1,0 0-3,2 0-18,-3 7-15,8-12-7,-2 7-15,-1 0-16,2 2-16,-1-1-18,0 1-106,2-1-234,-2 1 104</inkml:trace>
  <inkml:trace contextRef="#ctx0" brushRef="#br0" timeOffset="122858.5424">28247 6082 51,'0'0'168,"0"0"-8,-9-12-12,9 12-17,-5-4-14,5 4-14,-10-4-5,10 4-13,-13 1-10,13-1-9,-10 2-4,10-2-6,-13 7-5,3 0-8,1 1-5,1 1-1,-2 6-4,2-6-6,3 3 0,-3 1 0,1 1-4,2-2-3,2 0 0,1 0-11,-1-1 2,2 0-2,-1 1 0,2-1-7,2-5 1,-2-6-3,2 15 0,1-10-6,1 0 0,-4-5 6,6 4-2,-6-4 2,10 0-8,-10 0 0,12-7-2,-6 0-7,2 1 11,1-4-6,0-3 8,-3 3-8,3-5 7,-1-1-3,-3 6 5,0 0-2,-1-2 11,2 2 4,-2-1 7,1 2 2,-2 1 4,-1-2-4,1 6-1,-3 4-1,4-11-9,-4 11 1,6-5-2,-6 5 2,9-1-1,-9 1 0,11 0-4,-11 0-2,14 1-2,-6 2 1,1-1 4,1 2-5,-3 0-2,-1 1 1,0-1 5,2 4 1,-2-4 1,1 5-3,-1-1 2,-2-1-2,1 1 3,-1 1-4,4-1-2,-4 3 1,-1-2 5,0 0-4,1 1 1,-3 0-1,2-1-2,-2 1-7,0-3 1,1-1-9,-2-6-1,3 11-12,-3-11-3,3 7-3,-3-7 9,0 0 6,2 5 0,-2-5-9,0 0 9,0 0-6,0 0 2,0 0-5,12-17 9,-11 11 0,2 0 5,-2-2 4,-1 8 7,4-16 4,-3 11 1,3-3 9,-2 1 5,2 1-9,-1-2 2,2 2 1,0-5 4,0 8-3,4-7 3,-1 5-4,0-2 2,-1 0-2,5 3 7,-5-2-1,2 2 9,3-2-13,-3 1 7,0 1 3,2-1 0,-2 1-3,1 1 5,-2 1-3,-2 2-5,3-3-2,-9 3 1,14 3-6,-14-3 0,9 0-3,-9 0 6,8 5-2,-4-1-1,-4-4-2,5 12 5,-5-4-1,1-2 2,-1 5 0,0-2-1,-2 1-2,0 0 3,0 2-2,1-2-2,-1 2-1,2 0-2,-1 0-2,-2 0-5,5-2-22,-4 2-14,2 0-25,2-2-5,-1 1-26,0-3-20,1 1-14,-2-1-119,0 1-266,0-9 118</inkml:trace>
  <inkml:trace contextRef="#ctx0" brushRef="#br0" timeOffset="124164.3546">29172 5839 5,'0'0'155,"0"0"-14,0 0-8,0 0-8,0 0-9,0 0-9,-10-11-11,10 11-13,0 0-3,-9 0-6,9 0-6,0 0-7,0 0-8,0 0-7,-17 2-5,17-2-3,-7 7-4,0-4-12,1 3 3,-3 2 4,-1 5-9,-3-1-2,0 2 2,-1 0-6,-1 6 3,-3-1-2,2 5-3,0-2 9,-2 2-12,5-4-4,4 5 3,0-7-3,3 2 8,2-2-8,2 0-2,2 1 0,-2-2 2,4-2-4,3 2 1,0-5-6,6 1 3,0 0 4,5-3 1,-3 0-3,5-1 3,-2-4-1,2-1-8,0-1-2,3-1 1,-1-2 7,1 0-6,-1-4-2,0-1-3,1 0 8,-3-2-6,0-2-2,0 0 3,-1 1 7,-2-5-1,-2 4 2,-1-3 1,-4 2-2,1 2 3,-6 0 10,1-1 9,-1 2 9,-3 7 3,2-9-2,-2 9 4,0-10-5,0 10-5,-3-8-1,3 8-12,-6-6 7,6 6-4,-8-5 0,8 5-4,-11 0 2,11 0-3,-8 6 0,3 0-1,0-1-5,-2 5-1,2-6 4,2 8-7,-2-2 6,0 0-2,2 3-3,-2-2-13,3-4-9,-1 4-6,2 1 0,1-3-6,-1 0 0,2 0-6,0-3-7,-1-6 22,4 12-1,0-7 2,-4-5 4,6 7 4,-2-5-6,-4-2 10,10 0-5,-10 0 12,0 0-12,15-9 9,-10 6 4,-1-4 5,-1 2 1,3-4 11,-3 0 6,2-2 4,-2 1-5,0-1 10,-1 3 2,2-7-10,-2 4 1,1 6 11,-1-2-4,1 2-5,-1-2 1,2 1-11,-4 6 5,9-7-5,-4 3 2,0-1-1,2 2-5,-7 3-4,15-2 1,-9 1 1,-6 1-6,18 3 3,-7 0-4,-2 1 2,-1 1-4,0-2 0,-3 3 8,3 0-5,-1 2-5,0 1 9,-2-1-10,0 1 8,0-1-1,0 1-2,-1-1-7,0 0-1,0 1-5,-2-1-6,0 0-3,0-2-7,0 2-7,-2-8-1,1 8 2,1-2 2,-2-6-2,2 6 4,-2-6-4,0 0 13,0 0-2,0 0 9,0 0-3,0 0 2,15-13 1,-12 6 2,0-1 7,1 2 1,1-5 9,1 3 5,0 0 0,-2 1 9,0 2-2,-1-4 0,4 2 1,-2 1-6,-2 1-5,1 1 1,3-1-1,-7 5 0,9-5-12,-4 2 8,-5 3 2,11-4-3,-11 4 5,9 0-5,-9 0 0,11 2 2,-11-2-5,10 5-2,-4-2 0,-6-3 9,4 4 0,-4-4-10,7 11 2,-5-4-7,2-1-10,0 2-9,-2-1-10,-1 0-8,4 1-11,-3-1-14,4 1-15,-1-2-22,-1 2-34,0-1-77,2-2-236,-2 1 104</inkml:trace>
  <inkml:trace contextRef="#ctx0" brushRef="#br0" timeOffset="125917.2531">29979 6016 132,'0'0'129,"0"0"-13,0 0-16,0 0-3,0 0-3,0 0-10,0 0-8,0 0 1,0 0 3,0 0-7,2 23-5,-2-13-3,0 1 1,0-1-9,-2 4 2,0 2-10,-4 1-1,3 1-8,2-1 1,-3 0-10,4 0-3,-3-5 0,3 2-2,0-2-3,3 0 0,-3-2-4,2 2-2,0-3-4,1 2-4,0-2-7,3-1 0,-2-1-3,1-2-8,2 2 6,-1-3-3,5-1-4,-2 0 1,2-3 0,-1 0-2,3-2-7,-4 1-2,4-2 1,1-2-3,0-1-5,-4-1 4,4-3-8,-2 3 5,-2-1-5,0 0 12,-4 2 3,3-2 11,-2 1 14,-2-2 8,1 1-3,-1 1 2,-1 0 2,1 2 11,-1 0 7,-4 5 3,4-9-6,-4 9 5,6-7-10,-6 7 1,2-5-11,-2 5 5,0 0-7,0 0-6,0 0 2,5-5 1,-5 5-7,0 0 2,0 0 4,0 0-1,6 14-2,-6-14-2,0 10-1,0-3 1,2 0-2,-2 1-3,2 1 0,-2-1 4,2-1-4,-1 3 5,0-3-4,0 0 2,-1-7 0,4 12-4,-1-6-5,-1 0-6,-2-6 8,7 9-4,-7-9-1,4 5 0,-4-5-4,7 3 8,-7-3-3,0 0 3,16-7-3,-9 2 1,1-2-3,-2-1 2,4-1-5,-5 1 2,4-3 1,-1 2 5,0 0 6,0 0-4,-3 1 10,-1 1 8,0 2-2,0 0 2,-4 5 3,8-5-3,-8 5-6,4-6-1,-4 6-4,5-3 0,-5 3-1,0 0-2,0 0-1,0 0 0,9 0-1,-9 0-2,0 0 8,7 7-5,-7-7-3,4 7 4,-4-7-2,4 9 0,-1-5-3,-3-4 1,4 9 4,-2-2-5,1-1-8,-1 1 3,-2-7-10,5 10 1,-3-3-8,0-2 1,-2-5-3,7 9 4,-3-5-4,-4-4-5,7 7 4,-5-3-4,-2-4 3,12 0 4,-12 0-4,9-3 11,-9 3-2,12-3 5,-6-1 7,-6 4-3,6-7 1,-1 2 7,-1 0-2,0 0-3,1 0 19,-5 5 9,7-8 2,-5 4 1,-2 4 1,3-6-1,-3 6 1,6-6-5,-6 6-1,7-5-1,-7 5-6,4-2 3,-4 2-6,0 0-3,0 0 0,12-3 0,-12 3 2,0 0-5,11 1 4,-11-1-1,12 2-5,-8 0 3,-4-2 0,9 3 0,-1-1 0,-8-2-5,13 5 0,-5-3 0,3 1 1,-5-1-5,8-2-2,-5 3 0,3-2 2,-1 2-5,0-2-5,3-1-4,-5 1 6,5 1-13,-1-4 2,-1 2 5,0-1-2,1-2-4,0 1 3,-3-1 4,3-1 1,-3 1 1,-1-4 6,-1 3 9,2-2 7,-6 1 16,1 1 14,-5 4 6,6-10 4,-4 6 7,-2 4-4,0 0-4,0-13-6,0 13-7,-2-9 2,2 9-5,-6-6 1,6 6-7,0 0-3,-5-8-3,5 8 1,-4-3-5,4 3-1,0 0-4,0 0-5,0 0 2,0 0-4,0 0-1,-10 12 0,10-12 1,0 12-3,0-12 2,2 10-1,-1-2 2,-1-8-6,5 11-8,-3-2-8,2-4 1,-2 4 4,1-3-2,1 1-15,-2-2 7,1 2-1,-3-7 7,6 10 2,-1-6 10,-2 0-11,-3-4 6,8 5 1,-8-5 2,7 1 4,-7-1 1,8 2-5,-8-2 3,0 0 7,15-7-9,-9 5 7,0-1 6,-6 3 10,8-5-2,-4 1 12,-1-1 1,-3 5 3,8-2 0,-8 2-5,0 0-2,9-5-3,-9 5-7,5-3-2,-5 3 2,0 0-4,11-2 1,-11 2 2,7 0-4,-7 0-3,0 0-3,10 4-3,-10-4 3,6 4-6,-6-4 0,8 4-13,-8-4 4,5 6-2,-3-2-5,-2-4-6,6 7 0,-6-7 0,8 4-11,-8-4 2,7 3 6,-1-1 1,-6-2 1,11-3 8,-11 3-3,14-2 7,-8 0 5,3-3-7,1 1 6,-1-1-4,-1 2 19,-3 1 6,2-2 12,-7 4 11,9-6 0,-9 6 6,8-2 4,-8 2 2,7-3-7,-7 3-6,0 0 0,5-4-5,-5 4-5,0 0-12,0 0 9,0 0-3,11-1-4,-11 1-3,0 0 5,9 5-1,-5-2-1,-4-3-11,12 4 9,-7-2 0,1 2-5,3-2 1,-9-2 4,14 5 0,-5-1-3,2-1-2,2 2-1,-2-5-5,3 2-15,-3 0 9,3-2-5,-3 0 5,0 0 4,3-2-1,-1 2 3,-1-2-8,-1-4 6,-1 4 0,2-5 7,-3-1 3,0 2 2,-2-3 5,2-6 7,-3 1 1,-1-4-5,-1 1 4,-4-3-1,0-7 4,-2 9 0,2-9 2,-4 4 0,4-2 0,-3 6 2,1 1-2,0-1 2,-2 2 9,2 4-1,-1 3-2,1-1 5,-1 4-7,1 0 1,2 7-5,0-9-6,0 9-2,-4-7-5,4 7-8,0 0-1,0 0-3,0 0 8,0 0-3,0 0-3,-13 18-2,8-8 3,1 0-3,1 2-1,0 5 6,1-3-4,0 5-8,0 1-2,0-1-6,2 1-19,2 6 6,0-9-6,-2 3-1,4-3-6,-1-1-13,2 1-8,-1-4-21,3 1 13,-1-4-6,1 2-6,3-4-22,0 0-6,3-2-19,4 1-20,-6-3-116,3-2-286,-1 0 127</inkml:trace>
  <inkml:trace contextRef="#ctx0" brushRef="#br0" timeOffset="126151.8118">31524 6084 140,'0'0'140,"-11"0"-6,11 0-12,0 0 4,0 0-26,0 0-2,0 0-1,23-9-9,-12 7-5,1-1-12,1 0-5,-2 2 0,7-2-9,-5 0-7,5-1-13,1 3 1,0 1-17,0-2-7,4-1-26,6-2-30,-8 1-19,7 1-31,-8 1-132,-3-1-242,4-2 107</inkml:trace>
  <inkml:trace contextRef="#ctx0" brushRef="#br0" timeOffset="126856.4061">28441 6725 50,'-1'-12'183,"1"12"-19,0 0-17,0 0-13,0 0-16,-10-2-11,10 2-11,0 0-6,-20 11-8,11-4-8,-1 2-5,-2 3 6,-1 1-12,1 3-1,-2 8-11,0-3-3,4 4-2,2 1 0,1 2-6,-1 3-3,3 0-4,0 0-4,2 2-4,3 2-2,-1 0-1,2 0-1,-1 1 0,3-4-4,-3 2-4,2-2 4,-1 2-5,2-4 3,0 0-5,-2 0 2,-1-2-7,-1-2-4,-2 0-16,-1 1-9,0-9-13,0 6-17,-3-8 1,2 2-29,-3 1-12,2-5-19,-2 3-33,0-7-94,-1 0-260,0-4 115</inkml:trace>
  <inkml:trace contextRef="#ctx0" brushRef="#br0" timeOffset="127998.7891">28063 7506 24,'0'-7'231,"0"-3"-25,-1 0-17,2 2-17,1-2-12,0-1-17,-2 2-10,2-3-12,1 4-12,-1-2-11,1 2-13,2-2-8,0 0-4,4 1-10,-3 1-8,2-1-7,4 1-5,2-2-12,4 3-7,0-2-5,7 1-12,2-1-4,1 2-6,4 0-8,1 0-3,-1 0-3,1-1-8,-1 3-1,0 1-1,-2-1 1,-2 1-1,-7 2 6,-1-1-2,0 0 1,-7-1 2,-2 3 2,0 1-3,-5 1 10,-6-1 1,13 3 1,-13-3 12,2 5 9,-2-5-2,0 0 3,-16 17 4,5-10-4,-1 3 2,-6-1 0,1 0 2,1 2 2,-2-2 2,4-1-5,-3-1 3,7 0-6,-1-2 2,1 1-6,3 1-2,2-3 0,1 1-4,4-5 4,-4 9-3,4-9-7,-1 8-5,1-8 1,0 0-2,5 10-6,-5-10-4,9 6 3,-9-6-2,11 0 3,-2-2 1,1 0 0,-1-1 0,3 0 1,-3-3-5,1-1-4,0 2 4,-1-2-1,1-3 1,-1 3 5,0-1 2,-1 1 0,-2 0 6,3 0 23,-6 2 7,2 0 5,-1 1 6,-4 4-3,6-8 2,-3 5-6,-3 3-5,6-4-2,-6 4-7,6-5 1,-6 5-2,11-2-3,-11 2-3,14 1 0,-7 2-1,2-1 2,2 2-3,1 0 4,0 0-8,-3 1 5,1 4-5,0-1 3,2-1-1,1 3 5,-2-2-7,-2 2-2,-1-2-3,-2 1-5,1 0-5,-1-1-2,-1 1-8,-3-2 2,-2 0-19,0 0 0,0-7-7,0 15-7,2-10-7,-2-5 2,0 0 7,-2 12 18,2-12-8,0 0 2,0 0-15,0 0 6,0 0-1,0 0 8,0 0-3,16-27-1,-7 19 5,-2-3 10,1 1 8,0 0 20,1-1 2,0 3 20,0-1-3,-2-2 6,3 5 6,-1-3 4,2 2-4,-4 0 0,-2 2-3,3-1 0,-3 3-11,0-1-2,2 0-1,-7 4 6,9-4-5,-9 4-4,6-1-3,-6 1 1,0 0-4,0 0 6,0 0-4,0 0 1,11 4-6,-11-4 10,0 0-5,0 12 1,0-12 4,-3 10 0,3-10 1,1 12 4,-2-5-4,0 0 6,2 2-10,-1-9 5,-1 13-3,2-4 9,-1-1-13,3-1 1,0 0 0,2-1 3,0-1 2,2 2-3,3-2 2,-1 0 5,4-4-8,1 2 0,2-2-4,5 1 7,0-5-5,8 0 4,-4 2-5,-3-3-1,6-2 3,-8 3-1,0-1 1,0-1 4,0-1-4,-2 1 4,-1-4 4,-5 4 7,0-2 0,-3 2-1,2-4-1,-3 1-2,0-2-5,-3 1 3,-1-1-2,0-2 1,-2 3 2,0-1-6,-2 0-2,0-2 3,0 4 1,-2-1 1,0 0-2,-2 1-3,4 8 2,-4-9 2,1 4-6,3 5 2,-8-6-4,8 6-1,-8-6-1,8 6-2,0 0 6,-11 2-5,11-2-1,-11 9 5,4-2-4,0 1 4,0 1-3,1 2 2,0-2-1,0 3 0,-1-2-4,3 2 2,-2 2 0,2 1 1,2-4-5,0 0 1,0 1 3,2-2-3,0 3-1,4-4-1,-1 0 0,4-1-3,-1 1 3,3-2-2,3-2-5,3-1 8,3-1-6,2-2 5,1 0 0,6 0 2,-4-2-2,-2 0-4,6 0-3,-5-2 4,0 2-3,-2-1 5,-3 1-1,2-3 4,-5 3-3,0-2 1,-2 0 1,0 2-3,1-2-6,-4 1 1,-2 2-11,-7 0-11,11-4-20,-6 1-27,-5 3-25,8-5-43,-8 5-91,1-7-259,-1 7 116</inkml:trace>
  <inkml:trace contextRef="#ctx0" brushRef="#br0" timeOffset="130698.8164">30032 7562 133,'0'0'224,"0"0"-17,0-10-10,0 10-13,0 0-16,0-11-14,0 11-16,0 0-12,0-12-8,0 12-13,3-12-10,0 5-18,1-3-7,3-1-7,3-3-7,2-3-6,5-4-3,2-1-10,-1-1-7,4-2-1,1 0-10,8-11-8,-8 9-3,1 0-7,-1-3-10,0 3-7,-1 0 1,-2 4-4,2 1-1,-3-2 2,-6 10 1,-1 0 2,-4 7-4,-1 2-1,-3-1-4,-1 2 0,-3 4 1,0 0-2,0 0-3,0 0 4,0 0 1,0 0 2,0 0-4,-26 18 5,20-11-4,-1 1 3,1 0 2,1 4-6,3-1 1,0 0 5,1 1-5,2 1 9,3-1 6,3 5 1,-3-5-3,3 4-2,5-2 3,-2 1 2,0-1 2,10 4-2,-5-6-1,-1 3 12,-3-1-12,5 1 2,-2-2 1,-1 3 2,-2-2-2,0-3 10,-1 4-5,-4-4-1,-6 1-4,0 0 9,-2 2-8,-6 1 9,0-1 3,-5-2 0,4-4-5,-5 5 4,1-3-13,-1-1-4,3-3 14,-3-1-17,3 1 7,-1-4 1,2 0-1,3-1-2,7-1 7,-15-4-7,15 4 6,-10-4 3,8 0-3,2 4 1,-2-13-4,2 13-2,2-17 6,4 10 1,2-4-5,0 2 11,6-2 0,0-1 4,1 2 2,1 0-7,1 0 5,2 1-4,8-2 6,-2 1-3,-2 4-7,1-6 4,-4 5-1,1 0 4,-4 0-5,2 1 2,-7 4 0,1-3 4,-1 3-2,-1-1 6,-3 1 0,-2 0 10,1-1 2,-7 3-7,7-5 3,-7 5-5,0 0-1,11 2 1,-11-2-5,0 0 1,0 0 4,2 11-2,-2-11 4,0 9-8,0-9 4,0 12-4,0-12-4,0 14 5,0-8-2,3 0-3,-1 0 2,2 0-5,-2 5 0,2-6 3,4 2-2,-4-2-1,5 1 4,-4 0-9,3 0 2,0-2 4,1 0 2,1-3 3,4 1-5,-3 0 0,0-2-1,1-2-3,1-1-3,1 0 8,-1 1-4,1-5 2,1-1-1,-1-1 0,1-3 2,0-1-2,-2-1-1,-2-1 0,2-1 0,-2 0 1,1-2 5,-3 2 6,-3 1 8,-1 3 4,-1 1 11,0 2 2,0 0-4,-2 0 2,-2 3-2,4-1-9,-4 7 3,2-6-7,-2 6-3,0 0-5,0 0 1,0 0 0,0 0-3,0 0-2,0 0-3,1 20-2,0-8 1,4 0-3,-1 2 0,1 3 2,2 0-3,2 8-3,-1-1 6,-1 2-3,3 2 0,-4 1-10,1 1 0,-3 4 0,0 1 0,-3 13-1,2-13 0,-3 0-3,-3 2-4,-2 11-4,-3-1-5,-1 0-1,2-13-5,-3 0 5,2 0-3,-6-2 3,1-4 2,2-1 4,-5-2 1,3-3 9,3-6-7,1-2 5,1-4 2,3-2 2,-5-2-7,6-1 10,-5-3 6,3 1 7,-2-3-1,8 0-2,-15-6 9,9 0 2,-1-1 1,0-3-1,2-7-4,3 1-7,0-11 5,4 0 3,2-3-6,1-3-1,7 4 0,-2-2-1,2-1 5,2 3 7,-1 0 10,1 3-1,-2-3 4,3 2-3,-2 5-2,1-1 0,1 0-8,3 1 3,0 1-4,0-1-3,0 4 3,4-3-12,-1 3-6,-1 0-5,2 1 5,-1 0-7,-6 2 3,-1 3-3,1-2 3,1 1 0,-7 4-2,5-3-2,-5 4 6,-3 1-2,-1 0-3,0 2 10,1 1 2,-3 1-1,-3 3 0,4-6-1,-4 6-2,0 0-1,0 0-2,0 0 2,0 0 0,-19 11 3,15-4-3,0-1 0,-1 2-2,1-1 2,-2 3-2,2 0 1,4 0-4,-4 2-4,4-3-2,2 1-1,0 1 3,2 0 5,0 0 1,5 2-7,-7 0 2,6 0 3,2 3 1,1 0-4,-4-1 1,4 0 3,0-1-4,-2 2 0,-1-2-6,0 0-1,-1 0 3,-1-2-1,-1-2-10,0 1 6,-1-3-2,3 2 4,-5 0 0,2-1-7,-4-4 14,0-5-1,-4 14 4,4-14-3,-4 10 3,1-5-1,-1-1 6,4-4-7,-10 8 3,4-8-1,-3 3-3,9-3 8,-14 2-8,14-2 4,-11-5 4,5 1 1,-1 1-4,2-5 4,-2 1-4,1 0-2,2-5-9,1-4-3,3 0 4,3-2 3,1-7-9,-4 0-5,9-1 8,5-1 3,-4-1-9,7-1-2,-2 0 12,3 1 2,4-2 1,-4 0 3,1 0 2,0 2 4,0 0 8,-2 3 2,-3-3 4,-1 5-1,-1-2 13,-3 7-7,-1-4-5,-3 2 7,0 4 2,-1-2 7,-3 0-14,1 2 4,-2 0 4,0-1-4,-2 6 3,1-1-9,-5 1-3,1 3 2,2-2 5,1 4 1,-2 1-7,4 5-3,-7-8-2,7 8 3,-4-4-3,4 4 1,0 0-2,0 0 0,0 0-6,0 0 5,-16 14 4,12-6-4,1 2-1,-1-1-1,2 4 0,0 3 3,0 1-2,1 3 2,-4-1 2,5 1-1,-2 8 5,0-9 9,2 7-7,0 0 0,0 2 4,0-4-5,-2 1 0,2-6-1,0 8-3,2-2 3,-2-6 2,0-1-10,4 9 6,-4-8 0,6 5-5,-2-5-1,-2-2 5,2 1-1,1 1 3,1-2-3,0 0-6,2-2 3,-3-5 3,3-1 4,-1 1-9,5-3 2,-4 0 1,1-2-1,3-4-9,1 0 9,1-2-4,1-5-12,6-1-6,-6-3-4,5 1-5,3-4 1,0-4-6,-3 3 10,-4-1-6,-3 1 10,1 2 2,-5 0 13,-1 3-3,2 1 22,-4-2 3,-3 3 5,-1 2 1,-2 5-10,2-12 9,-2 12-2,0-6-1,0 6-1,0 0-5,-9-9-4,9 9 2,-9-2 0,9 2-1,0 0-1,-14 5-5,14-5 6,-13 5-1,8-1-6,1-1-1,-1 2 4,1 1-2,0 0-5,4-6-2,-3 13 3,2-6-2,1 2-1,1-1 14,2 1-12,1-1 3,-2-2-2,1 1 0,1-2 2,4 2-3,0 1 0,1-3 0,-1-4 4,4 2-4,-3 1 4,2-3-3,-1-1 0,0 0 1,1-1 3,1-3-5,-1 0 1,0 0 0,1-1 1,1-2 6,-1 1-4,-4-3 11,1 3 4,1-3 3,-2 5 10,-1-2 4,-1-1-5,-3 3 1,4-1-3,-7 5 4,5-7-4,-3 4-1,-2 3-6,6-4-3,-6 4-4,0 0-1,0 0 0,0 0 6,0 0-9,0 0-1,9 9-2,-9-9 2,2 11 1,-2-5-4,2 1-1,-2 3-1,0-1-1,3 0-7,-3 2-7,0-4-11,3 0-3,-3 1-3,2-1 0,-2-7-2,2 11 7,0-5-1,-2-6 2,5 8-1,-5-8 1,0 0 8,0 0 0,4 1 0,-4-1 5,0 0-1,9-12 2,-4 5-2,-5 7 3,4-13 3,-2 5 3,1 4 4,1-5 9,-2 4 7,-2 5 1,4-10-2,1 5-2,2 0-2,-2 0 0,1 4-3,1-3 1,-7 4-6,12-3 1,-6 2-3,-6 1 4,18 0-1,-11 1-2,1 2-3,-3-2-5,3 2 6,-3-2 2,4 3 4,-4 0-5,-5-4-3,9 5-3,-5-1 5,3 1 0,-4-2-7,3 1-8,-6-4 0,5 9-3,-1-5-4,0-1-7,-4-3-3,5 9-12,-2-5 17,-3-4-5,0 0 0,8 3 9,-8-3 2,0 0 6,0 0-1,0 0-3,13-7 5,-10 2 6,-3 5-4,7-10 8,-2 1 3,1 4 8,-2-2 13,-1 2 14,1-3 2,0 2-1,2 2-5,-2-2 1,3 0-5,-3 2 0,5 0-5,-2 0-3,2 0-2,0 1 1,0 1-5,0 0-3,1 1-1,-3 1-1,-7 0 1,19 0-5,-13 0 3,4 1-1,-2 1-4,-1 0 1,4 4-2,-1-2-3,-4 0 2,1 1-1,1-1-8,-2 4-9,0-2-4,1 3-7,-1-2-3,2 1-6,-4 1-17,3 0-9,-3-1-7,0 1-6,0 2-9,1-1-16,0-3-9,-3-1-13,1 3-20,-1-2-125,0 0-290,-2-7 128</inkml:trace>
  <inkml:trace contextRef="#ctx0" brushRef="#br0" timeOffset="131193.0853">31522 7210 174,'0'0'189,"0"0"-14,0-11-9,0 11-8,0-10-6,0 10-7,5-7-9,-5 7-9,5-9-9,-3 6-8,-2 3-15,6-7-7,-6 7-10,9-2-5,-4 0-10,-5 2-2,14-1-11,-4 4-4,2-1-4,4 0 15,4 3-7,1 0-1,7-1-5,3 0-7,2 0-6,0-1-12,3 2-9,2-5-5,-2 0-2,3 0-11,1-3-14,0 0-16,-2-1-4,1 2-7,-1-3-21,-1-1-6,-1 0-8,-1 1-17,-3-2-20,-1-1-24,-2 3-33,-11-2-92,2 1-292,-2 0 130</inkml:trace>
  <inkml:trace contextRef="#ctx0" brushRef="#br0" timeOffset="133927.9239">10360 13518 58,'0'0'94,"-4"7"-21,4-7 2,0 0-18,-1 7 10,1-7-6,0 0 2,0 10 0,0-10 2,1 8-12,-1-8 8,3 6 12,-3-6-4,3 10-5,-2-5-2,4 1-10,-4 0 6,0 1-5,2 1 9,-1 3 0,0-1-8,-1 2-3,0 0-3,1 6-3,-2-2-3,1 2-1,0 0-3,2 8 0,-2-6-9,2 3 3,-3 3-1,0-7-5,1 5-2,0 2 2,2-2-3,-5-3-2,5-2-4,-1 1 6,1 3-3,-3-3 6,3 6 0,-3-1 2,0-1-2,-2 1-2,0-1-8,0 2 1,0 0 1,-2-1 0,0-1-4,3-4-1,0 3 0,-1-3-2,2-2-4,-2 1 0,3-3-1,2 1-2,-1 0 3,2-2-1,-1-4-2,2 4 2,0-3 0,-1 0-1,1-2-1,-1 2 0,-2-2-3,3 1 2,-1 2-3,0-6 4,-3 2 1,2 8-1,-3-1 5,-2 1 4,0-1 0,-2-1 7,-1 2-3,0-1 6,1 1 16,-2 1-2,-1-1-5,3 0-3,-2 2-3,2-3-1,0 1-5,2 0-2,1-2 0,-1-4 0,1 0-5,1-1-1,1 2-3,2 0 0,-1-1 1,2 1-5,-1-2 7,1 0-7,2-1-1,-2 1 1,0-1 0,-2 2 4,1-2-6,-1 2 4,1 0-6,-3-1 3,0 7 0,-3-2 1,-2 2 6,0 0 2,1 1-3,-3-1-4,-1 0 0,3-2 3,-3 5-4,2-2 4,0-2-4,0 1-1,1-1-1,1-4 2,-1 4 0,3-3-3,-1 0-1,3-1 5,-4 1-4,4-1-2,2-1 0,-5 5 0,6 0 0,-3-3 0,0-1 0,3 5-1,-1 2 6,-4-2-6,2 1 1,2 2 0,-5-3-19,1-1 4,-2 1 1,1 3 0,2-3 0,0-2 4,-1 2-1,0-1-2,1-1 5,-1-2 0,2 3-1,0-7 2,-1 4-3,4-2 3,-3 0-1,1 0 1,-1-3-1,1 4-4,-1-4 0,0 3-4,0-4 0,0 3 4,1-3-1,-2 5 1,1-3 3,-1 2 6,-2-2-6,3 0 3,-1-1-4,0 2 7,-1-2-4,1 0 0,1-8 0,-1 13-10,1-13-2,-1 11-2,1-11-4,-2 8 1,2-8-7,0 8 3,0-8-4,0 9 4,0-9 3,2 8 0,-2-8 3,3 5-7,-3-5 8,3 6 3,-3-6 0,4 6-4,-4-6 0,2 7 7,-2-7-1,3 6-2,-3-6 3,0 8 1,0-8 0,0 9 3,0-9-1,-1 11 3,1-11-6,-3 9 7,3-9-9,-2 8 0,2-8-5,0 0-6,0 9-1,0-9-11,0 0 5,2 8-4,-2-8 13,3 6-8,-3-6 6,4 5 2,-4-5-4,3 10 5,-1-6 2,-2-4 1,5 13 4,-4-7 4,-1 3 1,0 0-13,1 2 14,-2-1 0,1 1 3,-3 3 0,2 0-12,-1 1-11,0-3-5,2-3-1,0 2-2,0-3-3,-1 3-8,2-5-2,-1 3-1,0-9-6,4 9-2,-4-4-4,0-5-4,1 10-7,-1-10-44,2 7-131,-2-7 59</inkml:trace>
  <inkml:trace contextRef="#ctx0" brushRef="#br0" timeOffset="135322.2472">10428 13517 62,'-6'-6'129,"6"6"-10,-6-6-7,6 6-13,-5-5-1,5 5-2,0 0-13,-7-4 0,7 4-2,0 0-7,-9-5-5,9 5-3,0 0 2,-7-1-9,7 1-12,0 0 6,0 0-5,0 0-11,0 0-9,0 0 3,0 0-2,0 0-7,-6 9 3,6-9-5,-3 11-1,2-5-1,0 3-6,-3-1-3,3 4 13,-3-1-8,0 5-1,-1 2-3,-3-2 3,4 4-3,-3-3-3,-2 7 1,-1 3 0,2-8-5,-2 5 3,-2 1 2,-1-4-5,5-3 8,-2-1-8,1-1-1,-1-1 0,1-1 4,2-4 3,0 0-6,1 0-2,2-5-1,0 2 4,2-1-1,2-6-1,-5 7 0,5-7-2,0 0 2,0 0-7,0 0-7,0 0 3,0 0-3,3-35 6,1 23-6,1-8 0,2 3 9,-1-2-4,1 0 5,-1 0-4,2 4 0,-2 0-2,0 1 7,-2 2-2,0 2 2,-3 3 6,5-3-3,-4 3 1,2-2 0,-3 2 3,3-1-6,-2 2 1,1-5 4,1 3-3,0-1 3,0-1 1,-1 0 0,1 1 2,3-3 7,-1 1-1,-1 0-2,0-1 8,0 2-4,2-1 11,-1-1-4,-2-1-3,1 3 4,-1 1 3,0-3 1,1 6-6,-4-3 11,2 6-2,-3 3 3,2-12 2,-2 12-4,3-5 5,-3 5-3,2-5-5,-2 5-2,0 0-4,0 0-4,0 0 1,0 0-2,0 0-2,0 0-6,0 0 1,2 19 2,-2-19-5,1 13-2,0-6-1,2-1 3,-1 2-1,3 0 1,2 1-9,-2-1 10,3-1-7,2 4 2,0 1-3,2 1 4,-2 0-1,2-4 0,1 5-1,0-2-2,-1-1-2,0 4 6,2-1-7,-1-2 1,1 1 4,-1-1-5,0-3 3,-4 0 0,2 6-1,-1-3 1,-2-3-2,1 4 4,-2-4 0,-1 3-1,-1-4-4,-3 4 5,1-3-1,-4 2 1,1-2 4,-3-1-5,1 1-2,-5 3 0,-2-3 0,-2 1 2,-4 2-1,-1-2 2,-2 2 0,2-2-1,-9 4-2,6-4 4,0-3-8,-7 5-13,7-5-15,0 1-7,1-1-22,-2-1-8,1 0-17,-1 1-15,0-2-16,3 3-20,-2-1-17,4 0-144,-3 0-324,4 0 144</inkml:trace>
  <inkml:trace contextRef="#ctx0" brushRef="#br0" timeOffset="137668.8222">10317 16303 58,'0'0'83,"-12"0"-3,12 0-3,0 0 10,0 0-5,0 0 0,0 0-4,0 0-10,0 0 4,0 0-10,0 0-5,0 0 0,0 0-6,-6-3-17,6 3 3,0 0 4,0 0-6,0 0-2,0 0-9,0 0 0,-4-9 14,4 9-11,0 0 3,0 0-3,0 0-6,-8-2 2,8 2-2,0 0-2,0 0-5,0 0 6,0 0-8,0 0 1,0 0-2,-6-3-5,6 3 7,0 0-7,0 0-3,0 0 5,0 0-1,0 0-5,13-12 0,-13 12-3,6-4 3,-6 4 3,9-4-3,-9 4-2,4-4 4,-4 4-2,6-5 1,-6 5 2,7-1-15,-7 1 12,0 0-1,6-4 4,-6 4-3,0 0-5,0 0-1,9-5 6,-9 5-1,0 0 1,9-1 0,-9 1-4,10-2 2,-2 2-1,-2-3-1,-6 3-2,13-3 7,-2 2-2,-2 1-3,2-2-1,-4 2-3,5-2 12,-1 2-10,3 0 5,-1-1 3,-1-1-5,3 2 3,3-1-4,-1-1 2,3 0 3,-2 2 2,4-2 1,-1 2-4,6-6 0,-8 6-1,11-2-2,-9 0 2,6 1-1,0 0 3,-6 1-1,7 0-5,-7-3 0,7 6 4,-5-2-3,-2 0-2,7 2 6,-6-2 0,6 2 0,-1 2-4,-1 0 5,-4 0-2,8-2-3,-2 1 5,1 3 3,3-2-6,2-3 11,4-2-12,1 0-12,11-5 16,4 0 2,-3-1-4,1-2 2,4-4 0,3 0 3,0 3 4,2-4 1,2 0 0,24-9 1,-29 11 11,3 0-1,-1 1-3,0 4-1,-1-2-1,-3 2-4,3 1 4,-3-2-5,-1 7-3,-3 0 4,1 3-10,-2-5 3,-14 6 4,2 0-1,2-1-1,-2 0-5,-2 0 5,2 3-2,0-4 0,0 3 2,-3-4-5,2 1 2,-2-2-1,0-2-4,-2 2 2,0-3-3,-1-1 5,-2 1-6,-2-2 6,1-2 3,-1 1-10,-2 2 3,-6-1 3,1 0-2,-4 1 0,1 1-1,-2 1 1,1-1-1,-6 0-2,-2-1 7,4 4-5,-4-2-3,-2 2-1,-1-2 2,-7 2 0,9-1 1,-9 1 4,0 0 0,12-2 5,-12 2-2,6-2 2,-6 2-4,0 0 3,0 0 1,0 0 0,0 0 3,-3-12-1,3 12 8,0 0-6,0 0 3,-9-8 6,9 8 1,0 0-3,0 0-1,-7-4 1,7 4-2,0 0-4,0 0-3,-6-2-5,6 2 3,0 0 3,0 0-2,0 0-3,-11-3-1,11 3 1,0 0 1,0 0 0,0 0-2,-13 0 1,13 0-3,0 0 0,-9-1 4,9 1-6,-8-1 2,8 1 3,-7-3 1,7 3-4,-9-3 0,9 3-3,-13-5 4,6 3-1,-1-3-3,-1 0 1,-2 1 2,0 0-1,0 0-5,-1-2 4,-3 1 0,0 2 2,2 0-4,-5 3 1,1-4 1,0-1-1,-3 3 0,2 1-3,-1 1 5,1 0-5,-1 1 3,1 0 0,3 0 1,-1-1-6,2 2 5,3 0 0,-3-2-3,4 1 3,1-1-1,0 1 1,9-1 1,-10 0 0,10 0-1,-10 0 0,10 0-3,0 0-1,0 0 2,0 0-2,0 0-1,0 0 3,0 0 0,0 0-9,0 0 9,31-1-2,-21 2 2,3 2-1,3 0 1,-4-1 2,7 0-3,-1 1 1,3 2 3,-3-2-3,5 0 3,-3-1-2,2-1-2,9 3 5,-3-3-4,-8 2-3,9-3 1,-8 2-3,7-2-6,-1 0-1,3-5-5,-8 5-2,5-4 3,0 2-4,-7-1-1,3 0 8,-6 3-4,-4-3 8,0 0-1,-1 2 1,-1-1 4,-4 0 0,-7 2 12,10 0 0,-10 0 2,0 0 4,7 5-4,-7-5-1,0 0 0,0 0 1,-22 11 2,14-5-1,-2 0 0,0 0-1,-2-1-1,2-1 1,0 1 0,0 0-2,2-3 3,-2 2 3,3-3 8,1 2-2,6-3 8,-9 6-7,4-3-7,5-3 2,-9 0-3,9 0 0,-6 7-3,3 0-2,-3-2 3,0 5-2,-1 1 2,1 0 0,-3 1-9,-1 5 6,2 0 0,-1-2-2,-1-1-1,-2 2 2,-1 1-1,1-3 2,-1 1-2,-1-1-2,0-3 5,2 2-4,1-4 0,2-2 3,0-3 12,-3 0-1,5-3 11,-2 2 1,-3-3-6,2-3 4,1 1-3,-2-3-3,0 0-1,1-4 4,0 1-9,0-6 2,1-1-4,-1 1-7,1-3-2,2-2-6,-1 2 2,1-5-6,-2 7 1,2-2 4,2 1-3,-1 4-5,0 2 1,-1-1-4,3 0-1,-1 3-9,0 0-5,0 3-2,1-1-12,0 1-7,4 5-9,-6-9-8,2 5-24,4 4-15,-5-6-26,5 6-24,0 0-138,0 0-316,-10-10 140</inkml:trace>
  <inkml:trace contextRef="#ctx0" brushRef="#br0" timeOffset="139737.0253">10378 16187 112,'0'0'110,"0"0"-12,0 0 5,0 0-8,0 0 6,0 0-17,0 0-2,-8-5 1,8 5-3,0 0-9,0 0 8,0 0-3,0 0 0,0 0-8,-8-3-2,8 3-8,0 0-2,0 0-3,0 0-2,0 0-4,-10-2-10,10 2 4,0 0-8,0 0 0,-10 5-4,5 0 0,-2-1-6,-1 5-4,-1-1 2,-6 7-7,-1 3 2,-2 5-2,3-1 4,-5 4-9,0-2 1,0 1-1,-3 2-2,1 3-2,-7 5 2,8-6-2,-2 0 1,-6 9-4,6-7 3,1-4-4,2 3 2,-1-2-4,-3 0 7,2 2-5,3 0-3,-9 11 2,6-11 0,3-2 27,-9 11-3,5-8-4,-2 10-1,4-10-4,-8 11-36,6-4 7,-4 6 6,0-6-9,-1 4 13,1-5-5,2 2-1,7-9-3,-4 2-1,-8 5-1,10-7-2,-1-1 9,1-1 0,1 0-1,1-1 3,2-1 1,3 3 5,-4-5-3,0 1-6,3-4-3,7-4 8,-2-2-2,-1-1 3,5-2 1,-2 3-6,-2-2-1,4-2 6,0 4-9,0 2 9,-2 0-3,1-2 3,1 3-2,-4 0 3,3-1-3,-1 2 2,-4 5 4,2-2-5,1 3-4,0-7 4,2 0 7,6-18-5,-13 35 0,13-35 4,0 0 29,-14 37-6,14-37-2,0 0-1,-10 19-8,10-19-1,0 0-8,0 0 9,0 0-5,0 0 5,0 0-5,0 0-3,0 0 0,0 0 1,0 0-4,0 0 6,0 0-6,0 0 0,0 0-2,0 0 3,0 0 3,0 0-5,0 0 0,0 0 2,0 0 0,0 0 3,0 0-4,0 0 3,-3 37-4,3-37 4,0 0-1,0 0 2,0 0-2,0 0 4,0 0 7,0 0 6,0 0-5,0 0 4,0 0-7,0 0-1,0 0-5,0 0 5,0 0-7,0 0 6,0 0-2,0 0-8,0 0 6,0 0-4,0 0 1,0 0-2,0 0 3,0 0 5,0 0-3,0 0-2,0 0 3,0 0-4,0 0 3,0 0-3,0 0 7,0 0-7,-24-16 2,24 16-3,0 0 2,0 0-5,-5-21 3,3 12-5,-1-1 5,3-4-7,1-1 12,-2-2-11,4 1 1,-3-2 2,2 0-1,1 0 1,-1-2 0,1 1 2,-1 0-1,3 0 1,-1-5-7,0 9 7,-3 3 0,-1-4-3,0 16 5,2-23 0,-2 23-2,1-12-2,-1 12 3,0-13 2,0 13-11,0 0 8,-3-16 0,3 16 1,0 0-4,0 0 3,-4-14 1,4 14-3,0 0 4,0 0-4,-6-8 3,6 8-8,0 0 8,0 0-4,0 0 3,0 0-3,0 0 0,0 0 3,-9-10-5,9 10 5,0 0-5,0 0 3,0 0-6,0 0 4,0 0-2,0 0 1,0 0-2,0 0 0,0 0 3,0 0-3,0 30 1,0-30 0,3 22 0,-2-11 1,-1 4 5,1 2-5,4 1 2,-5 0-8,2 8 8,-1-1-5,-4 1 5,2 1-1,1-1 2,-4-7-2,4-19 0,0 0-2,-3 62 2,3-62-1,-2 32 1,2-32-2,0 0 6,-2 40-7,2-40 5,0 0-4,0 0 0,-3 34 4,3-34-2,0 0 1,0 0 0,0 0-1,0 0 0,0 0-4,0 0 4,0 0-4,0 0 1,0 0 2,0 0-2,0 0 2,0 0-3,0 0 4,0 0 0,0 0-2,14-51 2,-14 51-5,5-12 4,-5 12-5,5-8 2,-5 8-1,7-9 1,-7 9-4,6-9 2,-6 9-8,12-7 7,-6 0 4,2 0-4,2 0 5,-3-1-4,3-1 0,0 3 2,2-7-4,1 3 6,0-1-2,-3 3-1,2 1 4,2-4-2,-6 4 2,1 1-2,-1 0 0,-1 0 0,-7 6-3,9-5 3,-9 5-1,11-5 4,-11 5 0,8-5 1,-8 5-2,0 0-4,0 0 4,0 0 0,14-2 2,-14 2-1,0 0 1,0 0-1,0 0 1,0 0 1,0 0 1,0 0 3,9-3 2,-9 3-3,0 0 3,-2-13-4,2 13 3,0 0-3,-7-21 5,4 12 0,1-3-5,-2 0 3,0-3-3,-1-3-3,0 0 5,1-1-8,-2 1 4,-1 2-1,0-1-3,-3 0-4,1 2 6,2 6 1,-2-8-7,-2 9-1,3-3-6,-1 8-2,0-7-11,9 10-4,-15-12-13,15 12-12,-14-4-17,14 4-27,0 0-29,0 0-28,-23 11-113,13-3-291,10-8 130</inkml:trace>
  <inkml:trace contextRef="#ctx0" brushRef="#br0" timeOffset="140590.4293">9834 15954 37,'0'0'115,"-8"5"-11,3-1-6,0 1-19,1-1-3,-1 1 1,0 1 3,-2 2-10,1 1-4,0-2-3,0 4 4,0-2-8,-2 5 0,0 3 3,1-2 0,1 3-10,-1 0-13,3 0 2,-2 0-6,2 7-5,0-8-8,3 2 4,1 0-9,-1 0 3,3-1-7,2-2 10,-1-1-12,3 2 2,0-5-3,2-3-2,0 1-8,3-2 7,2-1 0,0-5-2,0 1 1,6-3-3,-2-5 0,2 0 4,-3-6 3,9-4-7,-10 2 4,7-5-3,-2-4 3,-4 2-2,0-2 5,1 0-3,-7-1-2,-1 0-2,-3-1 1,3-1 3,-4 0 1,-4 7 4,-3-2-7,2 2 7,-7-6-11,-1 7-1,1 2 4,-4 0-4,-1 3 0,-3 0-2,0 4 3,-1-1-3,0 6 2,-2-1-12,0 2 7,1-1-5,-1 3-11,5 0 5,0 0-10,0 0 1,13 0-23,-25 4 7,14 0-5,1 0-11,-1 1-6,1 3-5,1-1-12,-1 2-18,2-1-81,-4 7-191,1-1 84</inkml:trace>
  <inkml:trace contextRef="#ctx0" brushRef="#br0" timeOffset="141430.4102">14085 16200 10,'0'0'189,"-6"-5"-11,6 5-22,0 0-14,0 0-12,-13 3-16,13-3-3,-8 6 1,2 1-8,-1 2-5,-1-1-8,-3 4-10,3 2-6,-2 1-9,-1 2-10,-1-2 2,-2 7 18,0 0-7,-4 3-7,0 0-9,1-2-2,-2-1-5,0 0-8,4 1-1,-3-2-8,0-1-7,7-6-26,-2 0-9,4-5-21,1 1-11,-2 0-19,5-4-9,-1-2-26,2 1-28,4-5-28,-8 3-119,8-3-297,0 0 133</inkml:trace>
  <inkml:trace contextRef="#ctx0" brushRef="#br0" timeOffset="141757.4588">13674 16199 45,'0'0'174,"0"0"-21,-7-8-12,7 8-13,0 0-1,0 0-25,0 0-4,0 0-13,3 27 0,1-17-4,-1-1-1,3 0-5,0 1-8,4 2-6,0-2-7,3 1 1,0-2-9,4 1-3,0-1-1,3-1-7,6 3-2,0-3-7,-6-1 2,10 0-2,0 0-3,-3 1-5,2-4-12,-2 2-12,0 1-7,0-1-20,-8 2-17,2 0-20,4 1-20,-7 1-22,0-2-17,-4 2-110,-1 1-260,-4-3 116</inkml:trace>
  <inkml:trace contextRef="#ctx0" brushRef="#br0" timeOffset="142778.3653">9121 13237 60,'0'0'156,"-4"-4"-13,4 4-15,0 0-10,0 0-1,-4-6-15,4 6-20,0 0-6,0 0-5,0 0 4,0 0 0,0 0-3,0 0-2,0 0-4,0 0-5,0 0-8,19 10-3,-16-2-4,1-2-7,-1 2-1,3-1-4,1 3-3,-2-3-1,2 3 1,4 1-7,-1-3-4,1-1 1,4 2-2,-2-5-4,4 3-1,0-3-1,2-3 1,-2 3-2,1-6-9,2 2-6,-2-3 0,0 1-15,0-2-7,0-1-6,1 2-13,-6-2-10,5 0-7,-2-2-10,-4 4-4,1-2-17,-2 1-10,1 1-10,-5 0-103,-2 2-233,-5 1 104</inkml:trace>
  <inkml:trace contextRef="#ctx0" brushRef="#br0" timeOffset="143116.8499">9674 12998 110,'-4'7'155,"-1"2"-4,3 1-7,-2-1-9,1 4-8,1-1-12,-1 7-2,0 0-7,2 6-5,-3 2-4,3 3-4,-2 0-10,0 6 0,-5 12-11,2 0-3,-5-1-7,-1 3-5,0 3-2,-2-2-7,1 2-6,-3-1-7,-1-1-2,3 2-2,-1 0-20,-4-5-13,4 2-14,1-1-31,-1-2-20,6-14-8,-1 1-15,1-2-26,1-3-19,-1-3-129,4-7-285,-1-4 126</inkml:trace>
  <inkml:trace contextRef="#ctx0" brushRef="#br0" timeOffset="144502.6091">7962 18248 42,'0'0'118,"0"0"-5,0 0-3,0 0 0,0 0-7,0 0 1,0 0-7,0 0-7,0 0-10,0 0-6,0 0-9,0 0-5,0 0-5,0 0-7,0 0-25,0 0 20,0 0-10,0 0 4,0 0-4,0 0-8,0 0-2,0 0 6,0 0-4,0 0 0,0 0 3,34-44 1,-34 44-10,27-14 1,-4-3-2,1 2-2,0 1 2,-2-4 6,3 2-7,0 0-6,1 1-12,-1 0 13,2 0-4,-1 1-7,-2 2 10,-1-3-3,-4 6 4,-1 0-6,-2 1 2,3 2-3,-2-1-3,-4 4 6,1-1-6,-2 2-6,-12 2 3,27-2 3,-18 1-1,-9 1 1,19 1-8,-19-1 5,11 4 0,-11-4 3,10 6 4,-10-6-3,4 13-1,-4-13 1,0 17-6,0-17 2,-4 19 3,4-19 0,0 0-5,0 0 8,-17 47-7,17-47 2,-10 24 5,10-24-10,-13 27-3,13-27 12,-20 32 0,20-32-5,-23 31 6,14-14-2,9-17-16,-25 38 16,11-15-1,0 2-2,0 0-2,1 1 8,-1-1-6,-2-1 3,4 0-8,-2 1 4,14-25 1,-18 36 3,18-36 0,-18 31-1,18-31-3,-10 28-6,10-28 5,0 0 2,-12 29-5,12-29 3,0 0 0,0 0 2,0 0 3,-8 29-4,8-29-12,0 0 9,0 0 2,0 0 0,0 0 0,0 0-1,0 0-4,0 0 2,0 0 0,0 0 3,0 0 2,0 0-3,0 0 2,0 0 0,23 29 3,-23-29 0,0 0 5,0 0-4,0 0-3,0 0 8,73-59-5,-48 41 6,-4-3 1,5-6-4,1 3 6,2 1-7,8-10 1,-8 9-9,1 3 12,0 2-6,0-1 5,-2 3-3,-1 3-8,0 1 13,-3 3-13,-24 10 8,36-17-5,-36 17 3,34-11-4,-34 11-2,26-10-4,-26 10 1,0 0-14,33-8 6,-33 8 4,0 0-1,0 0-1,0 0 3,0 0 2,31-7 2,-31 7 4,0 0-19,0 0-8,0 0-4,0 0-14,0 0-12,0 0-18,0 0-38,0 0-124,0 0-256,0 0 113</inkml:trace>
  <inkml:trace contextRef="#ctx0" brushRef="#br0" timeOffset="152938.2967">10291 16183 8,'0'0'30,"0"0"8,0 0-6,0 0-5,0 0-2,0 0-2,0 0-2,0 0 1,0 0 2,0 0-2,1 13-5,-1-13-2,0 0 0,0 10-1,0-10 3,-2 5-2,2-5-1,0 0-5,0 0 0,-3 7-1,3-7 7,0 0-12,0 0 2,-4 5-6,4-5 7,0 0 5,0 0-5,0 0-1,0 0-1,0 0-2,0 0 1,0 0 9,0 0-4,0 0 0,0 0 9,0 0 2,0 0 4,0 0-2,0 0 1,0 0 3,0 0 8,0 0-5,0 0-10,0 0 18,0 0-7,0 0 3,0 0-5,0 0-7,0 0 11,0 0 9,0 0-13,0 0-5,0 0 6,0 0-4,0 0 3,0 0 8,0 0-11,0 0-5,0 0-8,0 0-2,0 0-11,0 0 8,0 9 8,0-9-11,0 0 5,0 0 1,0 0-2,0 0 1,0 0-1,0 0 7,0 0-3,0 0 7,0 0 3,0 0 1,0 0-4,0 0 7,0 0 2,0 0-15,0 0 5,0 0-5,0 0-1,0 0 2,0 0-4,0 0 5,0 0-3,0 0-4,0 0 4,0 0-2,0 0-1,17-15-2,-17 15 3,9-4-5,-9 4 8,6-5-7,-2 3-1,1-3 1,-5 5 0,8-7 3,-2 2 2,1 1-3,-1-4 4,2 1-4,2-1-4,-2 3 8,1-2-2,-2-3 7,7 0-4,-5 1 7,3-5-6,-1 4 0,-2 0 0,4-4 6,-3 2-3,1 0 1,0-1-4,1-1 3,-2 0-6,1 0 7,2 0-6,-2-3-5,2 4 9,-1-3-9,1 2 4,-2 0-2,2 2-2,-2-3 0,0 3 5,1-3-6,-3 3 1,2-1-2,-4 4 0,5-4 1,1 3-3,-1-1 0,2-1 4,-2 1-1,-1-2-5,1 1-1,1-2-1,-2-1-5,4 1 3,2-7-7,-2 1 2,1-2 7,2 0-9,-4 0 5,4-2-4,3-1 3,-4-1-1,6-3 0,-3-2 4,3 6 8,0-6-10,0 4 5,2 0-6,-2 1 6,-2 2-2,2 2 6,0 3-5,-7 6-1,0-2 2,-2 3 3,2 1-6,-2 0 1,2 2 2,-4 2 2,3-4-2,-1 0 4,3 1-3,-2-3-6,2 1 7,2-8 1,0 2-2,3-2-2,-3-3 3,3 0 3,2-4-9,-3-1 5,3 0 3,0 0-6,-1 0 8,1 1-7,4 0 1,-3 1 1,-1 2 0,2 0-1,-2 2 2,-4 5 2,2-1 0,0 0 1,-6 7-9,2 0 3,-4 1 3,2 1-5,-6 2-7,1 2 4,0-3-5,-2 1 0,-1 2 3,-1 1 0,-7 4 4,11-8-6,-3 3 7,1-2 4,-3 0-4,-1-1-4,3-3 2,2 3 0,3-8 1,-2 1 7,2-2 7,0 2-12,1-1 6,3-6 0,1 3 1,3 0-3,-8 4-1,0 2 3,1 1 9,0-3-13,0 4-1,-1-2 2,1 2 0,-4 3 3,-1-1-4,1 1 3,-1 1-1,0 0-4,0-1 10,-1 1-6,0 0 6,-1 0-5,1-1 7,0 1-7,-1 0 1,1-1-5,-1-1 4,0 0 4,1-1-6,-2-1 8,7-1-2,-4-1-1,1 0 0,1 1-1,-2-2 2,3 0-1,1 1-1,-2 1 3,1 0-4,-2-1 0,2-1-6,-4 5 9,0-1 0,0 3-3,-3 2-5,2-2 5,-7 7 4,8-8-6,-8 8 6,7-6-4,-7 6 0,0 0 3,5-6-1,-5 6 4,0 0-4,0 0 5,0 0 3,0 0-5,7-6 7,-7 6 2,0 0 1,0 0-3,0 0 1,0 0 1,0 0-8,0 0 5,0 0-5,7-8 6,-7 8-6,0 0 1,0 0 1,0 0 6,0 0 3,0 0-1,0 0 6,0 0-1,0 0-2,0 0 0,0 0-2,0 0-7,0 0 1,0 0-3,0 0-1,0 0 0,-21 20-3,21-20 1,-9 6-2,9-6 2,-9 8-2,9-8-1,-7 8 2,7-8 2,-9 5-5,4-4 5,-2 2-6,7-3 2,-13 5-5,7-3 4,0 0-1,-4 1 0,2-1 3,0 0-5,-3-1 5,3 0-4,-4 2 1,2-3-1,-1 3 0,0-3 0,-1 4 1,-1-2-3,-4 3 1,5-2 2,0 1 4,-5 2-8,5-2 5,-6 1-5,1 1 2,6-1-1,-1 0 0,-1 1 2,2-4 1,-2 1 0,3 0-2,0 0 7,2 1 7,0-3 6,8-1 2,-11 4-3,6-4-2,5 0-1,0 0-4,-12 2 1,12-2-6,0 0 1,0 0-2,-7 1-5,7-1-1,0 0 1,0 0 1,0 0-4,0 0-1,0 0-5,23-10-4,-14 7-4,2-2-1,0 2 1,1-3-4,1 3-3,-2-3-6,7 3 5,-1-3 0,-1 1-4,2 1-2,1-2-5,-1 0 4,9-1 2,-6 2 3,-1-5 0,7 1-10,0-1 1,-11 1-4,6 1 3,2-1 2,-4 1 0,-1 0 3,-4 0 3,2 0 8,-2 1-4,-2 0-1,-3 2 7,0 1 0,-10 4 4,13-8 5,-13 8-1,9-6 8,-9 6 12,11-4 6,-11 4 6,0 0-1,0 0 1,0 0 5,7-9-3,-7 9-3,0 0-3,0 0 5,0 0-7,0 0-4,0 0 0,0 0 3,0 0-7,0 0 2,-33 9-3,33-9-1,-12 6 1,12-6 0,0 0-3,-9 4 0,9-4 2,0 0-7,-9 6 4,9-6-1,0 0-4,-8 8 7,8-8-2,-7 9-1,7-9 4,-5 13 3,0-3 7,-1 1 3,1 4-1,-1-1 0,1 3 2,-1 0-4,0 2 0,1-1-3,-5-1 0,5 2-2,0-2-3,0 0 1,-2 0-4,1 1 3,1-2 1,1-4-1,1-2-6,0 2 3,0-1 5,2-5-9,-1 0 1,1 2-4,0-1 2,1-7 2,-1 10-2,1-10-1,-2 7 2,2-7 0,-2 7-1,2-7 1,0 0 1,0 0-2,-3 7 3,3-7-3,0 0 8,0 0 9,0 0 0,0 0 6,-1 8 2,1-8 4,0 0-7,0 0-1,0 0-1,-10 0 2,10 0 2,0 0-2,0 0 2,0 0-3,-13-7 4,13 7-4,-9-6-1,4 2 5,5 4 4,-9-7-6,5 2-6,0-2 2,-2 2-1,2-3-3,0 2-1,-2-3 0,-1-2-2,1-3-2,-1 0 1,0-2-7,2 1 5,0-1-5,0 1 0,-2-2 1,4 0 0,-1 2-1,0 0-1,1 2-7,-1 2 4,1 0 4,0 1-3,1 2-2,2 8 1,-4-12-1,1 7-1,3 5 0,-2-8-4,2 8-3,-3-6-5,3 6-5,0 0-8,-4-7-8,4 7-4,0 0-8,0 0-13,0 0-9,0 0-6,0 0-2,0 0-10,0 0-19,0 0-18,0 0-18,0 0-20,0 0-23,0 0-130,0 0-340,0 0 150</inkml:trace>
  <inkml:trace contextRef="#ctx0" brushRef="#br0" timeOffset="153766.3168">12989 13363 127,'0'0'171,"0"0"-9,0 0-14,0 0-7,0 0-11,0 0-7,0 0-5,0 0-11,0 0-8,-2-6-6,2 6-9,0 0-11,0 0-8,0 0-6,0 0-7,0 0-4,0 0-7,0 0-3,0 0-5,0 0-2,0 0-7,0 0 0,13 20 4,-9-10 6,1 4-1,-1 1-6,-2 3 3,1 2-6,1 5-2,-2 1-1,2-1-3,0 0-1,-1-5-1,2-1 0,2 4-3,1 1-3,-1-5 0,1 4-3,-1-7-1,-1 1-1,1 0-4,-1-2-11,2 1-4,-2-1-8,-1-3-2,0 0-14,2-2-3,-2 2 2,0-3-10,-1 2-13,0-5-7,-1 1-16,-1-2-9,0 0-13,1 0-12,-3-5-27,0 0-89,1 10-256,-1-10 114</inkml:trace>
  <inkml:trace contextRef="#ctx0" brushRef="#br0" timeOffset="154108.4177">12951 13372 125,'0'0'146,"0"0"-15,0 0-13,0 0-13,0 0-11,4-9-4,-4 9-11,0 0-10,6-8-7,-3 6-2,-3 2-8,9-9-4,-1 6 3,0-2-6,1-2-8,3 1 2,0 0-9,2 0-2,-1 0-1,2-2-2,-2 3-1,4-2-8,-1 0-8,-1 0-11,3 2-7,-1-3-11,1 1-15,-2 1-2,-2-2-12,3-1-14,-5 3-13,-1 2-9,0-1-102,0 3-202,-3-1 89</inkml:trace>
  <inkml:trace contextRef="#ctx0" brushRef="#br0" timeOffset="154367.8669">13107 13597 25,'-6'4'146,"6"-4"-8,0 0-17,0 0-9,0 0-18,0 0-7,0 0-14,0 0 3,0 0-19,0 0-7,19-18-9,-7 10-14,1-1-13,2-2-13,0 1-3,2-1-17,-1 2-14,3-1-10,-6 0-18,1 4-90,-3 0-163,-1 1 71</inkml:trace>
  <inkml:trace contextRef="#ctx0" brushRef="#br0" timeOffset="154734.8019">13548 13503 129,'0'0'158,"0"0"-13,0 0-12,0 0-14,0 0-14,-3-7-8,3 7-13,0 0-4,0 0-9,0 0 5,0 0-11,0 0-3,16 14-2,-11-8-6,0 0-8,1 4-3,2 4 1,0-5-4,1 7-7,-3-2-5,4 2-1,-3 2 2,-1-1-9,5 7-1,-3-6-10,0 5-17,-1-3-26,2 4-8,-2-5-23,-2 6-6,3-7-24,-4 2-15,1 4-116,0 3-243,-4-8 108</inkml:trace>
  <inkml:trace contextRef="#ctx0" brushRef="#br0" timeOffset="156587.014">10351 16327 19,'0'0'88,"0"0"-1,-10-8-20,10 8 0,0 0-9,-8 0 0,8 0-11,0 0 0,0 0-5,0 0-3,-15 5-10,15-5 4,0 0-8,0 0-7,-10 3 6,10-3-1,0 0 5,0 0 2,0 0-3,-17 0-5,17 0-2,0 0 8,0 0-11,0 0-1,0 0 2,-11-4-4,11 4 3,0 0 5,0 0-4,-4-4 5,4 4 6,0 0-6,-6-3 10,6 3 8,0 0-8,0 0-6,0 0-4,0 0 4,0 0-9,0 0-1,0 0-1,0 0-2,0 0-5,0 0 2,-13 3-6,13-3 6,0 0-4,-4 8-1,4-8 5,0 0-7,-3 5 6,3-5-10,0 0 5,0 0 9,-4 5-17,4-5 0,0 0 3,0 0 4,2 11-4,-2-11-1,5 8-2,-3-3 2,1 1-4,1 0-1,1 1 9,0 0-5,3 3-3,-3-1-1,1 1 5,1-2-3,-2 2 4,2 0 3,0-1-1,0 0 0,0 3-5,2-4 8,-2 4-11,1-3 5,5 3 5,-3 0-4,2-1 4,-4 0-7,3 1 8,0 0-5,2-1 2,0 0-1,1 1 0,-4-4-3,2 6-1,2-3 0,-2-1-4,1 2 4,1 1 2,1-1 2,0 0-4,-2 4 8,2-4-7,-1 0 5,1 2-4,-1-1-1,3 1-1,-3 0-3,5 5 9,-3 2 0,-4-6-8,6 5 1,-5-3-3,1 2 8,4 0 3,-7-3-7,1 2 3,2-3 3,1 6-6,-3-6 5,0 0 2,5 8 1,2-5-2,-3 4 0,-4-5-7,2-3 10,5 8-2,-6-7 32,6 4 9,-3 2-10,-2-6 0,1 4-6,4 0-7,-2 0 5,-2-3-9,-2-2 8,8 6-7,-4 0-5,0 1 1,0-9-7,2 9 3,-1-1 0,-1-1-31,2 5 2,-6-9 4,4 11 3,0-4-1,-1 2 3,1 3 6,0-5 0,2 7 3,-5-3-5,1 3 8,-1 1-7,3-4 1,2 3-2,-2 2-6,0-2 9,0-2 0,2 1-2,-2 2 6,1-3-8,1 1 9,-1-3-5,-2 1 1,2-3-7,1 3 6,-2-2-4,2 0 10,0-2-13,1 5 6,0-5 0,-2 2 0,4 2 6,-4-4-3,-1 5 0,-1-6-4,0 6 2,1-4-4,1 1 9,-1 2-8,-1-4 5,-2-2-1,-14-20 30,23 30-5,-23-30 2,24 29-7,-11-14 2,-13-15-8,22 19 3,-22-19-5,22 18 3,-22-18-1,0 0-5,25 14-2,-25-14 1,0 0 1,0 0 1,0 0 1,26 12-6,-26-12-1,0 0 3,0 0-4,0 0 8,0 0-1,0 0-10,0 0 7,0 0 0,0 0-8,0 0-5,0 0-7,0 0-13,0 0-17,0 0-6,0 0-18,0 0-17,0 0-18,0 0-21,0 0-106,0 0-247,0 0 110</inkml:trace>
  <inkml:trace contextRef="#ctx0" brushRef="#br0" timeOffset="157999.8838">10257 16354 23,'0'0'115,"-8"-5"-4,8 5-3,0 0 2,-9-5-11,9 5-7,-6-3-2,6 3-17,0 0 4,-8-2-8,8 2 8,0 0-15,0 0-11,-7-2-6,7 2-7,0 0-6,0 0 0,0 0-6,0 0-1,0 0-1,0 0-2,0 0 0,0 0-4,0 0 6,0 0-2,7 19 2,-3-8 2,1 5 2,0 1-6,3 1-3,-2 0-1,3 8-1,-4-2-4,4 3 0,0-3-2,-5 2-4,2-3 0,2 2 7,-3-7-12,0 1 7,2-2-3,-2-2 0,0 1 2,1-4 0,-3-1-10,0 1-4,-1 0 14,0-2-2,-2-1-1,3-1-1,-2-1 0,0 1-1,-1-8 5,0 9-4,0-9 1,0 9 1,0-9-3,0 0 0,0 0-7,0 0-4,0 0-4,0 0 6,0 0-7,-10-29-1,8 17-6,0-5 3,-4-1-6,5-1 4,0 1 1,-2-8 10,0 7-2,2-5 2,-1-2-4,0 11-2,1-2 11,-2 0-5,2 0 3,0 7 1,0-3 4,-2 3 0,2-1 6,-3 0-10,3 2 2,-1-1 6,-1-2-6,1 2 4,0 1-9,-2-1 3,1 0 3,1 1-2,-2-1 8,0 0-10,0 3 8,-1-3-2,0 1-5,2 0 3,3 9 6,-5-16-7,1 4 10,4 12-9,-2-14 7,-3 7 2,5 7-4,-1-11 4,1 11-3,-3-10 2,3 10-3,0 0-1,0 0 0,0 0 0,0 0-1,0 0 4,4-11-3,-4 11-2,0 0 9,0 0-6,0 0 3,0 0 1,20 12-4,-14-9 10,4 4-6,-3-2 10,2 0-2,0-1-5,1 2-3,1-2-5,1 1 3,1-3 3,0 1 2,1-1-9,4 0 5,1 1 0,1-1 3,0 1-2,1-1-6,0 0 8,-1 3-4,1 0-1,-2 2 3,-1-1-7,0 1 6,-1 0-1,-2 2 2,-2 1-9,-1-3 4,-2 1 2,1-1 0,-2 3-1,-2-2 1,1 1-2,-1-2 0,-1 0 0,0 0-2,-2-2 3,0 2-5,-2 1 3,1-3-1,-2 2 0,-1-7 3,4 12 3,-4-2-1,0-10 0,-5 14 0,2-6-6,0 0 6,-4 0-4,-1 2 0,1 0 3,-6 1-2,4-2 1,-8 1 0,3 2-2,-1-1-1,-2-1 3,0 1-2,0-3 1,-1-1-3,0 1-1,1 0 3,0-2-4,0 0 5,-1-2 0,5 0 3,-3 1-8,-1-2-11,3 0-2,3 0-4,-2 2-9,0 0-5,3 0-18,-3 1-13,4-1-12,1 0-14,0 1-23,2-1-20,1 4-90,-2-3-241,-1 1 107</inkml:trace>
  <inkml:trace contextRef="#ctx0" brushRef="#br0" timeOffset="158798.4132">12628 17584 59,'0'0'121,"0"0"-17,0 0-10,0 0-5,0 0-7,0 0-6,7 20-6,-5-13 9,3-2-23,3 2 6,0-1 6,2-1-2,0 2-23,2 0 11,3 1-8,-2 1-2,1 0-7,2 3-4,0 1-8,0-1-27,1 3 4,-3-1 4,5 4-3,-2 4-4,-5-4-14,3 1-7,-5-4-11,3 2-8,-3 0-16,-2 2-13,2-5-1,-3 3-25,0-7-57,-3 0-164,-3-3 74</inkml:trace>
  <inkml:trace contextRef="#ctx0" brushRef="#br0" timeOffset="159144.2018">12582 17481 37,'0'0'100,"13"-17"-5,-6 10 2,0-1-12,2 1-10,0 0-1,0-3-19,1 2 2,0-6 1,-1 5-10,1-4-2,-2 5-1,0-3-16,0 1 2,2-3-11,-1 4 10,1-5-20,0 5-6,-2-1-11,1 0-12,0 2-1,1 2-13,-2-2-13,1 4-14,-1 1-18,-1 1-45,-7 2-132,0 0 59</inkml:trace>
  <inkml:trace contextRef="#ctx0" brushRef="#br0" timeOffset="159431.0494">12849 17653 67,'10'-13'85,"3"-1"-20,-1 1-1,7-6-10,-4 5-4,8-8-13,-3 4 3,1 0 10,-1 0-14,1 0-10,1 1-12,-4 0-13,-2 6-5,-3 1-18,2 2-14,-3 0-4,1 4-42,-4-1-87,-2 2 39</inkml:trace>
  <inkml:trace contextRef="#ctx0" brushRef="#br0" timeOffset="159838.7187">13357 17331 56,'0'0'107,"16"8"-14,-16-8 2,4 11-7,-4-11-1,7 15-11,-5-3-2,1-2-14,0 5-4,0-4-8,0 1-6,-2 4 8,4-1-18,0 0 2,-2-3-6,0 0 1,-1 0-7,1-2 0,-1 2-4,-2-1 6,0 0-8,0-11-5,0 22 4,0-12-3,-4-2 12,4-8-13,-1 13 2,1-13 4,-3 12 1,3-12-1,-4 8 7,4-8-5,0 0 11,0 0-13,-5 9-1,5-9-2,0 0 6,0 0-11,0 0 5,15-24-9,-7 10 4,5-3-1,4-10 3,2 2 0,0-4-5,1-1 0,1-2 0,6-8-3,-2 0 2,2-4-3,-3 3 5,3 0-6,-6 11-7,7-13-3,2 6-6,-8 8-32,5-9-19,-8 10-34,-1 6-117,-10 4-233,-1 4 104</inkml:trace>
  <inkml:trace contextRef="#ctx0" brushRef="#br0" timeOffset="174544.8993">10206 16273 39,'0'0'62,"-12"21"10,12-21 2,0 0-10,-4 4 1,4-4-5,0 0 2,-7 3-5,7-3-1,0 0-9,0 0-2,0 0-11,0 0-3,0 0 3,0 0-3,0 0-6,0 0 1,0 0-4,0 0 4,0 0-14,-8 2 1,8-2-3,0 0 16,0 0-2,0 0-13,0 0 13,0 0-11,0 0 15,0 0-15,0 0-2,0 0-1,0 0-1,0 0 4,0 0 3,-8 4-6,8-4-4,0 0 3,0 0 6,0 0-1,-6 4-6,6-4 7,0 0 10,0 0-2,0 0-2,0 0-1,-9 1-3,9-1-1,0 0-5,0 0-1,0 0 1,-6 3 8,6-3-10,0 0 5,0 0-8,0 0-1,0 0 3,-8 1-1,8-1-7,0 0 5,0 0-5,0 0 3,0 0 6,0 0-6,0 0 4,0 0-1,0 0-3,0 0 0,-9-8 2,9 8 0,0 0-4,-9-5-1,6 2 1,3 3-1,-6-9 2,6 9-8,-6-8-2,-1 4 12,0-2-4,1 3 2,-1-3 6,0-1-6,1 4 4,-4-4 1,1 0-4,-2-1-3,1-1 4,0-1 1,0 3-1,-3-5 8,3 5-8,-5-6 0,2 1 2,-4 3-1,4-3 4,-1 4 8,2-4-1,-1-2 2,-1 3-5,-2 0 7,4-2-6,-1 2 0,-4-2-9,4 1 4,0 1 2,-2-2-10,-1 1 6,2 1-5,-3-1 0,3 3 7,-2-3-4,-1 2 2,0-2-2,-1 3 0,-1 0-2,1 1-5,-1-2 5,-1 2 1,-5-5 1,2 3 1,3 2-3,1-1 7,-1 0-6,1 1 4,-6-5-6,6 4 2,-1-1-1,1-1 1,-7-2-1,4-2-2,-3 2 7,3-3-8,-1 2 6,1-2-2,-1-1 1,1 1-2,-1 0 3,1-1 11,1 0-6,-1 1 5,3-4 2,-3 5 4,4 2-5,-2-6 7,-2 2 0,4 5-8,-4-2 5,4 2 4,-7-3-8,2-1 5,2 2-5,-2-1-5,3-1 3,-2-2-8,1 0 3,-2 2 2,1-1-5,0 0 2,-1 1-2,1-1-3,1 4 5,-1-4-6,-2 4 4,2-3-3,-1 1 3,2-2 1,0 1-3,-1-1 2,5 4-5,-4-3 2,-2 0 3,2-1 1,0-1-1,1 1 1,5 5 9,-5-5 0,4 5-5,-4-5-3,4 4 3,-4-6-7,0 2 4,-1 2 0,1-2-1,2 6 0,-3-6-2,1 1-1,-2 0 5,-1-1-9,5 6 3,0-2 5,-2-2-6,-2-3-3,1 3 3,4 5 0,-5-7-4,2 0 1,2 8 3,-1-1-7,0 0 5,-2-4-6,3 2 2,-2 2-3,3-2 4,-2 2 1,1-1-4,-6-3 2,6 5-2,0 0 4,-6-4 0,7 5 2,-1 0-5,2-2 3,0 2 1,1-3-1,3 6 8,0-2-6,-5 0-2,3-4-5,0 3 6,-1 0-4,2-2 0,2 3 3,0 1 1,1-3-5,0 3 2,-2-2-1,2 0-1,-3 1 0,3 1 4,0 0-5,-3-1-1,3-1 7,-1 3-6,-1-1 3,1-1-2,1 4 4,-2-2-4,1-2 1,0 2-5,-1 0 4,2-2 0,-1 4 2,0-1 4,1-1-2,-1-1 1,3 1-4,-2 0 6,0 1-4,2-1 4,1 1-2,1 1-1,1-1-2,5 4 1,-13-7 0,8 1 2,1 4-2,4 2 6,-9-8-6,9 8 7,-10-7-12,10 7 8,-6-5 0,0 3-1,6 2-2,-6-5 5,6 5-1,-9-2-4,9 2 3,-9-3-3,9 3 1,-6-2-3,6 2 5,0 0-2,-9-3-1,9 3 0,0 0-1,-9-1 3,9 1 3,0 0-2,0 0-2,-9-1 4,9 1-2,0 0-5,0 0 6,0 0-4,0 0 2,-10 2 3,10-2-3,0 0-3,0 0 4,0 0-6,0 0 3,0 0 2,0 0-9,0 0-2,-9 1-5,9-1 2,0 0-2,0 0-4,0 0 8,0 0-3,0 0-1,0 0 4,0 0 3,0 0 0,0 0 2,0 0-2,0 0 2,0 0 0,0 0 2,0 0-3,0 0 7,0 0-6,0 0 8,0 0-3,0 0-3,0 0-1,0 0 0,0 0 5,0 0-2,0 0-2,0 0 0,0 0 4,0 0 1,0 0 1,0 0-4,0 0 0,0 0-2,0 0-3,0 0 2,0 0 0,0 0 4,0 0 1,0 0-4,0 0-4,0 0 4,0 0 8,0 0-5,0 0 0,0 0 0,0 0 2,0 0 6,0 0-4,0 0-3,0 0-2,0 0 2,0 0-8,0 0 9,0 0-5,0 0 1,0 0 2,0 0-2,0 0 3,0 0-1,0 0 1,0 0-2,0 0 6,0 0-1,0 0-2,0 0-2,0 0 1,0 0 1,0 0-1,0 0-6,0 0 1,0 0 1,0 0-1,0 0 0,0 0 2,0 0 1,0 0-3,0 0 6,0 0 2,0 0-2,0 0 3,0 0-2,0 0 3,0 0-3,0 0 2,0 0 5,0 0-7,0 0-3,0 0 8,0 0 0,0 0 0,0 0-6,0 0 3,0 0-3,0 0 0,0 0-3,0 0 1,0 0 4,0 0 2,0 0-6,0 0 0,0 0 2,0 0 0,0 0 0,0 0 8,0 0-1,0 0 2,0 0 4,0 0 3,0 0-2,0 0-1,0 0-1,0 0 3,0 0-7,0 0 1,0 0-3,0 0 0,0 0-4,0 0-2,0 0-2,0 0 7,0 0 3,0 0-10,0 0 4,18 9 0,-14-3-2,-1 3 4,3 1-2,-3 1 3,5 3-1,-3-2 0,0 4-2,2-1 0,-2 2 2,0-3-4,0 5 2,1 0-2,0-2-1,-3-5 4,4 2-2,-2 2 5,-1-4-1,-2-2-2,1 1-4,1-3 1,-2 2-3,-1-5 4,2 0-1,-3-5 3,4 11-3,-2-6 0,-2-5 0,5 7-3,-5-7 2,0 0 2,3 6 2,-3-6-1,0 0 2,0 0 0,0 0 0,0 0 2,0 0-2,0 0-1,0 0 1,0 0-1,-8-25-9,5 16 3,-1-1-4,-1-6 2,-2-2 0,1 2 3,-2-7-4,2 3 0,-1 1 2,-2-4-1,1 7 0,1-3 0,1 2 5,1 2 4,-2-2-3,-2-2 3,4 5 2,-1-1-1,2 4 4,0-1-4,-1 2 1,1 0 5,2 0-3,-4 3-1,4 2-1,2 5-2,-5-12 6,2 9 0,3 3 0,-4-8-5,4 8 5,-2-7-6,2 7 0,0 0 1,0 0-1,-4-7-5,4 7 1,0 0-12,0 0 6,0 0 0,0 0 4,0 0-5,0 0 5,13-4-2,-13 4 1,13 2 1,-3 0-2,0 0 4,2 2-2,0 0 0,0 1-3,6 2 5,-2-1-3,2 5 5,0-5-1,1 3 0,0-2 2,-1 1 0,3-1-4,-2 2 0,0-2 8,1 1-7,0-1-1,-2-1 0,1 0 0,0-1 0,0-2-3,1 1 7,-2-1-3,0-2 0,-1 1 9,-2 0-6,-2-2-4,6 3 4,-6-3-3,0 1 0,-3 0-1,3 1-1,-7-2 2,1 2-3,-1 0 3,-6-2 3,11 2-4,-11-2 2,8 3 2,-8-3-6,6 2 3,-6-2 6,6 7-3,-6-7-1,-2 9 1,2-9 2,-5 16-7,0-4 4,-1-1-1,-3 2 5,-1 3-4,-1-2 1,-4 0 0,-2 5-1,-2-1-1,-1 3 2,-1-2-2,2-2 0,-1 3-5,2-3-4,1-3-8,3-2-4,-2-3-9,0 2-6,3-5-10,1 0-15,-1 0-7,1 0-23,-1-2-17,1-3-19,2-1-18,-3 2-111,13-2-276,-22-5 124</inkml:trace>
  <inkml:trace contextRef="#ctx0" brushRef="#br0" timeOffset="175258.8113">5535 14361 98,'0'0'138,"-5"-4"-11,5 4-15,0 0-16,0 0-6,0 0-17,0 0 3,0 0-15,0 0-1,0 0-6,0 0 5,9 22-12,-4-12-1,0 0-1,2 6-1,-4-4-2,5 5-2,0 2-1,1 7 0,-2 0-6,1 0-4,1 1-2,-1-1-6,-3-2-3,1 1 7,2-6-7,-2 6 2,1-1-7,-2-6 3,1-1-9,0 0 7,2 0-11,-2-3-12,0-2-8,-2 0-14,2-1-2,-1 1-5,0-2-15,-1 0-18,1-1-20,-1-2-23,-4 0-82,0-7-212,-1 11 94</inkml:trace>
  <inkml:trace contextRef="#ctx0" brushRef="#br0" timeOffset="175577.7903">5533 14466 49,'0'0'121,"0"0"-14,0 0-10,0 0-9,0 0-13,1-12-6,-1 12-4,5-8-7,1 1-2,-1 1-8,2-2-6,-1 1-5,3-1-4,0 1-3,1 0-13,2 1 1,-2 0-5,0 1-2,2 0-29,-1-1-13,-2 0-18,3 3-21,-3 1-75,-4 1-156,-5 1 70</inkml:trace>
  <inkml:trace contextRef="#ctx0" brushRef="#br0" timeOffset="175825.8803">5632 14728 74,'0'0'103,"0"0"-7,0 0-2,0 0-9,0 0-14,0 0-5,16-17 1,-10 9-14,0 0 7,4 2-16,-3 0-2,1 0-7,-2 2-11,3-1 5,-3-1-9,5 2-24,-5 1-10,3-1-16,1 0-13,-2 2-33,-8 2-57,12-1-144,-12 1 64</inkml:trace>
  <inkml:trace contextRef="#ctx0" brushRef="#br0" timeOffset="176404.6118">5949 14553 83,'-6'-7'127,"6"7"-5,-3-8-18,3 8-10,0-13-6,0 13-2,5-13-14,0 6-4,1-3-5,1 4-3,3 0-1,-1-1-5,3 1-5,-1 2-5,0 0-4,1 1 1,-1 1-9,-2 0 0,2 4 1,-1-2-8,2 2 6,-2 3-2,0 2-5,-3-1-1,0 2 4,-1 2 3,0 2-10,-2-1-1,-2 4-7,1 1 9,-5 0-10,2-1 4,-1 1-5,-3-3 1,2-1-1,-2 0-4,-1-1 2,0-1 0,0-2-1,1-2-2,-3 1-8,1 0 9,0-2-5,0-1 1,6-4 4,-9 4-6,9-4 14,-9 1-9,9-1 6,0 0-11,-11-5 9,11 5-7,-2-7-6,2 7 1,0 0 4,0 0 7,10-16-7,-8 10 3,5 2-6,-1 1 7,3-2-3,0 5-1,0-5 6,1 4-4,1 1 0,0-2-6,-1 3 9,0-1-4,0-1-4,-10 1 5,20 3-2,-11-1-2,-2 1 1,0-1 3,0 1 0,0 0-6,-2 1 1,0-1 1,-5-3 6,10 9-2,-6-4-7,-2 2 14,0 0-5,-2 1 0,0 2 4,-2-1 18,-1 4-7,-4 1 0,0 2-6,-4-3 2,4 3-1,-6-1-6,1 0 8,-1 0-14,0 1-23,-3-3-23,-2 5-25,2-3-31,2-1-47,-9 6-119,-1-3-286,1-1 127</inkml:trace>
  <inkml:trace contextRef="#ctx0" brushRef="#br0" timeOffset="178812.4497">917 13902 178,'0'0'204,"-2"-10"-3,2 10-10,0 0-5,-2-8-11,2 8-9,0 0-15,-2-6-11,2 6 17,0 0-12,0 0-16,0 0-11,0 0-14,0 0-12,0 0-8,0 0-10,0 0-8,0 0-9,-9 28-5,7-10-5,0 7-3,2 4-4,-4 2-4,2 16-4,-2 0-4,2 1-3,-1 2-1,-1-1-2,4 1-9,-4 1 4,2-14-8,-3 12-16,5-1-4,0-11-12,2-1-9,1-5-15,-1-2-5,2 3-18,1-8-9,-1-7-12,0 0-29,2 0-9,-2-8-8,1 1-20,-1-4-3,0-2-8,1-1-120,-5-3-311,0 0 138</inkml:trace>
  <inkml:trace contextRef="#ctx0" brushRef="#br0" timeOffset="179261.8423">913 13963 103,'0'0'180,"0"0"-21,0 0-15,0-6-18,0 6-15,0 0-11,0 0-13,0 0 0,0 0-4,22 11-3,-13-2 0,0-2-8,7 9-5,3 2-9,-2-1-4,5 5-2,-1 0-10,-3-1 0,2 4-4,-1 0-7,-2-2 2,-2 1-7,4 0 1,-4-1-3,-3-1-5,-1-6-1,2-1-2,-4 0-2,-2-1-2,0-2-1,-2-3-5,-1 1 4,5-2-7,-5 1-9,0-4-5,1 2-1,-4-3-1,-1-4 2,6 4 3,-6-4-2,0 0 4,0 0-1,0 0 1,0 0 0,0 0 3,-7-32-2,3 20-3,-1-5 2,0-2 3,-1-6 0,0 1-5,3 4 2,1 0 4,-5-4-3,5 6-1,1-1 20,-3 4-18,4 3 5,0 0-6,-2-1 4,2 5-2,0 8 3,0-15 8,0 15-34,2-12-15,-2 12-12,0 0-12,5-9-18,-1 6-16,-4 3-20,0 0-113,0 0-250,0 0 110</inkml:trace>
  <inkml:trace contextRef="#ctx0" brushRef="#br0" timeOffset="179994.3538">1718 14257 159,'0'0'176,"0"0"-16,-14 1-13,9 4-14,-3 2-12,1 3-15,-4 4-7,1 1-9,-5 5-7,6-4-9,0 3-4,-5 7-7,6-4-10,-1 3 1,3-5-9,2-1-3,2 5-11,-4-5 3,3 1-3,3-4-5,2 1-9,-1-2 8,-1-3-8,2-2-7,2 1-4,-2-4 1,0-1-6,4-2-1,-6-4 1,6 1-1,-6-1 1,11-10-1,-5 0 0,2-7-1,2 0 3,-5-1-4,3-2 8,-2 3 1,1-8 6,-3-1-3,0-1-1,1 9 1,-1 0 2,-1-1 13,0 2-1,0 6 2,-2-1 7,1 0-1,0 2 0,1 1-2,-2 2-5,2 1-7,-1-1-1,-2 7 1,7-9-3,-4 2 0,5 2-6,-3 1-3,1 1 13,2 1-14,0-1 0,1 1 3,0 2 1,2 0-4,-1 0-1,2 2 2,0 4-3,1-1 3,-2 1-1,5 4 0,-5-4-2,3 5 3,-3 1-1,3 0-3,-6-2 3,1-1-1,-2 0-6,1 2-6,-2-2-12,1-2-14,-3 1-2,2-3-8,-1 2-2,-2-2-1,-3-5-2,5 8 6,-5-8 5,4 6 3,-4-6 7,0 0 8,0 0 4,0 0-2,0 0 3,0 0 5,0 0 1,0 0 2,0 0 5,-23-12 3,23 12-1,-3-14 9,1 6 2,0-1 5,4 0-2,-1-2 3,2-4 0,0 4-4,4-6 5,-4 5 1,4 0-3,1 0 0,-1 2 0,2 0-5,-2 1 1,2 3 0,-3 0-5,3 3-2,-2 0 2,0 2 1,-7 1-1,18 5-2,-9 0 3,-1-1-3,2 5 11,0 1-11,0 0-2,2 3 0,-1 1 5,-3-1-16,3 0-6,-1 1-17,0 3-9,0-2-20,-3 0-20,0 1-27,0-1-31,-4-3-142,2 1-303,-4-2 134</inkml:trace>
  <inkml:trace contextRef="#ctx0" brushRef="#br0" timeOffset="181108.2061">1622 15066 5,'0'0'172,"-3"-11"-11,0 6-9,3 5-17,-4-8-6,4 8-3,-4-5-8,4 5-4,-7-3-17,7 3-9,0 0-6,-12 7-11,6 2-9,1 4-2,-3 7-8,0-2-7,-3 7-9,-2 4-3,1 3-6,4-3 5,1 0-8,-3 5-1,6 2-3,2-6-4,2 1-1,0 0-4,4-2 0,-2-2-1,6 1 0,-2-3-2,3 0-1,5-1-5,-6-7 25,2-1-9,1-1-7,2-3-5,0 0-10,-1-5-4,5-1-5,0-2-7,3-3-2,0-2-2,3-4-7,3-7-4,2 0-6,-2-6 1,-4-2-3,2 2-9,0-3 5,-3-4-2,1 3-7,-4 0 0,0-2 19,-5 1-1,-4-1 9,1 6 0,-2 1 18,-1 2 13,-2 4-4,-1-2 16,1 4 19,-5 2 16,0 1 16,0 6-9,0-9 3,0 9-11,-3-8 0,3 8-6,0 0-1,-13-1-14,13 1 10,0 0-4,-13 5-5,13-5-5,-7 8 10,4-4-18,3-4-1,-2 14 1,1-5-3,1 1-3,0 0 3,1 2-5,4-2 3,-1 1 2,1 0-13,2-1-18,-1-1-10,1 0-6,2-2-4,0-2-10,-1 1-5,3-2 0,-4-2 7,-7-2 11,14 0-8,-14 0 8,14-5 10,-4 0 1,-3-2 14,-1 0-12,-2-1 18,-2-3-13,1 2 14,-3 9 5,-2-21-1,-1 12 12,1-4-3,-4 3-1,0-2 4,0 1-3,-1 0 4,3 0 10,-4 1-2,3-1-6,0 2 4,0 0-5,4-1 1,-2 0 0,4-1-3,1 0-1,-1 0-4,4 0-3,0 1 3,3 0-5,-1 1 2,1 2-1,1 1 2,1 0-1,-1 5-4,2-2 3,-11 3-1,18 4-2,-7 1 4,0 2 5,0 2-6,3 3-2,-2 2 1,4 8 6,-6-4 5,5 7-4,1 1 5,-3 3-8,-1 2 0,4-1-4,0 0 2,-2 4 1,-1-2 2,2 0-7,6 11 7,-8-12-4,2 1-2,0-1 8,-2 0-3,0-3-2,-2 0-6,2-3-5,-5-6 0,-1-1-16,1-3-1,0 1-14,-4-5-10,1-1-2,-1-1-23,-2-2-16,0-1-19,0 2-11,-2-8-99,0 0-235,-8 14 105</inkml:trace>
  <inkml:trace contextRef="#ctx0" brushRef="#br0" timeOffset="181459.1902">2208 15165 152,'-8'-4'151,"8"4"-18,0 0-12,0 0-25,0 0 2,0 0-19,0 0-5,14-7-7,-14 7-5,13-4-7,-3 3 2,3 1-4,6 0-1,-6 0-7,7 2-1,2 0-4,-4 0-2,0 1-3,0 4-1,-2-2-5,1 3 0,-7-2-6,5 5 5,-5-5 1,-2 6 5,0 2-3,-2 2-3,1 3 1,-5-2-4,-1 8-3,1 0 1,-5-4-2,-2 4-3,0 0-5,-1-1-4,-2 2-6,-5-1-17,7-8-15,-2 0-14,3-6-17,0-1-10,-4-1-23,5 0-17,-1-5-25,-3 3-86,2-4-240,-2 0 106</inkml:trace>
  <inkml:trace contextRef="#ctx0" brushRef="#br0" timeOffset="183188.1711">2542 14904 194,'0'0'200,"-6"-3"-13,6 3-19,0 0-20,0 0-15,-10-1-13,10 1-18,0 0-11,0 0-9,0 0-2,2 18-9,2-9 2,0 2-4,2 3-3,-1 2-9,1 2-4,1 1-7,2 4-10,-2 3 6,2-3-6,-3-5 0,3 9-5,-1-4-1,-2 2-6,-1-5 1,4 6-2,-3-3-2,1 0 0,-2-6-6,0 0-2,1 0 0,2 0-2,0-3 0,-2-4 0,2 2-5,-2-2 0,-1-2 2,2 2-5,0-2 0,1 1 0,-2-5 0,-1 3 3,1-4-5,-1 1 4,1-1-8,-1-1 7,-5-2-2,10 3 2,-3-3-1,-7 0 3,13-3-1,-8-2 1,-1 1-3,3-3 0,-2 1-10,3-2-6,-3-3-4,-1 1-6,4-5 6,-3-2-1,0 7 0,-1-3-1,-2 2 4,-1-1 2,3 2-1,-1-1 1,-3 1 5,1 1-6,0 0 14,1 3 2,-2 6-8,0-13 1,0 13 2,-2-10 1,2 10 0,-2-8 4,2 8 3,-3-9 4,3 9 7,-4-5-1,4 5 2,0 0-6,0 0 1,0 0-1,0 0-5,-11 0-1,11 0 1,0 0 1,-10 11-4,7-7 3,3-4-6,-4 8 0,0-3 3,4-5-3,-2 12 6,-1-2-6,1 0 0,-1 0 2,5-1-1,-2 1-6,0 1 4,1-1 1,-1 0-3,2-1 0,1 1-1,-2-3 3,0 1-8,3-4-6,-4-4 2,7 9 1,-3-6-2,-4-3 1,10 2 4,-10-2-3,9-1 7,-9 1-7,13-10-4,-6 3 8,1-2-6,0-1 3,-1-1-3,2 0 5,-1-2 2,-3 3 3,-2 1-2,2 0 8,-3 5 3,-2 4 13,5-11-1,-5 11 13,5-7 0,-5 7 0,2-5-4,-2 5-4,0 0 1,0 0-3,2-10-1,-2 10-3,0 0-2,3-4-7,-3 4-4,0 0 1,0 0 0,0 0-1,0 0 0,9-2-3,-9 2 5,0 0-2,15 4-3,-15-4 0,10 6 3,-2-2-7,-2-2-1,3 4 1,-9-6-4,13 6-7,-13-6 0,11 6 2,-11-6-6,11 6 0,-11-6-6,6 5 1,-6-5 3,8 3-1,-8-3-1,0 0 5,0 0 2,0 0-7,0 0 11,0 0 4,0 0 0,14-12 0,-14 12-9,0-11 10,4 3 0,-4 8 3,2-12-1,-2 12 3,2-13 1,-2 13 5,2-13 0,-2 13 0,0 0-2,3-12-4,-3 12 3,0 0-2,1-9-4,-1 9 1,0 0 1,0 0-4,10-5 10,-10 5-6,0 0-1,12 0 3,-12 0 0,0 0 2,19 1-4,-19-1 1,17 3-2,-11 0 4,-6-3 0,15 2 2,-15-2-4,13 5 1,-13-5 0,15 3 5,-8-3-6,-7 0 2,11 3-6,-11-3-4,0 0 0,18-3 6,-18 3 2,10-3-1,-10 3 1,9-5-3,-9 5 1,9-9 1,-9 9-2,8-7 5,-8 7-8,5-8 17,-5 8 2,6-10 0,-6 10 4,3-7 2,-3 7 1,0 0-1,0 0 1,6-10-2,-6 10 0,0 0-6,0 0-7,0 0 5,4-8-6,-4 8 2,0 0-5,0 0 5,0 0-1,0 0 1,0 0-3,19 3 4,-19-3-2,0 0-2,22 4 1,-12-3-1,2 2 3,-2-3 1,3 2-3,-2-1 0,3 1 2,3 0-3,-4 0 1,-1-2-4,0 0 5,2 0-5,-1-2-2,1 2-2,-4-4-1,0 2-5,0-3 4,1 2 5,-5-2 0,3-2 3,0 2 0,-4 0-2,-1 1 0,1 0 3,-1-1 0,-4 5 1,6-11-2,-3 6 2,-3 5-4,4-7 8,-4 7 3,1-11-6,-1 11-3,0-9 4,0 9-3,0-9 2,0 9-1,0 0 1,-4-12 5,4 12-6,-4-5-1,4 5-3,-7-5 7,7 5-4,0 0-2,0 0 1,-14 6-4,8 1 5,1 2-3,-1-1 2,2 1-5,0 3 1,0-2-3,1 1 11,0-3-9,3-8 1,-3 20-2,2-12 4,1-8-3,1 13-1,-1-13-2,2 9 7,-2-9-2,0 0 1,7 8-6,-7-8 6,7-2-1,-7 2 6,11-7-13,-2-1-6,-2-1-6,-1-1 12,3 0-9,0-3 2,-1-3 0,-2 7 9,0-2 2,1 2 11,-2 1-8,-1 1 5,-2 3-1,-2 4 2,7-9-3,-5 5 3,-2 4-4,0 0 3,7-7-6,-7 7 4,0 0-1,6-4 2,-6 4-5,0 0 3,9 0 2,-9 0 0,0 0-7,13 2 5,-13-2 2,0 0 1,10 3-3,-10-3 4,8 4-4,-3-2 2,1 1-8,0 1 9,2 2-2,-1-2 0,-2 0 7,2 1-5,-7-5 1,14 9-2,-6-3-1,-2-3 2,-6-3-15,11 9-2,-11-9-2,7 6 3,-7-6-9,6 4 6,-6-4 6,0 0 0,0 0-2,0 0 4,0 0-2,0 0 3,0 0 8,0 0 23,0 0 8,0 0-9,0 0-3,-18-14 1,11 6-5,1-4-4,1-1 1,1-5 1,1-2-2,3-5 2,3 6-6,1-10 1,-2 10-2,4-6 0,0-2 0,3 3 3,-2-2-4,1 9-2,5-9-1,-2 5 6,5-3-25,-2 2-1,2 3-20,-2-5-7,0 10-28,3-4-37,-3 1-29,-5 8-140,3-4-301,-6 3 133</inkml:trace>
  <inkml:trace contextRef="#ctx0" brushRef="#br0" timeOffset="184618.6184">2023 16789 159,'0'0'155,"0"0"0,0 0-7,-7-6-11,7 6-11,0 0-12,0 0-13,0 0-5,0 0-11,0 0-10,-1-9-8,1 9-11,0 0-2,0 0-10,0 0 5,0-14-9,0 14-1,0 0-1,0-17-14,0 17 9,-3-12-4,3 12-4,-7-15 0,4 4-6,-2 5-2,-5-2-2,1 3-4,1 1 1,-5 1-1,0 2 1,-2 5-10,-3 1 7,-1 5-7,-2 8 1,-2-2 3,3 3-8,0 0 0,-1 3 1,3 4 2,4-2-3,-2 1-1,3-3 1,0 2 8,6-5-11,-1 8 3,3-3 0,1 0-5,2 3 4,4-3 1,2 4 31,2-1-5,-1 1-4,5 1 3,1-3-7,1 1-1,4-1-1,-1-1-5,-1-1-9,0-2-9,5-2-2,-3-6-3,5 6-7,0-5-5,1-1-5,-4-5-8,2-4-1,2-1 0,-1 0-2,8-3 4,0-2-11,-2-7 14,1 0 2,1-2-12,-3-4 10,2-4 8,0 0-2,1-2 7,-2-6 1,1 1 3,9-8-2,-2-4-2,-13 13 9,2-4 2,-1 1-2,-5 5 5,1-3 4,-3 2-1,-5 12-3,-4 0 5,0 1 7,-1 3 7,-6 7 9,0 0 7,7-13-7,-7 13 8,0 0-5,0 0 7,0 0 1,0 0 1,0 0-5,-30 23 1,21-16 6,-2 6 2,-1 0-4,3-3-4,-2 4 0,-2-2-5,4 2 0,3-6-6,1 2-1,1 2 4,0-2-9,4-10 0,1 17-1,-1-17-9,0 0-1,3 17-16,-1-11 8,-2-6 10,0 0-13,11 8-3,-11-8 8,11-1 1,-11 1 1,0 0-1,15-16-12,-8 6 14,0 0-2,0-1 2,-2 0 0,1 0-3,-2 0 4,2 0 2,0 1 6,-6 10-11,6-14 12,-2 4 1,-4 10-2,0 0 2,6-14-6,-6 14 2,5-11-3,-5 11 6,6-10-4,-6 10 0,7-12 0,-2 4 2,3 0-6,-8 8-6,16-12 4,-6 4 4,-10 8 4,15-8 0,-15 8-4,14-5 4,-4 1-7,-10 4 4,18 3-2,-18-3 5,22 6-6,-12-2 6,-2 5 2,6 1-3,-7 0-1,1 5 7,1-1-6,-3 1-5,1-1 2,-2 2 6,0 0 3,0-6-5,-1 0-3,-3 1 5,3-1-17,-4-10 0,4 9 2,-4-9-3,4 10 8,-4-10 4,0 0-5,0 0-1,0 0 11,0 0-11,0 0 0,0 0 3,0 0-4,0 0 0,-17-33 1,13 23 5,2 2-11,2 8 16,-5-24-14,3 12 7,2 12 1,-2-21 0,2 11 0,0 10-5,2-24 1,0 12 5,0-3-2,2 0 2,2 3-2,2 0-3,-4-1 5,2 4-3,1-3 3,1 3 4,-1-2-3,-1 4-1,1-2 1,-7 9-5,9-9 3,-9 9 1,10-7-3,-10 7 4,0 0 0,0 0 10,0 0 4,0 0 4,25 14-2,-18-3 1,1 2-3,-1-4 0,1 4-1,2-4-6,-2 3-1,1-4-1,1 1 1,1 3-1,-1-6-9,1 2 13,0-2-17,2 1-2,-1-2-13,-1 0-30,-1-1-6,-10-4-12,19 4-38,-10 0-29,-9-4-125,13 2-283,-13-2 126</inkml:trace>
  <inkml:trace contextRef="#ctx0" brushRef="#br0" timeOffset="186629.7459">3202 16680 139,'0'0'156,"0"0"-21,-8 0-9,8 0-16,0 0-3,0 0-19,0 0-14,0 0-2,0 0-4,0 0-2,0 0-20,0 0 2,0 0 2,14 24 7,-9-15-5,-1 2-2,-1 2-1,3 6-3,-2-3-7,2 3-1,-5-2-5,5 2-1,-3 0-3,4-1-1,-3 1-15,5-1 4,-3-1 0,-1-6 3,3 4-7,-2-1-1,2-5-1,-3 1 2,1-3-2,2 0-9,0-1-3,-1-1 5,1 0 1,-3-1-4,2-3-4,-7-1-1,14-1 8,-14 1-2,12-7-5,-2-1 3,-2 0-5,0-2-2,1-3-6,1-1-16,-2 4 3,1-7 9,0 0-5,0 0-2,0-7 1,-3 7 0,4-1 11,-2-1 2,-2 1-1,-1 3 12,0 4 6,-2 2 10,-2-1 13,0 4 10,-1 6 8,2-10 3,-2 10-3,1-7 0,-1 7-5,0 0-7,3-7-2,-3 7-2,0 0-5,0 0-4,0 0-2,0 0-8,0-10 4,0 10-8,0 0 2,0 0-4,0 0-4,0 0 1,0 0 3,0 0 1,0 0-3,13 18 1,-11-12 0,3 2-2,-1 1 1,-3 3-3,3-4-12,0 3-6,-2-1-1,2-1-12,-1-1-3,1 1 10,-1-2-18,0 0-5,-3-7 5,6 6 1,-2-3 6,-4-3 10,8 4-4,-8-4 8,0 0-3,13-7 6,-10-2-5,3-1 8,-1 1-6,0-1 4,0 0 4,1 0-9,-3 1 17,-1 4-3,2-1-10,-4 6 9,5-10 8,-5 10 4,3-9 0,-3 9-4,3-6 2,-3 6-3,0 0 2,2-7-6,-2 7 0,0 0 2,0 0 0,6-4-2,-6 4 4,0 0-5,0 0 7,9 0 0,-9 0-2,0 0 1,12 3-3,-12-3 2,11 7 2,-4-6-4,-1 4 4,-1-1-2,2-2 0,0 4-1,0-1 4,-1-1 6,-1-2-14,1 2 2,1-1-14,-2 2 3,0-2-13,-5-3 7,9 2-2,-9-2 6,0 0-1,13-6 4,-13 6-1,6-11-1,-3 8-2,0-3 6,-1-3 8,-2 9-6,3-13-2,-1 3 3,1 4 3,0-1-5,-1 0 9,-2 7 0,2-13 7,-3 7 2,1 6 5,4-9-2,-4 9-5,1-8 2,-1 8-2,4-7-3,-4 7-2,0 0 2,3-8 2,-3 8-1,0 0 2,6-4-4,-6 4-2,0 0-2,0 0 5,11 0 3,-11 0 1,0 0-8,11 4 0,-11-4 7,7 4-2,-1-2 0,-6-2-2,8 5-1,-1-4 3,-7-1-1,8 5-3,-3-2 3,1 0 2,-6-3-7,10 1 0,-3 2 6,-7-3-3,15 0 1,-9 0 0,-6 0 0,0 0 2,24-2-7,-16 0 10,3 2-1,0-5-8,-2 2 4,1-1 0,-2-1 1,1-1-3,1 0-1,0 3 5,0-3-4,-1 0 3,0-1-1,0 0 3,-1-1-2,0 0-3,-1 0 1,2 0 3,-1-3-2,0 2 3,-1 0 0,3-7-9,-3 6 9,-1 0-3,-1 0 0,3-1-3,-2 1-3,0 2 7,-1-2-3,-5 10 2,5-11-2,-5 11 2,1-8-1,-1 8-3,0 0 4,0 0 0,0 0 2,0 0-3,0 0 1,0 0-2,0 0 2,0 0 2,0 0-6,0 0 3,-26 12 1,26-12 0,0 0-7,-7 10 6,7-10 0,-4 9-6,4-9 4,-4 13 0,4-13-2,-1 12 0,1-12 0,-1 13 6,1-13-4,5 11-1,-5-11 2,5 12-7,-1-5 6,1-4-2,-2 2 4,-3-5-2,10 9 1,-5-6 7,0-1-10,1 0 0,-6-2-1,12 3 9,-7-2-7,-5-1 1,15-3 2,-15 3-9,9-2-7,-9 2 7,9-6 2,-5 3 2,2-4-3,-3 0 4,-3 7 0,7-17 4,-3 8-6,0-3-1,1-5 6,-1 5 4,2-2-4,-2 2 3,1-4-9,-1 7-2,0-3 5,1 2 0,-1 1-4,1 0 3,-5 9-1,6-9 1,-6 9 2,7-9-4,-7 9 9,5-5-1,-5 5-3,0 0 2,13 2-3,-13-2 5,0 0 0,0 0-2,10 14 0,-6-10 0,-2 3 4,1-2-8,0 0 6,1 1-6,-1-1 1,2 0 3,-1 1-1,1 0-13,-1-3 5,0 1-8,-4-4 0,9 5-3,-9-5 9,0 0-2,0 0-6,20-5 1,-20 5 4,10-7 1,-10 7 3,9-9 3,-5 3-4,-4 6 3,7-12 1,-3 8 5,-4 4-16,6-8 17,-6 8-4,4-7 0,-4 7-2,0 0 4,5-10-2,-5 10 6,0 0-1,5-7-6,-5 7 10,0 0-5,0 0 14,0 0 0,0 0 2,0 0-3,0 0 5,0 0-8,0 0-3,0 0 0,4-9-3,-4 9 1,0 0 3,0 0 2,6-5-5,-6 5-1,0 0-1,12-5-3,-12 5 4,10-3-2,-10 3-2,0 0 9,16 1 0,-16-1-2,0 0-4,18 2 3,-18-2-5,16 3 7,-9-1-6,2 0 6,-9-2 1,18 3-3,-6-3-6,-1 0 8,-11 0-8,21 1 6,-9-1 1,0 0 1,-12 0-7,22-4 1,-12 2-1,0-3 1,-1-1 7,0 2-11,0-4 3,-2 2-5,3-2 10,-5-3-2,2 1 0,-2-2 4,-1 0-8,1-5 4,-2 2-2,-1 0-2,-2-1 4,-1-4-5,-1 4 6,-2-3-1,-5-4 1,-1-3-5,-1 3 5,-3 0-2,3-1-3,-2 2-1,3 8 0,1-1 20,2 0 2,0 6 2,1-1 6,0 4-1,0 1-5,6 5 0,-8-7-11,8 7 11,0 0-9,0 0-3,0 0-1,-20 12-5,17-6 7,-2 5-6,1-2 1,1 7-3,-1-4 0,2-1 6,1 5-7,1-5 0,3 7 2,-2-1 1,3 0 5,2-2-11,-1 2 3,2-3-3,0 2 3,1-1-2,1 1 3,0-1-4,4-1 1,-4-3 7,3 3-3,1-1-6,0-1 0,1-1 1,-1-1 3,-2-3-4,2-2-10,3 3-4,-4-3-15,0-2-10,-2-2-11,-10-1 2,22 3-18,-22-3-5,19-4-18,-9 1-20,-1-3-22,-9 6-84,11-12-232,-11 12 104</inkml:trace>
  <inkml:trace contextRef="#ctx0" brushRef="#br0" timeOffset="186860.7876">4673 16211 106,'0'0'186,"0"0"-5,0 0-8,0 0-13,0 0-9,10-32-10,1 15-15,3-4-15,3-1-8,-2-1-8,4 2-12,-1-3-10,1 2-14,3 0-22,-1-2-37,-1 3-20,2 0-42,-2 0-49,1 0-155,-1-1-287,3-2 127</inkml:trace>
  <inkml:trace contextRef="#ctx0" brushRef="#br0" timeOffset="190738.7543">21693 12392 59,'0'0'114,"0"0"-1,-8 13-14,8-13 5,-1 9-12,1-9-6,-1 10-13,0-4 6,1-6-10,1 11-6,-1-11-4,1 13-3,0-7 1,1 1 13,1 1-2,0 2-10,-1 1-2,0-1-5,0 2-3,2 0 1,-1 5-7,1 1-3,-2 0-6,-2-1 0,1 1-4,-1 1-3,2 0-1,-4 5-9,1-4 0,0 1 1,1-2-4,0 4-2,-1-3 1,-1-2-1,2 8 0,0-6 2,0 4 10,2-4-12,-1 5 5,1 1 1,0 3-1,0-2-5,0 3 1,3-1 0,-2 1 1,1-1 1,0 0 0,1 2 2,-1 1-6,-1-1-3,4 2 3,-2 1-2,2-1 4,-3 0-8,3 0 0,0-3 2,-2 1-2,0 1-1,0-2 0,0-3-2,0 1-2,3-2 5,-3 1-1,-2 0-1,2-1 3,-1-6-4,-2 9 3,2-1-4,-2-3 3,-4 2-6,4 0 6,2-1-3,-5-2-3,3 2 3,1-1-4,1 1 4,1-1-3,-1-1-2,6-1 2,-1-1-2,-1 3 7,1 1-2,3-2 2,0 1-3,-6-6 3,7 5 0,-1 0-7,-2-6-2,0 8 3,-2-2 4,0 1-2,0 1-4,0-1 6,-3 2 4,-1-3 0,0 2 0,2-1 1,-5 2 2,-1 0 1,0 2 4,-5 0 0,3 0 1,-1-2-3,-1 2 0,3 0 2,-3-1 2,0-1-3,2 0 1,1-2 4,-3 3-8,5-5-2,-1 4 3,3-4-1,-2-2-3,3 3 1,2 0-1,-1 2-3,-1-7 3,1 1-3,0 5 1,-2 0 0,-1 1-3,1-5 5,1 5-3,-2 4-2,0-3-4,-1 1 6,3 1 4,-3 2-6,-2-1 0,1-4 0,3 4 3,-1-2-1,-2 1-2,0 0-2,-2-3 19,5 1-3,-3 0 0,0 0-3,3-4 1,-1-3-1,5 6-4,-4-9-3,1 3 5,3-2-5,0 5-1,-2-6 1,4 0-3,-1-1 6,2 1-2,-2-2-7,0 1 7,2 0-4,-3-2-1,0 2 3,-1-1-3,0-3-1,1 3 0,-4-4 0,0 2 4,1 2-1,-1-4-2,-2 0 9,2 1 0,-2 0-10,-1 1 2,0-2 1,1-2-2,1-3 2,-2 4-7,0-10-6,1 14-7,-1-9 0,0-5-4,1 8-2,-1-8-3,0 0-6,5 11-5,-5-11-9,0 0-13,3 5-13,-3-5-24,0 0-19,0 0-24,0 0-153,0 0-316,13-17 140</inkml:trace>
  <inkml:trace contextRef="#ctx0" brushRef="#br0" timeOffset="192057.5688">21656 12397 100,'-1'-14'148,"1"7"-8,0 7-7,-2-10-7,2 10-11,-2-8-3,2 8-5,-1-8-5,1 8-6,0 0-7,0 0-6,-3-8-10,3 8-5,0 0-6,0 0-9,0 0 6,0 0 3,0 0 1,-6 24-4,3-12 2,0 7-10,-1-2-12,1 2-3,0 8-1,-1 0-6,1 2-2,-4-1-2,1 2 1,-3 1-2,2-2-3,0 0-1,-1-2-3,-3 2 0,0 0-3,1-2 0,-4-1-2,5-1 4,-1-3-8,0-3-2,2-4 4,3 2-3,-2-3-4,1-5 0,1 2 4,4-5-8,-2 0 1,3-6 4,-4 9 1,4-9-6,-1 6 0,1-6-4,0 0-6,0 0-5,0 0 2,0 0-5,12-32 1,-7 16-4,1 0 5,4-8-7,-3-1-6,2-1 0,-2-3-6,1 2 3,-2-4 3,4 1-9,0-1 7,-1 3 7,0 1 2,-1 3 1,0 1 6,-3 6-7,0 0 9,2 6 1,-5 1 1,3-2 1,-1 4 10,-1 1-7,-2 1 4,-1 6 4,5-11 0,-4 6 2,3-1 5,-4 6 2,5-7-1,-5 7-2,4-10 6,-1 6-3,1-2 2,-4 6 3,7-8 3,-4 3-3,-3 5-1,6-7 2,-6 7-6,5-5-2,-5 5 5,5-4-2,-5 4 0,0 0 3,0 0-2,0 0 5,15 4-4,-15-4 4,5 8 1,-4 1-5,3-4 2,1 4-2,-1 0-2,-1 2 1,3-1 0,-3 0-3,5 3 0,-3 0-1,0 2 1,3 1 1,0-2-4,2 0 4,-1 2-7,1-1 5,1-1-2,1 1 0,-2 1-2,4-3-3,-1 1 3,1 2 3,4 2-2,-3-5-4,-1 2 2,2-2-3,-5-2 4,3 2 3,-2-2-3,-3-2-1,2 0 1,-2-1 0,0-3-7,-3 0 7,-2-1 1,0 0 1,-4-4-10,0 11 12,0-11-1,-11 11 2,0-4-3,-5 1 0,-2-2 2,-9 5-1,0-1 4,-2 0-2,-2-2 0,-2-1-8,1 2 4,0-4-2,-1 2 0,2-5-11,-1 3-21,4-3-12,-1 0-15,7-2-38,3 0-18,-2-1-28,2-2-173,3-2-339,-2 0 150</inkml:trace>
  <inkml:trace contextRef="#ctx0" brushRef="#br0" timeOffset="194258.7123">22191 16091 110,'-10'1'137,"10"-1"-21,0 0-6,0 0-12,0 0-12,0 0-3,0 0-3,0 0-6,0 0-5,0 0-2,0 0-4,0 0 0,-7 3-6,7-3 4,0 0-1,0 0 11,0 0 0,0 0-3,0 0-5,26-8-5,-16 5 3,1 1 1,0 0-5,3 0-7,-1-1 0,5 3-6,-5-2-8,5 2 0,-2 2 6,5-4-17,-4 4 1,3-2-2,-1 0-3,1 4-2,1-3-4,0 2 4,1-2-6,-3-1-1,4 0 2,-1 1-3,0 2-2,3 0 0,5 0-4,1-5 4,0 5-3,-4-3-3,7 1-1,2 3 3,-1-3 6,3 3-3,1 2-2,13-4 3,0 7 3,-2-5-4,-10 0 6,11 0-5,4 0 2,0 2 1,1 1-29,2-6 4,-2 5 3,0-2 5,4-4 1,3 0-1,1 0 5,-1 0 0,31-5-5,-29 4 3,26-3-3,-27 4 2,26 1 1,-28-4 0,3 3 7,-1-7-5,1 8 3,3-2-1,24 2 2,-31 0-2,0 2 3,1-1-3,0 0 0,2 4 0,-1 1 1,-5-3-2,4 4-5,-2-6 4,-3 5 3,2-2-4,4-5 7,-2 3-5,2-3-1,-3 0 4,4-3-5,1 3 2,0 0-1,-2-5-1,-3 1 0,-1 1-1,-2 1-1,-2-6 3,-1 6 3,-16 2-6,0 0 7,-4 0-6,-1 2 5,1 1-2,-13-1 0,-1 3 2,2-2-2,-4 4 2,1-2-5,-8-3 3,2 2 0,0 2-1,-1-4-4,-1 1 6,-1 1-1,-3-2 0,1 1 2,0-3-1,1 0 1,-9 0 1,13 0 1,-13 0 12,9 0 5,-9 0 1,0 0-7,8-4 3,-8 4 1,0 0-5,2-5 1,-2 5-1,0 0 1,0 0-3,0 0-3,0 0-1,0 0-2,-9-17 3,9 17-2,-9-3-2,3-1-6,1 0-9,5 4 9,-11-4-8,5 2 2,6 2-2,-11-5 0,2 0-1,-2 0 2,6 3-1,-5-5-1,2 2 2,-1 1 0,2-2 6,-2 1-5,1-4-4,-1 1 3,-1-1-1,1 1 2,-1 0-3,-3-3 0,0-1-7,-1 2 0,1-2-2,-2 3 4,4 1 1,-2 1 0,-5 0-1,1 0 6,5 1-5,-5-1 4,5 3 0,-4 0 4,2 0-4,2 1 4,0 1-1,3-2 0,1 3 2,8 1-1,-13-2 2,7 1 0,6 1 1,-9-2-5,9 2 1,0 0-4,-8-2 0,8 2 0,0 0 2,0 0-1,0 0-3,0 0 6,0 0-8,27-4 10,-17 5 4,-10-1-6,18 3-1,-4 0 1,-1-1-5,0 1 6,3 3-8,1 0 3,-2-2-11,-1 1 2,2 1 1,0 3-1,-4-4-2,0 0 3,4 2 5,-2-5-5,1 4 3,-3-1-6,0-1 9,0-3 1,-2 0-3,-2 2 10,-2-2-3,1 2 3,-7-3-1,11 1-3,-11-1 5,8 2-2,-8-2 6,0 0-4,0 0-4,0 0 1,0 0-2,0 0 11,0 0-4,-22 14 8,12-9-6,-1 0 6,-1 2-4,-2 1 5,2 1-9,2-1 5,0 3 0,-2-1 1,2 1-2,1-2-3,0 0 3,3 1-4,-1-1 3,1 1-8,-1 0 9,1 0 0,1 2 1,-1 0-6,1-2 7,-3 1-3,4-1 2,-2-3-2,-1 6-6,4-8 5,-1 2 1,0-3-3,2 2 3,2-6 4,-4 8-4,4-8 9,-6 3-5,6-3 5,0 0-1,0 0 3,0 0-7,-14-14-1,7 4 12,3 3-4,0-2 5,-4-2 8,1-3-6,-5 0 2,3 1-7,0 1-2,-2-2 2,1 2-5,2 0 0,3 4-3,-4-1-13,3 0-1,-2 1-13,-1-1-3,3 4 1,0-1-12,0 2-19,1-2-18,1 2-36,4 4-23,-6-12-28,6 12-110,-2-15-289,4 3 127</inkml:trace>
  <inkml:trace contextRef="#ctx0" brushRef="#br0" timeOffset="196509.1379">22135 16070 66,'0'0'91,"0"0"-4,0 0-6,0 0-2,-2 5 8,2-5-7,0 0 7,0 0-13,-9 3-4,9-3-3,0 0-8,0 0 4,-7 4-3,7-4 2,0 0-6,0 0-1,0 0-6,-6 3-2,6-3-11,0 0-3,-4 5 6,4-5 3,0 0 1,0 0 6,-6 9 2,4-4 0,-3-2-2,0 6 0,-5 1-8,1 2 1,-4 1-4,-1 1-1,1 2-3,-3 4-2,-1-1-22,-2 2-3,0 0 0,1-2 1,-1 3-3,2 2 4,-5 0 0,3-2-4,-1 0-1,-2 1 1,2-1-3,0 0 0,2 1 3,-2-2-3,1 1 24,0-1-3,-2 1-1,1 0-3,-3 0-3,0 2 2,-5 2-5,-8 10-2,-2-1-1,-4-4-4,2 2 3,3 2-1,-2 1 0,2 0 0,2-4 0,-2 2-5,10-8-1,-5 9 3,6-7-3,-1 0 0,-7 9 1,8-10-2,-6 10-27,9-13 1,-1 5 1,-2-5 3,5 1 6,2-3-4,1 0 5,1-1-2,3-2 3,2-2-1,-1 4 8,0-5-7,-3 5 9,1-7-3,-3 8 1,1-2 2,-3 6 0,2-4 3,-1 0 2,0 2-5,-1 2 4,-4-4-3,3 5 1,-1-3 0,-1 4 4,0-3 2,0 2 4,0 2-6,-1 0 3,2-2-2,0 1-2,1 0 5,0-2-1,2-1-3,0-2-7,19-23 9,-19 32-5,19-32 7,-13 24-6,13-24 0,0 0 0,-13 24 3,13-24-7,0 0 2,0 0 8,0 0-7,-15 28 0,15-28-3,0 0 5,0 0 2,0 0-5,-12 22 33,12-22 1,0 0-5,0 0-3,-16 21 0,16-21-7,0 0 0,-17 21-5,17-21 2,0 0 0,-22 23-3,22-23 0,0 0-7,-23 25 9,23-25-4,0 0 1,-19 19-2,19-19-1,0 0 1,-20 15-2,20-15 3,0 0-1,0 0 5,0 0 3,0 0 1,0 0 5,-23 15-4,23-15 0,0 0-6,0 0 8,0 0 0,0 0-9,0 0 5,0 0-5,0 0 2,0 0-3,0 0-6,0 0 3,-26 16 1,26-16-1,0 0-4,0 0 1,-23 22 0,23-22-5,0 0 4,-19 16 0,19-16-3,0 0 2,-22 16 0,22-16 3,0 0-5,0 0 4,0 0 0,-22 16-2,22-16 1,0 0 0,0 0-3,0 0 3,0 0-5,0 0 2,0 0-1,0 0 2,0 0 0,0 0 0,0 0-2,0 0-3,0 0 4,-29 10-4,29-10 2,0 0 3,0 0-1,0 0 2,0 0-4,0 0 2,0 0-2,0 0 0,0 0 2,0 0-1,0 0-4,0 0-2,0 0 5,0 0-8,0 0 8,0 0-2,0 0 1,0 0-3,0 0 4,0 0-7,29-84 6,-29 84-2,16-25 2,-16 25 1,19-29-3,-19 29 5,19-30-7,-19 30 6,21-31-2,-11 16 2,0 0 1,-1 1-3,-1 0 3,-3 3 3,2 1-4,-3-2 5,-1 4-6,-2-1 5,2-1-1,-3 10 3,1-12-9,-1 12 6,0 0-11,-4-13 12,4 13-1,0 0 0,0 0 1,-4-10-5,4 10 2,0 0 0,0 0-3,0 0 0,0 0-2,0 0 6,0 0-5,0 0 2,0 0-3,0 0 4,0 0-1,0 0 4,0 0-2,16 24-11,-16-24 9,0 0 0,0 0 0,0 0 2,19 46-1,-19-46 2,0 0-2,11 38 1,-11-38-2,4 30 6,-4-30-3,0 0-1,0 40 0,0-40 0,0 0 0,-6 39 3,6-39 0,0 0 0,-12 34-9,12-34 9,0 0-3,0 0 0,-9 29 2,9-29 0,0 0-5,0 0 3,0 0-4,0 0-2,0 0 4,0 0-2,-10 26-3,10-26 0,0 0-6,0 0 5,0 0 4,0 0-1,0 0-7,0 0 10,0 0-7,0 0 5,0 0 0,0 0 0,0 0 1,0 0-1,0 0 1,0 0-5,0 0 7,0 0-6,0 0-1,0 0 2,0 0-1,0 0 4,0 0-3,64-67 0,-64 67 2,27-22-5,-27 22-1,29-19 7,-29 19-6,23-20 6,-23 20-3,22-27 9,-22 27-8,18-24 7,-9 12-7,0-4 6,-4 6-2,0-3 1,0 2-6,-2-1 7,-1 2 3,-2-2-6,1 3 3,-1 9 1,-3-22-3,0 12 3,1 1-2,-4-1 1,2 0-1,-1 2 3,1-1 1,4 9-6,-15-17 5,9 7-4,6 10 3,-10-10-8,1 4 7,9 6-1,-16-11-15,16 11-2,-12-5-7,12 5-8,-12-4-10,12 4-9,0 0-14,-15 0-5,15 0-15,0 0-5,0 0-17,-19 4-17,19-4-16,-8 1-112,8-1-273,0 0 120</inkml:trace>
  <inkml:trace contextRef="#ctx0" brushRef="#br0" timeOffset="198682.2494">22937 14450 113,'0'0'124,"0"0"-4,0 0-4,0 0-7,0 0-10,0 0-12,0 0-11,0 0-5,0 0 4,-7-11-7,7 11-5,0 0-6,0 0 3,0 0-8,0 0-4,15-7 2,-15 7-9,0 0 1,8-7-5,-8 7-5,8-5-2,-2 2 2,-1-2-4,3-2 3,1 0 4,-1-1 1,7-3-6,0-2-6,-1 1 0,9-4-7,-2-2 5,0-1-5,3 1-3,3 0 0,-1-3 2,1 1 1,-2 0-4,3-1 1,1-4-3,1 1 3,11-5 0,-12 6 1,10-8-1,0 1-6,-10 6 5,14-8 5,-3 0 1,3 1 4,2 0 9,-3 2-3,3-2-6,-1 1-1,4 3 1,-2-2-3,0 1 2,2 2-3,1-1-4,-2-1-6,3 4 3,-2-2 1,0-3-2,0 2-2,0-1 1,-2 1-4,5-3 0,-1 2-3,2 2 6,0-2-2,1-3-1,-1 3-3,0-1 3,1 2-4,-3-2-4,-1 2 0,-1 0 1,-1 7-6,-3-5-3,-12 8 9,12-8 0,-12 11-5,-2-1 3,-2 5-2,0-4-7,0-1 10,0 2-6,-1-3 2,-3 4 0,4-3 1,-1 3 1,-3 0-1,1 0 1,-1 0-2,-6 2 3,0 0 0,-2 3-1,-2-1 0,-2 1 2,-2 0-2,3 0 6,-4 2-1,-4-2-2,2 5 1,0-3-2,-7 5 4,9-7 0,-4 4-2,-5 3 3,8-6-3,-8 6 4,3-4-1,-3 4-3,0 0 5,0 0 0,0 0-2,6-4 0,-6 4-3,0 0 3,0 0-3,0 0 2,0 0 1,0 0 1,0 0-5,0 0 1,0 0 1,0 0-3,0 0 5,-20 13-2,20-13-3,-9 5 4,0 0-1,-2 1 3,2 1-3,-3-2 1,-4 5-2,-3-3 0,-8 4 3,10-2 2,-7 2-4,-1 0-2,-1 1 2,8-3-2,-2-2-5,0-1 9,0 1-2,2-2-3,0 1 5,2-3 0,3 0-5,0-1 2,3 0-1,0-2 1,10 0 0,-13-3-3,13 3 1,-12-3 0,7 1 2,5 2-1,-9-2-1,9 2 4,-3-6-6,3 6-6,0 0 6,-3-8 8,3 8-1,0 0-6,0 0 1,3-12 3,-3 12-3,5-5 1,0 0-2,-5 5 2,6-7-1,-1 4 1,0 0-1,-5 3 2,14-7-6,-5 5 6,0-1-1,4 1-4,0-3 0,-2 0-8,8 1 2,-1-1-7,-1 2 10,5 0-7,-1-1-3,1 4-2,6-4 0,-6 1 5,0 1 7,-4 1-6,1-2-4,-2 2 3,-2 1 8,-2 0-6,0 0 3,-1 1-6,-1-2 5,0 2 4,-4-1-1,0 3 0,0-2-3,-7-1 4,11 1 3,-11-1 4,5 4-2,-5-4-1,1 5 7,-1-5 3,0 0 3,-11 16 7,-1-11 2,2 2 1,-4 4 0,-3 0 6,3-1-1,-2 3 1,1 0 0,0-2-2,-2-1-2,2 3-4,1 2 4,-1-4-9,2 1 3,-1 4-2,2-2-2,-3-1 1,2 3-8,3-2 3,-1 2-3,0-5 0,0 4 3,1-1-3,2-1 4,0-2-6,1 1 2,0-4-1,1 4 1,1-3 0,-2-1-2,1 1 0,0-1-3,1-1 0,1 0 5,-2-2-3,0-2-1,2 4 0,-1-3-2,0-1 3,5-3 3,-8 5-3,8-5-1,-10 0 4,10 0-3,0 0 1,-11-7 0,11 7-4,-8-9 2,4-2 0,-3 4 1,2-4-6,-1 0 7,1-5-1,-1 5-5,-2-7 7,2 3-3,1-2 0,1 0-3,0-2-5,-1 2-3,4 0 0,-4 0-2,2 5-2,0-3-2,1 5-4,-1-2-12,1 3-13,-2 1-13,3 1-10,1 7-11,-4-12-8,4 12-11,0 0-24,-5-11-25,-3 10-129,8 1-297,-12-3 133</inkml:trace>
  <inkml:trace contextRef="#ctx0" brushRef="#br0" timeOffset="199610.1879">26510 12247 42,'0'0'189,"0"0"-15,-6-4-12,6 4-20,0 0-13,0 0-10,0 0-19,0 0-4,-10 12-12,10-12-9,-2 9-6,2-9-1,3 14-4,0-2-6,-2-1-4,1 5 0,4 1 1,-1 3-10,0-1 0,1 6-5,-1 3-4,-2-1 1,-1 0-12,0 1-4,-1 2 0,-1-2 0,-1 0-4,-2 0-1,1-1-2,-2-3-1,-2 3 0,4-10-6,-2 3 0,3-2-2,0-1-5,-1 0-7,2-2-7,-1-5-6,-1 2-6,0-3-21,1 0-11,0 1-9,-1-5-8,2-5-11,-2 8-10,2-8-18,-1 7-20,1-7-96,0 0-247,0 0 110</inkml:trace>
  <inkml:trace contextRef="#ctx0" brushRef="#br0" timeOffset="199920.4303">26533 12235 33,'0'0'163,"3"-7"-8,-3 7-17,0 0-21,0 0-9,0 0-12,0 0-10,4-7-5,-4 7-8,0 0-4,7-5-14,-7 5-5,0 0-1,14 2-4,-6-4-8,6 2 2,-1-3-8,6-1-3,0 0-3,2-1 0,0 0-2,8-1-12,-9 1-6,0 0-15,2 1-10,-3 1-10,-1-2-4,-5 1-12,1 2-16,-2 1-9,-4-1-5,-1 2-17,-7 0-91,0 0-198,0 0 87</inkml:trace>
  <inkml:trace contextRef="#ctx0" brushRef="#br0" timeOffset="200182.4589">26537 12555 80,'0'0'146,"0"0"-1,0 0-7,0 0-13,0 0-8,0 0-14,26-11-6,-17 7-11,3-1 1,0 0-16,4-3-7,0 4-6,2-1-1,-1 1-10,0-1-6,0 1 1,3 1-9,-2-1-15,-1 2-18,1-2-22,-5 4-22,4-3-20,-2 1-18,-2 0-39,-2 0-83,1 1-221,-1-1 98</inkml:trace>
  <inkml:trace contextRef="#ctx0" brushRef="#br0" timeOffset="200499.0332">27076 12371 77,'0'0'206,"0"0"-14,-5-5-16,5 5-17,0 0-18,0 0-19,0 0-8,0 0-10,0 0-14,0 0-3,0 0-11,0 0-2,3 24 2,-1-13-4,1-1-3,0 1-4,2 4-6,-3 1-5,1 3-7,0 0-2,-1-1-4,-2 8-5,0 1-3,0-2-2,-3 1-2,-2 0-3,0 3-4,0-2-2,-3 2-1,1 0-23,-2-3-23,1 0-17,-1-1-26,2-3-19,1 4-23,3-8-38,-1 2-161,-1-2-338,2 2 150</inkml:trace>
  <inkml:trace contextRef="#ctx0" brushRef="#br0" timeOffset="202737.9839">23611 16837 3,'-1'-9'106,"1"9"-2,-2-11 6,2 11 1,0-8 9,0 8 9,0 0-4,-1-10 1,1 10-8,0 0-12,0 0-12,0 0-5,0 0-12,0 0-13,0 0-3,0 0-9,0 0-3,0 0-10,0 0 2,0 0-6,0 0 2,3 24-5,-3-13-5,0 0-4,-2 0-2,4 1 3,-4 0-7,2-1-5,-1 5 0,0 1 1,-1 0-3,2-2 1,0-1-4,2 3 5,-4 1 20,2 1-3,-1 0 2,-1-1-5,1 0-2,1 8-2,0-8-5,0 1-1,0 5-3,0 2 1,-2-6-6,2-3 6,-2 8-6,0-6 2,4 1-2,-5-1 0,3-1-4,-1 0-2,0 0 0,-2 2 5,2-2 0,1 1-4,-4 7-2,1-8 1,-2 8 2,-1-8-1,1 0-4,0 7 3,1-6-4,-1 0 2,1 8-20,-4-10 5,2 7 7,-1-5-7,3 0 2,1 1 1,-1 5 8,-1-6-7,-2 6 10,1-4-1,1 1-1,-3 4 32,-1 0-7,2-1 2,-2-1-3,-1 0 3,-3-2-4,13-22 0,-18 36-3,18-36 1,-16 35-9,16-35-1,-11 31 2,11-31-1,-12 29-4,12-29 6,-7 26-5,7-26-3,-9 26 3,9-26-12,0 0 10,-6 37-4,6-37 5,0 0-4,-4 34 0,4-34 2,0 0-2,0 0 1,4 41-2,-4-41 0,0 0 3,0 0-3,-3 37 5,3-37-1,0 0-6,-5 34 3,5-34-4,-12 30 6,12-30-8,-11 28 5,11-28 4,-16 26-1,16-26-2,-14 26 2,14-26 0,-12 23-35,12-23 7,0 0 3,-18 23-1,18-23 2,0 0 3,0 0-4,-13 23 7,13-23-2,0 0 6,0 0-2,0 0 6,0 0-5,0 0 8,0 0 1,0 0-4,0 0 0,0 0 4,0 0-3,0 0 5,0 0 0,0 0 1,0 0-1,0 0-2,0 0 3,0 0 0,0 0 2,0 0-1,0 0-2,0 0-2,0 0 7,0 0-5,0 0 2,0 0-1,0 0-5,0 0 9,0 0-6,0 0 2,0 0-1,0 0 4,0 0-5,0 0 6,0 0-2,-5-81 0,5 81-1,0 0-2,-8-31 0,8 31-2,0 0 3,-10-38-1,10 38-2,-8-25 2,8 25 0,-13-33-6,13 33 1,-8-33 2,8 33 1,-12-26 0,12 26 3,0 0 0,-15-32-2,15 32-2,0 0 4,-17-21-5,17 21-1,0 0 3,0 0 6,0 0-7,0 0 2,-22-19-1,22 19-3,0 0 2,0 0 10,0 0-10,0 0-1,0 0 3,0 0-2,0 0 4,0 0-2,0 0 0,0 0-2,0 0 0,0 0-3,0 0 6,0 0 1,0 0 0,0 0-3,0 0-3,0 0 8,37 77-7,-37-77 5,0 0 1,9 32-4,-9-32 1,0 0-1,11 40 3,-11-40 1,6 32 0,-6-32-2,11 31 2,-11-31-7,12 28-6,-12-28-6,12 21 2,-12-21 4,0 0-8,21 24-3,-21-24 4,17 17-2,-17-17 5,0 0 4,20 22-7,-20-22 11,0 0-2,0 0-6,18 21 0,-18-21 6,0 0-1,0 0 0,0 0 3,0 0 1,26 15-6,-26-15 2,0 0 5,0 0-4,0 0 3,0 0-2,0 0-7,0 0-6,52-39 8,-52 39-11,21-26 7,-21 26 3,22-26-1,-10 11 4,-12 15-7,23-25-1,-23 25 14,20-22-3,-20 22-1,15-21 10,-15 21-7,0 0 12,20-26-14,-20 26 4,0 0 3,18-27 1,-18 27-5,0 0 6,0 0 3,11-22-2,-11 22 2,0 0 1,0 0 5,0 0-1,0 0-6,7-31-1,-7 31-4,0 0 13,0 0-6,0 0 10,0 0-5,0 0-1,0 0-2,-18-44 1,18 44-5,0 0 0,0 0 9,-19-28-10,19 28 1,0 0 1,-19-22-3,19 22 2,0 0-1,-22-19-2,22 19 8,0 0-9,0 0-5,-36-8 12,36 8-10,0 0 10,0 0-14,-59 13 0,59-13-13,-37 15-12,10-3-9,27-12-8,-34 20-4,15-10-22,19-10-4,-33 19-24,33-19-12,-31 21-62,31-21-195,-22 13 87</inkml:trace>
  <inkml:trace contextRef="#ctx0" brushRef="#br0" timeOffset="203406.2263">24815 17454 109,'0'0'112,"0"0"-7,0 0-1,0 0-19,0 0 0,0 0-15,0 0 7,0 0-11,0 0-1,0 0-11,0 0 2,0 29 0,3-19-6,-1 1 5,-1 4 2,0 2-11,-1 1-9,-1-2 0,2 1 0,-1 9-2,-1-8-12,1 8 3,1-6-2,-2-1-2,1 7-2,0-8 0,-1 0-2,2 0-7,2-1 4,-5 0-2,4-3-6,0 2-8,-3-3-7,1-1-6,-3-2-17,2 2-11,-3-2-7,1-1-15,-1 1-7,0-2-12,-1 1-22,-2-2-84,-2 1-203,-1 1 90</inkml:trace>
  <inkml:trace contextRef="#ctx0" brushRef="#br0" timeOffset="203724.5623">24789 17423 85,'10'-3'102,"2"1"-15,1-1-10,-1 0 5,5-1-17,1 0-3,0 2-3,-5-1-4,1 2-8,-2 1-5,2 1 0,-2-1-4,-2 0-10,-10 0-14,15 2-10,-8-2-3,-7 0-10,14 1-10,-9 0-19,-5-1-18,13 3-8,-8-1-54,-5-2-127,0 0 57</inkml:trace>
  <inkml:trace contextRef="#ctx0" brushRef="#br0" timeOffset="203967.1292">24881 17698 18,'9'-9'127,"3"1"-4,-1 1-29,3-2-5,0 4 0,2-2-9,0 2-10,1-3-6,-1 2-7,-3 3-9,0-2-11,-4 3-18,1-1-11,-10 3-16,14 0-18,-8-1-16,1 0-15,-7 1-75,10-3-143,-10 3 63</inkml:trace>
  <inkml:trace contextRef="#ctx0" brushRef="#br0" timeOffset="204498.9583">25224 17751 61,'0'0'133,"0"0"-9,0 0-14,0 0-11,11-14-13,-3 10-8,-1 1 1,4 0-19,0 1 5,1-1-12,-2 0 0,1-1-13,0 3 3,-11 1-7,19 0-10,-19 0 3,13 2-5,-13-2 5,10 3-8,-10-3 3,10 8-12,-5 0-2,-2-1 7,-1 2-2,-2-3-1,1 6-4,-2-3-4,-1 3 5,-2-3 2,0 4-8,-4 2 2,-1-2 3,2 3-5,-4-4 0,-3 3 0,3-2 0,0 0-4,-1-1-4,-3 0 5,3-2 5,2 0 30,1-3-4,-3 1 0,5-2-1,-5 1 4,6-2 7,1-1 4,1-3-5,4-1 3,-8 5-7,8-5-2,0 0-8,0 0-1,0 0 4,20-27-3,-5 15 5,5-9-3,5 1 1,1-4 0,0-1-5,3 2 8,-1 0-7,3-3-2,-3 4 1,-1 3-4,0 0-4,-4-1 1,-5 6-2,-5 4 3,2-4-6,-4 2 5,2 2-7,-5 3 5,-2-3-6,1 3 1,-7 7-12,8-12-8,-8 12-18,7-7-5,-7 7-21,0 0-10,8-10-41,-8 10-43,0 0-51,2-16-101,-2 16-323,0 0 144</inkml:trace>
  <inkml:trace contextRef="#ctx0" brushRef="#br0" timeOffset="205949.1379">19248 13589 85,'0'0'148,"0"0"-13,0 0 2,0 0-12,0 0-12,7-9-5,-7 9-5,0 0-10,10-3 1,-10 3 1,9-1-14,-9 1-4,10 1-5,-10-1-6,14 3-8,-6 0-3,0 3-7,0 2-3,3-3-1,-1 2-8,4 1 3,0 4-1,3 0-5,-2-2-3,0 5-1,7 2-7,0 1 1,-3-1-4,5 0 0,-1 3-3,2-2-8,0 0 5,-2 2 2,4-2-7,-1 3 4,-2 0-4,1 2-5,0-2 2,0 3 3,2-1 0,-3 2-2,1 1 2,-1 0-3,0 1 5,-1 3-9,8 6 0,-12-8-2,3 1 2,-3 3 0,1-2 0,1 2 1,-2-2-4,3 11 1,-5-12 1,6 13 2,-7-13-5,0 2 3,4 11 2,-6-11-6,0 0 2,2-2 5,-3 4-4,4-2 2,-3-2 0,2-1-2,1-1-4,0 2 5,1-1 2,-2-1-3,0-2 0,3 0-2,-3 0 3,2-3-5,0 2 6,0-1 1,0 0-1,-2 0-1,1 0-5,1 1 4,-1-3 0,0 3-3,0-1 2,4 0-3,-4 0 3,0 1-3,1 1 12,-4 0-6,2 0-3,0 0 0,3 0 16,-3-2-1,0 2 3,-2-4-4,4 1-1,-4-6-2,3 4-3,-4-6 0,0 0-4,-1 1 4,2-5-3,-2 3 11,0-1-12,-2-2 7,2 0-11,-2-3 3,-1 1-3,-1-2 2,1 2-1,0-1 2,-2 0-1,1 0-2,-3-2 3,1-1 0,0 2-3,-3-2-1,-3-4 0,6 7 0,-6-7-5,7 4 6,-7-4-1,3 6 2,-3-6 1,0 0 0,0 0 0,4 5 1,-4-5 0,0 0-4,0 0-11,0 0-6,0 0-7,0 0-20,0 0-11,0 0-19,0 0-27,0 0-26,-26-10-34,26 10-108,-14-1-294,8 0 131</inkml:trace>
  <inkml:trace contextRef="#ctx0" brushRef="#br0" timeOffset="207253.827">19446 13507 61,'-6'-9'184,"6"9"-7,0 0-12,0 0-15,-14 5-19,14-5-11,-9 9-12,4-3-11,3 1-10,-2 1-9,1-2-6,2 5-8,-2-5-7,2 2-3,1-8-8,1 19-6,3-12-4,0 1-2,1 3-2,3-1-4,-3 0-4,4 4-2,-1 0 6,3 1 1,0 2-5,-3-1-7,1 2 0,0 5 4,3-2-7,-8 0 0,-1-4 1,1 0-3,-2 0 2,-2-1-3,0 0-1,-1-4 0,1-3-4,-2 1 0,-1-1 4,-3-1-4,3-1 1,-1-4-3,1 2 4,3-5-1,-8 6-5,1-5 1,7-1-4,-15-3 4,6-3-2,-1-2 0,2 0 1,-1-1 0,3-2-4,-3-5-4,-1-6 0,2 3-5,0-9-9,0 3 12,1-2-16,2-2 4,1 0 2,0 0-5,-1-2-5,2 2 6,1 1 4,0 2-1,0 0 3,2 5 7,0 3-2,3 1 8,-3 0 0,1 5 3,-1 2 6,2 1 3,-2 2 0,1 0 2,-1 7 1,3-10-3,-3 10-3,0 0-2,0 0 3,-1-9 2,1 9-3,0 0 6,0 0 3,0 0 1,0 0 2,0 0 5,0 0-1,4 26-3,-3-20 4,2 1-3,1 2 3,-2-4 2,2 2-2,4 2 9,1 0-5,-2 0-2,4 0-1,1-2-3,3 2-4,1-1 0,-1-1 0,3 1-8,0-1 6,4 0-1,5 0-4,1-2 2,-3 3-2,3-4 0,1 3-3,-4-2-2,2-2 0,-5 2-1,-2 0-1,-1-1-1,-1 3-3,0-2 2,-5 1-3,-1 0 2,-1 0-1,-1-1 2,-2 2-2,1 0 0,-4-3 2,-1 1 0,0-2-4,-4-3 6,6 8-3,-3-4 2,-3-4-1,0 0 1,0 0 3,2 7-5,-2-7 3,0 0-3,0 0 2,0 0-3,-14 5 1,8-4 3,6-1-3,-21-1 2,10 3-4,-7 1 1,-1-1-5,-1 4 2,-6 0-7,-3 2 2,-2-1 2,1 2-1,-1 3-6,2-2-2,-2 5-5,2-1 3,1-1-12,-1-1-8,0 2-7,4 0-13,2-2-14,5-2 7,0-2-16,4-1-18,2-2-19,1-1-12,1-1-31,-1 2-93,3-3-274,0 2 122</inkml:trace>
  <inkml:trace contextRef="#ctx0" brushRef="#br0" timeOffset="207829.78">18064 14720 80,'0'0'193,"-1"-9"-15,1 9-14,0 0-22,0-10-8,0 10-17,0 0-12,0 0-13,0 0-10,0 0-4,0 0-8,0 0-1,0 0-6,20 12 2,-14-3 6,2 1 6,5 3-1,-4 0-10,4 4-6,3 3-5,0 1-4,-1 4-6,2 1-7,0-1-2,0 1-1,-4 1-4,-2 0-4,2 1-2,-1 0-3,-4-2-6,1 3-11,-1-5-10,0 2-12,1-1-3,-6-8-7,3 3-11,-4-3-16,2 1-25,-3-3-14,1-2-11,0-1-31,-2 0-29,-2 0-108,-1-7-295,-1 1 130</inkml:trace>
  <inkml:trace contextRef="#ctx0" brushRef="#br0" timeOffset="208130.6487">18098 14689 1,'7'-6'131,"-1"2"-2,2-1-12,1-1-17,-3 2-9,2 2-4,-1-2-10,3 0-9,-3 0 1,3-1-12,-2 3-10,2-3 3,2 1-7,-2-2-7,0 3-3,3-2-17,-3 1-11,2-2-13,-1 1-21,-2 0-15,3 0-9,-4-1-30,0 1-74,-3 5-170,-5 0 76</inkml:trace>
  <inkml:trace contextRef="#ctx0" brushRef="#br0" timeOffset="208839.0711">18385 14999 19,'0'0'168,"3"-9"-14,0 5-11,-3 4-4,9-9-11,-5 5-17,6-4-4,-1 4-12,-1-1-8,1 0-9,-1-1-9,0 2-1,0 2-6,2 0-8,-2-2-3,2 1-2,-1 1 3,2 0-10,0 1-7,1-1-1,-5 1-2,3 1-6,3 1 2,-2 2-7,2-2 2,-3 2-6,3 0-1,0 1 1,-3 2-1,0-2-5,2 4 4,-3-1-5,1 0 0,0 1-3,-3 2 0,-2-2 0,-1 1-2,-3 0 3,4 3-1,-6 0-3,-1-2 1,0 2-3,-2 0 2,-4 1-2,0 3 0,4-8 0,-4 2 1,0-1-6,0 0 3,-3-1 1,3-1-1,-2 0 2,1-2-4,2-1 4,0-1 0,1-1-6,6-2 3,-12 3-4,12-3 3,0 0-4,-9-8 4,9 8-2,0 0-1,5-17 2,0 11-2,4-2 5,-1 1 1,1 0-3,4-3-1,0 3 1,4-3-1,-2 2 1,4-1 3,-3 1-2,2 4 0,-2 1 1,3 2 3,-9-1-4,7 1 0,-5 2-1,1 2 1,-1 0-1,-1 1 2,1 2 8,-3 1-8,-2-1 4,1 0 3,-2 3-1,-1-1 3,-2 3 2,0-1 1,-3 3 0,-2-1-3,0 7 2,-5-2 1,2-2-4,-2 2-1,-2 0 2,-2 1-3,0-3 4,-4 5-1,2-4-3,-4 4 0,-2-1-1,5-4-1,-6 2-3,3-5 7,-5 4-21,-2-3-16,6-4-16,0 2-16,-6-1-32,8-2-25,-1-3-29,-2 1-133,-1-2-302,0-3 134</inkml:trace>
  <inkml:trace contextRef="#ctx0" brushRef="#br0" timeOffset="209870.1679">21722 15650 73,'0'0'132,"0"0"-3,-20 11-3,15-6-3,0 0-11,-3 0-9,0 2-12,2-1-8,-1 0 3,4 1-10,-4 2-9,1-2-8,1 2-3,0 1-1,3-3-10,-2 3-4,-2-1-7,2 3-2,2-3-1,1 2-1,-1 0 0,2 1-5,-1-2-12,2 2 7,1-2-5,0-1-2,2 2-8,0 0 5,3-1 3,-1-1-4,1-1-1,2-3 0,3 0-4,-1 2-2,1-3 3,0-3 2,1 1-6,5-1-1,-4-1 5,4-3 4,1 0-12,-1-1 11,0-1-4,-5 2 3,3-1-4,-3 1 0,-1-4-4,-2 2 3,0 0 2,-1 2-1,-1 0 0,-3-3 1,-1 1 0,1-1-2,1-1-1,-5-3 1,4 2 1,-3-2-5,-1-1 2,-1 1 8,0-5-8,-1 2 5,1-3-5,-4-1 2,1 2 3,2-4-3,-5 2 4,1 0-2,0 2-2,-1 2-2,-1-2 8,-1 5-3,0 3-5,-1 1 5,-1 0-2,0 3 0,-2 2-4,0 2 3,0 2 0,1 2-10,-3-1-8,-2 4-14,1 1-20,2 0-18,2-3-21,-1 3-21,3-4-17,-1 2-106,-1 0-253,3-3 113</inkml:trace>
  <inkml:trace contextRef="#ctx0" brushRef="#br0" timeOffset="212577.9113">27112 16008 53,'0'0'166,"0"0"-14,0 0-15,0 0-9,-5-8-21,5 8-10,0 0-1,0 0-10,0 0-15,0 0-5,0 0-6,0 0 17,0 0-13,0 0-2,-4 29-8,-1-17-2,-4 3 2,0 4-10,-4 5 1,-1-1-6,0 5-18,-3-3-3,0 0-2,-1 3-5,-2 0 0,2-3-4,-3 2-12,2-2-13,2 0-12,0 0-18,0-3-21,3 0-13,0-1-8,2-7-15,2 0-14,2-5-86,-1 3-222,2-4 99</inkml:trace>
  <inkml:trace contextRef="#ctx0" brushRef="#br0" timeOffset="213009.1311">26816 16170 94,'0'0'174,"-8"9"-13,4-7-17,4-2-20,-5 8-10,5-8-14,-2 5-8,2-5-7,0 0 6,1 12-21,-1-12 6,5 5 4,-5-5-4,9 7-6,-4-2-12,5-1-3,-2 1-6,0 0-4,3 3-3,-2 1 0,1 1-4,2-3-4,-1 8-3,1-3-3,-2 1-5,0 0 0,-1 3-4,1-3 1,2 1-3,-3 1-2,1-2-5,-1 1 5,0 1-7,-2-6-7,1 2-7,1-2-13,0-1-5,0-1-15,0 1-2,-1-3-25,1 0-14,0 0-21,0-2-23,1-1-28,-4-2-94,-6 0-266,14-5 118</inkml:trace>
  <inkml:trace contextRef="#ctx0" brushRef="#br0" timeOffset="214097.7852">22006 11837 112,'0'0'156,"0"0"-8,-18 13-10,18-13-17,-4 8-1,4-8-19,-1 7-4,1-7-4,0 0-11,3 10-6,1-5 3,0 0 3,2-1-9,3 4-3,0-1 0,3-2-6,-1 2-6,4 2-8,0-1-3,2 1-4,-1-1-2,5-1-3,-2 0-4,2 2-3,4 1-7,2 0 0,-9-3-4,1 1 2,0-3-5,-1 3-11,0-1-6,1 0-3,-5-1-6,-1-1-8,0-1-3,-3 0-10,0 0-12,-2-1-6,-2 2-11,-1 0-20,0-3-24,2 1-26,-7-3-138,5 4-289,-5-4 129</inkml:trace>
  <inkml:trace contextRef="#ctx0" brushRef="#br0" timeOffset="214458.362">22501 11680 33,'0'0'189,"0"0"-9,0 0-14,-9 8-8,9-8-12,-4 5-8,4-5-15,-7 12-6,4-3-4,-1-1-5,0 4-9,-1 2-8,0 3-1,-1 0-9,-1 7-4,-1 0-7,-1 1-9,-2 7-2,-1-3-2,-1 2-8,-1 1-3,-5 10-9,3-12 0,-6 13-3,4-1-3,1-8-3,-2 9-2,4-9-12,-1 8-9,1-9-14,1-4-16,0 3-15,1-3-18,2 2-5,-1-4-24,3 0-14,-1-3-18,4-5-18,2 0-167,-2-5-330,2-3 146</inkml:trace>
  <inkml:trace contextRef="#ctx0" brushRef="#br0" timeOffset="215918.6321">19214 18134 4,'0'0'145,"0"0"8,0 0-9,0 0 1,0 0-17,0 0-9,0 0-6,0 0-17,0 0-6,0 0-14,0 0-3,0 0-5,0 0-6,0 0-8,0 0-2,0 0-6,0 0 2,0 0-6,0 0 4,0 0-5,0 0-4,0 0-1,0 0-4,0 0 1,0 0-7,0 0 1,54-35-1,-29 24-4,-2-2-2,4-3-4,8-1-6,9-6 6,-9 6 0,11-11-6,-11 12 6,10-6-4,-10 5-2,-3 7 1,-2-4-1,-1 6-4,-3-2-1,-8 6-2,-4 3 2,-1 1 1,-3 1-6,-1 4 9,-2 2-9,-2-4 4,-2 8 1,0 1-3,-6 3 1,2 4 2,-6 1-4,7-20 1,-22 48 4,8-24-9,-2 2 4,1 2-2,-2-6-1,1 4 2,2-4-1,14-22 0,-26 32-2,10-13 1,16-19 3,-27 31-6,9-12 6,18-19-8,-29 35 4,11-13 2,1-1 5,17-21-2,-31 36 7,16-14 1,0 0-4,-3-1 2,2 2 2,3 0-5,13-23-2,-17 33 0,17-33 2,-17 35-1,17-35 1,-9 28-6,9-28 2,0 0-2,-5 35 1,5-35 3,0 0 1,0 0-5,0 0 4,0 0-6,5 37 3,-5-37 0,0 0 5,0 0-6,0 0 3,0 0 2,0 0 2,0 0 3,0 0 1,91-42-3,-66 27 1,-1 3 1,2-5-5,3 2 2,1-1 4,-2-2-4,2 5 2,0-1-1,1 2 0,0-4-1,-2 4-3,0 1 3,-2 0-1,3-3 1,-5 4-2,-25 10-4,45-16-7,-45 16-10,38-16-1,-38 16 0,35-10-18,-35 10-7,24-8-10,-24 8-13,0 0-15,34-5-32,-34 5-18,0 0-35,0 0-107,0 0-295,0 0 131</inkml:trace>
  <inkml:trace contextRef="#ctx0" brushRef="#br0" timeOffset="218010.1743">29093 12589 107,'-4'-5'146,"4"5"-10,-6-3-5,6 3-10,-7-5-7,7 5-6,-4-5-6,4 5-8,0 0-5,-7-7-11,7 7 6,-4-4-3,4 4-10,0 0 1,-6-4-5,6 4-4,0 0-8,0 0-4,-11 0-8,11 0-3,-11 4-2,3 0-4,0 3 3,-3 0-1,-2 4-2,-1 0 0,-9 6-6,0 0 1,-2 4 2,-2 1-9,2 1 0,-1 1-1,-1 0 2,1 3-5,3-5-3,3 2-7,1 2 5,2 1-3,6-3 1,-1 0-5,6 1-1,-1 1 2,3-1 0,3 1-4,1-1 1,3-6-5,1 5 3,2 0-1,4-7-1,-3 0-6,5 4-5,2-6-1,2-1-8,5 2-4,4-5-2,3-4 2,2 3-8,0-4 1,2-5-3,1-2 3,-1-3-13,0 0 19,1-4-7,-1-1 4,0-1 3,-3 0 2,1-2 5,-2-2-7,-1-1 7,0 1 4,-3 1 7,-1-3-4,-9 4 2,-1 3 9,-3 0 11,-4 5 0,-2-5-2,1 3 18,-3 1 5,-2 5-4,1-10-6,-1 10 2,0 0-7,-7-11-2,7 11 1,-7-3 7,7 3-9,0 0-3,-16 0 2,16 0-3,-10 0 1,10 0-3,-10 5 0,3-2-2,-1 4 2,1-2-4,2 4 1,-1 1 0,-1 0 4,2 2-12,0 0 6,1-2 1,2 1-3,0 0-8,2 0-10,0-1-2,0 0-9,4 1-2,0-3 0,1-3-5,0 0 3,4-2-2,-1-1 16,-8-2-12,20-2-2,-8-1 6,-1 2 5,0-7-1,-1 3 3,0-2-4,0 1 7,-6-1 0,3-3-5,-4-2 11,-1 3 4,-2-4 1,-2 1 11,1-1 12,-7-1-4,1-2 1,-2 1-5,0 1 8,2 1 7,-1 3 1,4-1-4,-4 0 3,3 3-4,3-1 4,-1 0-6,1 0 0,4-1-4,1 4-1,3-5-3,1 4-3,4-3 3,1 1-5,4 1-1,0 1-1,2 2-4,2-1 8,-1 2-5,0 0 0,-1 3 2,2-1-1,-4 2-2,-3 0 3,4 0-2,-4 3 0,-2 1-1,0 2 2,-4 1-3,0 1 4,-2 3 2,1 4 8,-4 1-2,-1 4-1,0 6-1,-3 1 4,-3 3-1,1 1-7,-3 2 3,-2 1 2,4 1-3,-3 0-1,-2 9 2,6-8-1,0-4-4,-3 1-1,6 2 4,-1-5-6,1-2-2,1 1 2,0 0 1,-1 0-3,1-3 5,-2-1-2,2-6 0,-2 0-2,1 0 0,-1-4 4,1-3-5,-2 2 0,-1-1-8,-2-4-3,3 0-14,0-1-10,-4-1-14,4-1-13,-4-2-17,3 1-25,4-5-19,-8 4-28,8-4-117,-13-1-291,13 1 129</inkml:trace>
  <inkml:trace contextRef="#ctx0" brushRef="#br0" timeOffset="218366.0766">29668 12845 12,'10'-5'122,"-2"2"-3,1-1 2,1 1-3,1 3-14,-4-2-3,5 4-7,-2-2-13,-1 3-2,0 2-2,1 1-2,0 0-12,-2 3-2,2-1-11,-3 3-1,2 4-4,0-5 3,0 5-9,-1 1 1,0 1 0,-1 0 7,0 3-9,-4-2-6,4 5 0,-6-3-2,-1-1-5,-1 0-3,-6-1 1,1 2-2,-8 2 0,-1 0 0,-2-2-2,0-1-2,-4-2-5,-1 0 7,-1-3-13,1 2-6,-3-5-7,7 0-25,-1-1-14,0-5-33,2 1-7,-2 0-23,1-3-26,0-1-104,-1-2-258,3 0 115</inkml:trace>
  <inkml:trace contextRef="#ctx0" brushRef="#br0" timeOffset="220529.0551">30057 12495 16,'0'0'144,"0"0"-5,0 0-15,0 0-11,0 0-10,-10 0-19,10 0-5,0 0-4,0 0 5,0 0-10,-1 9-4,1-9 4,-2 12 1,2-5 3,-2 3-6,2 4-3,0 1-2,0 2 9,0 0-14,-6 3-5,3 3 3,2 4-8,-5-3-5,1 2-5,-1 2-1,0 0-5,-2 1 0,1 3-2,1-6-3,-1 4-4,-2-1-1,4-1-3,1-1 1,1 2-3,3-2-5,3-2 1,-1-7-1,0 2-7,2-1 4,4 4-3,-1-6 2,1-1 0,3 0 0,3-3-5,-1-1 0,1 0 3,2-3-4,2-1 2,-1 0-1,2-6-2,3 0 3,5-1-1,-5-2 0,-1-3-2,4-2 3,-4-1-5,0 0-6,4-3-2,2-1 1,-2 0-9,-8 0 1,1 0 0,-1-1-1,2-5-1,-5 2-3,4-6 2,-7 8 2,-2 0 3,-2 1-2,-3 2 3,-2-2 5,1 2-6,0 0 6,-7-1-5,2 2 3,0 3 5,0-1 0,2 7 2,-9-10 2,7 4 1,2 6 1,-10-5-7,4 4 0,6 1 0,-9-3 8,9 3-4,-10 0-2,10 0-2,0 0 8,-14 7 1,9-4-6,0 2 5,1 1 6,0 2 4,-3 1-2,0 1-3,2 2 7,1 0-11,-2-2 14,2 3-12,-2 3 1,2 0 3,-1-2-2,3-1 2,0-1-2,2 1 1,-2-1-5,2-2-3,0 0 4,2-3 0,-2 0-1,0-7-4,5 10-1,1-6 5,-1-3-2,-5-1 1,13 0 1,-13 0 2,17-4-1,-7 0-2,-1-2 0,2-1 0,1-1-3,-3 1 6,1-3-5,0 3 1,-1-3-2,-1 2 1,2-1 2,-4 2 0,1 0-2,-3 1 6,1 2 5,-5 4 1,7-7-2,-7 7-4,3-6 2,-3 6-3,0 0 0,6-4-1,-6 4-2,0 0 1,0 0 1,0 0-10,0 0 10,9 9-3,-9-9-1,6 5 1,-6-5 1,8 8-3,-6-4 5,-2-4-5,6 8 5,-1-4-1,-5-4-6,8 5 3,-2-1 3,-2-1 0,-4-3 0,9 5-1,-3-4 0,-6-1 0,13 0-1,-13 0-3,13-3 1,-5 0-3,2-4-2,-2 0-2,1 0-2,3 0 6,-1-1-1,0-1 6,-2 4-8,2-3-1,-2 1 8,-1-2 0,0 4 5,-3 0 4,1-2 1,-1 4 1,-1-1-7,-4 4-3,7-5 3,-7 5-5,0 0 4,0 0 0,0 0 2,11 6-4,-11-6 5,2 8-2,-2-8 0,0 10 1,0-10-2,2 14-2,-2-7-4,0 1 5,2 1 2,-1-1 0,1-1-4,3 3-2,-3-3 2,3-1 1,-3 2-1,2-3-1,0-1-8,-4-4 5,7 8-6,-1-5 4,-6-3 3,13 2-2,-5-2-9,4-2 3,-3-1 0,0-1-1,2 0 0,2 0 4,-4-3-3,1 2 5,-1 0-2,-1 1-1,-3-4 4,6 3 2,-7 0 8,1-2 4,-1 3 6,3-1-1,-2 0-3,-5 5 5,7-7-1,-5 2-2,-2 5-3,0 0 0,6-5-1,-6 5-1,0 0 1,7-2-4,-7 2 1,0 0-2,12 4 2,-12-4 4,8 5-10,-8-5 1,9 6 3,-4-2-1,2-2 3,-2 4-5,1-2 0,0-2-3,-1 2-2,4 2-3,-4-1-2,3-3-1,1 3-2,3-2-2,-1-1 0,3-2 5,-1 2-19,5-4 3,0 2-5,4 2 2,8-5-6,-3 1 7,2-2 0,5-1 1,-5 0-3,4 0 13,-3-1-4,-3-1 4,-6 3 2,-2 2-1,1-3-2,-9 1 3,3 1 8,-5-1 4,0 0 10,-1 2 12,-2-1 11,-6 3-3,4-8 0,-4 8-5,0-8 1,0 8-1,0 0 0,-6-15-14,6 15 7,-8-8-1,2 2 3,1 4-4,5 2-2,-9-6 2,4 3 6,5 3 1,-8-5-2,8 5-7,-7-4 0,7 4-3,0 0 0,0 0-4,-13 4 1,13-4-3,-10 8 5,6-1-1,0 0-2,-1 1-3,-1 1 4,-2 0-1,6 2 4,-2-3-9,-1 1 3,5-2 0,-4 0-1,4 1-3,0-8-1,0 10 1,0-10-1,6 12 6,-6-12-4,7 4 2,-1-3-1,-6-1-1,15-3-3,-7 1 0,2-1-1,-1-1 2,2 0 5,0-2-8,-2 3 7,0-2-4,-1 1 2,0-1-1,1 1 1,-3 0-2,-1 0 2,2 1-1,0 1-2,-7 2 1,10-8-1,-5 4 4,4 3 2,-2-2-6,0 0 0,-1 1 1,6-1 3,-3 1-1,1 1 0,0-2-2,-1 0-2,2 0 2,1 2 2,-1 1-2,-1 0-1,0 1-1,1 1 2,-5 1-4,2-2 1,-4 2 2,3 2-1,-1-2-1,-1 4 2,-1-2-2,1 2 15,0-2-6,-1 0-8,0 4-12,-2-3-12,1 0-5,3-2-1,-6-4-8,6 11-1,-4-9-11,-2-2-2,4 8-1,-4-8 7,5 4 13,-5-4-6,0 0 10,0 0-8,0 0 9,0 0 4,0 0 2,0 0 0,10-12 8,-10 12 4,0-9 1,0 9-4,3-9 8,1-2 5,1 2-1,0 0 4,1 0-4,3-4 7,5 1 7,-1 1-1,3-1 6,-1-1 1,8-4 2,-2 4 1,4-4 4,-8 6-2,3 0-4,2-4-2,3 1 9,-2 1-13,-5 2 1,0 3 4,6-4-23,-9 4-20,2 0-9,1-1-14,-7 3-17,2-1-19,-1 0-24,-1 1-105,1-1-234,-4-1 103</inkml:trace>
  <inkml:trace contextRef="#ctx0" brushRef="#br0" timeOffset="221426.2792">29260 14209 109,'-1'-8'203,"1"8"-11,0 0-14,0 0-17,0 0-15,0 0-12,0 0-16,0 0-8,0 0-7,0 0-2,0 0 0,0 0-6,-8 22-11,3-12-7,0 1-8,-3 5-4,1 1-5,-6 6-10,1 0-2,-1 1-6,-1 1-3,1-1-7,-3 2 0,3-1 0,1 1-5,1 1-4,4-2-8,-2-1-15,1 2-14,3-6-14,0-2-11,1-1-19,2 0-1,-2-2-12,1-1-24,2-1-22,0-3-8,1-1-9,-2 1-22,1-3-103,1-7-280,-5 8 125</inkml:trace>
  <inkml:trace contextRef="#ctx0" brushRef="#br0" timeOffset="221838.3671">29287 14224 6,'0'0'169,"4"-5"-15,-4 5-17,0 0-11,0 0-18,0 0-6,0 0-15,9 10-3,-9-10-8,6 10 6,1-4-8,-1 0-4,0 4-3,2-1-6,2 3-3,-1 0-7,3 1-7,-1 1-2,2 0-5,0 2-4,-2-2 0,0 3-3,1-4-7,-3 4-4,-1-1 3,3-2 3,-3 1-8,0-6-4,-1 1-2,0-3-2,-2 2 1,0-4-1,-2 2-1,0 0 3,0-3 16,-3-4-21,4 7-3,-4-7 4,0 0-4,7 3 5,-7-3-3,0 0 0,0 0 2,0 0 6,6-17-12,-6 10 2,1-2 2,0-4-6,4 0 7,-2-4-1,5 1-2,-2 1 2,0-2-3,1 4 1,1-2 2,1 1-4,0 0-2,0 6 4,-3-2-3,2 1-3,-2 0-4,1 1-10,1 2-9,-3 0-12,3 1-17,-2 3-20,-1-2-13,3 1-16,-1 0-12,1 1-30,-8 2-81,8-2-245,-8 2 109</inkml:trace>
  <inkml:trace contextRef="#ctx0" brushRef="#br0" timeOffset="222567.9164">30008 14282 45,'0'0'168,"0"0"-7,0 0-14,0 0-9,0 0-21,-25-5-8,25 5-14,-6 2-8,0 2-9,2 0-7,-4 1-7,3 4-6,-4-1-5,0 1-10,0 2-3,2 5-5,-2-7-7,4 2 3,-1 1-8,-1 2 3,3-2-4,-1 0-3,-1 2-11,3-4 1,1 1-10,0-1-7,2-4-7,-4 1 8,4-7-7,4 10 5,-4-10-2,2 6 9,-2-6 1,0 0-2,7 0-3,-7 0 4,0 0 1,14-9-4,-8 6 1,1-4 9,1 1 0,2-3 3,-4 1-1,3-2 4,-1 1 7,1-1 2,-1 0-3,-1 1 5,3 1-3,-2-1 7,0 0-5,-1 0 2,3 1 2,-2-1 0,1 2 3,1 0 5,-2 0-3,1 1 3,1 0-2,-5 1-2,3 1 1,-3 0-7,1 3-2,1-3 3,-7 4-4,11-4-4,-11 4-2,9-1-1,-9 1 1,10 4-1,-10-4-5,9 6 1,-5-2-3,-2 1 3,0 1 1,1 1-3,-2 3 3,2 0-3,-3-3 0,2 2 1,-2 1-5,-2-2-4,2 3-8,0-11-5,0 12-5,-2-5 0,2-7-9,0 11 0,0-11-1,-1 10 5,1-10-1,-1 6 13,1-6-7,0 0 0,0 0 2,0 0 4,0 0-2,0 0 4,0 0 4,0 0 3,0 0 2,0 0 5,0-27-9,1 19 0,4 0 10,0-1-8,0 0 5,1-2-2,0 3 3,3-3 4,1 2 9,-1-4 7,-1 6 1,2-2-1,1 1-4,-3 0 3,2 1-1,-1 2-7,-1-2 5,1 2-6,-1 2 11,0-1-13,-1 3 0,0-1-2,-7 2 0,12 3-5,-12-3 3,10 4-1,-5-1 1,-1 0 7,1 4-9,-5-7-1,1 12 1,-1-3 2,-1-1 0,-4 2-10,3 1-11,-4-2-13,3 2-17,-1 0-13,-1-1-11,1-1-19,0 2-24,-1-2-23,0 0-26,0 0-100,1-2-282,0-2 125</inkml:trace>
  <inkml:trace contextRef="#ctx0" brushRef="#br0" timeOffset="224922.5728">30617 14207 4,'4'-6'131,"1"2"7,-5 4-3,7-9-5,-5 4-4,-2 5 1,4-7-4,-4 7-3,0 0 12,0-8-3,0 8-6,0 0-15,4-5-6,-4 5-12,0 0-14,0 0-3,0 0-11,0 0-6,0 0-5,0 0-3,0 0-9,0 0-3,0 0 2,-6 25-10,0-15-3,1 1 2,-4 6-5,0 0-1,0-2-4,2-1-1,3 3-3,-5-1 0,6 0-3,-1 2-2,-1-1 0,4-5-2,2 3-2,1-3-9,5 4-7,-3-5-2,6-1-5,-1-3-4,9 1-11,-2-4 3,4 4-2,-2-7 5,4 1-13,7-6 4,-6 1-4,4-1 4,-9-2-2,2-2 8,-1 0-3,0-1 5,-2-3 3,0 3 11,-3 0 1,-6 1 0,-1-2 16,1 0 3,-4 5 8,-2-1-2,2 0-1,-4 6-1,-2-11-3,2 11 5,-6-8-6,0 5 2,6 3 3,-13-3-3,13 3-2,-18 1 2,9 0 0,-1 2-4,0-2-1,1 2 0,0 2 1,0 0 4,0 1-4,0 1 0,3 2 1,-1-1 4,-1 0-5,2 3 2,0-1-4,3-1 4,-3 2-6,6 0 3,-5-1-1,4 1-2,1 1-9,1-4-2,4-1-2,-3 0 5,2-3-4,-4-4 3,11 7-2,-4-7 5,5 2-4,-1-4 4,1 0-1,1-3 4,-1 0 0,2-3 5,-1-1-1,-1 0 6,1-2 4,-2 4 3,-3-3-4,3 1 10,-7 2 3,1-2 6,2 3 1,-3 1 1,-1 1 1,1-2-3,-4 6-19,6-7 1,-6 7-7,7-4 2,-7 4-2,7-3 1,-7 3 0,0 0-1,9-1 3,-9 1-4,9 5 0,-3-3-3,0 2 5,-6-4-1,10 9-1,-7-6-1,1 1 2,0 1 1,-4-5-3,3 11 0,-1-6 1,1 1 4,-3-6-4,0 10 0,0-10 1,0 0-2,-3 12-1,3-12 0,3 6 0,-3-6-9,0 0 4,0 0-12,0 0-5,0 0-7,0 0-8,0 0-2,0 0-6,0 0-4,0 0-5,15-16 3,-9 9-6,4 0 5,-3-3 0,1 3 14,3-3-9,-3 3 11,1 0 5,-1 1 8,-3-1 6,2 3 11,-3 1-4,-4 3 5,7-8 0,-7 8 1,6-6-2,-6 6 3,0 0 4,0 0-6,0 0 0,0 0 8,0 0-6,0 0 12,12 11-4,-12-11 12,0 6 5,0-6-8,0 0 3,2 12-5,-2-7-1,0-5 3,0 9-6,0-9-4,5 7 8,-3-2-4,2 0-6,1 0 4,-1 0 0,1-2-1,2 1-10,-3-1 0,1 1 0,3 0-6,-3-3-2,4 2 2,-2-3-5,2 2 10,-3-2-1,-6 0 6,18 0-2,-11 0 0,5-2-1,-6-1-2,1 2 0,0-2 1,2-2 9,-5 2-3,5-3-6,-4 1 2,4-2-1,-2-1 3,-1 2-2,-1-5 5,1 5 3,2-2 16,-2 2 0,-4-1-1,3 0-1,-3 4 4,2-2 1,-4 5 1,4-8-2,-4 8-5,3-7-5,-3 7 7,0 0-6,0 0-4,0 0 6,0 0-4,0 0 1,0 0-1,0 0-2,-9 21-5,7-14 2,0 0 0,-1 2-1,-1 0-2,2-2-2,0 0 1,0 0-1,2-7 3,0 16-6,0-10 1,0-6 4,0 11-3,0-11 1,4 10-1,-4-7 0,0-3-3,6 5 0,-6-5-12,13-1 5,-1 0 6,-1-3-5,0 0-5,3 0-1,-3-1 8,5-3 0,-3 4 0,-1-2-5,-1-1 2,-2-1 5,3 3-3,-2-2 6,-3 1-4,-1 2 1,0-1-3,-2 1 8,-4 4 7,5-7 3,-5 7 0,6-6 3,-6 6-2,4-4-1,-4 4 0,0 0-11,0 0 3,0 0 1,0 0 2,0 0-2,0 0-2,0 0 1,0 0 0,0 0-1,0 0-1,0 0 4,0 0-7,10 12 3,-10-12-2,4 6 0,-4-6 2,5 9 5,-5-9-11,4 8-2,0-6-9,-3 4-3,-1-6-1,6 3 2,-6-3 2,8 7-5,-8-7 2,6 3-3,-6-3-3,9 0 1,-9 0 2,0 0 5,16-2-5,-16 2 19,9-6-12,-3 2 1,-2 1 2,1-2-2,0 1 10,2 0-11,-3-2 9,0 1 0,-4 5 5,7-8 4,-3 4 5,-4 4 5,6-7-5,-6 7 1,4-5-5,-4 5 7,0 0-7,0 0 3,7-2-5,-7 2-1,0 0 7,0 0-6,0 0 0,0 0 0,0 0 11,0 0-16,8 12 0,-8-12-1,4 4-7,-4-4 4,8 5 5,-8-5-8,7 3 3,-1-3 4,-6 0 0,12 3-7,-6 0 4,1-3-9,2 1-5,-9-1 1,18 0 15,-9 0-3,-9 0-7,14-1 0,-6 1 4,-3-3 0,-5 3 6,13-3-17,-6 2-5,-7 1 3,13-6-7,-4 3-4,-2 1 14,2-4-2,-2 1 8,1 1-10,-2 2 11,0-3 1,-1 0-3,-5 5 3,8-5 9,-8 5 0,5-5 3,-5 5 8,0 0-2,3-5-8,-3 5 9,0 0 0,0 0-13,0 0 6,0 0 12,0 0-15,0 0 5,0 0 3,0 0 1,0 0-2,-14 21-5,14-21 1,2 8-9,-2-8 6,0 0 1,2 10-2,-2-10-5,5 7-9,-5-7 9,9 5-10,-9-5 2,9 2 0,-9-2 0,13-2 7,-13 2-6,16-3-3,-7 1 2,-3-1 8,2 2 1,1-4 3,-3 4 6,1-3 6,-7 4 16,9-2 8,-9 2 6,7-4 1,-7 4-1,0 0-3,7-1-8,-7 1-6,0 0 4,0 0 1,0 0-6,6-3-1,-6 3-6,0 0-1,0 0-6,0 0 6,14 3 6,-14-3-9,9 0 4,-9 0 0,11 1-1,-11-1-2,13 1-1,-6-2-5,2 0-12,-9 1-4,18 0-6,-7 0-5,1-4 1,-1 2-6,-1 0 0,0-1 12,1-1-14,3 2-1,-1-4 4,-2 0 9,3-2-1,-1-1-8,3-3 12,-3 2 0,3-5 5,-2 1-6,-2 0 21,1-8 16,-5 5 16,-4 0 9,0 0 8,0-2 4,-1 1 0,-4 0-5,-1 0 3,-2 3-11,0 2-3,0 3-11,0-1 4,2 2-4,0 1 0,0 2-4,-1-1-3,1-1-1,2 8-8,-4-10 3,4 10-8,-3-7-4,3 7-2,0 0-10,-2-9-3,2 9 13,0 0-10,0 0 4,0 0 2,0 0-2,0 0-1,0 0 2,5 29-9,-5-20 8,-3 4 3,3 0-5,-7 4 1,3 0 6,2 1-6,-3-1 4,1-1 1,1 1-7,1-1-8,4-1-10,-2-3-10,1-1-16,1 1-6,0-2-15,2-1-8,-1-1-19,3-1-19,0-2-76,-2 0-209,0-3 94</inkml:trace>
  <inkml:trace contextRef="#ctx0" brushRef="#br0" timeOffset="225167.9313">32388 14083 53,'9'-4'164,"0"-1"-10,0 2-12,1-3-8,-1 3-9,3 0-15,-3-1-10,0 0-10,5 0-5,-3 1-12,2 1-9,-2-2-3,3 0-11,-3 0-25,0 2-5,3 0-26,4-3-1,0 2-40,1 1-34,-19 2-35,0 0-84,0 0-214,55-12 94</inkml:trace>
  <inkml:trace contextRef="#ctx0" brushRef="#br0" timeOffset="225876.183">29518 14772 61,'7'-9'161,"-5"3"4,2 0-12,-1 2-9,-3 4-15,4-8-8,-4 8-15,0 0-6,0 0-2,0 0-5,0 0-3,0 0-6,-23 11-7,15-4-4,-1 4-5,0 1-5,0 2-4,3 4-5,-5 3 0,1 4-14,5 0-1,-1 1-4,1-1-7,1 2 0,-1 2-3,1-2-4,1 5 0,-1 2-4,2-5 0,-1 5 1,-1-2-4,2 2-3,-3-1 0,2 4 0,-3-3-2,-1 0 0,3-1-6,-3-1-9,0-1-6,0 0-21,-1-4-6,-1-3-8,-1 0-3,2 1-4,1-8-18,-1 1-1,-2-2-17,5-2-10,-1-2-7,-1-4-16,2-2-10,-3-2-96,3-2-248,5-2 111</inkml:trace>
  <inkml:trace contextRef="#ctx0" brushRef="#br0" timeOffset="226849.9776">29152 15468 104,'-3'-6'144,"1"1"-7,2 5-9,-4-11-6,4 11-25,-4-8-5,4 8-11,0-9-7,0 9-4,2-10-2,2 3-6,0 3 0,0-2-5,5-1-5,1 0-6,0-1-1,4 0-5,2-1-7,3 1 8,-1 3-18,8-7-4,1 2 5,-7 2-4,6-1 1,0 1-5,2-1 1,-4 1-6,-2 4 3,6-2-6,-6 3-1,-3-1 1,8 0 4,1 0-4,-6-1 3,-1 3-10,0-2 3,-2 4 1,-2-5-4,-5 5 1,0 0-2,-12 0-1,17-2 4,-17 2 1,7 5 2,-7-5 2,0 0 1,0 0-5,0 0-7,-19 17 5,11-12 12,1 0-12,-1-1 1,-2 3 0,1-2 5,1 0 0,-1 2-1,9-7 1,-10 9-2,6-4-7,4-5 4,-7 8-2,7-8-4,0 0 4,0 12 1,0-12-8,0 0-7,0 0 4,15 8 0,-15-8-2,15-1 5,-15 1-3,17-7 1,-7 4 4,-1 1 1,-9 2 7,14-7-2,-6 2-8,-1 1 2,-7 4-8,8-9 16,-8 9 1,11-9-9,-5 5 5,-6 4-4,6-7 5,-6 7-4,9-5 8,-9 5-6,7-5 2,-7 5 0,11-3-9,-11 3 7,0 0 8,17 2-10,-17-2 2,14 0 3,-14 0-1,16 3-4,-8 0 7,-8-3-4,14 6-5,-6 0-9,-1-4-7,0 3-7,-7-5-4,10 7-1,-6-2 1,-4-5-2,5 7-5,-5-7 6,5 10-1,-5-10 0,0 0 2,0 12-9,0-12 2,0 0 1,0 0 0,2 9 7,-2-9 5,0 0-4,0 0 1,0 0-10,0 0 10,0 0 0,18-17 0,-10 11 0,2 0 12,-3-1-11,0 0 8,4-1 10,-5-1 6,3 4 12,-9 5 6,12-10 12,-9 6 4,3 0 10,-6 4-8,6-6-2,-6 6-4,0 0-6,5-1-4,-5 1 2,0 0 3,0 0 8,0 0 6,0 0-12,4 13-1,-4-13-8,0 0 1,0 0-1,0 17 0,0-17 1,0 10-6,0-3-3,2 0 7,-2 0-3,0-7-1,0 12-1,4-6-5,-4 4 2,3-5-2,0 2-1,1 2 1,-2-2 3,1 2-5,1-2-3,1-1 6,0-1-2,3-1 3,1 2-7,0 1 0,1-3-1,2-1 3,-1-3-1,3 0-1,-2 0-4,8-3 4,-2-1-11,-3-6-6,2 3 11,-2 0 5,1-3-6,-3 0 5,-2-2 0,1 0 1,-1-1 0,-3 2 6,0 1-9,-4 1 2,0-3 8,-1 0-2,-1 2-6,0 1 16,-2 3 3,0 6-9,-7-12 0,3 7 6,4 5-7,-9-6 6,4 4-1,5 2-3,-11-1-1,11 1-4,-13 2 2,13-2-7,-14 6 9,8 0-4,2-2 1,1 1 0,-1 1 5,-1 2-4,3-2-5,2-6 3,-1 15-2,1-9 0,2 2-6,-1-1-2,2 0 0,-1-1-10,2 3-5,3 0-12,-7-9-14,9 11 9,-3-5-23,2 0-13,-2-2-22,-1-1-18,3 1-68,-8-4-199,12 4 88</inkml:trace>
  <inkml:trace contextRef="#ctx0" brushRef="#br0" timeOffset="228439.156">30718 15534 76,'0'0'150,"0"0"-16,0 0-2,0 0-11,0 0-2,0 0-9,0 0-12,0 0 1,0 0-15,23-13-7,-16 5-13,3-1-5,2-5-3,-1 1-2,0-2-6,7-6-9,-7 6 0,5-5-6,-3 7-3,6-9-14,-4 0-7,3-2-9,1 3 6,-2 3-4,-3 2-7,-3 3 5,0-1-2,-2 4 4,0 2-2,-2 2-1,-1 0 3,-3 2-6,4 2 1,-7 2 2,7-3 6,-7 3-3,0 0-3,0 0-1,0 0-1,2 14 4,-2-14 0,-7 15 0,1-8 10,0 3-18,0 1 17,1-2-8,-1 3-3,2-3 1,-1 1-1,2 0 7,1-1-12,2 0-4,5-1 11,-3 0-9,3 1 8,3 0-3,-1 0 6,3-1-5,0 1 1,-1 0-8,1-1 9,3 3-4,-4 1 3,0-3 4,0 2-1,-3 1-4,-1-1 2,-3 1 1,0-1 2,-2 1-5,-4 0 1,-1-1 0,-1 3 5,-8 0 6,1 0-7,2-2-7,-5-2 3,-2 0-11,4-1 8,1-4-3,-3 2-8,5-2 1,-1-3 0,2-1-4,3-1 11,7 0-15,-14-3 13,9-2-15,5 5 8,-1-9-4,1 9 7,6-18-5,2 8-1,2-1 5,4-4 10,8 1-3,1-1 13,-4 5-21,0 0 0,-1 1 13,2 0 0,-2 2-5,1 2 4,-2 0 3,1-1-4,-5 1 3,-1 0 7,1 4-6,-2-6-2,1 1-1,1 2 0,-1 1 3,-1-1-1,-3-1-4,1 2 5,1-1 2,-2-1-4,-3 4 15,1-3-1,-6 4 2,10-4 9,-6 1-13,-4 3 6,0 0 0,0 0-2,9-1 1,-9 1 9,0 0-7,0 12-3,0-12 4,0 10-5,0-10 1,-4 15-2,4-9-1,0-6-5,0 13-1,0-6 7,2 1-15,0 1 2,0-4-7,-2-5-4,7 10-10,-2-5-8,-1-3-1,1 2-6,-5-4 1,13 5-4,-6-4-5,-7-1 6,13-1 2,-13 1 8,13-5 2,-5 1 0,-2 0-6,-1 0 16,3-2 6,-2 1 10,-2-1-3,1 0 10,-1 0 8,0 0 8,-4 6 4,5-11 15,-3 5 5,-2 6-1,2-8-5,-2 8-8,0-8 0,0 8-4,0 0-5,0 0-4,5-6-1,-5 6 1,0 0-5,0 0 7,0 0-11,0 0 1,0 0 4,0 0-1,2 21-7,-2-21 0,-2 14-5,2-6 7,0 5-17,-5-2 15,1 3-3,-3 1 4,1 3 6,-1 2-10,-3 2-2,-1 3-3,-3-1 1,1 2-5,0-1 5,-3-2 0,3 0 3,-3 4-6,3-1-2,-3 0 4,0 2-3,0-2 2,1-1 0,-1-1-4,1-1 2,0-2 11,2 0-13,-1-6 4,4 0 0,-2-1 2,5 1 3,-2-9-1,5 1-2,-2 1 1,2-2-3,0-3 4,4-3-9,0 0-8,0 0-5,0 0 0,0 0 5,0 0-7,8-25 10,1 12-2,1-2-12,4 3 15,4-5-11,-2 2 5,4-4 0,-4 4 4,6-4-3,-2 0 5,3 2-7,-1 0 3,5 0-10,0-1 7,-5-1-2,5-2 4,1 2-11,-2-1 1,0-1-2,-2 1 2,0-1-3,-3-2-1,4 1 2,-3 1 3,-4-3 5,4 1-2,-3 0 4,-2-1 4,-1 3 9,-5 6 4,-4-2 18,2 2 9,-4-2 2,-1 5 7,-2 5 1,-4 0 3,2 7-1,0-15-9,0 15-2,-4-10-1,4 10 0,-4-3-6,4 3-1,0 0-4,0 0 2,-14 11-9,14-11-11,-5 10-3,1-6-12,4-4-7,-4 13 3,3-6-5,1-1-1,0-6 4,0 15-1,0-7 3,0-8 0,1 9-4,1-2 4,0-1 11,2 1-12,0-1 16,-1 2 4,1 1-15,1-2 1,-2 0 4,1 2 3,0-2 5,-1 2-17,-1 1 21,0-2-2,-4 1 1,6 2 10,-4-2-13,-2 3 5,2-3-4,-2 1 3,2 1 5,-2-2 19,-1 0-6,3 1-20,-4-1 4,2 0 9,2-2-12,-3 0 11,1 0-7,2-7-2,-5 12-7,1-5 16,2-2-12,2-5-1,-3 12 1,-1-8 13,0 1-7,4-5-11,-7 10 2,2-5-2,0-1-3,1 3-18,-2-2-2,-3-1-12,5 2-21,-8-3-11,5 4-54,7-7-138,-18 2 61</inkml:trace>
  <inkml:trace contextRef="#ctx0" brushRef="#br0" timeOffset="229733.5104">28151 12010 30,'-8'19'131,"-2"6"-14,-1 1-12,1-1-11,-1-1-5,2 0-15,2 0-9,-1-6-10,3 0-9,1-1-16,-1 0-17,0-3-17,1-2-18,1-3-21,1 2-87,-1-4-142,-1-2 63</inkml:trace>
  <inkml:trace contextRef="#ctx0" brushRef="#br0" timeOffset="230138.2784">28175 11901 147,'0'0'169,"0"0"-15,0 0-12,0 0-5,7 9-7,-7-9-13,0 13-8,1-6-14,-1-7-4,1 17-4,4-7-8,0 1-9,1-1-3,4 5-6,0-3-7,0 1-3,3 2-7,1-1-7,2-1-3,0 0 0,4 4-5,-5-3-2,1-3-7,-2 0 2,1 0-4,-4-4 1,-1 0-7,-1 2 5,-3-3-4,-1-4-2,1 2 0,-3-1 4,-3-3-3,6 5-2,-6-5 2,0 0-4,0 0-3,0 0 4,0 0-3,0 0 1,-3-26-2,2 15 1,1 0-7,-2-5-16,5 1-14,0-3-14,-1-1 2,3 1-3,4-6-9,-1 7 4,1 2-3,0-2 4,0 4-8,-3 1 9,3 4 2,-3 1-7,1 1-3,0 1-8,-1 4-4,1-2-16,-7 3-22,10 0-97,-10 0-220,0 0 98</inkml:trace>
  <inkml:trace contextRef="#ctx0" brushRef="#br0" timeOffset="230872.6187">28849 11883 118,'-8'6'129,"2"2"-2,-1 1-17,-1 1-9,2 0-11,-4 6-9,3-7-4,-2 6-1,1 0-11,1 0-6,0 0-10,-1 1 1,3-2-10,0-4-2,4 2-7,-1-4 1,0 1-6,0-4-1,2-5-6,2 12 4,-2-12-6,4 5 7,-4-5-4,11-1-2,-11 1-2,18-9-6,-8 2 1,1 0 4,-3-3-3,3-2-4,1-1-4,0 3 3,-3-1-3,2 0 1,-3 1 0,-1 2 1,-2-3 3,2 2 3,-2 1-5,-1 3 4,0 0-6,-4 5 6,4-8-4,-2 4 12,-2 4-13,7-8 3,-7 8-5,7-5-2,-7 5 0,8-4 5,-8 4-3,8-1-1,-8 1 5,10-2 1,-10 2 0,10 5 4,-5-3 9,3 3 5,-1 3 0,-1-1-3,-1 2-2,0-2-7,-1 5 4,0-2-1,2 7-4,-4-1-1,1-4-2,1 1 1,0 1 0,-2-2-5,2 1-9,-3-4-12,3 2-2,0-2 0,0-2-8,-2-2-1,2 2 3,-2 0 4,-2-7-3,6 8 4,-6-8 0,6 1 4,-6-1-2,0 0 1,16-6 3,-13 1 5,4-1-12,-2-3-3,1 0 0,-2-1 1,6-5-1,-4 2 1,1-3-3,2 6 13,-4-1 10,3-3 11,-4 4 8,1 0-2,1 1 3,-1 0 11,3 1-5,-4 0 4,0 1-4,1 2-5,1 0-2,-1-1 0,0 2 0,3 2-1,-8 2-5,15-3-1,-9 1-7,-6 2 1,14 1 0,-7 0 3,1 3-1,1 0-2,0 4 1,0 1-1,0 0 0,0 0-4,3 5 2,1 0-2,-4 1-7,3 3-1,2 3-14,1 0-14,-9-2-23,4-1-13,3 3-26,-7-2-27,-3 1-127,1-1-272,-4 1 121</inkml:trace>
  <inkml:trace contextRef="#ctx0" brushRef="#br0" timeOffset="231809.0052">28057 12690 131,'0'0'141,"0"0"-2,0 0 1,0 0-7,0 0-7,0 0-2,0 0-3,-2 31-8,0-19-6,-3 5-3,-1 1-5,-4 5-8,-4 4-5,3-2-7,-5-1-10,3 3 0,-2-4-13,1 5-4,0-1-5,0-4 0,0-1-7,1 1-5,4-6-8,-1-2-1,2 0-7,2-3-8,1-5-4,1 3-6,2-5-1,2-5 3,-4 6 1,4-6-9,0 0-6,0 0-5,0 0 2,0 0-3,6-34-1,-1 19-4,2-2 6,-2-7-1,0-1-6,0 6 5,2-6-13,1-1 4,0 1 0,-2 7 3,4-5 3,-2 4 1,-1 1 3,-1 0 0,3 1 0,0 0 9,0 2 4,-3 5 2,3 1 5,-1-1 3,-2 1 3,-2 3 1,2 0 2,-2 1-3,-4 5-7,5-6 1,-5 6 3,5-4 1,-5 4 2,0 0-3,0 0 5,0 0-2,0 0 2,13 10 5,-9-4 9,-1 0 1,-1 2-3,2 1 2,0 0-5,1 4-3,3 1 1,-1 1-3,1 1 3,0-1-1,-2 1 2,3 1-2,0 1-6,-1-1 2,-1 2-2,3 3 2,-1-3-4,-1-2 2,0 2-6,-3-9 2,4 7 1,-1-3-3,-1 1-1,-3-5 1,1 2 1,0-3-3,-1 1-2,0-6-4,-1 2 7,1-4-4,-4-2 7,6 5-6,-6-5-1,0 0 1,0 0 4,0 0-6,10-9 2,-10 9 2,4-18 0,-4 6 5,1 3-9,-4-8-1,2 2-5,1-2-5,-2-3-4,2 2-19,-2-7-11,2 4-7,2-4-5,0 1-13,3-2 2,4 1-17,-1-1-12,1 2-13,3 0-13,3 2-3,1 0-115,0 0-262,1 3 116</inkml:trace>
  <inkml:trace contextRef="#ctx0" brushRef="#br0" timeOffset="234496.1502">31936 14991 53,'0'0'121,"-9"0"-19,9 0-6,0 0 0,-14 3-14,14-3-16,-8 7-1,3-1-6,1-1-4,0 0-9,0 1 2,2 1 10,-2 3-17,4 0 10,0 3-12,0 1 3,0 4 1,-2-1 3,2 9 4,-3-1-5,1 4 4,2 0-12,-4 4 6,4 1 3,-4 0-5,1 1-4,-1 1-3,-1 9 0,0-11 30,3-2-15,2 1-8,0-2-1,0 0 2,0-2-11,5-3-6,2-2-8,-3-4 9,3-3-4,2-1-7,2-2 2,-2-1-1,0-4-3,7-1-2,-5-3-3,7-1 2,-5-1-4,6-3 1,0-3 0,0 2 2,1-3-5,0 0-4,0-3-1,3 1 2,-5-2-16,6-5-5,-5 4 0,-2-1-3,-1-3 2,0-1 0,-3 2-7,-2-1 18,-4 2-9,3-3 0,-2-3 3,-3 1-2,-1 5 9,-2 1 0,-2 1 0,0 9 1,0-21 6,0 21-4,-4-13 5,4 13 0,-9-9-2,9 9 0,-12-6 3,12 6 1,-13 1-1,13-1 1,0 0-4,-18 7 4,13-3 2,5-4-8,-12 13 7,5-4-3,0-1 5,2 0-4,1 3 0,0-5-2,1 5 7,1-2-11,2-9 7,-2 17-5,2-17 0,0 13 2,0-13-1,2 11 7,-2-11-5,9 8-5,0-5 4,2-1 1,0 0-6,-11-2-2,23-3 2,-12 2-1,3-1 6,-3-2-4,3 0 3,-3-2-2,2 2 1,0-1-3,-1-1 4,1 2-3,-4-1 4,2 0-4,-1 0 3,0 1 3,-5 1 0,3-1 3,-2 1 1,-6 3 1,7-3 2,-7 3-3,6-5-1,-6 5 0,0 0 2,9-1-2,-9 1 1,0 0-3,11 1 8,-11-1-6,7 5-2,-2-2 2,-5-3-2,6 8-23,-1-4-1,-3 1 7,-2-5-14,5 9 17,-1-5 2,-4-4-1,5 9-1,-3-4 1,-2-5-9,4 9 6,-4-9-3,5 5-6,-5-5 1,4 6 3,-4-6 7,7 4-2,-7-4-3,7 2 6,-7-2-5,11-2-9,-11 2 6,14-5 12,-5 2-15,-1-2 1,2 0 9,-2 1-2,-3-1 6,4 0 15,-5-1 7,3 5 2,-2-3 10,-5 4-2,10-5-5,-10 5-3,5-3-3,-5 3-3,0 0 0,0 0 10,0 0-6,14 4-7,-14-4 4,5 8-7,-4-4 4,-1-4 1,1 13-7,1-6 4,-2-7 0,0 13 1,0-7-1,0-6-8,-2 14 4,2-7 3,0-7-5,2 10-3,-2-10-1,4 8 4,-4-8-2,2 5-1,-2-5 0,8 3 8,-8-3-8,0 0 2,0 0-7,15-7-1,-8 4 8,-7 3-1,0 0 0,0 0-6,0 0 7,35-34 6,-35 34-3,0 0-7,21-29 5,-21 29 2,0 0 5,20-24-3,-20 24 5,0 0 8,17-22 3,-17 22-8,0 0 8,15-18-4,-15 18 1,0 0-4,0 0 1,0 0 0,23-21-6,-23 21 1,0 0 1,0 0-4,0 0-2,29-12 1,-29 12-5,0 0 7,0 0-7,0 0-2,0 0-7,0 0-5,0 0-1,57 18-7,-57-18-25,0 0 10,0 0-12,25 16-18,-25-16 4,0 0-20,0 0-7,23 17-13,-23-17-72,0 0-189,0 0 83</inkml:trace>
  <inkml:trace contextRef="#ctx0" brushRef="#br0" timeOffset="234808.9242">32352 15308 109,'-7'-3'178,"7"3"-13,0 0-12,-9-2-19,9 2-12,0 0-15,0 0-8,0 0-9,0 0-7,0 0-15,20-9-3,-7 9-8,6-6-4,8 0-5,4 0-2,5-1-11,2 0-8,14-1-25,4-1-23,0 1-15,-3-1-25,2-1-33,-1-1-25,0 5-100,-16-5-237,0 4 106</inkml:trace>
  <inkml:trace contextRef="#ctx0" brushRef="#br0" timeOffset="238308.0008">12180 4710 101,'0'0'154,"0"0"-14,0 0-12,0 0-4,0 0-11,0 0-7,0 0-12,0 0-8,0 0-9,1-10-4,-1 10 1,0 0-20,0 0-5,0 0-3,0 0-4,0 0 2,0 0-4,0 0 1,4-5-8,-4 5 5,0 0-7,0 0-3,0 0-4,0 0 1,0 0-2,0 0-4,0 0-8,0 0 5,0 0-3,0 0-3,0 0 5,0 0-4,0 0-2,0 0-4,0 0 4,5 17-1,-5-17 0,0 0-7,2 9-5,-2-9 11,3 6-5,-3-6 9,3 5-1,-3-5-1,0 0 3,2 6-5,-2-6 2,3 7 4,-3-7 1,2 9 4,-2-9 5,4 9-4,-1-2-1,-1 1 5,1 1-3,-1 0-3,1 6 0,-1-2 4,1 2-3,1 1 1,0 0-4,-2 0 2,2 1 0,0 0 0,2 0-3,-2-1-1,1 1-1,-1 0 0,3-5-2,-4 0-1,4 0-5,-2-2 5,1 0-3,2-1 0,0 1-1,2-2 0,-4-1-3,2-1 2,2 0 0,-1-3 0,1 0 0,3-2 0,-3-2 1,3 0 4,5-2-9,1-6 6,7-6 1,1-2-1,1 0 0,4-6 1,11-7 0,-2-6 4,0 0-1,3 0-2,0-5 4,17-21 0,-12 21 9,22-28 6,1 5 5,1-3-4,1-1-2,1 0 0,-2-2-6,6-5-3,-1 2 2,0 1-1,-2-1-7,-1 4-3,-5 4 2,-1 6-6,-24 16-3,1 5 16,-4 2 1,-4 3-10,-13 12-1,-1 1-1,-5 9 2,-6-1 2,-4 6 0,1-2-3,-4 4 3,-2 0 2,3 0 1,-7 4-2,5-5 1,-5 5-4,7-4 5,-7 4-6,0 0-2,0 0-1,0 0-3,0 0 2,0 0 0,0 0-2,0 0-2,0 0-1,0 0-1,0 0-10,0 0 4,0 0-7,0 0-5,0 0 0,0 0 3,0 0-10,0 0 2,0 0-1,0 0-2,0 0-2,-16 14 8,16-14-6,0 0-2,0 0-2,-4 4-6,4-4-7,0 0-11,-8 7-17,8-7-19,0 0-13,-9 11-27,4-7-18,2 0-18,-2 2-124,5-6-318,-11 6 140</inkml:trace>
  <inkml:trace contextRef="#ctx0" brushRef="#br0" timeOffset="241338.0104">25143 3814 105,'-10'10'99,"10"-10"1,-5 4-10,5-4-5,0 0 1,0 0-2,-5 3-10,5-3-20,0 0 4,0 0 0,0 0-15,0 0-9,0 0 1,0 0-1,0 0-9,0 0 0,0 0 0,0 0 10,0 0-14,0 0 6,0 0 9,7 11 3,-4-7-4,-3-4 6,2 13-7,1-5 3,-3 0-8,1 2 1,-1 2 3,0 0-3,-1 0 3,1 0-5,-1 3-1,-1-3-3,2 6 3,0-8 2,-1 2-7,1 1 4,1-1-10,-1 1 4,0-2-9,2-1 2,0 7 3,-2-5 2,3-1-5,-1 1-2,2-1-5,1-1 5,-1 1-3,0 0 2,2-2-3,2-1 1,0 1 1,1 0-5,1-5 5,0 4 0,3-4 3,5-2 13,1-2 3,3-2 0,4-4 9,6-5 5,4-2 3,15-7-5,-2-1 5,2-6-5,3-1-1,0-1-3,-1-3 3,25-12 9,-24 11-3,18-20-4,1 6 3,-19 15-2,26-15-7,-3 3-2,-23 13-4,25-14-4,-29 15-3,-2 3-5,-14 9-5,-1 1 1,-6 1-1,-3 4-3,-10 3-13,-1 3 4,-4 1 12,0-1 4,-3 3 3,-1 1-5,0-1 1,-5 3-2,8-3-3,-8 3-2,6-3 0,-6 3-5,0 0 3,0 0-1,9-2-2,-9 2-1,0 0-5,0 0 6,0 0-2,0 0-7,0 0 0,0 0-2,0 0-3,0 0 0,0 0-3,5-4-1,-5 4-1,0 0 0,0 0-1,0 0-4,0 0-1,0 0-6,0 0-2,0 0-6,0 0-4,0 0-6,0 0-12,0 0-11,-20 13-4,15-9-18,0-1-8,-3 3-16,-1-1-13,-1 1-24,0 1-14,-6 2-114,0-4-302,-2 3 133</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9:22:35.203"/>
    </inkml:context>
    <inkml:brush xml:id="br0">
      <inkml:brushProperty name="width" value="0.05292" units="cm"/>
      <inkml:brushProperty name="height" value="0.05292" units="cm"/>
      <inkml:brushProperty name="color" value="#FFFFFF"/>
    </inkml:brush>
  </inkml:definitions>
  <inkml:trace contextRef="#ctx0" brushRef="#br0">11936 10328 59,'0'0'59,"-3"-10"0,3 10-4,0 0-10,0 0 4,0 0-8,-5-4-3,5 4-1,0 0-4,0 0 1,0 0 0,0 0-9,0 0 4,0 0-4,0 0 1,0 0-1,0 0 2,0 0-4,0 0-4,0 0 2,0 0-6,0 0 5,0 0-6,0 0-6,0 0 13,0 0-14,0 0 4,-5-4-3,5 4-4,0 0 0,0 0 2,0 0-6,0 0 5,0 0-5,0 0 2,0 0-6,0 0 4,0 0-3,0 0 6,0 0 0,0 0-3,0 0-2,0 0 6,0 0-4,0 0 3,0 0-3,0 0 2,0 0 3,0 0 0,0 0-6,0 0 1,0 0 3,0 0 1,0 0 4,0 0 6,0 0-6,0 0 6,0 0-5,0 0 4,0 0-2,0 0 5,0 0 8,0 0 4,0 0-2,13-6-1,-13 6 2,6-5 0,-6 5-3,9-2-3,-9 2-2,9-4 4,-9 4-5,8-3 1,-8 3-3,8-1 2,-8 1-5,11-4 11,-11 4-11,11 0 0,-5 0 1,2-3 5,-8 3-6,14 0 2,-6 0-6,2 0-1,1 0-3,-2-1 0,3 0 0,-1 1 4,1-2-4,0 2 1,-1-1 3,2-2-2,0 1-4,-1 1 1,0 0-4,-2-1 4,3 2-4,-3-1 3,-3 1 1,-7 0 2,14-2 3,-14 2-6,11 0-6,-11 0 2,11 2 3,-11-2-1,8-2-1,-8 2 7,0 0-9,9 2 1,-9-2-1,0 0 5,0 0 1,8 1-3,-8-1 13,0 0-15,0 0-2,0 0 1,0 0-2,0 0-2,0 0-5,0 0-5,0 0 1,9 0-6,-9 0-3,0 0-1,0 0-6,0 0-8,0 0-13,0 0 5,0 0-7,0 0 1,0 0-9,0 0-9,0 0-8,4 5-81,-4-5-171,0 0 76</inkml:trace>
  <inkml:trace contextRef="#ctx0" brushRef="#br0" timeOffset="684.6678">12563 10304 42,'0'0'109,"0"0"-10,0 0-12,0 0-5,0 0-6,0 0-11,0 0-6,3-7-7,-3 7-5,0 0 0,0 0-10,0 0-1,0 0-4,0 0 0,0 0 3,0 0-5,0 0-4,14 4 0,-14-4-4,0 0-5,14-2 11,-6 2-9,-8 0-2,17-2 1,-9 2-12,4 0 5,-1 0-6,1 0 7,-2 0 13,4 0-18,-1 0-6,4-3 7,-4 3-7,6 0 7,0 0-6,-4-1 8,2 0-9,0-1 1,1 1-10,-5 1 7,5-1-5,-2 1-4,-2 0 6,-2 0-2,1 1-1,-2-2-2,-1 2 3,2-1-2,-4 0 3,-8 0 2,14 0-3,-8 0 0,-6 0 8,9 0-4,-9 0 3,8 1 1,-8-1-2,0 0-3,0 0 8,8 2-9,-8-2-1,0 0 6,0 0-5,0 0 3,0 0-2,9 0-1,-9 0-12,0 0 1,0 0-2,0 0-2,6 2-12,-6-2-2,0 0-7,0 0-5,0 0-11,1 8-12,-1-8-66,0 0-144,0 0 64</inkml:trace>
  <inkml:trace contextRef="#ctx0" brushRef="#br0" timeOffset="2349.948">13265 10293 39,'0'0'86,"6"-4"-12,-6 4-2,0 0 2,7-4 1,-7 4-6,7-4-8,-7 4 4,5-6-8,-5 6-8,7-3 5,-7 3 0,6-4-11,-6 4-6,9-3 0,-9 3-6,7-2 2,-7 2-9,0 0 13,11-3-12,-11 3-3,8 0-6,-8 0 1,10 0 0,-10 0-6,11 1 0,-11-1-2,11 0 0,-4 2 3,-7-2 1,15-2-2,-7 2-5,2 2 2,2-4-5,3 1 3,-3 2-3,7-1 2,-6-1-4,2 0 1,-1 0-2,-2 1 5,3 0-2,-4-2-3,3 2 9,-2 0-7,1 0-1,-2 0-4,-1 0 3,2 2 5,-3-1-5,2-1 3,-3 1-2,-8-1-3,14 0 3,-7 1 3,-7-1-1,12 2-6,-12-2-2,11 0 8,-11 0-2,8 0-1,-8 0 7,11 1-8,-11-1 1,0 0 2,10 0-8,-10 0 7,0 0-3,5 1 6,-5-1-3,0 0 2,0 0-3,0 0 3,8-4-4,-8 4 9,0 0-7,0 0 3,0 0-5,0 0 4,3-5 0,-3 5 4,0 0-2,0 0 4,0 0 2,0 0-2,0 0-8,0 0 5,0 0 0,-14-12 5,14 12-4,0 0-7,-9-1 8,9 1-3,0 0 1,-11-2 0,11 2-8,-7-2 7,7 2-7,-8-3 8,8 3-12,-9-1 8,9 1-9,-12-4 8,12 4 3,-9-2 1,9 2-4,-9-4 7,3 1-8,6 3 11,-12-3-5,7 0 2,-2 1-6,7 2 2,-14-8 1,7 6 1,1-2-2,6 4 0,-14-6 5,6 2-4,-1 1 7,-2 1-1,4-1-1,1-1 2,-2 2 2,-3-3 4,3 3-10,-1-1 2,-4 1 5,4 2-3,-1-4-5,1 4 2,9 0-3,-15-3 4,15 3-5,-11-1 2,3 1-2,8 0-1,-9-2-4,9 2 5,-8-4-7,8 4 4,0 0 6,-11-1 0,11 1-2,0 0-3,0 0-2,0 0 2,0 0 11,0 0-12,-8 0-6,8 0 3,0 0 1,0 0 1,0 0-5,0 0 4,0 0-2,0 0 2,0 0-3,0 0 3,28 0-2,-28 0 6,12 1-9,-4 3-4,-1-3-6,3 0 11,1 0-10,1 0-6,0 2-5,-1 0 6,2-2-5,-1 0 1,1 2-10,0 1 9,1-3-1,-2 1-2,2 0-7,1 2 9,-1 0 2,3-2-4,2 3 2,-6-4-1,5 4 2,-1-2-8,-3 0 1,-1-1 2,1 2 1,-3-3 2,3 2 1,-4 1 10,0-2-12,2-1 10,-6 1 6,2 0-3,-1 0 0,1 1 0,-8-3 3,12 0 7,-7 2-7,-5-2 3,10 2 1,-10-2 2,6 1-3,-6-1 9,7 3-4,-7-3-3,0 0 0,0 0 1,9 2 0,-9-2 4,0 0-2,0 0 1,6 2-4,-6-2 4,0 0-1,0 0 4,0 0-3,0 0 2,0 0 1,10 0 4,-10 0-3,0 0 4,0 0 3,0 0 10,0 0-9,0 0 6,0 0-3,0 0 4,0 0-5,0 0 5,0 0-3,0 0 6,0 0 3,0 0-10,0 0 1,0 0-4,0 0 0,-28-4 2,28 4 1,0 0-1,-8-2 6,8 2-5,-10-1 0,10 1 6,0 0-4,0 0-6,-13 3 5,13-3 0,-9 2-8,9-2 8,-12 3 0,6 2-3,0-3 0,-5 3 5,3 0-7,-2 1 1,1-1-7,-1 1 10,-1 1-10,0 0 5,2 0-5,-1-2 1,2 5 1,-4-6 3,4 4-8,1-1 3,-3 0 2,4 0-5,2 0 6,-1-3-2,3 2-5,-3-1 3,0 1 0,5-6 2,-4 11-8,-1-6 3,5-5-5,-4 10 9,4-6-3,0-4 0,-2 10 3,2-10-10,-3 7 7,3-7 2,-4 6-4,4-6 0,0 0 4,0 0 7,-3 7-11,3-7 2,0 0-3,0 0 7,0 0-3,0 0-1,0 0 0,0 0 7,0 0-2,0 0 4,0 0-8,0 0 6,-11-15-2,11 15 2,0 0-3,-2-10-3,2 10 5,-2-9 0,2 9-5,-2-10 5,2 10-6,-5-8 5,4 1 0,1 7-5,-2-11-1,1 1 5,1 2 0,-1-1 3,1-1-5,0 0-3,0-1 4,0 1-5,-1 0 0,-1-3 7,2 4-2,0-2 2,-2 1 9,0 0-8,0 2 2,2 8 1,-4-11 1,4 11 2,-1-10-5,1 10 3,-3-7-3,3 7-4,0 0 2,0-10-1,0 10-2,0 0 1,0 0-10,0 0-2,0 0-13,0 0-3,0 0-14,0 0-14,0 0-11,0 0-17,0 0-19,-17 16-107,17-16-224,-8 6 99</inkml:trace>
  <inkml:trace contextRef="#ctx0" brushRef="#br0" timeOffset="4198.3425">14123 9621 7,'0'0'104,"0"0"2,0 0-8,0 0-14,-5-9-2,5 9-14,0 0 1,0 0-12,0 0-5,0 0-6,0 0-5,0 0-6,0 0-2,0 0 7,0 0-8,0 0-3,0 0 0,0 0-4,-10 19-1,5-14-1,5-5-7,-9 8 6,5-1-7,0-2 7,1 2-7,-1 0-2,0-2 1,1 1-3,3-6-4,-7 12 2,4-8 7,1 3-13,2-7 1,-4 10-3,4-10 14,-2 10-6,1-3-6,1-7 0,0 7-1,0-7 1,0 0-2,1 13-3,-1-13-2,2 7-3,0-1-8,-2-6 16,7 8-10,-5-5-2,-2-3 3,9 7 2,-6-3 0,-3-4 4,10 0-2,-10 0-3,13 3 2,-7-3-8,-6 0 8,13 2 3,-8-2 10,-5 0-13,13 0 5,-6 0-6,-7 0 5,13 0 1,-4 0 6,-9 0-15,14 0 11,-6 0-2,-8 0-4,13-2-2,-13 2 9,12 2-6,-4-4 0,-8 2-1,13 2 8,-7-2-9,-6 0 2,12 2 7,-7 1-2,-5-3-5,11 2 3,-5-1 1,-6-1 8,12 2-11,-6 0-1,-6-2 0,7 3 4,-7-3-6,8 4-1,-8-4 2,8 5 4,-4-2 5,-4-3-4,7 7-3,-5-2 12,-2-5-4,4 8 1,-4-8 0,2 6 9,-2-6-1,-2 11 5,2-11-6,-4 9 3,-1-3 7,0 0 1,2-1-2,-5 2-5,2 0 2,-1 0-2,-1-1 4,1-2-5,0 1 0,1 0-4,-2-1-2,-1 3 1,3-4-3,-1 0 1,1 0-1,-1 1-1,7-4 3,-12 5-5,3-3 5,3 1-8,6-3-6,-14 0-9,14 0-6,-11 0-16,11 0-14,-9 0-4,9 0-9,-12 2-15,12-2-11,-10 1-23,10-1-65,-13 0-191,13 0 85</inkml:trace>
  <inkml:trace contextRef="#ctx0" brushRef="#br0" timeOffset="4968.7577">14229 9631 7,'4'-7'116,"-4"7"-11,7-5-5,-3 1-2,-4 4-12,7-5-3,-7 5-11,6-3-7,-6 3-6,8-5-3,-8 5-5,0 0-8,8-2 1,-8 2-7,10-2 4,-10 2-9,11 0-6,-11 0-1,13 0-3,-3 0-5,-10 0 5,17 0-4,-4 0 0,-3 1 0,-1-1-1,3 0-4,-2 0 1,1 0-2,2 0 2,-3 0-11,1 1 6,-1-1-2,-1 0-2,-1 0 8,-8 0-8,14 2-4,-14-2 1,11 0 2,-11 0 2,12 1-3,-8 3-6,-4-4 7,7 3-1,-7-3 0,8 2 0,-8-2 0,5 7 6,-5-7 10,0 10 1,0-10-3,0 10-6,0-10 3,-4 17 2,3-10-3,-3 1 6,0 2-8,1-1 6,1-2-6,-2 5 3,-1-3-5,2-1 1,1-3-7,2 4 6,-2-2-5,0 0-2,0 3 3,2-10 7,2 12-12,-2-5 8,0-7-5,4 10-1,-2-4 4,1-1-6,-3-5-2,9 7-2,-7-1 19,3-3-14,-5-3 1,11 5 2,-6-4-3,-5-1-1,13 1-1,-7-1 2,-6 0-4,14-1 6,-6 1 0,0-3-1,-2 0-4,4 1-5,-1-2 3,-3 1 1,1-2-1,0 2 3,0-1 3,1-1-1,-1 0-3,1-2-2,-2 2 7,-2 0-3,1 0-2,3-2 3,-2 0 3,0-2 1,-3 1-9,1-2 7,-2 2-2,0-1 1,-2-3 3,0 5-1,0-2 2,-2-2 2,0 1-2,-2 0 2,-1 1 5,1-1-1,-3 1 1,2 3 6,-1-2-5,-1 0-2,-1 1 1,4 2 1,-5-2-8,3 4 3,1-1-2,-2 0 2,7 4-8,-11-5 0,11 5-9,-13-1-2,6-2-18,7 3-10,0 0-18,-13 0-6,13 0-20,-11 4-17,5-1-24,6-3-103,-10 6-243,3-4 108</inkml:trace>
  <inkml:trace contextRef="#ctx0" brushRef="#br0" timeOffset="8700.9127">14413 10188 24,'0'0'111,"0"0"-4,0 0-5,-12-10-12,12 10-4,0 0-13,0 0-9,-6-2 1,6 2-5,0 0 1,-7-5-6,7 5-17,0 0 17,-6-3-5,6 3-5,0 0-8,0 0-6,-10-4 3,10 4-3,-11-3-9,11 3-3,-10 0-2,10 0 1,-13 3-2,5-2-5,1 0 5,-1 2 0,-2 2-5,2-3-5,1 3 0,-5 0 2,3 2-3,0-2-2,0 1 6,0 0-4,2 0-4,-1 0-2,2 0 1,0 1 4,2-1 0,-1 1 0,3-2 1,-2 2 2,2 0-20,-1-1 11,3-6 2,-1 14-3,-1-7 4,4 3 3,-1-3-5,2 0-2,-3-7 6,4 13-9,-1-6 3,3 0 2,-2 0 4,2-1 1,2 2 0,1-2-3,-5 1 0,5-2 0,0 2 4,-1 0-10,0-1 8,-3-1-4,4 1 2,-4-1-11,3 3 15,-1-1-2,0 1-4,-1 0 0,-1-2 0,0 1-5,-2 1 6,-1-2-3,-1 1 3,4-2 5,-5-5-4,0 14 4,0-7-7,0-7 3,0 11 5,-5-4-22,2-2 16,-3-2 6,4 2-3,-6-1-4,8-4 5,-10 5-1,5-2-2,-3-2-1,8-1-3,-10 1 4,10-1-4,-11-1 2,11 1-15,-11-4 12,11 4-1,-9-7-2,2 5 1,3-4-5,4 6 11,-5-11-11,3 5 8,2 6-3,0-12 0,0 12 4,0-13-3,0 13 7,2-12-11,0 8 4,1-2 8,1-1 4,3 3-4,-7 4-3,7-12 9,-2 7-2,0 3 2,0-3-3,1 0 1,2 3-2,1-1 1,-3-1-8,-6 4 9,13-3-9,-5 3 3,0-2 3,-8 2-5,15-1-6,-7 1 7,-8 0 4,19 0-1,-9 1 1,-1-1-4,-1 2 0,-2 1 6,5 0-2,-5 1 5,4 1-13,-3-2 7,1 2-1,1 1-6,-4 0 2,4-1 0,-4 2 10,-1-1-3,0 1-3,-2 1 2,1-1-7,0 0 3,-1-1 3,0 1 0,-2-7-2,2 13-1,-2-8 1,0-5-4,1 10 9,-1-3-4,0-7-6,0 0 7,-1 13-1,1-13-3,0 7-3,0-7 9,0 0 1,0 7-6,0-7-5,0 0 1,0 0-2,0 0 5,0 0 8,0 0-4,0 0 1,0 0 1,0 0-13,0 0 7,-14-17 6,14 17-7,1-10-7,-1 10 11,7-14 2,-3 6 5,-2 1-5,3-2 2,1 1-5,-3-1 6,3 2 4,-1-1 12,0 1-12,1-1 7,-2 4-6,1-2-1,-1 0 0,2 1-2,-6 5-1,8-7 0,-5 2 2,-3 5-3,10-5-1,-7 3-1,-3 2 0,12-5-3,-6 5 0,-6 0-3,13 2 4,-13-2 2,10 4-6,-4-2 0,1 2 4,-1-1-2,0 2 0,2-1 0,-3 1-2,3 3-3,-4-1-10,2-2-1,-2 2-6,1-3-3,1 4-5,-3-2-1,1 0-3,0-1-1,-1 1 7,-1 0 3,2-1-15,-4-5 12,5 7-3,-5-7 2,2 6-6,-2-6 12,0 7 5,0-7 3,0 0-5,0 0 7,0 0 0,0 0 1,0 0 7,0 0 4,-10 4 4,10-4 2,0 0-3,0 0-5,0 0 13,-11-11-6,11 11 0,0 0 1,-2-10 5,2 10-4,0 0 5,0 0 7,7-14-4,-7 14-6,5-7 3,-1 3 8,-4 4-9,9-7 1,-5 3-5,3 1 0,-7 3-5,10-6 3,-6 4 3,-4 2-2,9-4-4,-9 4 3,14-2-4,-14 2 3,8-2-1,-8 2 0,9 2 0,-9-2 2,9 1-9,-4 2 15,-5-3-10,7 5-4,-5 0 4,-2-5 0,5 8 2,-1-4-1,-2 2-3,0 0 11,-2-6-8,2 12-5,2-5 0,-3-1-6,0 3 1,-1 1-5,2-1-11,-2 0-14,0-9-14,-2 17-14,1-7-11,0 0-30,-3-1-54,2-3-174,-2 3 77</inkml:trace>
  <inkml:trace contextRef="#ctx0" brushRef="#br0" timeOffset="9450.2218">14912 10333 95,'0'-7'130,"0"7"-17,0 0-9,0 0-8,2-8-18,-2 8 1,7-4-14,-7 4-3,9-3-11,-9 3 0,11-5-11,-1 1 5,-3 1-8,3 1-10,-1 2 15,3-3-16,-2 3-5,0 0 7,1 3-12,-4-3 2,1 2-4,-3 0-3,2 1 0,-2 0 2,1 1-8,-1 1 9,-3 3 1,0-2-5,0 2 3,-2 1-4,-2 1-2,-4 2 12,3-2-8,-1 0-2,0 2-3,-3 0 2,0-2-5,2-1 0,-2 3 5,3-4-5,-2 1 2,-2-3 8,4 0-9,-1-1 1,5-5-3,-6 8 4,2-1-8,1-5 5,3-2-2,-2 7 4,2-7-4,0 0-5,-5 5 0,5-5 3,0 0-6,0 0 3,0 0-2,0 0 6,0 0-2,0 0 4,0 0-8,9 7 3,-9-7 0,0 0 2,11 0-3,-11 0 7,9 1-7,-9-1-1,10 2 5,-10-2-3,8 2 2,-1 0 4,-7-2 1,9 4-7,-2-1 0,-7-3 6,5 5-4,-1-2 2,1 3 7,-1-4-2,2 4-3,-6-6 2,8 8-5,-4-3 3,0 0-1,-2-1 0,-2-4-3,3 10 12,-1-4-13,-2-6 4,2 11 0,-2-6 1,0-5 0,2 7-2,-2-7-1,-2 11 0,2-11 0,0 8 3,0-8-3,-4 8 0,4-8-7,-4 7-1,1-3-5,-3 1-4,6-5-9,-10 6 4,6-5-11,4-1 0,-9 5-17,9-5 2,-11 2-11,11-2-7,-12-1-9,12 1-14,-10-1-64,10 1-165,-13-2 73</inkml:trace>
  <inkml:trace contextRef="#ctx0" brushRef="#br0" timeOffset="10098.372">15364 10349 69,'0'0'111,"0"0"-10,-16 13-4,11-8-14,-1 0-6,1-1-4,3 3 0,-5 1-8,1 0-5,1 1-7,-2 1 0,5 0-4,-5 2-5,7 0-2,-6 0-1,4-2-2,0 2-4,2-1-7,-4-1 5,4 2-6,4-3-6,-4 2-1,2 1-2,0-4-3,0 1 6,0-1-9,0-2-2,1 1 1,3-2-4,-2 5 1,-1-4 9,4-2-8,-3 0-1,1 1 0,1-2-1,1 1-3,-7-4-1,10 3 3,-4-3 1,-6 0-3,11 3-1,-11-3 1,12-1 1,-12 1-3,11-4 4,-5 1-5,1 1 9,-2-2-4,-5 4 2,11-8-3,-7 3 2,-1-2-2,1 2 4,0-4-2,-1 1 1,0 1-1,-1-2 1,-2 1-2,2 1-3,-2 7 3,-2-17-5,2 7 4,-4 2-1,0-2 0,0 3-2,-1-2-3,-1 1 5,-1 1-2,1 1-1,-4 0-2,4-1-1,-3 2-7,5-1-9,-4 2 3,2 0-4,6 4-16,-11-7 5,7 4-11,4 3 2,-12-5-14,7 3-1,5 2-7,-8-5 9,8 5-10,0 0-5,-15 0-12,15 0-83,-10 4-175,10-4 77</inkml:trace>
  <inkml:trace contextRef="#ctx0" brushRef="#br0" timeOffset="10620.8143">15370 10014 86,'-2'-8'136,"2"8"-11,-4-5-11,4 5-7,0 0-16,-7-4-3,7 4-16,0 0-6,0 0-8,0 0 3,0 0-15,0 0-3,-16 7-5,16-7-2,-4 7-2,1-2-1,3-5-13,-2 16 6,2-8-3,-2 2 2,0 2-5,2-2 2,0 3-4,2 3-1,0-4-2,1 0-2,3-1-5,-1 0 6,0 0-4,1-1-3,1-2 6,-1 1-4,2-1-3,1-1 8,1-1-11,0 0 6,-1-1-9,2-1 5,0-3 2,-2-1 2,0 2-2,0-4 3,4 1-3,-4-1-2,-2-1 7,2-3 5,-2 1-1,2-2 3,-3-1 1,0-1 0,0-1-3,0 0 0,-3-2 3,-1 1 2,-2-1-6,0 1-2,0-1 4,-4-2-3,1 3-2,-3-6 1,-1 6-4,-2-5 3,2 8-2,-4-6-2,1 7-5,0-4 2,-1 5-11,-1-1-4,1 2-17,-1 1-12,1 3-15,0 1-18,0 1-23,0 2-17,-2-1-36,-4 2-78,-3 2-242,3 0 107</inkml:trace>
  <inkml:trace contextRef="#ctx0" brushRef="#br0" timeOffset="12100.3992">10874 11037 4,'0'0'78,"0"0"-6,0 0 12,0 0-13,0 0-11,0 0-6,0 0-5,0 0 0,0 0-10,0 0 14,0 0-11,0 0-10,0 0 8,0 0-8,-7-7-4,7 7 6,0 0-20,0 0 20,0 0-13,0 0 12,0 0-16,0 0 0,0 0 2,0 0 2,0 0-6,0 0 6,0 0-5,0 0-3,0 0 0,0 0-4,0 0-8,0 0 2,0 0 5,0 0-6,0 0 2,0 0 0,0 0-5,0 0 14,0 0-3,0 0-5,0 0 0,-7 17 1,7-17 5,0 0-2,0 12-8,0-12-4,0 6 12,0-6-10,0 11 5,0-11-16,2 10 10,0-3 3,-2 2 0,1 0 6,0 2 0,-1-1-13,3 2 26,-2-1-8,2 5 0,-1 0 1,1-1-3,-2-2 5,0 2-2,3 1-1,-1-2-10,0 1 10,0-1-16,-2-2 17,1 2-5,1 3 1,0-5-3,1 3-3,1-5-5,0 3 5,-1-2-4,0-1 3,0-1 1,-3-2-7,1 2-1,2-1-2,-1-1 2,-1 1-5,0-3-2,1 6 2,1-6-4,-3 3-1,-1-8-2,4 5-2,-4-5-6,3 7-9,-3-7 7,4 6 0,-4-6-6,2 6-1,-2-6-2,0 0-7,4 7-1,-4-7-26,0 0-70,0 0-152,0 0 67</inkml:trace>
  <inkml:trace contextRef="#ctx0" brushRef="#br0" timeOffset="12737.2455">10961 11732 30,'0'0'91,"2"5"-8,-2-5-6,4 6 4,-4-6-4,0 11-4,0-11-15,1 9 5,-1-4-3,0-5 9,-1 15-10,1-9 9,-1 2-19,1 1 2,-3 0-4,-1 2-2,2-1-4,-1 1-5,1-3-1,0 3 0,-1 0 0,1-1-7,1 0 1,-3 2-6,3 0-1,-1-3-9,0 4 8,1-1-9,0 1 3,1-2-3,0 3-8,-2-3 9,1 4-1,1-1-1,1-4-3,-2 3-2,2-1-1,-1 3 1,-1-1 3,1 0-5,0-2 3,0-1 0,0 2-1,1 0 3,-1-3-11,2-1-6,-2 3 1,1-2-8,-1 0-1,3 0-3,-3-4 2,2 2-2,-2-8-12,3 9 2,0-5-1,-3-4-1,5 6 3,-5-6-5,6 6 0,-6-6-2,5 4 0,-5-4-9,0 0-5,6 2-2,-6-2-15,0 0-20,8 3-58,-8-3-155,0 0 68</inkml:trace>
  <inkml:trace contextRef="#ctx0" brushRef="#br0" timeOffset="14280.7803">11099 12398 12,'0'0'106,"0"0"-6,0 0-9,2 8-9,-2-8-3,1 8 1,-1-8-2,0 9-6,0-9-7,-1 10-5,1-10-7,-1 13 3,-2-6-8,3-7-7,-1 12 7,-1-2-3,0-2-7,0-2-10,1 5 4,-1-2-5,1 0 3,-2 1-6,3 1-2,-1 1-3,1-1-4,-2 1-1,2 1 4,-2-1-3,1 0-3,0 2 0,-2 0 1,1 2-8,-1-3 0,2-1-1,-2 2 5,2-3-11,1 1-6,0 1-10,-1-2 4,0-1 0,2 0 0,-1 1-3,0-1 11,1-3-5,0 4-5,-1-5 2,3 4 3,-3-10-7,1 14 9,-1-7-1,1 1-5,-1 1-1,2-4 3,-2-5-6,1 15 3,0-10-3,-1-5 11,1 14-5,1-9 0,-2-5-4,2 11 10,1-7-2,-3-4 2,1 9 1,2-3-1,-3-6-1,1 11 0,2-5 2,-3-6 3,2 10-2,-2-10 3,1 11-1,-1-11 4,0 9 2,0-9-9,2 8 7,-2-8-7,2 11 0,-2-11 4,0 10 9,0-10-12,1 7 3,-1-7 2,0 6-5,0-6 8,0 0-6,2 11 4,-2-11 1,0 0-2,0 8-4,0-8 7,0 0-4,-3 7 0,3-7 4,0 0-3,0 10 1,0-10-2,0 0 5,1 9-5,-1-9 0,-1 9 3,1-9-1,0 8 6,0-8-11,-2 8 2,2-8-4,-2 10 13,2-10-5,-1 9-6,1-9 7,-2 10-3,2-10 0,-3 7-3,3-7 2,-1 7 2,1-7 2,-3 8-3,3-8-1,0 0-2,-1 9 1,1-9 0,0 0 1,-3 5-1,3-5 5,0 0 3,0 0-7,0 0-2,0 0 2,-1 9 3,1-9-6,0 0 2,0 0 0,0 0 4,0 0-3,0 0 7,0 0 2,0 0 13,0 0-12,0 0 1,0 0 3,0 0-4,0 0 3,0 0-13,0 0 14,0 0-3,0 0-7,0 0 1,0 0 1,0 0 3,0 0-5,-13-18 8,13 18 0,-3-5 0,3 5-1,0 0 6,-4-8-7,4 8 1,-6-8 3,6 8 0,-5-6-4,1 1 3,4 5-3,-5-7 3,5 7 0,-8-9-1,1 5 3,2 0-2,0 0-1,-2 0 3,-1-3-2,1 2 1,-2-1 3,0-1 4,3-1-4,-3 3 5,2 0-10,1 1 9,-4 0 6,4-2-7,-2 1 5,3 2 3,5 3 0,-12-5 2,6 2 2,6 3 0,-10-6-6,3 4 0,7 2-3,-9-3 4,9 3-6,-6-3-4,6 3-1,0 0-2,0 0-6,0 0 3,-10 0-1,10 0-1,0 0-1,0 0-1,-4 9-4,4-9 4,0 0 2,0 0-3,7 15-4,-1-7 6,-3-3-5,1 0-2,0 2 0,-1 0 3,6 3-4,-4-6 0,1 4-3,2 0-1,-3 1-4,4 0 0,-3-1-4,2 1 1,-2-1-2,2-1 2,-2 0-12,2 2 3,-2-3-1,2 3-8,-2-6 3,1 4 2,-2-3 4,-1 1-5,0-2 2,-4-3 2,8 8 3,-2-7 2,-6-1-5,6 6 9,-6-6-6,5 2 11,-5-2-7,0 0 4,0 0 0,0 0 3,0 0 2,14-5-1,-14 5 1,4-7 5,0 3-10,-4 4 10,4-10-2,0 3 7,-3 1-13,3-1 9,1-3-2,-1 1 2,2-1-1,-2 3-5,1-4 1,1-1 5,2 3 0,-3-3-1,2 1-1,0-2 5,1 4-3,-3-1 3,0-2-6,0 4 7,0-3-2,1 3-1,-4 1-2,3-3-2,-2 5 3,-1-2-3,1 1 3,-3 6-2,5-9 1,-3 2 4,-2 7-7,4-7 7,-4 7 1,4-10-4,0 6-3,-4 4 1,5-8 2,-5 8 2,3-7-2,-3 7 0,2-5 9,-2 5-6,0 0-4,4-5 5,-4 5-2,0 0-2,0 0 4,0 0-5,0 0-1,0 0-1,0 0 2,0 0 2,-18 0-2,18 0-3,0 0 2,-11 0 4,11 0-4,-9 3 6,9-3-4,-12 2 3,6 0 0,-2 2 1,0-3-3,1 3-7,-3 0 1,0 1 3,0-2-3,0 3-4,-1 0-10,-1 0 0,1 0-13,-5 0-6,2 4-15,-2 0-16,2 2-23,-8 2-97,5-2-203,-3 5 90</inkml:trace>
  <inkml:trace contextRef="#ctx0" brushRef="#br0" timeOffset="15399.1469">10071 13389 116,'0'0'137,"0"0"-16,-4-5-11,4 5-6,0 0-10,0 0-11,0 0-11,0 0-9,0 0-3,0 0-12,-16 12-2,13-7-8,-1 2 3,1 1-10,-3-1 1,0 3-10,4-1 0,-2 1-13,0 0 14,0 2-5,0-2-2,-1 2 0,0 0-2,1-3-3,2-1-5,-1 4 14,2-3-16,0-1-8,-1 2 1,2-10-1,2 13 1,1-7-7,0-1 0,-3-5 7,5 9-6,1-5 1,-2 0-4,1 0 15,1-1-12,-6-3-5,13 2 10,-5-1-2,1 0 6,3 0-2,-5 1-2,4 0 12,-4-1-7,5-1-4,-2 1 2,-1-1-1,0 3-12,-1-2 7,-2 1 6,0 1 0,-6-3-4,14 7 2,-9-5 9,1 3-5,-1 0 5,1 1 1,-2-1-3,0-1 1,-2 2 5,-2-6-7,4 12 8,-4-1-5,0-5-3,-1 3 1,0 2 0,-5-4-3,3 4 7,-4-2-6,5 2-4,-3-3 3,-2 1 3,1-2-4,-2 1-2,2 0-6,-2-3 4,3 2-13,-4-1-19,0-2-13,1-3-4,2 2-21,0 0-3,6-3-4,-14 2-74,3-4-169,11 2 75</inkml:trace>
  <inkml:trace contextRef="#ctx0" brushRef="#br0" timeOffset="16009.8313">10046 13406 86,'0'0'103,"9"-6"-9,-4 3-11,1 0-12,2 0 1,-2-1-14,5 1-10,1 1-11,0-1 17,2-1-17,0 4 2,5-4-10,-5 3-5,4-2-8,-4 3 8,0 1-1,-2 1-1,0 0-8,-1 3 12,-2-2-17,2 4 4,-3 0-2,-1 0 4,-1 5 1,-1-2-4,1 0 3,-2 2 1,0 2 3,0 3-11,-2-4-1,1 2 7,-2 2-5,-1-1-2,0-2 1,0 3 2,0 0-6,-1-1-3,2-1 6,0 0 0,1-3-1,0-1-6,1 0 7,2-1-12,-2 2 10,3-2 6,-1 1-10,1-3 1,2 1 5,-2-1-5,3-3-2,-1 1 0,1 0-2,0 0-6,0-3 4,-2-1 3,1-2 3,2 0-11,-10 0 9,17-2 2,-10-1 0,0-1 3,1 0-7,-1 0 9,1-3-1,-3 0 7,-1 2 2,-2-2-9,2-1 16,-1 2-6,-1-4 5,1 3 8,-6-3 3,2 0-3,-3 0 3,2-1-2,-3 3-8,-2-4 2,-2-2-4,-1 6-5,1-1 2,-5-2 3,4 2-5,-3 0 0,2-1-6,0 3 3,1-1-4,-3 1-5,3-2-11,-3 2 8,6 2-19,-4 0-5,2-2 5,-2 2-10,3 0-7,2 2 12,-2-2-15,8 5 4,-10-6 1,5 5-9,5 1-9,-10-3 4,10 3-8,0 0-4,-12 1-5,12-1-9,-6 3-21,1 1-50,5-4-157,-11 7 71</inkml:trace>
  <inkml:trace contextRef="#ctx0" brushRef="#br0" timeOffset="17462.2114">10766 13462 18,'0'0'97,"0"0"-10,0 0 1,0 0-15,0 0-3,-25 10 6,21-6-16,4-4-9,-4 12-5,1-6 0,1 4 7,-2 2-3,2 2-7,-2 0 0,1 1 0,1 2-8,-1 1-2,1 0 0,0 1-12,1 0 6,-2 2-4,3-3-7,0 1 1,0 0-7,0-1 8,4-1-3,-1 0-5,0 0 1,2-5-3,-1 0 7,2-4-5,0 1-7,1-1-3,-2-3 1,1-1 1,1-2-1,0 0 4,-7-2 4,14 0-9,-14 0-7,19-7 5,-11 2-8,1-2 0,0-2 5,-1 1-8,1-2-2,-2-1 1,5 0 1,-3 0 0,-5 1 1,-2 0 9,2-2-8,-1 3 3,0-1 11,-1 4-3,0-3 12,-1 1-1,-1 8 10,0-10 0,0 10 3,0-11-4,0 11 4,3-9 3,-3 9-1,0 0-3,0-7-9,0 7 2,0 0-3,0 0-9,0 0 13,0 0-7,0 0 0,0 0-7,0 0 8,0 0-4,18 12 3,-13-5-5,-3-2-1,4 0 4,-1 2-5,1 0 2,-1 0-2,2 2-5,-2-1 8,0 2 1,3-4 11,-3 2-24,2-1 5,-2 0-4,1-3 0,-3 2 0,3 2 8,0-3-3,0-2-1,1-1 3,-7-2 1,10 6-8,-4-5 5,-6-1 1,12 2-11,-12-2 3,9 1 3,-9-1-14,10-3 8,-10 3 0,9-4-3,-5-1 2,0-1-4,-4 6-8,6-11 7,-3 3 3,-1-4 5,-1 2-9,1 0 14,-2-2-6,0 0 0,-2 0-1,1 0 6,-3 0 1,2 0-2,-5-3-1,2 4 6,-1 0-6,-2 2 8,-1-1-13,0 3 20,-1 1 3,-1 2-9,-1 0 2,-2 1 5,2 2 1,-2 0-2,3 2 0,-1-1 3,-3 3 2,3-2-4,1 3 7,1-3-5,1 3-9,1-2 3,2 1-1,6-3-6,-7 5-5,7-5 6,0 0 6,0 0-3,0 7 15,0-7-17,0 0-1,15 4 8,-7-3-14,4-2 10,2 1-8,-1-2 5,6 0-3,-6 0 7,6 0-7,-2-1-3,2 0 2,1 0-11,-1-1-5,0 2-4,8-5-4,-9 3 6,3-1 2,-1 1-1,1-1-3,-2-2 0,1 3-4,-2-2 4,1 2 1,-2-3-7,-3 2 11,-3 2 1,3-2 5,-1 0-7,-2 1 7,-1 1-2,0 2 8,-4-2-3,-6 3 9,9-2 13,-9 2-11,0 0 16,0 0-13,0 0 5,0 0-2,0 0 4,0 0 8,0 0-7,-18 18-2,12-15 2,-2 4 2,1-2-7,0 0 1,1 1-3,1 0-2,-3-1 3,3-1-1,1 1 1,0-1-4,4-4 3,-5 10-4,3-7-5,2-3 13,-3 10-11,3-10 0,0 8-2,0-8 8,4 9-6,-4-9 10,5 8-9,-2-4-13,0 1 19,1 0-6,2-2-1,0 2 12,-6-5-7,11 6-2,-6-3-4,3 2 3,-2-1-10,1 1 14,2 0-5,-3 0-2,2-3 4,-2 3 2,2-2-3,-3 1 6,2 0-11,-1 0 6,-1 3 9,-3-2-14,4 1 3,-4 0 2,-2-6-1,5 10-1,-2-3-5,-6 0 0,3-7 3,-2 15-15,-1-8 3,1 2-8,-2-1-13,-3 1-4,2-2-13,-4 2-11,3-2-14,-3 2-79,-6-1-168,0-2 75</inkml:trace>
  <inkml:trace contextRef="#ctx0" brushRef="#br0" timeOffset="18600.1424">11665 13491 88,'0'0'100,"0"0"-13,2-7-4,-2 7-7,3-5-8,-3 5-2,6-6-17,-6 6 7,7-6-9,-7 6-3,7-3-6,-7 3 1,9-2-2,-9 2-8,10 0-4,-2-1-4,-8 1 2,12 3-2,-3-1 1,-3 1 9,3 2-4,-4 0-11,4 0 6,-4 4 0,0-1 12,-1 2-12,-3 1-11,2 0 5,-3 0 8,-1 0-13,-1 0-5,-3 0 7,1-1-10,2 0 5,-5-1-6,1-1 9,1 2-3,1-5-4,0 2 0,0-2-11,-1 0-4,5-5-2,-8 8 6,4-5-8,4-3 4,-7 3-7,7-3 9,0 0-9,-6 2 6,6-2-1,0 0 1,0 0 2,0 0 6,0 0-6,0 0 5,0 0-9,0 0 13,0 0-5,0 0 11,0 0-11,0 0-1,17-14 4,-10 12 0,-7 2 5,13 0-10,-13 0 5,14 2-4,-6-1 10,-2 0-5,2 0 5,-8-1 4,16 7-12,-7-4 0,-5 2 9,3 0-6,1-1-5,-3 3 4,1-2 0,-1 0 6,-3 3-2,0-2 1,2 2-6,-4 1 3,0 2 11,-2 0-14,0-1 13,-1 0-3,-1 2-11,0 0 19,-1-2-7,0-1 0,-2 3-7,-2 1 8,1-2-8,0-4 1,-1 2 1,2-1 2,-1 1 4,-2-3-7,3-2 3,0 2 2,0-3 2,-2-1-4,3 1-5,-2-2-7,8-1-15,-16 2 9,8-1-8,8-1-11,-14-1-8,5-2-2,1-1-10,8 4 0,-13-5-8,8 1-76,-3 0-147,2 3 66</inkml:trace>
  <inkml:trace contextRef="#ctx0" brushRef="#br0" timeOffset="19299.9547">12029 13576 7,'0'0'116,"-3"-8"-3,3 8-16,0 0 5,0 0-17,0 0-5,-7-4-8,7 4-4,0 0-14,0 0 2,0 0-8,0 0 1,0 0-15,-15 11 1,12-6-7,-1-1-6,4-4 5,-6 11-3,3-5-1,-1 0-4,3 1-4,1-7-2,-4 15 0,1-5 2,1-1-10,1 1 11,0 0-8,2 0 1,0 1-1,1 0-1,1-1 0,-2 1 4,3-2-11,0 3 5,0 0-4,0-2 0,2-2 6,0 1-4,2 0-2,0-3-4,-2-1 4,4 1 5,-2-3-5,0-1 1,1-2 7,1 3-6,-2-2-3,-8-1 5,15-1 0,-6-1 3,-3 0-4,1-1 4,-7 3-8,14-5 1,-9 1-4,1 1 4,-1-2 1,1 3 1,0-5-3,-1 2-2,-1 0 5,0-1-4,1 1 1,-3-2-2,2-2 4,1-1 3,0 1-7,-2-1 4,-1 0-2,1 0 5,-2-2-1,-1 3-6,2-3 7,-4 2-8,0-2 4,-1 2 3,-1 0-7,-2 0 5,-2 0 2,-1 2-9,2-1-4,-3 3 4,1 0-8,-3 2 0,-1-1-4,3 2 5,1 1-4,-4 2-18,3 0 4,0 1-2,-3 1 3,3 3-13,1-3-8,-3 3-20,3 0-15,-3 1-69,2 0-165,-1-1 74</inkml:trace>
  <inkml:trace contextRef="#ctx0" brushRef="#br0" timeOffset="20037.8973">11957 13216 36,'0'0'110,"0"0"-11,0 0-7,0 0-9,0 0-1,0 0-16,0 0 1,0 0 1,0 0-7,-11 1-4,11-1-13,0 0 1,-15 8 2,9-4-9,0 1 6,-1 0-7,0 1 3,2 0-2,-2 2-10,5 1-6,-3 0 4,0 1-6,2 0 2,1-1-6,0 0-1,2 2-4,0-3 2,2 1 0,2-2 1,-2 0-4,6-1 2,-2 2 11,-1-2-21,2-3 5,1 1 2,1 1-4,2-2 3,-5 0-5,3-2-3,1-1-2,1 0 6,-1-2-3,1 2 3,-2-2 0,0-1-3,1 1 0,-1-1 11,0 2-12,-1-4 0,0 2 6,-3 0 1,2-2-8,-2-1 4,1 3 4,-3-4 5,1 2 0,0-1 3,-1-1-8,-3 7 6,2-12-4,-2 12 0,-2-14-7,0 5 4,0 0-2,-2 0 2,-1 1-2,0 2 2,-2-2-9,-2 0 7,3 2-2,-3 1-2,4 0 0,-5 1 1,1 1 0,-3-2-1,2 4 8,1 1-9,9 0-1,-15-1-8,7 2-4,8-1-16,-14 1 3,5 2-9,9-3-7,-10 3-4,10-3-24,-10 4-14,6-2-2,-2 1-105,6-3-206,-11 4 92</inkml:trace>
  <inkml:trace contextRef="#ctx0" brushRef="#br0" timeOffset="39712.373">18309 5910 9,'0'0'61,"0"0"-1,0 0-10,0 0-3,0 0-4,0 0 2,0 0-11,0 0-3,0 0-1,0 0-1,0 0-4,0 0-2,0 0 6,0 0-11,0 0 7,0 0-14,0 0 5,0 0 0,0 0-5,0 0 5,0 0-1,0 0 2,0 0 1,0 0 6,0 0 1,0 0-5,0 0-3,0 0 7,0 0-7,0 0-11,0 0 12,0 0 2,0 0-11,0 0 13,0 0-1,0 0-8,0 0 9,0 0-6,0 0-1,0 0-4,0 0 2,0 0-3,0 0 0,0 0 1,0 0 5,0 0-5,0 0-6,0 0 7,0 0-6,0 0 4,0 0 4,0 0-3,0 0 2,0 0-3,0 0 2,0 0 5,0 0-12,0 0 9,0 0-8,0 0 4,0 0-9,0 0-4,0 0 9,0 0 0,0 0-9,0 0 19,0 0-7,0 0 2,0 0-2,0 0-8,0 0-1,0 0-1,0 0 5,0 0-2,0 0-5,0 0 15,0 0-13,0 0 1,0 0 9,0 0-7,0 0-5,0 0 9,0 0-5,18-5 3,-18 5-1,0 0-3,0 0-5,10 0 3,-10 0-2,0 0 13,11 0-12,-11 0 8,0 0-12,11 1-2,-11-1 11,9 0-1,-9 0-4,0 0 8,11 0-7,-11 0 7,11 0-6,-11 0 5,9 0-7,-9 0 0,10 0 3,-10 0 3,9 0-1,-9 0 1,11 0-7,-11 0 5,9 1-7,-9-1 16,0 0-11,12 0 2,-12 0 12,6 1-8,-6-1-23,11 0 20,-11 0-2,10 0 3,-10 0-15,0 0 18,9 0-3,-9 0 2,0 0-10,10 2 5,-10-2 3,0 0 0,10 0 3,-10 0-2,9-3 1,-9 3-8,9 0 5,-9 0-2,9-1 0,-9 1 5,10-1-2,-10 1-6,12 0 9,-5-2 3,-7 2-9,17 0-1,-11 0 2,-6 0 2,15 0-9,-8 0 6,-7 0-2,13 3 5,-6-3-4,-7 0 3,11 0-10,-11 0 6,11 0 10,-11 0-4,12 0-7,-12 0 2,10 1 2,-10-1-3,9 1-7,-9-1 10,10-1 0,-10 1-1,10 1 7,-10-1-9,9 0 2,-9 0 3,12 0-13,-12 0 9,10 2-2,-10-2 0,10 1 5,-10-1-4,10 0 3,-10 0 5,9 1-4,-9-1-7,11 1 4,-11-1 5,12 2-5,-5-1 4,-7-1 4,11 0-7,-3 1 0,-8-1-4,13 0 3,-7 0 6,3 0-3,-9 0 0,14 3-8,-6-3 5,-2 0 2,-6 0-6,19 0 6,-10 0 6,0 0-10,-1 0-7,1 2 13,2 0 0,-3-1-1,0-1-7,-1 2 2,2-1 0,-1 0 2,-8-1 4,14 0 3,-6 0-4,-8 0-4,12 3 1,-6-1 4,-6-2-5,11 2 2,-6-1 8,-5-1-11,10 3-4,-10-3 11,11 1-3,-5 0-3,-6-1 2,10 2 5,-10-2-3,13 1-6,-4-1 5,-9 0-4,14 1 2,-6-1 2,-8 0 2,16 0 0,-8 0-3,-2 0-3,-6 0 6,17 0-18,-11 3 16,2-3 2,-8 0 2,17 0-5,-10 0 0,-7 0-3,17 0 6,-9 0-5,-8 0-1,12 0 5,-4 0 3,-8 0 2,13 1-13,-13-1 1,12 0 2,-12 0 2,11 1-1,-11-1 2,10 2 5,-5-1-5,-5-1 0,10 0-1,-10 0-2,9 1 4,-9-1-2,11 2 7,-11-2-3,10 4-1,-4-4-6,-6 0 2,14 0 4,-5 0-7,1 0 7,-2 0 2,5 0-7,-3 0 5,0 0 1,3 0 10,-1 2-15,-1-2-2,-1 0-1,0 0 12,2 0-12,-3 0 10,-1 0-2,-8 0-6,15 0 11,-8 0-12,-7 0-10,12 3 15,-12-3 3,13-3-17,-13 3 20,11 0-7,-11 0 2,11 3 1,-11-3-6,10 0-7,-10 0 15,0 0-5,13-3 5,-13 3-10,0 0 2,12 0 11,-12 0 0,10 3-7,-3-3-3,-7 0-2,16 0 4,-8-3 2,2 6 0,2-3 3,-3-3-6,1 3 3,1 0 0,-3 0-5,0 3-4,-8-3 8,15-3 2,-7 3 1,-8 0-11,13 3 6,-4-3 1,-3 0-4,-6 0 3,13 0-3,-7 1 8,-6-1-7,13 0-2,-13 0 8,10 1-4,-10-1-8,12 2 10,-12-2 6,9 1-4,-9-1-1,9-1-5,-9 1 7,6 2-1,-6-2-8,0 0 18,10 1-14,-10-1 0,8 2-3,-8-2 0,0 0 13,10 0-9,-10 0-3,10 0 4,-10 0 5,0 0-5,13-2-11,-13 2 13,10 2-7,-10-2 2,13 3-4,-13-3 13,13-3-14,-4 6 4,-9-3 3,11 0-3,-4 0 5,0 0 4,-7 0-3,20 0-13,-13 0 5,1 1 3,-8-1 4,17-1 3,-8 1-3,-9 0-3,15 1 5,-9-1-5,2 0-1,-8 0 7,14 1-1,-14-1 2,9 0-10,-9 0-2,10 2 12,-10-2-5,9 0 6,-9 0-1,0 0-1,10-2 1,-10 2-9,0 0 7,12 2-4,-12-2-3,10-2-5,-10 2 13,8-1 0,-8 1 3,0 0 6,0 0-5,14 0-6,-14 0 3,6-1 3,-6 1 0,0 0-2,8-3-4,-8 3-3,0 0 6,9-3-4,-9 3-10,0 0 18,0 0-8,11-1 2,-11 1 3,0 0 0,7-1 0,-7 1-5,0 0-2,0 0 1,0 0 3,0 0-9,11 1 6,-11-1 0,0 0 0,0 0-1,0 0 9,10 0-6,-10 0-3,0 0 3,0 0 0,9 1-4,-9-1 7,0 0-10,0 0-1,0 0 8,0 0-1,7 1 0,-7-1 0,0 0-6,0 0 0,0 0 3,0 0 1,0 0-2,0 0-2,0 0-11,0 0 2,0 0-4,0 0 0,0 0-8,0 0 3,0 0-16,0 0-16,0 0 4,0 0-13,0 0-20,0 0-95,-19 12-192,19-12 84</inkml:trace>
  <inkml:trace contextRef="#ctx0" brushRef="#br0" timeOffset="42954.0949">20285 6007 16,'0'0'84,"0"0"-10,-7-3-9,7 3-12,0 0 8,0 0-9,0 0-4,0 0-2,0 0 5,0 0-10,0 0-1,0 0-8,0 0-2,0 0-1,0 0-1,0 0-6,0 0 6,0 0-3,0 0 1,0 0-4,0 0-2,0 0-3,0 0 6,0 0-10,0 0 5,0 0-10,0 0 2,0 0-8,0 0 8,0 0-6,0 0 3,0 0 6,0 0-9,0 0-4,0 0 8,0 0-2,0 0-5,0 0 3,0 0-1,0 0 1,0 0-5,0 0 8,0 0 3,0 0 1,0 0-2,0 0-1,0 0 3,0 0-2,0 0 5,0 0-2,0 0 1,8 22 4,-8-22-1,0 8-7,0-8 13,1 7-10,-1-7 4,0 0-1,0 12-4,0-12 3,0 9-4,0-9-1,2 10 3,-2-10-3,0 12-2,0-12 0,-2 12-5,2-12 6,-1 12-4,0-4 1,1-8-7,0 12 5,0-5 2,-1 0-5,2 3 4,-1-10-19,-1 16 26,-1-7-9,1 0-3,1-1 9,-1 1-4,1 0 2,0-9-1,-2 17-1,2-9 0,-2 1-3,2 2 2,0-5 4,0 3-2,0-9-2,-1 15-8,1-7 12,-2-1-6,1 0 3,1 3-2,0-1-1,0 1-3,-1-2-1,1-8 9,0 14-11,0-7 5,0-7-2,0 15 3,1-7-1,0 1-1,-1 0 6,0-1 1,0-1-3,2 3-4,-1-1-2,-1 1 3,-1-1-3,1 2 5,0 0 4,0-4 0,0 6-21,-2-4 11,1 2 8,0-2-3,1 3-5,1-2 6,-1 1 0,-1-1 2,1 0-2,-2 0-3,2-1 2,0 3 1,0-4 1,0 4 1,0 0-5,0-3 2,-1 1 2,2 1 3,-1 0-16,0-1 9,0 2 5,0-1-7,2-1 7,-1-2 4,-1 2-8,1 0 5,2 1-6,-3 2 2,1-4-1,2 3-4,-3 0 1,1-2 5,0 0-4,-1-1 2,2 3-2,-2-2 4,0 1-3,0 0 1,1 1 0,-1 0 1,1 1 0,-2-4 4,1 3-1,1-2-1,-1 2-7,-1 0 0,1 0-2,0-2 9,0 2-3,0 1 0,0-2 3,1 1-1,-1 4-7,0-3 7,0-3 3,1 2-1,-2 0-7,1-2 6,0 4-4,-1-4 1,1 2 0,0-1-2,0 0 2,0 1-6,-1 0 6,1-1-1,1 0 8,-1 0-7,0 1 6,-1 1-6,2-2 2,-1-2-7,1 2 5,-2 0 0,0 0-4,-1 0 5,4 2-1,-4-4 0,2 3 0,0-1 3,-1 1 1,1-2-5,-1 1 4,-1-1 2,1 1-9,0 0 3,0-1 3,1-1-3,-2 3 2,1-1 2,0-2-9,1 3-5,0-1 11,0 0 4,-3-2-2,2 2-5,1 1 8,-2-3-1,2 1-6,0 1 4,0-1-5,2 2 7,-4 0-8,4 0 4,-2-4-2,0 3 1,0-2 1,0 1-3,1-2 0,0 3 5,1-2-8,-1 0 5,0 1 0,-2 0 2,1 0-1,0-2 3,0 1-2,0 1 4,-1-1-8,-1-1 3,2 1-4,-2 1 2,0 0 1,1-1-1,-1 0 0,2 2-1,-1-4 4,-2 4 0,2 0-7,-1-2 11,2-1-10,-2 2 7,2 1-1,-1-1-3,-2 2 5,3-4 2,-1 3-8,1-2 3,0 2-1,0-1 5,0-1-1,-2 1-6,2 1-3,0 0 6,0-1-3,2 1 4,-4-3-2,2 2 2,-1 0-4,1 1 5,0-2 0,-1 0-7,1 2-1,-1-2-8,1-1 14,-2 0 4,4 0-9,-4 3 8,2-11 4,0 14-2,0-5-4,-1 0-1,0-1 3,-1 0-8,2-8 10,-1 14 0,0-4-9,2-2 6,-1-1-4,0-7 1,-2 15 1,2-8 3,0-7-1,0 12-3,-3-1 3,3-4-3,0 4 3,0-11 4,-1 14-2,0-9-2,1-5-6,-2 15 7,2-8-4,-1 2 3,1 1-3,0-10 2,-1 12-3,-2-7-1,1 3-6,2-8 9,-2 14 3,1-7-6,0 0 3,-1 1-2,2-8 1,-2 17 8,1-12-13,1 4 2,0-9-1,0 15 10,0-8-8,-2 0 10,2-7-7,0 17 5,0-9-8,-1 1 8,1 1-9,-1-5 1,1-5 3,-2 16-3,1-8-1,0-1 8,1-7-3,0 16 1,0-8 3,-2-1-4,2 1-2,0-8-2,0 14 6,-2-6-4,2-8 0,0 13 3,0-5-5,0 0 3,-1 0 0,1 0-1,-1 2 0,1-2-4,-2 1 7,1-2-1,1 3-5,-1-3 6,0 1 5,1-8-7,-2 18-3,2-10 11,-1-1-4,1-7-7,-1 17 2,-1-7 2,1-3-4,1 2-1,-2 1 2,0-2 1,1 2 5,1-3 1,0-7-5,0 18 5,-1-11-10,-1 1 3,1 2-5,1-10 2,0 12 8,-1-2-6,-1-1 4,4-2-1,-2-7-5,-2 16 4,1-9-5,1 2 8,-2-1-3,1-1 8,1 3-4,0-10-4,-2 16-1,2-6 6,0-5-8,-1 3 10,1-8-2,-1 16-1,-1-8-7,1-1 8,1 3-5,0-1 8,-1 1-4,-2-3-5,3-7-7,0 17 10,-1-9 1,1 0-2,-1 0-5,1-8 7,0 17-2,0-9 0,-2 1-1,2 1-1,-1 0 5,0 1 0,1-3 5,-1 2-8,2-1-3,-2 0 0,-1 2 1,2-11-3,0 14 8,0-3-4,0-4 0,0 4-10,-1-2 13,1 0-16,0 2 13,0-11 4,0 12-3,0 0 3,0-5-2,0 2 1,1 0-4,-2 0 3,0-1-3,1-8 3,-2 16-3,2-8 2,0 0 6,0 1-2,-1-2-1,1-7-4,0 15 4,-1-8 1,1-7-7,1 14 2,-2-6 1,1-8-6,1 18 11,-1-10-3,0 0-1,0-1-5,0-7 5,-2 12 3,2-4-8,-3 1 6,3-1 0,-1-2-8,1 4 11,-3-3-2,3-7 3,-1 13-2,0-5-8,-1-1-3,2 2 11,-1-2-2,1-7-1,0 14-5,-1-7 2,1 1 3,0 3-4,0-11 8,-1 13-1,1-6-2,0-7-8,0 15 9,0-7 0,0 0 0,0-8-2,0 14-2,0-6-5,0-8 4,1 13 1,-1-6 0,0 0-5,0-7 8,1 12 0,0-5-4,-1-7 0,3 14 8,-2-6-6,-1 0-2,2-3 3,-1 2 0,-1-7 1,1 12-1,-1-5 0,0-7-9,0 9 4,0-9 5,3 12 2,-3-12-6,0 10-1,1-5 13,-1-5-10,0 12 2,0-12-1,0 8 0,0-8 1,0 7 0,0-7-2,0 0 2,0 10-3,0-10 3,0 0-4,0 7 5,0-7-2,0 0-1,0 0 1,0 0-2,0 0 4,0 0 3,0 0-3,0 8 1,0-8-5,0 0 7,0 0-14,0 0 20,0 0 2,0 0 3,0 0 5,0 0-5,0 0 0,0 0-2,0 0 1,0 0-8,0 0 2,0 0 0,0 0 3,0 0-5,0 0-3,0 0 9,0 0-10,0 0-4,0 0 5,0 0-1,0 0 2,0 0 1,0 0-6,0 0 6,0 0-2,0 0-11,0 0-6,0 0-9,0 0-3,0 0-15,0 0-10,0 0-20,0 0-14,0 0-21,0 0-102,5-20-224,-5 20 101</inkml:trace>
  <inkml:trace contextRef="#ctx0" brushRef="#br0" timeOffset="45658.8955">20156 9976 38,'0'0'73,"0"0"-10,0 0-6,0 0-4,0 0-7,0 0 4,0 0-19,0 0 8,0 0 3,0 0-9,0 0 3,0 0-1,21-9 2,-21 9-5,0 0-5,12-2-1,-12 2 2,8-1 4,-8 1-5,11-3-7,-11 3 5,14 0 1,-6 0-1,-8 0 0,14 0-5,-6-2-9,-1 1 8,5-1-4,-5 0-4,4-1 6,-3 3-8,4 0-7,-2 0 2,3-1 9,-3 1-3,4-1-4,-2-1 2,6 2-5,-6-1-2,1 1 6,6 0-4,-6 0 7,1-2-4,3 2-9,1-2 0,-3 2 0,-2-1 16,6-1-10,-2 0-6,0 2-2,0-1 5,-3 1 0,3-3 7,2 2 3,-1 0-1,2 1-5,1 0 2,0 0-5,-1 0 8,3 1-4,6-2 2,-6 1-11,5 1 12,-2 3-8,-4-4 2,-2 3-4,8-3 5,-7 0-6,8 2 9,-1-2-6,0 1 3,2 0-5,2 0 7,-1-1-6,0 3 5,5 0-8,-2-2 10,-1-1-9,1 0 9,0 0-1,-2 2-6,1-1 2,2 3-1,-4-3-2,-2 4 6,0-1-11,0-3 3,-1 3 4,-7-1-1,0 2-6,6-1 10,-7 0-3,3-3-8,-2 0 1,0 5 5,6-2-4,-7 0 5,1 0 6,8-4-11,0 3 0,-8 0 10,1 1-7,6-3-3,3-2-2,-3 2 3,1 0 1,-2-1-5,-5 3 13,-2-1-4,8 0 0,-10 1 1,3-3-4,-2 0 1,-1 1 8,1-1-6,-2 2-2,0 2 3,-1-2-1,0-2 0,2 0-2,-5 2 4,6-1-2,-2 0-1,2-2 2,-2 1 5,0 0-5,4-1-4,-3 1 1,1 0 5,3-2-7,-4 2 7,2-2-3,-1 2 5,0-1-7,2 0-3,-2 1 1,0 0 6,-1-2-4,-1 2 8,0 0-9,0-1 3,-2 1 2,2 0-1,1-1-6,0 2 9,-5-1-4,0 0 2,4 0 0,1 0 0,-5 0-1,6-1-4,-2 1 2,-2 1 3,-3-1-5,5 1 9,-5-1-5,3 0-2,-2 2 0,0-2 4,3 1-8,-1-1-1,-1 0 3,2 1 3,2 1 1,0-2 1,-4 2 4,4-1 0,-1 0-3,0-1-4,0 0 0,2 1 1,-2 1 1,-1 0-1,2-1 5,-1 1-5,-3-2 4,0 0 0,0 1 2,-1-1-9,0 2 0,-1-2 1,-1 0 6,1 1-3,-1 0-1,-1 0 3,1 2-1,1-4 4,-2 2-11,4 0 13,-1 0-16,1 1 8,-1-2 1,2 1 4,-2-2-2,7 1 2,-3-3-13,3 3 12,-2-2 2,-1 0-5,1 2 8,0-1-1,-4 1-14,2-1 15,3-1-4,2 2 3,-6 0 2,4-2 3,-6 2-2,6-2 1,-2 2 3,1-1 0,0 0-16,-4 1 11,5 0 0,-1-1 10,1-1 1,-2 4 0,1-2-6,2-3 8,-2 2 3,0 0 1,0-1-3,1 2-5,-1-2 0,0 4 1,-1-2-3,1 0 4,0-2-6,0 2-1,1 0-1,-5 0-3,3 2 0,2-4-3,-6 1 0,1 0 3,0 1-2,4-2-1,-5 2-14,5 3 14,-6-4-3,8-1 3,-6 1-2,3 1 1,-4 0-2,5 0-3,-4 0 5,4 0-3,-1-2 1,-5 3-3,8-2 2,-8 1 1,1 0-7,3 0 4,-4 0 0,1 0-1,-1 0 3,5 0 1,-2-3-7,2 3-1,-2 0 5,2 3 3,0-6-6,1 3 4,-3 0-1,3 0 2,1-2 1,-1 2-2,0 0 1,0 0 3,0-2-4,1 1-4,-1 1-6,1 0 9,0-2-2,-1 2 4,1-1-3,-1 1 0,1 0-10,2-1 10,-2 2 4,1-1-11,-1-1 10,1-2-1,0 2 2,-1 1-4,1 0 3,0 0-4,-1 0 1,2 0 1,-1 0-3,-1 1-1,2 1 7,-1-4-4,-1 4-10,3-1 6,-4-2 3,2 3-4,-6-2 3,4 0 1,3-1-7,-3 1-3,-2 1 9,5 0-2,-2-1-2,-1 0-2,-3 2-1,2-2 6,-3 0-2,-1 0 2,0 0 4,0 1 0,2-1-6,-2-1 1,0-2 5,1 3 0,3 0-2,-2-1-3,-2 0 7,1-1-4,3 1-5,-3 0 7,0-1-6,0 1-5,-3 1 7,2-2-1,0 0 3,-2 2-2,2-1 6,0 1-3,-3-1-5,3 0 1,-3 1-2,3 0-4,-4 0 4,1-2-3,-1 4-4,-9-2 1,15 0-2,-6 1 1,3-1-1,-2 1-2,-2 0-6,3 1 10,-1 0-12,-1-2 8,3 1 1,-3 1-5,1-1 6,-1 0-1,0 3-1,-1-3-7,-1 2 6,5-1 4,-3-2-11,-2 2 13,5 1 0,-2-2 4,-2 0-8,-1 0 6,1 1-12,1-1 4,-1-1-12,-8 0 12,14 5-2,-9-4-6,1 0-5,-6-1 3,12 3 3,-12-3-9,7 2-3,-7-2 0,0 0 5,7 1-9,-7-1 3,0 0-13,0 0-20,0 0-43,0 0-120,0 0 54</inkml:trace>
  <inkml:trace contextRef="#ctx0" brushRef="#br0" timeOffset="51958.6685">18335 6041 42,'0'0'65,"0"0"-4,0 0-7,0 0-8,0 0 1,0 0-2,0 0-10,0 0 0,0 0-9,0 0 10,0 0-10,0 0-5,0 0 8,-12-3-6,12 3-4,0 0-4,0 0 3,0 0 0,-10 0 3,10 0-6,0 0 2,0 0 3,0 0-6,0 0-2,0 0-1,0 0 1,0 0 1,0 0 12,0 0-5,-12-2-4,12 2-1,0 0 3,0 0-9,0 0 8,0 0-7,0 0 1,0 0 0,0 0 3,0 0-2,0 0 3,0 0 0,0 0 4,0 0-3,-8 0-2,8 0 1,0 0 12,0 0-13,0 0 3,0 0 0,0 0-2,0 0 0,0 0-1,0 0-6,0 0 2,0 0-6,0 0 6,0 0-2,0 0 1,0 0-2,0 0 2,0 0-3,0 0 6,0 0 1,0 0 2,0 0-2,0 0 4,0 0 6,0 0-3,0 0-2,0 0-2,0 0-4,0 0 0,0 0 1,0 0 0,0 0 0,0 0-2,0 0-6,0 0 5,0 0-1,0 0-6,0 0 1,0 0 0,0 0 3,0 0-2,0 0-3,0 0 7,0 0-13,0 0 8,0 0-1,0 0 2,0-10-4,0 10-2,0 0-1,0 0 7,0 0-5,0 0 0,0 0 0,0 0 3,0 0-2,0 0 1,0 0 0,0 0 1,0 0-5,0 0 1,0 0-4,0 0 7,0 0-4,0 0 6,0 0-3,0 0 0,0 0-2,0 0 0,0 0-2,0 0 5,0 0-5,0 0 4,0 0-2,0 0 4,0 0-3,0 0 5,0 0-7,0 0-1,0 0-1,0 0 7,0 0 0,0 0-6,0 0-5,0 0-3,0 0 1,0 0 9,0 0-5,0 0 5,0 0-2,0 0 2,0 0-4,0 0 7,0 0-4,0 0 1,0 0-4,0 0 7,0 0-5,0 0 6,-9-2-6,9 2 5,0 0 0,0 0-2,0 0 0,0 0-1,0 0-3,0 0 5,0 0-4,0 0 8,0 0-6,0 0 0,0 0 0,0 0 2,0 0-1,0 0 0,-8-3 3,8 3 3,0 0-6,0 0 2,0 0-8,0 0 9,0 0-1,0 0-3,0 0-1,0 0 7,0 0-5,0 0 4,0 0-4,0 0-1,0 0 1,0 0-3,0 0 0,0 0 3,0 0-1,0 0 3,0 0-3,0 0 2,0 0-5,0 0 1,0 0 1,0 0 0,0 0 1,0 0-2,-5-4 3,5 4 4,0 0-6,0 0 1,0 0-3,0 0 1,0 0-1,0 0 8,0 0-7,0 0 7,0 0-4,0 0 5,0 0-11,0 0 4,0 0-1,0 0 2,0 0 1,0 0 2,0 0-10,0 0 8,0 0-1,0 0 6,0 0 6,0 0-10,0 0 2,0 0 4,0 0-3,0 0-1,0 0 1,0 0 4,0 0 1,0 0-6,0 0 5,0 0 6,0 0-6,0 0-1,0 0 0,0 0-4,0 0 6,0 0-5,0 0 4,0 0 0,0 0 3,0 0-2,0 0-2,0 0 0,0 0-7,0 0 3,0 0-1,0 0-1,-1-10-4,1 10 5,0 0-3,0 0 1,0 0-2,0 0 3,0 0-4,0 0 6,0 0-6,0 0 1,0 0 0,0 0 0,0 0 6,0 0 1,0 0-5,0 0 3,0 0-5,0 0 4,6 21-1,-6-21-2,0 0-1,4 8 5,-4-8-5,0 0 3,1 9-5,-1-9 8,1 8-7,-1-8 3,0 9-6,0-9 9,0 10-9,0-10 7,2 10-5,-2-3 7,0-7-2,0 10 0,0-10-3,0 10 2,0-10-3,1 12 3,0-5 0,-1-7-1,0 12 8,-1-6-7,1-6 0,0 14 2,0-7-4,-1 0 8,1-7-5,0 12 0,0-4 1,-2 1-3,2 1-2,0-10 1,0 15 4,0-7-1,0 0 1,-1-2-3,1 5 1,0-11-1,0 12 0,0-5-2,0 3 6,0-1-2,0-9-2,0 14 4,0-8-1,1 1 0,-1-7-4,0 13 2,2-3 0,-2-4-3,1 1 4,-1-7-4,0 13 6,0-6-5,1 0 6,-1-7 0,0 11-3,0-11 6,0 11-5,0-4-12,0-7 9,1 11-2,-1-5 4,0-6-4,3 11 3,-3-11 2,1 11-6,-1-11 2,0 11 6,2-5-7,-2-6-2,1 11 3,-1-11-2,1 10 6,-1-10-2,0 10-5,0-4 10,0-6-5,1 9-1,-1-9-1,2 14 2,-2-8-2,0-6-10,0 11 10,1-5 10,0 0-19,-1-6 13,-1 12 1,2-5 0,-1-7-3,0 13 1,1-7 6,-1-6-7,-1 15 2,1-7-4,0 1 3,0-1-1,-1 4 2,0-3-2,-1 1 0,2 0-2,-1 0 9,0 1-9,1-1-4,-1 2 9,2-2-3,-1 1 3,-1 0 4,2 1-5,-2 0-5,1-2 8,0 2-5,0 0 3,-2 5-3,2-3 3,-1 3-3,2-1-3,-5 0 4,4-4-4,-1 3 2,-1 3-1,-1-1 7,3 0-2,-1 0 3,0 0-8,1 0-5,-3 3 5,3-2 0,-3 0 2,3-1-2,-1 0 8,-1 0-3,2 1 3,-2 0-6,1 1-3,0-2 5,1 0 2,1 1 1,-2 0-7,1 2 13,1-5-9,0 1-5,-1 1 5,3 0-5,-4 1 5,1-1-1,1 0-8,-1 0 8,1 0 1,-1 0-2,0-1-2,0-2 4,-1 0 1,1-2-2,0 0 3,1 4-2,-1 0-3,0 0-3,0-3 2,0 2-1,1-2 8,0 2-18,-1-4 12,2 6-2,-2-2 1,3-4-1,-2 4 0,0-2 6,0 0 0,-1-1-3,2 1-5,-1-1-4,-1 0 9,1 0-1,-2 3 0,1-1 6,0-3-11,0 4 9,0 1 1,-1-3-3,-1 0-5,1-1 6,1 3-8,-1-1 5,2 2 0,-2-1 2,1-4 0,1 1-2,-3 5 2,3-1 8,-2-4-10,1 3-4,1-3 5,-1 2-3,0 0 4,0-1 2,0-1-3,0 2 3,0-1-4,0 0 1,1 2 0,-1-1 0,1-3-4,-1 1 5,2 5-4,-4-2 5,4-3-11,-1 1 6,0 0 4,-1 4-1,0-4-2,1 2-1,-2 1 3,2 1 0,-1 0 2,3-6 1,-3 7-1,0-4-4,0 3-1,0 0 6,1-2 0,2-1 0,-3 3 0,0-5 1,0 5 2,0-1-8,0-3 4,-1 4 4,1-1-4,-2 0 2,1 0-8,1 0 0,-3-4 3,3 3 2,-1 2 5,0-1-9,2 2 5,-2-1-7,-2-2 12,2-1-6,0 1 1,-3 0-2,4 2 2,0-6 7,-2 5-9,2 1 0,-2-6-5,2 0 8,0 3 1,0 1-5,-1-4 1,0 3-2,1 1-3,-2-3 7,2 0-5,3 0 3,-4-2-1,-1 3-2,1-2 5,0 2-3,1-4 1,-3 6-1,3-6 3,0 2-4,0 0-2,0 1 4,0-2-1,-1 1 1,1 2 1,0-1-1,-1 0-5,1 0 5,0 0-3,-3-2-5,3 2 3,0-2 2,3 0 2,-6 2 1,3-3-2,3 2-2,-6 0 5,2 0-5,1 0-2,0 1 12,-1-2-9,1 1-3,1-1 2,-2 1-3,-1 0 4,2 3 7,-1-3-5,1 1-4,-1-1 4,1 0 2,1 0-4,-2-1 4,1 2 0,1 3 0,-1-6-6,0 4 4,0 0-2,0-2 17,0 2-11,0 1-6,0-3 8,0 1-3,0 1-4,0-1-4,0 2 6,1-2-2,-1 1 5,-1-1-7,1 0 4,1 2 5,-2-1-3,1 0-4,1-3-8,-1 2 6,0 1 2,2-1-2,-4 0 4,4-2 5,-2 7-12,1-8 7,0 3-6,2 0 4,-3 1-3,0 3 0,0-5 8,1 0-2,-1-1-2,0 2-8,0 3 4,1-5 0,-1 1-1,0 1 1,0 0-9,3 3 6,-3-5 5,1 2-4,0 5 3,1-4-1,-4 0-1,4 2-1,-2-2 2,0-3 4,1 2 0,-1-1 1,0 2 2,1-2-6,-1 3-2,0-4 6,0 3-3,0 0-17,0 2 25,0-4-11,1 1 5,0-1 3,-1 1-2,2 0-8,-2 0 4,3 5 4,-3-7 2,1 0-4,-1 2 3,0 2-7,1-4-1,-1 4 12,1-2 0,-1 1-7,2-1 2,-2 0 2,0 0-2,0 0 3,0 2-7,0 1 4,0-1 2,-2-1 0,2-1-5,0 0 5,0 0-9,-1-1 10,1 2-7,0-2 2,0 2 1,-1-1 2,1-2-7,2 5 3,-3-3 3,0 0 3,1 0-8,0 0 6,0 0-5,0 3 4,0-3 0,0 5 0,-1-3-11,-2 1 18,3-2-4,0 1-2,0-4-1,0 3-2,0 3 3,0 0 3,3-3-10,-6-2 9,3 1-3,3 3 0,-2 2 4,-1-2 6,0-2-16,0-2 8,0 1-4,1 0 2,-1 0-2,-1 0-1,1 1-3,1-2 11,-1 0-10,1 2 4,1-1-1,-2 1-1,1-2 6,0 1 0,-1-2 1,1 1-2,2 0-2,-2-1-6,1-1 5,-2 0-1,1 2-1,-2-2-2,1 0 4,2 0 1,-2 0-2,0-2 2,1 0-5,-1-7 9,0 16-4,2-11 6,-2-5-11,1 11 8,-1-5-5,0-6 0,1 11 0,-1-11 12,0 10-5,0-10-7,0 9 1,0-9 0,0 11 0,0-11 3,0 10-2,0-10-5,-1 11 4,0-6-2,1-5 0,-2 12 5,2-12-4,-1 10 7,0-3-4,1-7 6,0 9-4,0-9-4,1 12 6,-1-7-5,0-5-6,-2 10 3,2-10-4,0 10 9,0-10-11,0 12 20,0-12-11,0 9 2,0-9 3,1 11 0,-1-5-2,0-6-6,1 10 8,-1-10-5,0 11-2,1-4 4,-1-7-3,2 10 0,-2-10 2,0 12 3,1-7-6,-1-5 3,1 8-1,-1-8 0,1 10-6,-1-10-1,3 8 6,-3-8 4,3 7-7,-3-7 1,1 7 8,-1-7-7,3 4-9,-3-4 13,0 0-5,0 0 4,2 7 12,-2-7-18,0 0 2,0 0 5,0 0-5,1 6 7,-1-6-6,0 0-4,0 0 7,0 0-5,0 0 0,0 0 6,0 0-2,0 0-9,0 0 15,0 0-7,0 0-6,0 0 11,0 9-3,0-9-12,0 0 18,0 0-7,0 0 4,0 0-4,0 0 0,-2 10 2,2-10-1,0 0 3,0 8-7,0-8-2,0 9 8,0-9-3,1 8-3,-1-8 4,0 10 5,0-10-10,1 8 1,-1-8 1,3 10-2,-3-10-1,1 8 11,-1-8-4,-1 10 3,2-5-3,-1-5 2,0 9-1,0-9-7,3 9 3,-2-3 0,-1-6 1,0 9-9,0-9 3,0 9 8,0-9-3,-1 11 3,1-11 0,0 7-2,0-7 2,0 12 0,0-12 2,1 9-8,-1-9-1,-1 10 0,1-10 3,1 8-5,-1-8 8,0 10 1,0-10-14,1 8 10,-1-8 2,0 10-3,0-10-1,3 8 14,-3-8-7,1 10-6,-1-10 6,1 8-1,1-2 2,-2-6-2,1 7 2,-1-7-2,0 10-4,0-10 2,0 12 4,0-12-3,-1 11-2,1-11 1,0 10 1,0-10 0,0 11-2,0-11 0,0 11 0,0-11-2,-2 12 2,2-6-4,0-6 6,-1 11 0,1-11-1,1 12-2,-1-7 2,0-5 2,-1 10-8,1-10 8,0 13-5,0-4 4,0-9-5,0 11 3,1-4 4,-1 0 3,0-7-12,3 11 6,-3-11-6,0 12 6,0-12-3,0 10 2,0-3 5,0-7-10,1 10 4,-1-10 8,2 7 0,-2-7-2,1 8-1,-1-8-11,0 0 10,0 0-1,1 9 1,-1-9 5,0 0-5,0 0-2,1 6 6,-1-6-3,0 0 1,0 0-9,0 0 5,0 0 3,0 0-6,0 0 0,0 0 5,0 0 5,0 0-18,0 0 2,0 0-5,0 0-3,0 0-1,4-25-9,-4 25-2,4-7-3,-4 7-10,3-10-10,-3 10-27,3-7-25,-3 7-55,2-10-171,0 5 75</inkml:trace>
  <inkml:trace contextRef="#ctx0" brushRef="#br0" timeOffset="54698.1181">18401 11979 78,'0'0'93,"0"0"-11,0 0-7,0 0-7,0 0-8,0 0 3,0 0-17,0 0 3,0 0-4,0 0-5,0 0-3,8 1-5,-8-1 6,0 0-3,0 0-2,0 0-2,13-1-7,-13 1 1,9 1-3,-9-1-6,14 0 5,-14 0-4,11 0 0,1-1-6,-1 1-2,1-1 2,-2 1 2,3-2-6,-2 4 7,3-4-3,3 2-8,-3 0 9,4 0-9,-4 0 7,4 0-7,-3 0-3,1 0 9,-1 0-4,2 0-1,-4 0 0,6 0-5,-6 0 3,2 0-2,2 0 1,-5 0 9,3 2-5,-3-2-2,3 0 6,-5 0-10,1-2 2,1 4 6,0-2-3,-1 0-10,-2-2 9,1 2-1,0 0 2,-2 0-1,3-3-2,-11 3 4,15 0-3,-9 0-4,-6 0 1,12 0 2,-5 0 10,-7 0-15,13 0 1,-13 0 1,9 0 0,-9 0 5,10 0-1,-10 0 0,8-1-7,-8 1 8,0 0-3,13 0 1,-13 0 1,9-3-1,-9 3 2,0 0-6,11-1 2,-11 1 1,9 0-2,-9 0-5,10-3 15,-10 3-10,12-1 5,-6 1-2,2-2-1,-8 2 0,15-2 4,-4 1-5,-1-1 9,0 0-1,2 3-1,-1-1 11,0-1-12,0 1-4,1-1 7,0 1-8,1 0 5,-3 1-1,0 0-7,2 0 3,-3-1 2,2 0-4,2 2 2,-2-1 0,1-1 2,1 2 7,0-2-7,4 0 0,2 2 3,-2-2-1,4 0 9,-1 0-12,2 0 3,5 0 0,-7 1 3,1-1-3,0 1 3,7 1-1,-1-2 2,-4 3-2,-2-1-1,7 1-4,-7-1 4,9 0 1,-3 1-2,-1 0-3,2-2-1,-1 3 0,-1-2 3,-4 1 2,1-1 4,3-2-6,1 2-4,3 1-3,-2-1 10,-1-2-4,-6 0 4,9 0-12,-2 3 3,1-3 2,-1 0 2,3 2-1,-4-1 2,4 0 2,1 0-1,-1 1-2,1-1 11,-2 1-8,2-2 0,-3 4 3,3-1-4,-2-1-1,-1 0 4,2 1 0,-1 0-3,0-1-3,-1 3 3,0 0 4,-2-1-3,0-1-2,1 2-2,-7-1-1,0-1 3,9 2 1,-9-3 0,6 2-3,-1-1-2,-4 2 0,7-1 9,-1 0-5,0 0-1,2-4 3,-2 4-2,2 0-7,2-2 6,3 1 1,-3-2-2,2 0-2,0 1 4,-1-2-3,2 0 0,0 1-1,-2 0 2,3-1 2,-1 0-7,-1 1 3,2 1 0,-1 0 4,-1 0-4,0 1 4,-1-3 1,1 2-7,-2 1 8,1-3 2,-1 2-1,1 1-4,-1-2-1,1 2-6,3-3 10,0 1-5,-2-1 2,2 0-1,0 0-1,1 2 3,-1-2-4,1 0 2,1 1 1,-1-1 4,1 2-5,-1-4-6,2 2 7,-1 0-2,0 2 7,0-4-3,0 2-2,-1 0-1,-1-1-1,-2 1 4,1 0-4,-1 0-1,0 0 5,3 0-1,-3-2 0,2 1-5,-2 2 4,2-1 3,1 0-5,-1 0-1,1-1 4,-3-1-2,4 1 7,-1 0 1,-2-1-5,2 1-3,-1 0 1,-1 0-2,1-1 4,-5 1-9,1-1 8,0 2-6,0-3 5,0 2-3,-2 1 1,-1-1 3,0-1-4,-2-1 4,1 1 2,0-2-1,-6 3 0,6-2 0,-2 1 2,-3-1-1,5 0 4,0 2-6,-6-2-2,6 2 6,1-3-3,-2 2 2,0-2 5,1 1-5,2-1 0,-2 1-2,0 1 3,-1-3-7,-6 2 4,7-1-4,-7 1 7,1 1-6,-2-1 1,1 2 2,-2-2-2,0-1 2,-3 2-1,2 0-5,-1 0 11,-3 2-8,-1-3 0,1 1 3,-3-1-2,3 2 0,-1-2 5,0 0-4,5 0-3,0 1-3,-2-2 10,2 2-6,0-1 0,2-1 1,2 1 0,5 0 0,-6 1 2,0-1-1,0 0-1,7-1 2,-9 0 1,3 1-4,-3-3-1,-1 2 0,0 1 0,-3-1-3,3 2 6,-5 1-5,1-2 1,-3 2-1,1-2 2,2 1-3,-1-1 6,1 3-3,-2-3-1,6 3 1,-5-1 5,5 0-4,-5-1 3,1 2 0,0-2-6,4 1 0,-3-1 4,4 0-1,-2 1-4,1 1 3,-2-2 1,1 2 1,-3 0 5,3 0-11,3-2 7,-3 1-2,2 2 0,-1-1-5,0-2-1,1 2 6,-1-1 3,1 2-6,1-2 3,0 1-3,-3-2 8,2 0-7,1 2 0,1 0 4,0-3 1,-1 3-3,1 0-1,0-2 0,-1 0 5,-3 2-5,0-3 2,1 1-2,0-1 5,-7 3-4,2 0 1,1-2-2,-4-1 3,3 3-2,-5 0 7,0-3-6,-8 3-2,12-1 2,-5-2 3,-7 3-4,10 0 3,-10 0-3,9 0-3,-9 0-1,11-2 3,-11 2 5,11-1-3,-5-1 3,-6 2-5,14-2-4,-8 2 10,2-3-7,0 2 4,2-2-7,0 2 4,2-1 4,-1 0 0,1-1-3,0 2 0,1-3-6,3 3 5,-4-2 0,6 3 5,-4-2-3,0 1 0,3-1 0,2-1-4,-3 3-3,1-1 6,0 1 3,-4-1-1,0-1-3,6 1 5,-6 1-6,0-1 3,-1 0 0,2 0 1,-2 0-2,1 2 0,0-2-3,-2 1 8,0-2-4,2 2-1,-3 0-3,2-1 5,-2 1-4,0 0 2,0 0 2,-2-3-3,-8 3 3,12 0-4,-4 0 3,-8 0 0,11-2-2,-11 2 3,9-1-2,-9 1-1,8-4 0,-8 4 4,0 0-7,9 0 6,-9 0 0,0 0 3,8-3-8,-8 3 4,0 0-1,11 0 0,-11 0-1,0 0-1,10-1-2,-10 1 8,0 0-10,0 0 4,7-1 3,-7 1-2,0 0 2,0 0-3,0 0 2,0 0 1,9-5-4,-9 5 3,10 0-2,-10 0 7,9-4-4,-9 4 9,12-4-12,-6 3 4,-6 1 1,10-4-4,-10 4-2,11-4 5,-6 2-3,-5 2 1,10-4-2,-5 1 0,-5 3 4,9-3-5,-9 3 3,5-2 3,-5 2-7,7-4 10,-7 4-8,0 0 3,0 0 3,9-3 1,-9 3-3,0 0-2,0 0 1,0 0 2,0 0 0,0 0-3,0 0-2,0 0 4,0 0-4,0 0 2,0 0-9,0 0-6,0 0 1,0 0-2,0 0-10,0 0-4,0 0-9,0 0 6,0 0-17,7-2 3,-7 2-9,0 0-2,0 0-13,0 0-12,0 0-13,0 0-80,0 0-189,0 0 83</inkml:trace>
  <inkml:trace contextRef="#ctx0" brushRef="#br0" timeOffset="57495.907">26219 10092 67,'0'0'110,"0"0"-10,0 0-11,0 0-2,-4-6-11,4 6 1,0 0-5,0 0-7,0 0-9,0 0-3,0 0-4,0 0-3,0 0-8,0 0-5,0 0-2,0 0-3,0 0-6,0 0-5,0 0-1,0 0 4,0 0-4,0 0-4,0 0-4,0 0 0,0 0 3,0 0 6,0 0 2,0 0-7,0 0 5,5 23-6,-5-23 4,3 12-1,-2-6-1,0-1-13,-1-5 9,2 17 1,-1-6 1,0-2-2,-1 1-10,0 4 6,2-5-3,-1 4-1,1-2 8,-2 2-6,3-1 5,0 0-3,-1 0-3,0 1-1,0 0 5,2 2-1,-2-3-8,-1 0 9,-1 1-9,4 0 4,-2 2 2,2-5-1,-4 3 0,2 0-2,-1-2-4,1 1-2,-2-1 10,1-1-4,-1 2 3,0 0-1,1-2 2,-2 0-5,1 0 2,-1 0 1,-1 0 0,1 1 0,1-2 2,0 3-3,0-2 2,0 0 1,1-3-3,1 5 0,-1-3-2,0 2 0,4-1-1,-1-2-2,0 1-3,1 0 1,-2 1-4,0-1-1,1 2 8,0-2-2,0 1-6,0 1 2,-2-1 2,1-2 5,-1 3-9,1-1 5,1 1 2,-4-2 0,2 3-4,-2-2 3,2-1 5,-1 3-3,-1-1 5,0 2-11,-1-6 0,1 6 7,1-3 5,0 1-5,1-1-2,-2 2 7,0-3-1,1 2-7,1 1 5,-2-2-2,0-1 3,0 1-8,3 1 7,-2-1-6,0 1 8,-1 2-5,2-3 4,-2 1-1,1-1 0,-1 1-5,0-1 5,1 1 5,-2-3-2,2 2 3,-2-1-7,2 1 1,-1-2 1,1-1-4,-2 3-1,1-10 3,0 13 2,1-5-8,1 0 7,-2-1 3,0-7 0,0 14-2,0-9-2,0-5 3,-2 13-5,4-8 0,-2-5 3,-2 13-6,4-8 3,-2-5 7,-3 11-4,3-11-3,-1 11 12,1-11-6,-1 10-2,1-10 0,-2 10-8,1-4 9,1-6-3,-4 8 1,4-8-2,0 11 5,0-11 3,-2 9-4,2-9 1,-3 8-2,3-8-5,0 0 3,-1 11-8,1-11 12,1 7-3,-1-7 1,0 0-3,0 9 2,0-9-6,0 10 3,0-10 5,-1 7 1,1-7 3,0 0-10,0 12 6,0-12 0,0 8-8,0-8 7,-4 6-8,4-6 7,-2 10 0,2-10-2,-2 8 5,2-8 0,-1 7-5,1-7-2,0 0 3,-1 10 1,1-10 3,0 0-4,-2 8-7,2-8 4,0 7 4,0-7-2,0 0 0,2 9 12,-2-9-24,1 8 13,-1-8-8,0 0 9,0 10-2,0-10-1,0 7 6,0-7-3,1 9-3,-1-9 1,2 9 4,-2-9-3,1 8 5,-1-8-4,0 9-5,0-9 10,1 9-11,-1-9 6,-2 11 1,2-11-17,-2 10 18,2-10-6,0 10 3,-1-5 0,1-5 7,0 10-7,0-10 3,0 8-1,0-8-8,0 9 12,0-9-6,0 0-4,-1 11 5,1-11 2,2 9-7,-2-9 2,0 8 1,0-8 5,0 8-8,0-8 10,0 8-3,0-8 4,0 0-15,0 11 8,0-11-12,0 0 9,-1 11 6,1-11-5,-1 11 5,1-11 0,-2 9-7,2-9 0,-1 12 8,1-12-7,-1 10-6,1-10 7,-1 10-7,1-10 14,-4 9-3,4-9-3,-2 11-7,1-6 6,1-5 6,-1 9-11,-1-2 6,-1-2-14,-1 1 12,4-6 1,-5 11 1,2-6-3,1 2-2,2-7 4,-4 9-19,1-4 14,3-5 2,-2 9-2,2-9-2,-2 8 2,2-8-9,-2 7-2,2-7-1,0 0 1,0 0 1,0 9 4,0-9 3,0 0-8,0 0-3,0 0-12,0 0-6,0 0-30,0 0-54,0 0-133,0 0 58</inkml:trace>
  <inkml:trace contextRef="#ctx0" brushRef="#br0" timeOffset="59228.1537">19319 6039 73,'0'0'65,"0"0"-8,0 0-4,0 0 4,0 0-9,0 0-2,0 0-1,0 0-8,-3-13 2,3 13 1,0 0-1,0 0 6,0 0-2,0 0-11,0 0 12,0 0-12,0 0-6,0 0 2,0 0 1,0 0-12,0 0 9,0 0-7,0 0 1,0 0-3,0 0 2,0 0-5,0 0 0,0 0-5,0 0 1,0 0-6,0 0 6,0 0-7,0 0 4,0 0-2,0 0 3,0 0-4,0 0 5,0 0-6,0 0 4,0 0-4,0 0 9,0 0-4,3 23 6,-3-23 1,3 7 0,-3-7-1,2 9 8,-1-4-6,-1-5 2,-1 12-4,-1-2 4,2-10-6,-2 15 2,2-6-8,0-2 7,-2-1-1,2-6-2,-2 13 0,2-5-5,-1-1 8,1-7-9,-4 14-1,3-8 5,0 1-7,1-7 7,-3 11-5,3-4 1,0-7-11,-3 11-8,2-7-7,1-4-6,0 12-12,0-12-2,-3 8-16,3-8-6,-1 9-11,1-9-10,-4 11-76,2-7-173,2-4 76</inkml:trace>
  <inkml:trace contextRef="#ctx0" brushRef="#br0" timeOffset="59714.726">19325 6601 27,'0'0'111,"0"0"0,0 0-18,-7 10-10,7-10-5,-2 8-8,2-8-2,-1 8-3,1-8-10,-3 8-5,3-8-4,-1 10-7,1-10 4,-1 11-11,0-4-3,1 0-1,0-7-3,0 16-6,1-6 4,-1-1-3,0 1-6,1 0-2,0 2 4,1-2-2,-1 0-8,2 2 5,-2 0-5,-1-2 2,1 2-8,3 3 2,-2-4-13,0 1-11,-2 0-9,1 1-14,0-1-4,-1-2-12,1 2-15,-2 0-76,0-3-164,0 1 73</inkml:trace>
  <inkml:trace contextRef="#ctx0" brushRef="#br0" timeOffset="60163.7245">19331 7527 90,'0'0'81,"-2"8"-6,2-8-9,-1 10 1,-1-3 2,1 1-13,0 0-6,-3 1-2,3 0-7,-2 0-6,1 2 3,0-2-6,0 4 3,1-3-4,-1 1-6,1 0-7,0-1 0,1 2-4,-2 0 3,2 0 0,-1-1-10,0 1-7,1 5-4,1-6-10,-1 0-2,0 2-7,0 1-14,-1-2-7,1 2-20,-2 1-58,0 2-131,1-5 58</inkml:trace>
  <inkml:trace contextRef="#ctx0" brushRef="#br0" timeOffset="60600.199">19292 8552 63,'4'8'87,"-4"-8"-8,2 10-7,-1-6-7,2 3-3,-3-7-4,3 14-1,-3-6-14,0 0 3,1 3-6,-2-2-2,2 0-5,-2 1-1,1 1-8,1 0-3,-2 2 6,2-3-10,-1 3-1,0-2-4,0 1-3,0-2-2,0 3 8,-1-2-8,2 2-1,-1-2-1,0 2 3,0-2-6,1 0-3,1-1-15,-1 1-3,0 1-2,2-2-12,-2 0-14,0-1-13,-1 2-66,2-2-136,-2 0 60</inkml:trace>
  <inkml:trace contextRef="#ctx0" brushRef="#br0" timeOffset="61037.9426">19293 9485 24,'0'0'113,"-5"7"-7,5-7-11,0 0-6,0 11-10,0-11-2,-4 10-2,4-10-10,-1 10-1,-2-3-8,2 0-1,1-7-4,-1 13-9,1-2-1,-3-1-2,3-2-1,-1 3-7,0-1 0,1 0-8,0-1 5,1-1-10,-1 4 4,1-2-6,1 0 0,-1-1 4,-1 1-6,1 0-5,2-1-8,-1 0-5,0 0-5,-1-1-13,1 0-9,2-1-17,0 3 0,-3-4-5,2 4-1,-3-5-9,2 5-11,-2-3-82,2-2-168,-2-5 75</inkml:trace>
  <inkml:trace contextRef="#ctx0" brushRef="#br0" timeOffset="61480.597">19316 10063 20,'0'0'126,"0"0"-16,0 0-8,-6 9-4,6-9-9,0 0-7,0 0-9,-1 10-8,1-10-3,0 0 0,-2 7-10,2-7-13,0 0 2,2 12-2,-2-12-4,0 8-1,0-8-3,0 12 1,-2-5-5,2-7-6,0 14-4,0-7 2,-1 1 0,0 0-6,1 3 4,0-2 0,0 0-9,-2-1 2,1 0-4,2 1 16,-1-9-22,0 16 14,0-7-10,0-2 2,2 0-12,-1 0 10,0 2-13,1-1 9,-2-8-11,2 15 6,-1-8-12,1-1 3,-1 0-10,0 2 0,1-1-14,0-2 10,2 2-15,-4-7-11,1 12-5,3-6-9,-4-6 0,1 8-11,0-1-67,-1-7-156,2 10 70</inkml:trace>
  <inkml:trace contextRef="#ctx0" brushRef="#br0" timeOffset="62270.6547">19369 10594 59,'0'0'113,"0"0"0,2 7-17,-2-7-10,0 0-5,0 0-6,0 0-7,-2 13-5,2-13-9,0 0-6,0 0 2,-3 12-11,3-12-1,0 7 3,0-7-4,-1 10-9,1-10 0,0 10-6,0-10 6,1 11-10,-1-11 4,-1 11-2,1-4-2,-2 0 1,2-7-8,0 14 4,0-8-2,0-6-7,0 12 5,0-12-8,2 11 1,-2-11 2,-2 8 2,2-8 2,3 7-7,-3-7-3,0 0 0,0 0 3,0 10 8,0-10-8,0 0 1,3 4-14,-3-4 2,0 0-6,0 0 1,0 0-8,0 0 2,0 0-5,0 0-4,0 0-8,0 0-9,0 0 0,0 0-12,0 0-13,0 0-95,0 0-177,0 0 78</inkml:trace>
  <inkml:trace contextRef="#ctx0" brushRef="#br0" timeOffset="63015.9505">19408 10859 38,'0'0'112,"0"0"-13,0 0-3,0 0-8,12 0-5,-12 0-6,7 0-6,-7 0-12,0 0 0,13 0-11,-13 0 1,12 0-4,-12 0-7,10 0 6,-4 1-6,-6-1-4,16 1-7,-10-1-5,-6 0 0,13 3-5,-6-2 3,0 1 3,1-1-3,-8-1-9,16 3-6,-8-3-10,2 2-1,1-2-12,1-1-2,2 0-16,3 1 5,2-3 1,-1 2-16,1-5 4,0 3 2,-4 0 2,3-1-2,-5 4 6,1-2-12,-4-1 24,1-1-2,-4 4 8,1-3 1,0 1 0,-8 2 6,9-1-6,-9 1 10,8-3 8,-8 3-13,7-2-1,-7 2 5,6-3-6,-6 3-12,5-4-23,-5 4-51,0 0-106,9-6 47</inkml:trace>
  <inkml:trace contextRef="#ctx0" brushRef="#br0" timeOffset="63756.6532">20579 10880 70,'0'0'129,"0"0"-16,0 0-14,0 0-11,0 0-5,0 0-4,0 0-14,0 0-2,0 0-10,0 0-3,0 0 1,0 0-6,14 5-5,-14-5-7,7 2 3,-7-2-6,11 3-4,-5-1 0,3 0-6,4-2-3,-2 5-2,2-3 4,4-1 0,2 3-7,-2-1-9,3-2-9,-1 0-5,0 2-1,2-3-6,-2 1-1,0 3 2,-1-3-2,-1 2 2,-4-3-10,-2 3 1,1-3-5,-1 2 8,-1-2 3,-1 2-1,-3 0-3,-6-2 2,13 0 2,-13 0 3,10 3-1,-10-3 0,8 0-5,-8 0 3,0 0-11,0 0 12,8-7-12,-8 7-2,0 0-18,5-2-64,-5 2-126,0 0 56</inkml:trace>
  <inkml:trace contextRef="#ctx0" brushRef="#br0" timeOffset="64462.1018">21850 10907 60,'0'0'104,"0"0"-5,0 0-8,0 0-3,0 0-19,0 0-3,14 7-4,-14-7-8,8 3 0,-8-3 2,7 3-18,-1 0 2,-6-3-3,12 5-1,-4-5-8,0 3 3,-2-1-8,6 1-6,0-1 0,1 3 2,5-5-8,-6 1 2,7 2-5,0-2-12,-1-1-4,0 1 6,0-1-16,-4 1 4,0 1 6,0-4-9,0 2 0,-2 0 3,3-1 4,-4 0-3,1 1 13,-2-1-4,2 0-11,-2-2 8,-10 3 11,11 0 0,-6-3 7,-5 3 2,0 0 4,9-2-8,-9 2 4,0 0-2,0 0-5,5-5 8,-5 5-12,0 0 4,0 0-2,0 0-4,0 0-9,0 0-8,0 0 2,0 0-17,0 0-1,0 0-16,0 0-28,-18-9-65,18 9-155,0 0 69</inkml:trace>
  <inkml:trace contextRef="#ctx0" brushRef="#br0" timeOffset="65079.9662">23045 10987 75,'0'0'109,"16"-8"-18,-16 8-4,0 0-10,8-3-2,-8 3-9,8-1-4,-8 1-6,0 0 2,13 0-2,-13 0-10,10 0-5,-10 0 3,10 1-16,-10-1 9,11 2-19,-11-2 3,13 1 0,-6 1 1,-7-2-7,15 2 0,-5-1 2,2 0 1,-5-1-10,5 1 1,-1 0 0,2 1 5,0-4-4,2 1-10,2 0 1,3-1 6,1 2-5,-2-2 5,0-1-5,2 1 4,-1 1-3,1-3 3,5 0 1,-4 1-7,-1 0-2,0-1 11,0 1-7,8-4-2,-10 4 2,3 2-3,-2-4 8,-2 3-8,0-1 3,-5 2 4,-2-1-10,-2 0 10,-2 2-3,-7 0 0,10-2 5,-10 2 6,0 0-7,10 2 3,-10-2-11,0 0 8,0 0-1,0 0 0,0 0 2,0 0 1,0 0-1,0 0-9,0 0-3,0 0 0,0 0-9,0 0-17,0 0-11,0 0-16,0 0-7,0 0-26,0 0-86,0 0-191,0 0 84</inkml:trace>
  <inkml:trace contextRef="#ctx0" brushRef="#br0" timeOffset="65767.9057">24622 11004 95,'0'0'91,"9"-3"-7,-9 3-9,9 0-6,-9 0-3,0 0-9,14 2-14,-9 0 2,-5-2-10,14 3 3,-8-2 5,1 1-11,0 0-12,3 0 6,1 0-4,-2-1 7,2 2-7,1-3-8,2 0 0,-3 2-8,2 0 0,2-1-9,-2-1 3,8 0-7,-2-1-1,1 1 4,2-4-7,5 1 7,1 0-8,-1-1-1,1 1 4,-9 0-14,1 1 15,1 0 0,-3-2 6,1 3-3,-6-3 0,2 4 3,-5-3 1,3 0 3,-4 1 4,1 1 1,-5 0-1,-5 1 1,13-1 15,-13 1-1,8-5-6,-8 5 8,0 0-5,8-1 2,-8 1-6,0 0-4,0 0 2,0 0-6,3-4 4,-3 4-7,0 0-13,0 0-9,0 0-4,0 0-2,0 0-12,0 0 0,0 0-11,-1-11-18,1 11-58,0 0-135,0 0 60</inkml:trace>
  <inkml:trace contextRef="#ctx0" brushRef="#br0" timeOffset="66324.3856">25824 10992 121,'0'0'138,"0"0"-16,0 0-8,4-8-12,-4 8-9,0 0-10,0 0-10,5-3-11,-5 3 4,9-3-14,-9 3-6,17-6 2,-7 6-3,4-3-12,3 3 4,-1-3-15,2 3 1,1-2 1,-1 0-5,0 0-4,1-1 0,-2 0 0,-2 2 2,4 1-9,-5-1 7,7-2-6,-2 1-1,1-1-3,7 2 2,-9 1 0,10-4-1,-7 3-3,7-2-5,-8 1-11,-2 4 2,3-4-7,-3 1 6,-1 0-4,1 0-8,-5-1 3,0 0-1,-2 2 6,0-2 1,0 0-3,-5 2 3,-6 0 6,11-2-1,-11 2-5,7-1 6,-7 1 2,0 0 0,12-2 2,-12 2 3,0 0 1,0 0-3,0 0-8,0 0 0,0 0-7,0 0-7,0 0-8,0 0-4,0 0-6,0 0 2,0 0-6,4 9 6,-4-9-3,2 4 2,-2-4-10,5 5-13,-5-5-44,3 5-119,-3-5 53</inkml:trace>
  <inkml:trace contextRef="#ctx0" brushRef="#br0" timeOffset="67841.0823">26623 10897 42,'0'0'61,"0"0"-5,-5-4 2,5 4-7,0 0-1,0 0-3,-3-6 1,3 6-3,0 0-8,0 0 3,0 0-9,0 0-1,0 0 6,0 0-5,-9-5-2,9 5-6,0 0 3,0 0 7,0 0-10,0 0 5,0 0-9,0 0 11,0 0 1,0 0-2,0 0-2,0 0 11,0 0-12,0 0 12,0 0-11,0 0 1,0 0-4,0 0-2,0 0 5,0 0-10,0 0 3,0 0 1,0 0 1,0 0-1,0 0-2,0 0 7,0 0-6,0 0-1,0 0-7,0 0 7,0 0-9,0 0 4,0 0-2,0 0-4,0 0 4,0 0-3,0 0 0,0 0-1,0 0-4,0 0 2,0 0 1,0 0 4,0 0-7,0 0 4,19 12 3,-19-12-1,9 3-6,-9-3 10,10 2-6,-2-2-1,0 2-2,3-1 0,2-1 1,4 2 1,1 0 0,1-1-4,0 1 3,3-4-1,6 2 1,-7 2 1,8-2-3,-10 2-4,3-2 6,-2 0-4,-1 3-2,0-3 4,2 0-2,-5 4-1,2-4-2,-6 1 4,0 0-1,-1 1 1,-1-1-7,-2-1 7,-8 0-2,11 3-1,-6-3 0,-5 0-4,9 4 6,-9-4 0,8 1-3,-8-1 2,0 0-5,0 0 8,9 0 0,-9 0-4,0 0 1,0 0 1,8 1-3,-8-1 0,0 0-2,11-1 5,-11 1-2,9-3 2,-9 3-1,8-2 1,-8 2-1,7-2 1,-7 2-3,0 0-8,10-2 0,-10 2-15,7-3-10,-7 3-7,0 0-17,10 0-1,-10 0-13,0 0-3,9 3-11,-9-3-6,0 0-14,6 4-63,-6-4-183,0 0 81</inkml:trace>
  <inkml:trace contextRef="#ctx0" brushRef="#br0" timeOffset="68400.9443">27689 10930 34,'0'0'118,"6"-4"-12,-6 4-9,0 0-2,6-3-4,-6 3-8,0 0-9,8-3-8,-8 3-8,0 0-7,8-1-5,-8 1 3,0 0-11,11 1-5,-11-1 6,12 2-7,-12-2-5,9 1 1,-2-1-1,-7 0-9,17 0 12,-7 0-11,1 1-3,2-1-1,0 0 9,8-1-11,-2 2 2,1 1-5,8-2-3,4 0-1,-4 0 3,4 2-6,-1 0 0,3-1 5,-2 0-3,0 2-2,0-2 4,1 0-11,1-1-2,0 0-5,1 2 3,-2-2-8,-2 0 3,1 4-3,-3-3 6,-9-1 0,1 2-2,-4-1-2,-4-1 2,-1 1-1,-4-1-1,-8 0 3,12 1 1,-12-1 0,9 0 2,-9 0-6,6 3 10,-6-3-3,0 0 6,0 0-4,0 0-4,0 0 3,0 0 0,0 0-2,0 0 1,0 0-8,0 0-10,0 0 1,0 0-7,0 0-7,0 0 7,0 0-19,0 0 1,0 0-12,0 0-75,-3 13-147,3-13 65</inkml:trace>
  <inkml:trace contextRef="#ctx0" brushRef="#br0" timeOffset="69820.7052">28881 10960 50,'0'0'111,"9"-3"-13,-9 3-5,7-2-12,-7 2-8,12 0-9,-12 0 3,15 2-8,-6-4-6,0 2-5,3 0 2,-1 0-13,3 0-2,-4 2-7,4 1 3,0-3-14,2 0 5,3 0-9,-1 0 7,10 1-1,-8-1-4,10-1-1,-1 1 2,3 0-6,0-3 0,4 3 4,-2-2 0,1 1-8,1 0-1,-1-2-6,5 2 4,1-1 6,-5 2-3,4-1-6,-1-2 9,-1 3-4,2-4 8,-4 3-9,-2 0 4,-3 1-4,-2-1 9,-2-2-9,-7 3 2,1 0-5,-6 0 3,-1 2-7,4-4 10,-4 2-3,-4 0 4,2-1-16,-1 2 9,1-2-4,1 1 3,-2 0 6,0-1-6,1 1 0,-1-3 3,0 3-1,3-2-5,-1 2-2,1-2 2,-3 1 5,2 0-4,-1-1-9,-2 2 9,2-2-2,-1 2 3,-6-1 2,-5 1-1,15-2-7,-8 1 2,-7 1 3,13 0 1,-13 0-4,12-3 6,-12 3 1,9 0-3,-9 0-4,0 0 7,9-1-3,-9 1 0,0 0-4,9-4 7,-9 4 4,0 0-10,0 0 6,0 0-8,0 0 7,0 0-6,11 1 9,-11-1-10,0 0 1,0 0 9,0 0-2,7-1 2,-7 1-9,0 0 7,0 0-6,0 0 6,0 0-6,0 0 2,0 0 2,8 3 13,-8-3-9,0 0-7,0 0 6,0 0-8,0 0 10,0 0-2,0 0 1,0 0 0,0 0-1,0 0 1,0 0-9,0 0 2,-17-12 1,17 12 3,-9 0 2,9 0 1,-14-4-5,6 1 6,8 3-1,-14-1-7,7-1 7,-4 0 3,0 2-8,1-3-3,-1 3-1,0-2 7,2-1 5,-4 1-4,2-2 4,-1 1-5,2-1-3,-3-1 3,3 2-6,-2-2 10,1 4-13,-2-6 6,1 3-3,-1 2 2,1-1-1,2-2-2,0 2 5,-2-1 3,6 3-2,-2-2 2,3 1 0,5 2-5,-13-5 10,13 5-6,0 0-2,-9-1-2,9 1 3,0 0-2,-5-3 1,5 3-6,0 0 3,0 0 3,0 0 3,0 0-3,0 0 6,0 0-4,0 0-2,0 0-2,21 8 6,-15-6-4,-6-2 1,13 5-4,-8-2-4,6 0 4,0 3-3,0-1-6,1-1-3,1 2 4,-1-2-11,1 2-3,3 2-4,-3-4 0,-2 1-2,5 4 5,-4-5-14,2 1 5,-2 0 8,4 3-15,-5-4 9,6 3 1,-7-3-2,2 0-2,-1 2 2,2-1 3,-4 1 3,1-3-4,-2-1 17,-1 2-3,-1-2-4,2 1 10,-8-3-5,11 3 6,-5-3 7,-6 0-4,8 2 15,-8-2 6,9 2 7,-9-2-1,0 0-4,10 0 5,-10 0 5,0 0-4,0 0 1,5-4 3,-5 4-4,0 0-6,0 0 2,0 0-4,0 0 2,0 0-3,0 0-17,-18-12 17,18 12-10,-14 1 1,14-1 4,-17 3 2,9-1 3,-4-1-3,5 4 4,-2-4 1,0 3-10,2-2-3,0 2 11,-4 0-5,6 0 3,-6-1 4,3 2 4,-2 0 3,1-3-4,-1 5 0,-2-3-2,3 0-2,-2 1-1,-1 2-3,-1-3-7,3 1 3,-3 2 8,2-1 5,-5 2-2,5-2-10,-2 1-1,2-2 3,-1 0-6,1-1-1,0 3 6,0-2-5,1-1 1,0 0-3,1 1-1,2-4 0,7-1 1,-10 3 13,10-3-12,-9 3 8,9-3 2,-7 1-14,7-1 12,0 0 13,-9-6-5,9 6 9,-8-7 3,5 2-3,1-2 8,-2-3 4,-1 1 10,1-2-1,2-1 0,-1 3-3,1-1-5,0-2-7,-2 0-3,3 0-4,0 1-3,0 1 7,-1-3-13,2 4 8,0-2-9,2 2-2,-1-2-2,1 3-5,2-2-12,0 1-3,0 3-5,1-3-8,4 4-6,-2-5 2,1 3-19,-3 4 9,3-2 1,-2 1-10,-1 1-6,3-1-4,-3 0-4,2 0-6,-7 4-1,6-3-3,-6 3-4,5-4-7,-5 4-96,4-5-188,-4 5 83</inkml:trace>
  <inkml:trace contextRef="#ctx0" brushRef="#br0" timeOffset="71171.8043">30064 10239 24,'0'0'128,"0"0"-10,0 0-15,0 0-9,0 0-7,0 0-10,0 0-9,0 0-4,0 0-10,-14 17-6,10-12 0,0 1-5,-2 0-4,2 1-4,0 0-8,-5 0-2,3 3-3,1-3-7,-2 0 3,1 1 5,3-4-4,-3 3 0,3-1-1,-1-2-7,-2 2 4,6-6-10,-6 11 4,6-6-2,0-5-9,-4 9-6,4-9 5,0 8-15,0-8 17,-4 10 0,4-10-14,4 9 4,0-4-5,-4-5 15,10 8-7,-6-6 0,0 3 5,3-3-5,0 1 3,2-1 7,2-2-5,0 3 3,1-1-9,1-1 11,-2 0-12,1 0 7,1 1-5,1-1 3,-3 0 1,2 2 4,-1-1-3,-2 1-3,2 0 2,-1 1 13,-2-3-11,0 3-9,-2-3 6,-1 3 5,1 0-5,-2 1 10,0 0-1,1 1 0,-4 0 0,3 2 6,-5-1-6,2-2 3,-2 4 3,0 0-6,-2 0 5,0 0-3,-2 0 0,1-1-1,-1-1 7,-1 0 2,2 0 5,-3-2-10,0 3-5,1 0 1,-2-4-1,0 1 3,-2 0-3,1-1 4,0 1-12,-3-1 12,2-3-15,0 4-11,-2-5-16,11 0-8,-18-3-24,9 0-117,-4-1-196,1-3 87</inkml:trace>
  <inkml:trace contextRef="#ctx0" brushRef="#br0" timeOffset="71778.6073">30199 10215 112,'9'-4'112,"5"-1"-18,-3 3-12,7-2-4,-2 1-7,1 1-4,-1 0-32,5-1 10,-2 3 2,-5 0-2,2 0-5,-1 0-1,0 0-5,4 3-2,-5-1-5,-1 1 5,-2-1-12,1 0 5,-3 2-9,1 0-1,0 2 1,-3-1-11,-1 0 12,1 2-10,0-1-5,-4 3 19,3-1-9,-2 1 1,-4-1-4,0 4 0,2-3-1,-4 4 13,2 0-7,-4 2 4,2 2 0,0-2-5,0 1 4,1-3-1,-1-1-6,2 5 2,0-5-3,0 5 4,0-1-5,0-4-2,0 1-7,3-1 10,-1 0-5,2-3 5,0 2-5,3 0 6,-1-2-7,0 0 3,2-2 2,-1 0-2,-3-2 3,6 0-5,-4-3-4,1 3 4,0-5 4,2 0-1,-9 0 0,16 0-5,-4-2 13,-2-1 6,-1-2 5,-1 1-4,2-1 7,-1-2-1,2 1 3,-1-5-11,2-1 10,-3 0-3,1-1-3,-3-2-7,-1-1 0,0 0 2,-3-1-2,2 0 0,-3-1-7,-2 2 4,-2 1 3,-1 0-6,1 3-2,-1-1 2,-1 1-2,2 1 3,-4 1-4,1 1-7,-1 1-11,0 1-2,-2 0-13,1-1 0,-2 3-16,2 3-12,-2 0-16,0-1 5,-2 2-7,11 1-17,-16 0-9,10 1-18,-4 1-95,10-2-226,-13 1 101</inkml:trace>
  <inkml:trace contextRef="#ctx0" brushRef="#br0" timeOffset="73102.274">31367 10282 61,'0'0'119,"-2"-7"0,2 7-6,-7-7-5,5 4-18,2 3-10,-6-7-6,1 3-6,5 4-7,-16-4-11,7 2-2,0-1-5,-2 2-8,2 0 6,-3 0-3,12 1-12,-15-1-1,6 1-5,-4 1 7,6 0-9,-2 0-7,-3 3-3,1-1-2,1 2 4,0 0 3,-1 2-2,2 0-3,-3 0-7,6 1 10,-3 1-7,0 1-2,4-1 0,-1 1-16,3 2 18,-1 0 7,0 0-6,2-1-7,2 3 2,0-4 9,2 4-10,2-4 3,-2 2-7,1 2 7,5-2-7,-3 1 5,2-2 1,2 2-1,-1 0-1,2-3 4,-3 1-1,-1-1-2,3-1 0,1-1 6,-6 1-8,2 0 6,1-1-9,-1-1-1,-3 0 14,2 0-13,-1-2 0,-4-5 8,3 9-1,-3-9 0,4 6-2,-4-6 1,0 0 10,0 0-10,0 0 3,-7 11-3,-2-10-1,9-1 2,-11 2-3,4 1 3,7-3-7,-14 0-3,14 0 6,-13-4 1,7 3 6,6 1-6,-14-3-3,9 0 5,5 3-10,-11-6 5,5 2 1,6 4 4,-7-8-8,4 4 5,3 4 0,-2-11-2,2 11-2,0 0 0,5-14-4,2 9 6,-1-2 5,1 2 7,2-3-4,2 3 7,1-1 7,4-4-9,-1 4 4,1-1 6,1 0-2,2 3-2,-4-4 2,-1 5 1,-1-1-1,1 1 2,-1-1-6,-2-1-3,1 3 1,1 1 4,-7 1-1,4-2-6,-10 2-2,13 2 4,-6-1-5,0 1 0,-2 3-3,-5-5 3,8 5 0,-3 0-2,-1 0 6,4 2-9,-2 0 3,-2 3-3,1-5-3,-1 4 4,2 1 3,-2 1-5,0-5 1,-2 3 2,0 2-5,-1 0 7,1-1-8,0 2-2,-2-2-1,2-1 0,-2-1-12,0-8 1,-2 16-4,0-9 2,0 2 1,2-9-11,-1 11-6,-1-6 12,2-5 0,-4 9-3,4-9 16,-4 5-1,4-5-13,0 0 6,0 0-1,0 0-1,0 0-3,0 0 7,-15-14 4,15 14 4,0-12 0,0 6 11,0-5-4,3 3 10,-1-2-9,2-1 17,2 1-7,0 1 8,1-1 2,1 1 9,-3-2 1,4 4 4,0-2 8,0 2-6,0-1-5,0-1 4,0 3-1,-1 0 6,2-2-4,-1 2-4,-5 2-5,3 2 1,-2-1-4,-5 3-3,13-2-1,-8 0-4,-5 2-2,0 0 0,18 4 0,-10-4-2,-3 3-3,3 0-1,-2 0 2,0 1-4,1 1-2,-1 0-4,-1-1-12,0 1 5,2-1-13,-7-4 2,6 12-12,-4-7 2,1 3-24,1-3 15,-4-5-13,2 8 5,-2-8-1,5 6 12,-5-6-10,3 7 4,-3-7 4,0 0 8,2 8 0,-2-8 12,0 0-2,0 0-1,0 0 24,0 0 4,0 0 6,0 0-7,0 0 18,0 0-1,0 0 3,0 0-1,0 0 0,8-15-3,-8 15-1,7-6-1,-3 2 0,-4 4 6,10-4-3,-4 1 2,1 1-1,-7 2-2,16-3-3,-9 2-7,2-2 1,-9 3-3,16 0 1,-10 2-2,-6-2 0,11 1-2,-11-1 5,12 2-15,-6 0 8,-6-2-1,9 2-5,-9-2 4,9 7-1,-6-3-7,-3-4 1,7 9-2,-7-2 1,4-2-6,-2 3-2,2-2 1,-1 1-7,-1-3 0,-2-4-9,0 15 6,0-9-10,0 2 0,0-8-10,-2 14-14,-1-7-10,-1-2-13,2 2-12,-2 1-18,-3-3-71,0-1-194,2-1 87</inkml:trace>
  <inkml:trace contextRef="#ctx0" brushRef="#br0" timeOffset="73779.7981">31992 10362 127,'4'-7'128,"-4"7"-15,7-5-13,-1 2-6,-6 3-15,10-3-4,-5 2-6,-5 1-6,13-3-8,-4 1-7,-9 2 0,11-1-10,-11 1 0,13 3-1,-13-3-16,12 3 1,-6-1-1,-1 2 2,1 0 0,0 0-14,0 3 10,-1-2-3,-1 5-5,0-4-7,1 3 7,-3 2-3,1-5 8,-3 1-8,0 1-5,2 1 6,0-1-5,-2 0 4,0-8-2,0 14 1,0-7-9,0-1-5,0-6-5,-2 12-1,0-3 6,2-9-7,0 11 1,0-11-7,-3 9 12,3-9 5,-2 7 12,2-7-16,-4 8-2,4-8 6,-5 5-1,5-5 6,0 0-3,-2 11 1,2-11-11,-2 5 10,2-5 2,0 0 5,0 12-12,0-12 1,4 6-4,-4-6 4,6 12 3,-3-8 1,2 1-4,0 0 9,-1 1-14,2 0 14,-1 0-8,-1 0 9,4-1 7,-2-1-18,-2 1 0,1-2 9,-1 4-2,0-1-2,0 1-1,0-3 10,-2 1-1,-2-5-3,5 13-5,-6-8 5,1-5-7,0 11-1,0-11 10,-4 10 0,0-7-6,4-3-1,-10 11 5,8-7-1,-2 0-3,-3 1 6,7-5-7,-9 7-5,4-6 6,5-1 1,-9 6 7,9-6-2,-8 5 7,1-4-6,7-1 2,-14 2-1,8 0 5,6-2-14,-15 2 2,9-2 0,6 0-2,-15 0-2,7 0-17,8 0-4,-13-1-19,13 1-14,-11 0-12,11 0-35,-12-3-61,12 3-179,-10-2 79</inkml:trace>
  <inkml:trace contextRef="#ctx0" brushRef="#br0" timeOffset="74280.2897">32552 10497 44,'-7'6'91,"7"-6"-1,-9 9-4,3-4-9,0 3 1,-2 1-10,1 0-3,1 1-6,-4 1 1,5 3-4,-3-4 2,3 1-15,-1 0-2,1-1-1,2 2-3,-1-1-7,2 0-3,-1-1-2,2-2-2,-1-1-1,1 0-8,1-7 5,0 13 0,0-13-3,1 10-1,2-5 4,0-1 1,-3-4-11,9 3 4,0-3-2,-2 0 10,-7 0-11,18 0 7,-9-3-6,2-1-2,1-1-1,-2-1 1,2-1-1,-1 0 7,0 0-10,-2-1 8,3 0-5,-2-3-2,1-1-5,-1-1 3,-1 0 3,-3-2-3,-1 3-3,0 2 7,-3-2-2,0 2-4,1-2 0,-3 1 0,-3 0-1,1 2-2,0-1 4,-4 2-4,0 0-1,-1 1-7,-1 1-7,-2 0-13,0 1-17,1 1-2,-3 3-28,1-2-12,2 1-102,-5 1-207,3-4 92</inkml:trace>
  <inkml:trace contextRef="#ctx0" brushRef="#br0" timeOffset="74745.8334">32803 9978 26,'0'0'94,"0"0"-5,-39 31-9,31-22-8,3 1 6,-5 2-9,3 3 0,0 1-10,2-1-3,-3 0-8,6 2-1,0 0 2,3-2-13,0 1-2,-1-16 6,0 0-12,12 44 4,-12-44 0,14 29-9,-14-29 0,18 21 10,-18-21 1,0 0 3,32 18 12,-32-18-6,22 9-16,-22-9 4,0 0 7,0 0-8,52-6 5,-52 6-9,0 0 2,32-18 2,-32 18-4,19-18-2,-19 18-3,0 0 4,21-33-4,-21 33-5,10-26 0,-10 26 2,8-31-8,-8 31-1,0 0 1,-3-44 4,3 44-4,0 0 2,-8-36-1,8 36-6,0 0-7,-21-31-13,21 31-10,-18-16-7,18 16-32,-31-14 0,31 14-24,-33-7-5,14 2-22,-4 7-98,-8-5-230,3 1 101</inkml:trace>
  <inkml:trace contextRef="#ctx0" brushRef="#br0" timeOffset="75864.1069">26268 11003 58,'0'0'102,"0"0"-6,-5-10-13,5 10 3,-4-4-6,4 4-11,0 0 0,-3-8-3,3 8-4,0 0-8,-3-6-1,3 6-4,0 0-13,0 0 14,0 0-13,0-10 2,0 10-4,0 0-2,0 0 3,0 0-4,6-10 3,-6 10 5,0 0 6,0 0-7,0 0-3,0 0 1,0 0-5,0 0-1,0 0-5,0 0 1,0 0-8,0 0-2,0 0 1,0 0 1,0 0-8,0 0 3,0 0-4,0 0-6,0 0 2,0 0 5,0 0-8,0 0-3,0 0 3,0 0 2,0 0 1,0 0 1,0 0-6,0 0 0,1 26 2,-1-26-4,3 8 5,-2 0 5,0-2-2,-1 4-2,0-1 1,-1 1-1,1 2-9,0 1 9,0 3 0,-3-1 1,2 1-2,-2-1 5,1 3 1,-2-4-7,1 3 2,1 0-13,-2-2 10,0-4 6,2 6-4,-1-2 4,1-1-6,-4 1-1,1 0-6,-4 2-7,4-6-5,1 0-19,-2 5 8,3-6-9,-2 5-11,1-3-4,1-3-14,0 2-14,1 0-12,0 1-21,1-1-95,0-1-223,1 1 99</inkml:trace>
  <inkml:trace contextRef="#ctx0" brushRef="#br0" timeOffset="76370.6537">26311 11735 76,'3'7'82,"-3"-7"-1,0 0-11,2 6-8,-2-6 0,5 6-3,-5-6-9,4 6 4,-4-6-9,3 8-2,-3-8 2,4 9-7,-3-4-6,-1-5-1,2 12-10,-2-6 9,1 4-2,-1-4-7,0 4 7,0-2-6,0 2 2,0 0-2,-1-1 0,-1 0-6,-1 2 0,2-5-8,0 6 6,1-5-1,-2 1 6,0-1-11,1 0 3,-1 1-5,1-2 4,1-6-3,-1 13-1,1-6-3,0-7 8,-5 12-9,3-7 6,2-5-7,-2 12-6,0-7-4,2-5-10,0 12-1,0-12-7,-2 7-2,2-7-9,-4 8-11,4-8-5,-2 8-27,2-8-65,-7 8-159,5-3 71</inkml:trace>
  <inkml:trace contextRef="#ctx0" brushRef="#br0" timeOffset="76745.9127">26361 12257 14,'0'0'133,"0"0"-13,0 0-11,0 0-6,-5 10-16,5-10-3,-4 9-6,1-4-7,3-5-11,-2 12-3,-1-8-6,3-4-6,-4 11-8,4-4 0,-2 3-2,0-1-4,1 0-5,-2 2-4,3-5 0,-2 5-3,2-2 3,-1 1-8,0 0 2,-2 1-3,2 0-7,0-2 8,-1 3-8,-2-1-4,2-2-10,-2 3-8,0-2-8,-1-4-1,3 3-11,0 0-4,-2 0-15,2 0-4,1-1-28,-2-3-77,0 2-178,3-7 78</inkml:trace>
  <inkml:trace contextRef="#ctx0" brushRef="#br0" timeOffset="77068.9171">26332 12780 36,'0'0'96,"3"9"-10,-3-9-14,0 0 0,0 0-9,-3 10-10,3-10 1,0 0-7,-2 9-16,2-9 6,2 8-7,-2-8 2,1 7-10,-1-7 4,0 10 2,0-10-7,3 10-7,-3-5 4,0-5-16,-1 11 2,1-11-9,-2 14-1,2-8-18,0-6-3,2 14-8,-4-8-9,2-6-22,0 16-41,-3-9-115,3 0 52</inkml:trace>
  <inkml:trace contextRef="#ctx0" brushRef="#br0" timeOffset="77433.7929">26320 13277 67,'1'7'74,"-1"-7"-7,2 10-3,-1-4-10,-1-6 0,1 9-12,-1-9 0,1 14-5,-1-8-1,3 1-10,1 0 0,-2 1-7,1 1 6,-3 1-5,2-2-1,-2 1-2,2-1-4,-1 1 0,0 0 1,2-1 5,-3 1-7,1 0-5,-1 0-2,1 2 1,1-3-3,-2 2-3,1 1-4,-1-3-2,1 3 0,-1-3-4,-1 2 5,1-1-9,0 1 1,-1 0-2,1-1-4,-2-1-6,2 1-4,-1 0-4,1 0-3,-1-1-1,1 1-3,0 2-7,0-4-27,0 3-80,-2-3 35</inkml:trace>
  <inkml:trace contextRef="#ctx0" brushRef="#br0" timeOffset="78302.7507">26344 13678 210,'0'0'5,"0"11"4,1-4 2,-1-7 1,0 13 2,-1-6 7,1-7-3,1 11 0,1-5-1,-2-6-3,0 11 5,0-11-2,0 13 8,0-8-1,0-5-2,0 14 0,0-9-2,0-5-6,-2 10 7,2-10-5,0 14 0,2-8 3,-2-6-1,-2 10 2,2-10 2,0 9-1,0-9-2,2 9 2,-2-9-3,0 0 1,-2 11-7,2-11 2,3 5 3,-3-5 8,0 0-8,0 0-4,1 8 4,-1-8-7,0 0 7,0 0-3,0 0 2,0 0-4,0 0 2,2 8 8,-2-8 4,0 0-1,0 0 6,0 0 6,0 0 5,0 0 1,0 0-4,0 0-5,0 0 6,0 0-7,0 0 0,0 0-6,0 0 0,0 0 0,0 0-1,0 0-11,0 0 5,0 0-2,0 0-3,-3-29-4,3 29 6,-3-10-10,3 10 10,-2-11-8,1 5 3,1 6-4,-2-15-2,0 8 3,2-3-4,0 10 1,-2-14-4,-2 6 2,1-2-2,-1 4 2,2-4 1,-2 1-7,1 1 5,-1-1-3,-1 4 4,0 0-2,0-5 3,0 5-7,0 0 5,0 1-2,-1-1-4,-2 0 6,8 5-6,-9-7 3,3 4-1,6 3 2,-7-6 2,7 6-1,-9-5-2,9 5 6,0 0-1,-6-3-3,6 3 0,0 0-1,0 0-6,0 0 2,0 0 1,0 0 3,0 0-1,0 0-2,0 0 3,0 0 5,0 0-5,0 0 1,9 20-5,-5-15-3,0 1 4,1-1-4,1 1 9,1 0-4,1 5 2,0-3-6,-1 2 7,0 0-5,-1 0 6,2-1-4,-3 1 4,1-2-1,-1 3-3,2-4-1,0 3 1,-3-2-2,1 1 4,-2-1-6,0 2 4,-1-4 1,1 1 2,-3-1-9,0-6 3,2 8 4,-2-8-5,3 9 4,-3-9 0,0 7-3,0-7 6,0 0-1,0 0 2,0 0-6,0 0 12,0 0-11,0 0 9,0 0-5,0 0-5,0 0 4,0 0 2,0 0-6,0 0 1,0 0-3,0 0-2,0 0-2,7-26 1,-3 20-4,0 1-4,2-2-7,1-3 9,2 1 6,-3 2-3,2-3-4,0 3 10,0-1-6,0-2 2,1 1 3,-1 0 2,-1 0-1,0 0 0,-1 0 9,-1 1 4,0 1-3,-1 0 9,0-3 0,-1 4 0,-2 0-2,-1 6 4,4-11 7,-2 5 0,-2 6-3,-1-10 5,1 10-9,0-9-2,0 9 0,0 0-2,0-9-2,0 9 3,0 0-6,0 0 1,0 0-5,0 0 1,0 0 7,0 0-8,-3-8-1,3 8-9,0 0 6,0 0 2,0 0-1,0 0-2,0 0 6,-23 9-1,17-4-5,-3-2-2,0 2-4,-1-1-3,0 1-10,-2 0-4,2 1-8,-2 0-8,-2-1-10,5 1-10,-7 0-18,0 0-11,3-1-19,-4-1-96,3-2-223,2 3 99</inkml:trace>
  <inkml:trace contextRef="#ctx0" brushRef="#br0" timeOffset="79349.9595">27029 12844 41,'0'0'162,"0"0"-7,0 0-9,0 0-9,0 0-11,0 0-10,0 0-7,0 0-11,0 0-14,0 0-2,0 0-12,0 0-5,0 0-10,0 0-4,0 0-5,0 0-1,0 0-9,-14 15-5,6-10-4,0 2 3,-1 1 0,0 0-11,-4 3-4,1 2 5,1-2-6,-2 1 3,3 4-4,1-3 1,-3 0-3,3 0-1,3-2-5,1-2 1,0 4-4,1-6-3,3 4-6,-2-3-1,2 2-7,1-10 6,1 13 2,2-9 0,1 1-3,-4-5 3,10 7 3,-4-1-8,2-2 1,-2-1 8,4 1-2,1 1 1,-1-1-6,0 1 5,-1-2-1,0-1 3,0 1-2,0 1 5,-3-1-6,-1 1 4,2-1-1,0 2 2,-1-3-4,-1 3 3,0 2-1,1-2 2,-1-2-4,0 4 5,-1-2-4,3 3 2,-2 1-2,1-2 2,-1 1-1,0 1 0,-1-2-3,0 0 9,0 1 2,0 4-4,-2-5-2,0 4 3,-2-3-3,0 2 1,-2 0 3,1-1-6,-2 1 6,1 0-1,-2-2 1,1-1-3,1 0 2,-2 2-2,-2-2-2,-1-2-1,1 3 0,-2-1 3,-1-2-1,-1 2-14,1-2-8,-1 0-11,1-1-20,0-1-14,1-1-15,1-2-20,7 0-28,-18 0-69,9-2-215,1-1 95</inkml:trace>
  <inkml:trace contextRef="#ctx0" brushRef="#br0" timeOffset="79950.7649">27127 12866 105,'13'-2'125,"-5"2"-7,5-2-22,-3 2 0,2 0-12,3 2-11,0-2-2,4 2-3,0-1-6,-2 1-5,4 1-2,-1-1 0,1 0-14,0 1 2,0-1-4,-2 1-4,0 3-3,-1-3-6,-5 2-1,-3 0-5,1 0 0,-3-1-3,0 2 2,-3 3-1,0-2-11,-3 4 5,0-1 2,-2 1-5,0 3 4,-2-2-3,-4 3 0,2 1 1,-1 1 3,0 0-2,0-3 5,-4 2-15,4 1 2,0 0 1,0-3 2,2-2-8,-1 0 12,2 5-3,0-7-6,1 2-4,1-2 5,1 2-3,-1-2-5,2-1 10,-1-3-5,3 3 1,0-3 6,-1 0-6,3-1 5,2 1 4,1 0-4,-1-4-1,-1 0 0,4-1 7,-1-1 5,1 0 3,1-1-9,0-3 10,2 1 0,-3-1-5,6-4 4,-6 3 2,5-4 3,-1-1-3,-3-2 2,2-3 2,1 2-8,-2-1 7,-2-2-3,0 1-2,1 0 0,-4-2 0,0 1 0,-1-2 0,-2 0 0,-2 1-1,-2 0-2,-2 0-10,0 5 4,-3-3 3,-1-2 0,-2 5-3,-2-1-3,2 4-2,-3 0-2,1 0 1,-2 1-2,1 1 0,0 2-3,-2 0-5,-2 1-15,3 4-7,-4-1-8,-1 1-16,-3 1-8,2 1-6,-1 2-21,2 0-16,-2 2-8,0 0-18,3 2-120,-3 0-268,6-4 119</inkml:trace>
  <inkml:trace contextRef="#ctx0" brushRef="#br0" timeOffset="81489.5612">28204 13000 123,'0'0'143,"0"0"-18,-4-6-12,4 6-6,0 0-8,-4-6-6,4 6-11,0 0-6,0 0-12,0 0-3,0 0-9,0 0-5,0 0-11,0 0 8,0 0-9,0 0-4,-9 13-5,9-13-1,-8 14-3,2 2 3,2-4-4,-2 3 1,-3 4-2,-2 3-1,2-3-4,2-2 4,-5 7-6,6-5 0,-1 4-5,2-3 3,-1-2-5,2 1-2,2-1-1,2-1 5,1-4-2,-1 2 1,3-4-2,-1 0-16,4-3 14,-1 2-9,-1-4 10,4-1 2,0 2-7,3-4 0,-2-1-9,1 1 4,3-3-8,0-3-4,5 1-5,-1-2 2,-1-4 4,-2 0-5,1 0 5,0-2-9,0-1 1,-2 1 11,-1-1-1,-3 3 10,0-1 4,-1-1 7,0 3-1,-2 0 5,-1-3-1,0 5 10,-2 0-1,-3 5 9,7-9 1,-7 9-7,3-5-1,-3 5-1,1-5-7,-1 5 4,0 0-2,0 0-3,0 0-10,0 0 13,0 0-10,0 0 4,3 19 4,-3-19-6,1 10 0,-1-3-8,0-7 8,1 15-2,2-6 0,0-1 3,-2 1-4,1 3-1,2-4-5,0-1-2,-3 1-6,3-2 3,0 1 0,0-2-2,0 0-3,-1 0 7,-3-5-1,7 5 2,-7-5 1,7 3 2,-7-3-5,8 2-12,-8-2 16,0 0-1,12-7-9,-8 4 9,2-3-10,0-2-2,-1 3-1,-1-4 6,0-1-6,1-1-3,0 0 10,-2 0-2,-1-1-1,-2-4 12,0 4-7,-1-3-1,-3 2-9,2 2 5,-5-4 7,1 2 1,0 3-2,-2 2 7,-2-2 6,-1 1-1,1 3-2,-3-2 9,3 2-7,0 2 10,0-3 2,0 3 1,0 0-7,3 2 0,-1-1-3,8 3 6,-10-4-6,10 4-1,-9-4-3,9 4-1,0 0-5,0 0 8,0 0-7,0 0 4,0 0-5,0 0 4,0 0 16,0 0-15,0 0-4,32 11 6,-19-9-11,4-2 6,3 3-5,0-3-3,1-3-1,7 3 2,-6-2-1,1 0-5,7 1 5,-2-4-6,0 1-7,-6 0 6,5-1-7,-4 2-2,-1 0 6,-2 1 9,2-2-9,-2 0 4,-3 0-5,1 1 6,-5 1 5,-6-1 8,4 1-3,-6-1 4,-5 3 17,7-5-5,-7 5-2,5-3 0,-5 3 1,0 0-1,0 0-6,0 0-5,0 0 8,-23-4 0,23 4-4,-16 4 4,7-4-6,0 3 1,0-2 0,3 2-2,-2-1 1,0 3-2,1-2-3,2 1 6,5-4-5,-8 8-3,3 0 3,2-2 3,1 1-4,-1 2 5,3-1-7,0-8 2,3 16 1,-3-6 2,2-2 2,1 1 2,1 3-6,1-4 3,1 4 0,-1-3 3,1 2-5,1-2 6,1 3-4,-2-3-1,3-1-3,-4 2 8,1-1-11,2 1 8,1-4-8,-1 2 8,-2 0-8,1-1 7,-4 0 3,5 0-10,-4-1 6,-2 1 0,1-2-1,0 1 5,-3-6 1,4 11 1,-4-6-8,0-5 4,-2 11-2,2-11 6,-2 10-6,-4-3 1,1-2-2,-4 0 7,2 0-15,-4 0-13,6-1-9,-5 0-17,0 0-16,0 0-17,-4-1-113,1-1-210,0 0 93</inkml:trace>
  <inkml:trace contextRef="#ctx0" brushRef="#br0" timeOffset="82429.7827">29135 13049 46,'0'0'154,"0"0"-19,3-6-7,-3 6-17,0 0-7,3-4-13,-3 4-6,0 0-9,7-6-2,-7 6-13,10-1-3,-5-2-7,4 0-6,-2 3 2,4-4-6,0 3-5,0 1-7,1 1-2,1-1-2,1 2-8,0 0 6,0 3-7,2 0-2,2 2 1,-7-4 0,2 4-8,-2 0 9,-2 1-9,4 4 0,-9-3 2,3 2-3,-5-2 1,0 0-5,0 3-4,-4 1 10,0-4-6,-2 3 3,-4-3-1,1 0-2,-1 0 3,-1-1 0,0 1-2,0-4 1,0 3-12,0-4 8,2 1-10,-4-1 7,2-1 5,2-1-8,-1 0-7,8-2 2,-11 3 1,11-3 2,-7 0 10,7 0-7,0 0 0,-12 0-7,12 0 0,0 0 7,0 0-8,0 0 5,0 0-5,0 0 9,0 0-6,0 0 5,0 0-5,0 0 4,0 0-9,0 0 12,30 3-1,-22 0-1,1-2 2,-3 3 9,2-1-11,2 0 2,0 2-3,-1 0 4,3 0 3,-5 2-6,2-2 5,1 1-6,-1 0 7,-1 1-8,2 0 9,-2 1-6,0-1-1,-3 0 4,-1 0-2,1 1 3,-1 1-7,-1-3 1,-1 3 12,-2-1 3,0-8-4,-4 14 0,-1-7 5,0 3-1,-2-3 1,1 2 6,-4-1-5,2-2 2,-1 1-3,-3-1 0,1-1 0,-2-1 1,-1 2 0,-1-2-3,1-1 1,1 0 3,-1-1-3,0 0 0,0 1 1,1-3-5,0 1 3,-1-1 0,3 0-9,-2 0-4,4-2-7,-1 0-18,1 0-8,9 2-21,-13-5-17,7 2-6,1 0-16,-2-3-101,2 1-215,5 5 95</inkml:trace>
  <inkml:trace contextRef="#ctx0" brushRef="#br0" timeOffset="83000.8039">29655 13162 8,'0'0'107,"0"0"-6,0 0-9,0 0-18,0 0-5,0 0-8,0 0 4,0 0-6,0 0-3,0 0-12,-14 21-3,10-13 1,-1-1 6,1 2-9,-2 0 1,2 2-12,-1-1 0,-1 2-3,2 3 2,0 1-5,1-2 2,-1 1-4,3-1-3,0-3 8,1 1-10,0 2-8,0 1-4,0-1 6,0-2-5,0 0 9,2-2-2,0 0 3,3 1-5,-1-3-1,-2-1 2,6 0-3,-4 0-4,1-4 1,-1 0 1,2 1 0,1-1 0,1-1 10,3-2-11,-1-2 2,4-1 2,-3 1-6,3-2-2,-1 0-1,-2-2 3,1 1 4,4-2 8,-5-1-9,0 0 8,-1-1-1,0 2 5,1-5 3,-2 2-6,0-2 1,-2 1-3,-1 1-3,-1 0 6,-2-2 3,-2-1-4,0 2 1,-1 0-1,0-3-1,-2 1 1,-1 1-5,-1-2-5,0 2 1,1 0 0,-3 3-2,-1 0-2,2 0-1,-3 1 6,3 2-5,-2-1-1,-1 2 0,0 2-16,-2-1 4,-2 1-16,1 3-11,-1 0-6,-2 0-12,-3 0 0,3 1-13,3 1-12,-7 0-12,5 1-90,-6 0-200,6-1 89</inkml:trace>
  <inkml:trace contextRef="#ctx0" brushRef="#br0" timeOffset="83588.0204">29992 12789 30,'0'0'99,"-4"-2"-6,4 2-13,0 0-9,0 0-1,0 0-7,0 0-2,-15 6-1,15-6-5,-6 4-14,6-4 12,-9 7-10,5-1 0,0 0-2,-5 0-10,4 2 3,0 1-2,1-1-5,-2 2 1,2 0-8,-2 1 3,2 4-2,0-4 1,1 1-8,3-1-1,0-1-1,-2 3 2,2-2-4,2-1-1,0-1 5,-1 4 0,2-4-5,2 1 1,1-1-2,0-2 2,0-3 1,-1 0-2,4 1 4,-2-3 3,3-1-1,2 1 1,-1 0 0,0-4 6,0 2-5,3-3-6,-1-3 10,-1 0-7,-1-1 12,0-1-3,5-1 0,-7 2-3,0-1 9,2-1-2,-2 1-3,-4-3 11,2-2-9,-2 4-2,-3-3-3,-2 2 4,-1-1-2,1-2-3,-2 3-9,0 0 11,-3-1-8,-2 3 2,0-2-7,1 2 0,-2 2 2,-2-1-2,1 2-9,0 0 0,-2 2-12,-2 1-21,-4 0-12,0 2-3,-2 1-14,5 2-25,-5 0-24,0 2-21,-2-1-98,1 1-248,1-1 110</inkml:trace>
  <inkml:trace contextRef="#ctx0" brushRef="#br0" timeOffset="87114.4702">19402 6777 132,'0'0'136,"0"0"-19,0 0 2,0 0-8,-5-11-14,5 11-1,0 0-3,0 0-9,-5-6 0,5 6-12,0 0 5,0 0-10,0 0-5,-7-6-4,7 6-9,0 0-8,-6-4-2,6 4-4,0 0-2,-8-4-2,8 4-12,0 0 4,-9-1-1,9 1-1,0 0-3,0 0-9,-12-3 5,12 3-2,0 0-4,-10 0-2,10 0 3,0 0-3,-7-2 0,7 2-2,0 0 0,0 0-5,-11 0 6,11 0-1,0 0 0,0 0-4,-10 2 0,10-2 0,0 0 6,-6 4-9,6-4 5,-5 4-3,5-4 1,-5 6 2,5-6 1,-4 7-6,4-7 6,-6 7-4,3-3 3,3-4-4,-5 10 2,1-5-1,0 0 3,4-5-4,-5 11 2,2-5-3,3-6 0,-3 9 0,0-4 0,3-5 3,-1 12 3,1-12-8,3 9 4,-3-9-1,4 11 0,-1-7 1,1 1 1,0 0-1,2-3 5,-1 3-7,-5-5 8,12 5-5,-7-5 6,-5 0-6,14-1 3,-14 1 3,15-3 0,-5-1-1,0 2 2,-3-1 3,1-2 2,-2 1 0,2-2 0,-1 1 1,0 1 3,-2-1 0,1-2-3,0 2 1,0 1-4,-2-1 9,-1 0 1,-3 5-3,6-12 0,-4 8-1,-2 4 2,4-10-4,-4 10 2,-2-10-4,2 10-1,0-10-2,0 10 2,-4-10 0,4 10-2,-4-7-1,1 1 1,3 6-1,-5-8 3,5 8-5,-5-6-3,5 6 0,-6-4 0,6 4-1,-5-5 2,5 5-2,-9-3-1,9 3 1,0 0-3,-8-3 2,8 3-2,0 0 2,0 0 0,0 0-5,-15 4 4,15-4 0,-7 2 1,7-2-5,-6 5 4,6-5-3,-8 6-2,6-1 2,2-5 3,-7 10-2,2-5-2,2 2 1,1 0-1,-2-1 3,1 1 1,1 1-2,1-1 1,0 0 0,1-7-1,-2 15-1,2-8 0,0-7 0,2 14 2,-2-9 1,0-5-2,4 8 3,-4-8-1,2 9 3,-2-9-3,5 4 0,-5-4 1,5 3 0,-5-3 1,8 2 0,-8-2-9,12-3 0,-12 3 0,12-6 2,-3 0-1,0 1 1,-1 0-1,-1-1-1,1-1 3,-1 0 2,2 0 0,-5 2-7,4-3 4,-4 2-1,1-2-1,-3 0-1,2 2 5,-1-1-2,-3 7-2,1-13 1,-1 13 4,-1-8-1,1 8-5,-4-12 3,1 7 3,3 5-3,-6-7 0,6 7-3,-5-5 6,5 5 0,-5-4 3,5 4-2,0 0-4,-12-3 3,12 3-2,-12 3 1,12-3-4,-8 5 4,8-5 2,-9 4-4,5 0 5,4-4-1,-7 6-3,7-6 0,-7 7 3,5-2-7,2-5 2,-6 9 2,6-9 3,-3 8-2,3-8-5,0 10 5,0-10-2,0 9 4,0-9-1,1 10-4,-1-10-1,2 10 2,0-3 1,-2-7-4,5 8 6,-3-4-1,-2-4-2,4 7 2,-4-7 3,8 5-4,-8-5 9,5 5-7,-5-5 1,6 3 1,-6-3 3,8 0-5,-8 0 4,0 0 3,17-6-2,-10 2-6,4 0 7,-4 0-6,1-3 3,0 1-1,-2-2-1,1 0 6,1 1-3,-3 0 0,-1-2-2,-1 3-1,-1-3-3,1 2-1,-3-1 2,1 1-3,-1 7 0,-1-15-2,1 15-4,-3-11-2,0 6-1,-3 0-4,6 5-1,-10-7-4,4 6-3,6 1-15,-13-2 0,5 2-1,8 0-31,-16 1-13,9 0-14,-3 2-10,3-1-102,7-2-230,-15 3 101</inkml:trace>
  <inkml:trace contextRef="#ctx0" brushRef="#br0" timeOffset="89150.695">18937 6620 83,'0'0'98,"0"0"-6,0 0-1,0 0-13,-6-9-1,6 9 3,0 0-7,0 0 6,0 0-14,0 0 0,0 0-10,0 0-10,-3-5 2,3 5 0,0 0-11,0 0-1,0 0-7,0 0 6,0 0-9,0 0-1,0 0-6,0 0 2,0 0-6,0 0 0,0 0-3,0 0 0,0 0 1,0 0-4,0 0 6,-8 18-4,8-18-2,-2 11-5,-1-5 6,-2 5-2,2-2-1,-2 3 4,-1-1 5,2 1-7,-1 0-3,-2 5 7,0 3 2,2-6-8,-3 4-2,2-1 0,-1-1 6,2 1-6,0-2 2,-1 4 4,-1-5-3,2-2 1,1 3 1,-1-4-4,1 0 1,-1-1-1,1-1-7,2-3 4,-1 2 2,1-2 3,-1 1-3,3-7-1,-4 7-1,4-7 7,0 0-10,-2 9 10,2-9 0,0 0-3,0 0 4,0 0-3,0 0-2,0 0 1,0 0-9,0 0 2,0 0 2,0 0 2,0 0-1,-4-25-2,5 17 3,-1-4-6,1 2 9,2-2 2,-2-5-6,2 5 2,1-6-8,-2 3-2,2-1-1,3 2-13,-3-3 16,2 0-10,-1 1 1,1 0-12,2 1 13,-1 2-4,0 1 1,-2 2 10,1-2-3,1 3-1,-1 1 3,-1-2-4,0 1 4,-2 2-1,1 1 4,0-1-4,0 2 4,-1 0 5,-3 5-6,7-12-3,-3 8-1,-1-2 8,1 1 6,-4 5-2,8-10 3,-3 4-2,-1 3 0,1-1 2,-5 4 1,6-8-1,-2 3-6,-4 5 6,5-7 2,-5 7-2,0 0-10,7-4 10,-7 4-5,0 0 0,5-4 2,-5 4-6,0 0 6,0 0-4,0 0 3,0 0 0,0 0 2,0 0-6,0 0 5,10 10-5,-10-10-3,5 8-4,-2-3 10,-1 0-6,2 1 2,-1 0 6,-3-6-11,5 12 8,-3-2 0,2-1 3,-1 1-1,1-1-1,-2 2 2,3-2-6,0 1 5,-1 2 4,1 0-11,2-2 3,-2 4 3,1 2 4,-1-1-3,0-1 5,-1-3 2,-1 3 0,1 3-7,-1 0 3,0 1-7,1-2 4,-2-2 0,1 3 2,-2-3 2,0 1-5,1-2 1,-1-3-1,-1 2 1,1-1-2,1-1 4,-2-3-7,0 1 11,1 0-11,-1-8 3,1 13 3,-1-8 1,0-5 1,3 11-5,-3-11 3,1 9 4,-1-9-2,4 8-12,-4-8-11,2 5-7,-2-5 2,3 6-6,-3-6-10,0 0 1,0 0-1,5 3-9,-5-3-4,0 0-5,0 0-17,0 0-14,0 0-106,0 0-207,0 0 92</inkml:trace>
  <inkml:trace contextRef="#ctx0" brushRef="#br0" timeOffset="89730.2712">18888 6846 82,'0'0'128,"0"0"-9,0 0-13,0 0-13,0 0-6,0 0-14,0 0-4,0 0-5,0 0-10,0 0-6,0 0-7,0 0 2,0 0-5,0 0-6,0 0 0,8 3-7,-8-3 8,0 0-10,10 1-7,-10-1 0,8 3-1,-8-3-2,10 1 5,-10-1-2,11 1-12,-4-1 8,-7 0-6,14-1 0,-5 1-1,-9 0 0,13 0-2,-13 0-2,14-1 1,-7 1 4,-7 0-11,14-1 2,-6 1-13,1-2-4,-1 1-14,1-2-5,2 1-5,-2-1-10,1 1-10,2-1-5,-2-1-16,-4 1-66,3-1-162,-2 1 72</inkml:trace>
  <inkml:trace contextRef="#ctx0" brushRef="#br0" timeOffset="99720.594">19455 10894 42,'0'0'116,"0"0"3,0 0-14,0 0-3,0 0-13,0 0-6,0 0 0,0 0-6,-6-5-9,6 5-7,0 0-10,0 0 3,0 0-1,0 0-2,0 0-10,0 0-7,0 0 0,0 0-10,0 0 1,0 0 0,0 0-5,0 0 2,0 0-4,0 0 0,0 0-3,0 0-2,0 0-4,0 0 0,0 0-1,-7 17 0,7-17-4,-4 8 6,1-2-6,-1 0 5,2 0 1,-1 0-3,0 2-1,3-8-4,0 14 0,-1-7 4,1 1 1,-1 0-6,2 1 2,-1-9 2,1 13-10,1-5-7,-1 0-12,-1-1 1,3 0-21,-2 1 4,0 0-11,1 2-5,-1-1-15,0-1-8,0-3-113,-1-5-207,-1 15 92</inkml:trace>
  <inkml:trace contextRef="#ctx0" brushRef="#br0" timeOffset="100129.8404">19506 11564 93,'0'0'97,"2"5"-5,-2-5-3,1 11-8,-1-5-13,0-6-8,0 12-1,0-4-12,0 1 6,-1-1-15,1-8 3,-2 16-6,1-7-4,1 0-9,0 1 4,-2-1-7,2 1 1,0 0 1,2-3-5,1 2-17,-1 0-1,1 0-7,1 0-15,0 0-4,1 2-22,4-3-99,-4 1-162,0-3 71</inkml:trace>
  <inkml:trace contextRef="#ctx0" brushRef="#br0" timeOffset="100502.345">19606 12265 18,'0'0'104,"-2"7"-12,2-7-8,0 0-8,0 9-9,0-9-10,0 0-4,0 12-5,0-12 2,0 7-9,0-7-3,1 10 5,1-5-18,-2-5 1,4 10 4,-2-3-10,0-2 0,1 3-3,-1-2-3,1 1-3,1 1 0,-2-1-11,2 3-6,0-1-12,-2 0 0,1 0-2,1 2-5,-2-3-6,1 2-5,2-1-8,-2-2-6,-1 4-14,3-2-42,-5-2-115,2 0 52</inkml:trace>
  <inkml:trace contextRef="#ctx0" brushRef="#br0" timeOffset="100803.8907">19698 12971 3,'-2'5'109,"2"-5"-8,-6 16-2,5-10-23,-1 3-5,-2 0-3,1 1-10,3 0-6,-1 0 0,1 2-12,-1 0 2,1-2 0,0 3-11,1-2-8,2 1 0,-2 0-7,0 0-13,2 0 13,-2 1-7,3 1-7,-2 3-11,1-5 2,0 0-8,0 2-1,0-2-12,1 0-8,-2 1-7,3-1-5,-2-2-75,-2 1-133,2-1 60</inkml:trace>
  <inkml:trace contextRef="#ctx0" brushRef="#br0" timeOffset="101709.9593">19850 13024 50,'0'0'118,"0"0"-9,0 0-14,-4-7-5,4 7-1,0 0-15,0 0-4,0 0-7,0 0-8,0 0-1,0 0-4,0 0 1,0 0-9,0 0-3,0 0-8,0 0 0,0 0-5,0 0 2,0 0 4,0 0 1,0 0 3,0 0 3,0 0-9,21 12 1,-12-10-1,-3 0-2,5 1-3,0 1 1,2-3-5,1 1 4,1 1-8,3 0-4,0-1 2,2 4-2,2-5 1,-1 3 0,5-1-8,-3 0 5,5 1 3,2 1-3,-2-2-10,-7 0-10,8-2 3,0 2-5,2 2-8,-2-5-4,3 1 0,-1 2 8,0-2-3,4-1 4,-2 4-7,3-6 3,0 3 10,4-1-7,-1-1-1,-2-1 6,0 0 0,1-1-5,-2 0 0,0 3 4,-1-2 3,-1-2 1,0 0-11,-4 2 4,1 0-4,-3-1 2,0 2-3,0-3 1,-7 2 10,-3 0-4,1 0-1,-6 1-2,-1 1-1,-1 0-2,-1-2 2,-1 2-4,-2 0 7,-7 0-8,9-1 3,-9 1 7,0 0-8,12 0 10,-12 0-13,0 0-12,0 0-2,9-2-1,-9 2-10,0 0-7,0 0-22,0 0-48,0 0-133,0 0 58</inkml:trace>
  <inkml:trace contextRef="#ctx0" brushRef="#br0" timeOffset="102530.0219">20410 12876 36,'0'0'131,"0"0"-11,-12 0-10,12 0-9,0 0-5,-17 5-12,10-2-2,0 3-2,-4-2-11,0 0-3,-2 1-2,-2 3-10,1-1-1,-4 0-11,2 2-3,-3-1-8,0 1 1,-4 3-5,4-4 5,-7 4-5,2-1-4,1 0-2,3-4-2,1 2-5,1-4 4,0 1-7,2 1 4,0 0-5,3-3 8,0-1-12,3 1 0,0-1-3,-2-1 3,5 1 5,0-2-6,7-1 0,-14 4-1,10-3-1,4-1-3,0 0 1,-10 1-8,10-1 3,0 0-9,-8 5 7,8-5-4,-5 3 6,5-3-6,0 0 1,0 0-6,0 0 3,-3 7 0,3-7 6,0 0-1,0 0-8,8 10 7,-8-10-5,9 4 14,-2-1-10,1-3 10,3 2-3,-1-2-2,4 0 0,-1 2 3,7 0 3,-3-1-8,5 1 8,-3 1-2,-1-3-8,2 2 11,-3 1 12,1-1-13,-4 1 1,4 1 2,-2 3-6,-4-2 4,1 0-1,-2-2 1,1 3-2,-3-3-1,2 2-4,-2 0 7,0 0-3,-2 0 4,3-1-5,-4 0 1,3 2 4,-2-5 4,-1 1-2,-6-2-6,7 4 1,-7-4 13,7 4 8,-7-4 11,0 0-1,10-1-3,-10 1 1,0 0 0,0 0-4,0 0 5,1-10-1,-1 10-4,1-11-3,-1 11 0,-1-10 2,0 0-3,1 10-2,-5-15-2,4 3 4,-2 2-4,2-2-5,-2-4 0,-1 1 1,3 3 1,0-1-7,-1-3 9,1 1-11,2-2-3,1 5-2,-2 0-8,0 2-9,0-1 9,0 1-14,0-7-17,0 5-4,0 4-9,4-4-13,-2 3-1,2 2-7,-1-3-14,0 2-9,1-2-19,0 3-110,-1 0-242,-3 7 108</inkml:trace>
  <inkml:trace contextRef="#ctx0" brushRef="#br0" timeOffset="106369.264">22136 12830 33,'0'0'99,"0"0"-10,0 0-9,0 0-12,0 0-1,0 0-8,-7 24 0,3-14-4,1 2 0,-1-1-9,-2 5 3,0-1-9,-1 4 6,0 4-10,-2 2 5,1 1-3,0-3-7,3 3-8,-6-3-1,4-5-2,0 2-4,0 3 3,2 0 3,-2-4-7,-1-1-3,1 0-1,1-1-7,0 0-10,1-5-9,1 0-4,0-2-15,0 2-11,-1-3-17,1-1-8,-1 1-81,1-4-163,0-1 71</inkml:trace>
  <inkml:trace contextRef="#ctx0" brushRef="#br0" timeOffset="107151.8509">22511 12937 60,'0'0'115,"0"0"-4,0 0-15,0 0-3,0 0-14,0 0-21,-28 14 2,20-5-3,0 2-4,1 2-2,-2 1 3,-1 2-9,2 2 0,-1-2-9,0 3 1,3-2-8,0 3 1,1-6-2,1 3 0,1 0 0,3-3-6,-2-1-7,2 1 2,0-4-8,3 0-1,-1-1-11,4 1-3,-4-3 5,1-1 0,1 0-1,-4-6 18,10 5-23,-7-3 1,-3-2 5,11-2-2,-11 2 0,11-5-3,-2-4 9,-2 1-11,-1-1 2,1 0 5,-2-2-1,0 0-2,-2-2 5,3-2 3,-3 4 5,1-1-8,-2-1-3,1 1 7,0 2-12,2-2 3,-1 0 6,0 0 5,0 3 3,-1 0 0,3 1-14,1 1 6,-1-1 0,2 0-1,1 1-5,3 0 11,-2 2-6,0-2 3,0 2-2,2 0 6,-1-2-11,1 5 3,-2-1 8,3 0-6,-6 3-1,1-1-1,1 1 3,-9 0-1,18 1-8,-12 0 10,1 2 1,-1 1-10,0-1-2,0 1 14,-2 2-2,-4-6 3,5 12-11,-1-3 1,-3-4 5,0 5 0,3 0 3,-3-3-1,0 4-4,-1-2 4,3 0-1,-3 3-2,1-3 3,2 1-10,-2 0 5,2 0 1,-1-2 2,1 2-2,-1-3-3,2-1 7,-2 1 0,2-2 4,-1 0 0,3 0-7,0-2 1,-6-3 6,7 7-6,-1-5 8,-6-2-6,12 2 4,-3-2 2,-9 0-1,17-6 0,-7 1-4,-1-1 3,1-1-1,0-1 3,-2 1-5,1-3 2,2-1-3,-3-1-1,-3 1 2,1 0-5,0-4 0,-5 3 7,0-5-10,0 6-2,-2-1 10,-3 1-2,0-1-4,-2 1-7,0 2 9,-2 0-20,-2 0-2,-2 1-6,2 0-3,0 4-20,-3-1 8,2 1-24,-2 1-7,1 1-17,1 2-94,-3-3-197,2 3 88</inkml:trace>
  <inkml:trace contextRef="#ctx0" brushRef="#br0" timeOffset="108252.1238">23442 12963 81,'0'0'97,"0"0"3,0 0-10,14 5-9,-14-5 2,4 9-18,-1-3-5,-1 0 11,1 3-14,-2 2-9,2 1-4,-1-1-2,-2 1 1,2 1-5,-2-2 4,1 3-16,-1-3 7,-1 1-11,-1-1-1,0 0 0,0-1-4,0 0 0,-2 0 0,0-2-1,0 1-1,0-4 4,0 2-2,0-2-8,4-5 3,-8 5-3,3-1-4,5-4 0,-8 3 11,8-3-12,-11-2-4,11 2 8,-8-5-7,8 5 3,-6-7-7,2 1-1,4 6 8,-4-9-12,1 2 9,3 7-8,-1-12 8,1 12-4,4-13-1,-2 6 3,1 2 7,2-4-6,-1 2-4,1 2 4,0 0 4,3 1-8,-2 1 1,1-1 2,-1 0 5,1 2-7,1-1 6,-8 3-8,13-1 4,-6 1-4,-7 0 5,11 4-2,-5-2-3,0 0 4,-1 2 4,0 1-7,0-1 2,0 0 4,-1 1-3,1 0-1,0 0 5,-1 5 1,1-5-3,-1 2 1,0 2 1,-1-1 2,1 2-1,0-3-5,-1 0 0,-1 0-1,1-2 5,3 4-4,-3-4-2,-2 1-9,-1-6 1,4 9 4,-2-4-5,-2-5-3,2 7 3,-2-7 2,0 0 2,0 0 4,0 0-4,0 0 3,0 0 0,0 0-2,0 0 3,0 0-1,0 0 3,0 0-1,2-21 4,-2 21 3,0-10 0,0 10 6,3-12-3,-2 6-1,3-1 5,-1 0-6,3-4 6,-1 5-5,0-3 0,0 1 3,3-1-3,1 1 5,-3-1-3,3 3 0,-1 0 1,2-1-2,-1 1 0,0 2-1,1-1-3,-3 2 0,-1 2 8,2-2-3,-8 3 6,12 0-6,-12 0-7,12 0 1,-7 3 4,1 2-1,-1-1 3,1 0-5,-1 1 1,1 3 1,-2-1-3,1 4 2,-1 0 2,-2-1 0,2 1-3,0 0 4,0 2-4,-3-2-17,1 1-6,1-1-9,0-1-7,1 2-14,-2-1-1,1-2-25,-2 1-9,0-3-98,1-1-196,-1 0 87</inkml:trace>
  <inkml:trace contextRef="#ctx0" brushRef="#br0" timeOffset="109111.8044">24052 13080 1,'0'0'122,"0"0"-12,0 0-12,0 0-5,0 0 0,0 0-20,0 0-2,0 17-9,0-17-8,1 9 1,-1-1-6,0-8-5,1 14-7,-1-7-2,2 3 1,-4 1-5,2-2-7,0 2-3,-1-3 1,0 4 4,0-1-16,-2-1 6,2-2-5,-2 1 5,1 2 6,0-5-8,0 2-3,2-8-1,-3 9 1,2-2-10,1-7 5,-1 8-2,1-8-2,0 0 6,-3 5-1,3-5 0,0 0-3,0 0 2,0 0-8,0 0 7,0 0 4,0 0-6,0 0 2,-1-27-5,3 20-9,1-1 18,1-1-22,0 1 15,-2 0 3,2-2-5,0 0 0,2 2 1,1-1 1,-2 3-1,2-5 2,0 3-11,2 0 3,0 0 6,0 0 4,1 0 3,0 2 0,-1-1-4,0 1 0,0 2 2,0-1 5,-3 3-4,4-3-2,-3 4-6,1-1 8,-8 2-4,12 0-13,-4 3 14,-8-3 7,11 5-12,-4-1 4,-1 0-4,-1 2 5,-1-1-6,1 4-2,-2-1 10,1-2-2,-2 3 2,0 2-9,1-1 11,0 0-7,-2 1 2,0-1-5,1 0 3,-2-2-9,1 2 2,-1-1-4,0-1-1,0-8-5,-1 11 0,1-11 0,0 12 3,0-12 2,-2 5-6,2-5 0,0 0 15,-2 7 0,2-7-8,0 0 7,0 0 0,0 0 4,0 0 4,0 0-2,-17-12 0,17 12-3,-4-12 1,4 12-2,2-12 1,-2 12-9,5-16 5,0 5 7,1 2 4,1-3 3,0 3 3,1-2 6,1 2 2,0 1 6,-1-3-6,3 0-2,-1-3 10,-1 7-1,0-1 1,3 1 0,-3 1-1,0 0 0,3-1 2,-3 3-6,2 1-3,-3-1-3,3 0-2,0 3-3,1-3 3,-6 3-7,-6 1 2,19 0-3,-12 1 1,0 3-4,1 1 1,3-1 2,-5 1-1,1 2 0,2-1-6,-1 2 7,1 2-6,-1 0 1,0-1 4,0 0 1,-1 2-8,0 1-6,1-1-8,-3 0 0,0 4-8,-1-3-6,-4-1 6,2 1-8,-3-1-5,0 0 5,0 1-6,-2-2-1,-2 1-5,0 0-5,-1-2-13,-1 3-12,-1-4 4,1 3-20,-7-1-27,0 0-60,-2 0-189,1-2 84</inkml:trace>
  <inkml:trace contextRef="#ctx0" brushRef="#br0" timeOffset="110486.1859">25538 13043 42,'0'0'132,"-4"-9"1,4 9-5,0 0-16,0 0-1,0 0-15,-2-5-3,2 5-11,0 0-10,0 0-4,0 0-12,0 0-6,0 0-6,0 0 5,0 0-3,0 0-4,0 0 2,0 0 2,0 0-7,0 0 6,22 7-3,-15-6-4,3-1 0,4 4-7,-1-1 4,5-1-4,3 2-1,0-3-4,8 3 4,1 1-8,-1-2 3,1 4-5,0-5 1,1 1-5,1-1-3,-1 0 2,1-1-7,-2 2 3,2 1-1,0-2-2,-1 2-1,2-2 0,0 0-1,-5 2 3,4-1-5,-5-3 4,1 4-2,-7-2-1,0 1 0,-1 0 1,-3-3-3,-4 2-3,0 1 1,-1-2-2,-2 0 4,-4 2 0,-6-3-4,10 2-3,-3 0 3,-7-2 0,12 0 0,-12 0 1,7 3-1,-7-3 1,0 0 3,8 1-2,-8-1-2,0 0 1,0 0 0,0 0 0,9-4 0,-9 4 0,0 0-2,6-4 4,-6 4 1,0 0 0,0 0-3,1-8 2,-1 8-4,0 0 6,0 0-6,0 0 0,0 0-1,0 0 2,0 0 1,-11-10 3,11 10-5,-12-2-1,12 2 6,-16-1-2,4 1-2,0 0 1,0-1 0,1 1 3,-2 0-6,4 0 4,-2-3 4,0 3-4,1-2 1,-1 0 0,3 0-4,8 2 4,-16-6 0,7 1-2,-1 1-1,1-1-1,0 1 0,0-1 3,4-1 1,-1 0 1,-1 1-2,2-1 2,1 2-4,4 4 4,-9-10 1,5 7-1,4 3-1,-5-7-3,5 7 7,-4-5-4,4 5-4,0 0-1,-2-8 2,2 8 5,0 0-3,0 0 0,0 0-6,0 0 5,22 0 0,-15 0-5,1-1 4,0 0-7,3-1 3,-2 2-9,3 2-2,0 0 1,1 1-3,0 0 5,0 0-8,0-1-4,4 4-3,-6-3-2,6 0 1,-5 1-2,5 6 4,-7-7 4,-1 1 0,1-1 0,-2 1-2,-2 0 6,-1-2 1,1 2 7,-6-4-6,10 5 9,-10-5-3,3 6 0,-3-6 6,4 5-6,-4-5-1,0 0 9,2 6-3,-2-6 8,0 0 3,0 0-2,0 0-7,-13 11 15,6-10 2,-2 3 3,0-1 0,2 2-3,-3 0 0,-2-1 1,2 1 4,-7 1-7,6 0 3,-6 0-2,0 1-4,1 2 3,0 1-4,1-2-2,0 0-2,0 1 7,3-2-5,2-2 0,0 3 0,1-2-1,-1 0-1,3-1-1,1-1 1,-2 1-1,3 0-4,-1-1 5,6-4-1,-7 5 4,7-5-1,-9 3 1,9-3-4,-8 0 2,8 0-1,0 0 10,-11-8 6,11 8 5,-6-6-2,2-2 4,-1 4-7,-1-4 3,0-1-4,1 1 2,1-4-6,0 5 2,0-3-3,2 0 0,-1 0-6,3-2-15,-1 2-3,1-2 0,-1-4-14,1 4-8,2-1-9,0 1 5,1-2-20,0 0-9,0 2-9,0 2-15,1-1-7,-2 0-24,0 3-116,-2-1-257,0 9 114</inkml:trace>
  <inkml:trace contextRef="#ctx0" brushRef="#br0" timeOffset="113330.6606">15611 6774 16,'0'0'102,"0"0"0,0 0-7,0 0-9,0 0-6,0 0-9,0 0-8,0 0-10,6-4-2,-6 4-8,0 0-6,0 0 3,0 0-4,0 0-2,0 0 1,0 0-6,14 1-2,-14-1 1,0 0-5,9 3-3,-9-3 1,12 0 3,-12 0-7,11 3-1,-11-3-8,11 0 2,-4 2 0,-2 0 1,3 1 3,1-2-6,0 0 4,-2-1-15,4 0-4,-1 2-2,0-1-10,3 0-8,-3-1-9,1 1-15,-4 1-9,4-1-16,-4 1-80,-7-2-169,11 0 75</inkml:trace>
  <inkml:trace contextRef="#ctx0" brushRef="#br0" timeOffset="113680.2237">16238 6811 75,'0'0'116,"0"0"-6,0 0-14,9-1-3,-9 1-11,11-2-13,-11 2-1,12-1-9,-4 1 2,-1-1-12,5-2-4,-2 3-8,0 0-1,1 0-8,-2 0 6,3-1-5,0 1-5,-3 1-12,3-1-10,-1 0-11,-2 0-12,4 3-10,-2-3-13,3 0 0,-1 2-12,-1-2-14,2 2-72,-1 0-153,1-2 67</inkml:trace>
  <inkml:trace contextRef="#ctx0" brushRef="#br0" timeOffset="113953.8348">17182 6892 84,'0'0'74,"13"0"-2,-13 0-12,14 0-1,-5 3-9,-9-3-7,18-3 7,-8 3-13,0 3-2,2-6-10,-2 3-4,-1-2-15,5 2-8,-1 0-16,1 0-15,-1 0-62,1-2-100,4 1 44</inkml:trace>
  <inkml:trace contextRef="#ctx0" brushRef="#br0" timeOffset="114150.7569">18010 6870 12,'0'0'69,"0"0"-7,9-2-12,-9 2-11,10 0-9,-10 0 2,11 0-24,-11 0-7,14-1-31,-14 1-16,10-1-50,-4 0 23</inkml:trace>
  <inkml:trace contextRef="#ctx0" brushRef="#br0" timeOffset="114348.2431">18699 6829 38,'0'0'78,"10"-1"-9,-10 1-2,8-3-8,-8 3-19,11-1-14,-11 1-23,9-1-20,-9 1-44,9-3-66,-9 3 30</inkml:trace>
  <inkml:trace contextRef="#ctx0" brushRef="#br0" timeOffset="115591.8659">16710 10993 8,'0'0'172,"0"0"-17,3-7-10,-3 7-8,0 0-14,0 0-8,0 0-18,0 0-8,0 0-14,4-5-6,-4 5-9,0 0-2,0 0-5,13-2-2,-7 2-10,-6 0-4,14 0-2,-14 0-4,18-1-2,-6-1-7,-3 2 1,1 0-3,4-1-3,-1-2 0,8 3-4,0-3-10,-2 0-18,0 1-6,3-1-11,-2-1-10,2 0-11,-1 1-10,-2 1-9,0-2-9,1 3-7,-2-4-11,1 2-90,-2-1-203,1 1 90</inkml:trace>
  <inkml:trace contextRef="#ctx0" brushRef="#br0" timeOffset="115833.7444">17654 10875 30,'11'-4'96,"0"1"-6,-3 2-9,0-1-3,-8 2-17,13-2 2,-7 2-20,-6 0 2,12 2-7,-7 0-12,-5-2-6,9 4-12,-5-2-4,3 3-8,0-1-3,0-1-15,-1 0-37,2 1-40,0-2-106,1 1 46</inkml:trace>
  <inkml:trace contextRef="#ctx0" brushRef="#br0" timeOffset="116044.5708">18322 10922 92,'0'0'106,"0"0"-12,10-3-9,-10 3-5,11-1-22,-5 0-15,3-1-28,-9 2-11,14-1-11,-4-2-40,-4 2-41,5-3-94,-4 2 42</inkml:trace>
  <inkml:trace contextRef="#ctx0" brushRef="#br0" timeOffset="117220.6725">15870 7003 71,'4'12'83,"-4"1"-5,4 4 3,-2-2-20,-1 3 2,1 0-2,-2 3-7,0 6 5,2-8-11,0 6-2,-2 0 0,0-6-6,0 6-3,0 1 1,0-1 1,0-5 2,-2-2-11,2 0 2,0 3-12,-2-3 7,0 1-1,2-2 1,-1 1-20,-1-2 12,2 1-8,-2-1 1,2 0-2,0-2 8,-2-2-1,2-2-6,-2 2-7,2 0 0,0 0-9,0-2-1,0 0-5,0-10-1,0 14-12,0-8 0,0-6-6,2 11-11,-2-11-13,0 7 0,0-7-36,2 5-55,-2-5-158,0 0 70</inkml:trace>
  <inkml:trace contextRef="#ctx0" brushRef="#br0" timeOffset="118008.8943">15822 6922 3,'0'0'113,"0"0"-7,0 0-2,0 0-14,0 0-1,0 0-16,0 0-4,0 0-2,0 0-4,-11 19-7,11-19 0,-2 12-5,0-4-4,2-1 4,-2 3 3,-1 1 0,0 3 7,1 1 1,-2 2-1,2-1-3,-3 2-13,-1-1-3,3 3-3,-6-1-1,4 1-2,-3-2-5,1 6 0,1-7-9,-2-1 2,2 0-4,1-4-2,1 0-1,0-2-2,1-2 1,1-3-5,-3 3-1,5-8 6,-2 8-4,2-8 4,-2 8-2,2-8-6,0 0 1,-5 4 0,5-4-7,0 0-7,0 0 7,0 0 0,-4-26-4,4 14-1,0-5-1,2 0-3,0-2-1,1-1-4,-1-5-1,2-1-2,1 1 3,0 1-4,1 1 7,-4 3 4,3 1-7,-1-1 6,0 2 2,2 2 6,-4 5-5,2-2 3,-1 3 3,1-1-2,0 0 5,0 1-1,-1-1 3,-1 4-4,3 2 4,-3-2-3,-2 7 0,5-8-5,-5 8 3,6-5 2,-6 5-5,5-4 2,-5 4 0,0 0-3,11 1 2,-11-1-1,9 6-4,-5-4 5,-4-2-1,9 8 0,-4-4-1,2 5 2,-1-3 4,-1 3-9,1-1 8,1 2-4,1-1-2,-2 0 6,3 1-5,2 3 6,-2 2-8,-2-2 5,3 0-1,0 0 1,-1 3-4,0-4 2,0-1 0,-4-1 3,3 1 0,1 2-3,-1-3 0,-4 0 2,3-3-1,-1 4 4,1-2-7,0-2 4,-3 0-5,1 0 3,-1-2 7,0-1-11,-4-4-1,5 8 7,-5-8-2,5 8 3,-5-8 0,2 4 1,-2-4-2,0 0 1,-9 8-3,9-8-1,-11 3-1,4-1 4,-2-1-6,-2 2 0,-2-3-1,-4 1-1,4 0-3,-5 1-10,0-1-2,0 2-17,0 0-10,1-3-6,0 2-9,0 3-14,-2-3-17,1 1-21,-1 2-101,0 0-233,0-1 103</inkml:trace>
  <inkml:trace contextRef="#ctx0" brushRef="#br0" timeOffset="120466.5024">16115 9317 11,'0'0'150,"0"0"-19,0 0-7,0 0-14,0 0-13,0 0-8,0 0-19,0 0 3,0 0-9,0 0-10,0 0-4,0 0-6,-9 19-3,6-11-6,0 2 2,-1 1-8,2 0-2,-2 1-5,4-1 6,-3 4-24,1 3 23,-2-1-4,0-2-3,1 3-5,0 0 8,-1-3-5,2 5 2,0-4-10,-1 4 2,1-1 1,-2-2 6,0 2-6,4-1-4,-3 3 3,3 3 6,-2-3-12,-3-3 13,5 1-6,-3-1-2,-3 6 0,4-4 0,-2 6 3,1-10-3,-1 3-8,0 6 7,-2-5-1,2-1-1,2 0-4,-2 0 5,4 2 2,-3-3-7,1-1-4,0 3 4,0-1 3,2 6-2,0-7 1,0 0 0,2 1 1,0-1-2,0 0-4,3 1 2,-3 0 7,0-1-6,2-1 0,-1 2-4,4-2 2,-5 1-3,2-2 3,1 1-1,1-3-2,-3 1 3,-1-2-8,5 1 8,-4-3-2,1 1 6,0 4-8,0-5 2,1-1-3,-3 0 7,3-1-3,-2 1 0,1 1 0,-2 0-5,0-2 4,0 1-3,1-2 5,-1 1 0,0-2-1,-2 0 2,2 1-3,-2-3 4,0-5-6,7 12-3,-7-5 3,0-7 3,3 7-6,-3-7 0,2 12 5,0-9 1,-2-3 0,0 10 2,0-10 2,4 12-4,-4-8-1,0-4 1,1 9-13,-1-9 17,0 11-8,0-11 6,4 9-4,-4-9 5,2 7-4,0-1 3,-2-6-5,0 7 6,0-7-6,2 12-1,0-7 1,-2-5 5,3 12-1,-1-7 0,-2 2-7,0-7 7,5 13 0,-3-7-5,0 1 5,-2 1 1,0-8-6,1 14 3,-1-9 0,0-5 0,4 11-6,-2-3 4,-2-8 4,2 10 2,-2-10-13,-2 9 6,2-9-8,0 11 9,0-11-2,-2 10 4,2-10 3,0 7-9,0-7 4,-2 5 7,2-5-5,0 0-1,-2 7 2,2-7-5,0 0 1,0 0 1,0 0 3,0 0-3,0 0 6,0 10-4,0-10-3,0 0 0,0 0 4,0 0-4,0 0 5,2 9-1,-2-9 0,0 0-7,0 0 5,0 8 7,0-8-10,0 0-13,2 6 8,-2-6 5,0 0 5,0 0 0,4 5-2,-4-5-2,0 0 2,0 0 7,0 0-3,0 0 2,0 0-2,0 0 2,0 0 3,0 0-4,0 0 7,0 0 5,0 0-2,0 0 2,0 0-4,-13-21 2,8 18-5,0-1 5,5 4 2,-12-13-5,7 8 0,-2-2 3,-2 0-7,0 0 2,1-3 0,-2 2-3,1-1 0,1 0-1,-2 0 1,1 2-1,0-1 0,-2-3 1,4 4 6,-2 0-4,3-1 6,-2 4 3,2-1-3,1 1 0,-3 1-1,3 1-13,5 2 11,-9-3-6,9 3 2,0 0-3,-13 9 4,10-6 2,3-3-6,-2 13-1,2-7 1,0-6-1,3 18-2,1-7 2,0-1-3,0 1-2,4 1 3,-4-1 1,3 0-3,2 4-2,-3-5 2,2 0-7,0 4-1,1-3-4,1 1 2,3 0-4,-5-3 0,2 1 6,-3 0-3,1-1-2,-1 0 0,3-1-2,-2 1 0,-3-3 1,1 1-1,-1-1 1,0-2 3,-1 1 1,3 0 3,-1-2-5,-1-2 5,-1 3-1,-4-4 0,10 5 5,-10-5-3,8 0 3,-8 0 1,9 0 0,-9 0 3,10-4 6,-10 4-8,8-5 2,-6 0-2,-2 5 1,5-10-4,-1 4 4,1-2 5,2 1-1,-1-3-2,-1 2-4,2-1 3,-1 0-5,1-1 4,0 0-6,2-1 6,-1 2 1,2-3-10,3 0 5,-3 1-1,1-1-5,0-1 9,-2 2-6,-2 1 8,2 0-9,-1-3 4,2 4 2,-2-1 5,-3 0 2,-1 1-5,1 0 3,-2 1 4,-1 3 5,-2 5 0,-2-15-3,2 15-3,-5-12 2,2 7 3,3 5 1,-8-9-2,7 6-3,1 3-7,-11-6 3,4 3 3,7 3-1,-11-3-2,11 3 0,-10 0-5,10 0-8,-15 6-6,11-6 0,4 0-7,-15 4-1,5 1-16,2-1-9,-1 4-12,-3-3-1,1 2-8,2-2-15,-5 3-8,5-2-118,-4 1-230,2-2 101</inkml:trace>
  <inkml:trace contextRef="#ctx0" brushRef="#br0" timeOffset="121047.6027">15775 11105 52,'0'0'170,"0"0"-8,0 0-16,0 0-10,0-9-11,0 9-14,0 0-12,0 0-12,0 0-7,0 0-12,5-8-2,-5 8-10,0 0-4,11-2-7,-5 1-5,-6 1-1,10-2-5,-10 2-6,17 0 3,-5 0-6,-1 0-4,2-1 3,1 1-5,-1 0-5,7 0 1,-1-1-1,0 0-4,2-1 3,8 0 1,1-2-3,-1-1-5,4-2 4,1-1-4,2 3 0,-1-7 6,4 3-8,10-3 7,3-1-6,-14 6 7,1-1-4,-5 4-1,-1-3 1,-3 3-1,-11 2-2,0-1 3,-1 3-7,-7-1 2,0 2 4,-2-1-6,-9 0 2,14 0 2,-6 0-2,-8 0-3,12 2 2,-5-1 0,-7-1 1,8 3-6,-8-3-12,10 0-8,-10 0-7,6 3-3,-6-3 0,0 0-8,7 1-11,-7-1-8,0 0-9,7 3 0,-7-3-19,0 0-12,0 0-12,0 0-92,0 0-221,0 0 97</inkml:trace>
  <inkml:trace contextRef="#ctx0" brushRef="#br0" timeOffset="122130.6498">14889 8282 120,'-21'8'118,"21"-8"-6,-7 6-5,2-4-13,0 1-4,-1 2-13,1-1-4,1 1-9,-2 2-5,-2-1-6,2 1-7,3 0-3,-1 2-6,-1-3-3,4 1-4,-2 0-3,0 3 2,3-2-6,0 2-2,0-2-4,3 3 7,-3-2-9,3 0 1,1 1-7,0-3 4,0 2-5,1 0 2,1-2-4,2 1 3,-1 0-8,1-1 6,1 0 4,0 1-1,0 0-6,-3-1 2,4-1 0,-1 2-2,0-2-1,-1 1 8,0-2-11,-2 1 5,-1-3 0,-1 2 2,1 0-2,2 1 1,-5-2 4,2 0 3,-4-4 0,5 10 6,-5-3-1,0-7 4,-2 10-7,-2-2 4,1-3-3,-1 3 1,-4-2-9,2 1 6,1 0-7,-3-2 10,-2 2-17,4 0-8,-3-1-22,2 0-5,0-4-20,0 1-22,-3 1-25,3-3-35,-3 1-70,10-2-223,-15-5 98</inkml:trace>
  <inkml:trace contextRef="#ctx0" brushRef="#br0" timeOffset="122678.1531">14865 8254 142,'3'-6'147,"3"3"-17,-6 3-7,8-10-12,-1 7-10,1-1-9,-2 2-7,3 0-8,-9 2-9,16-5-7,-5 4-4,-5 1-8,6 1-1,-1 3-8,0-3-6,1 3-2,-1-1-4,1-1-2,1 1-6,3 4 3,-3-3-4,5 3 1,-4 0-6,-2 0 0,0-1-4,1 0 1,-3 0 1,1 4-3,-2-2-4,2 0 0,-2 0 3,-2 2 0,1 0-5,0-1 3,-6 5-5,4-3 1,-1 0 1,-5 3 4,0-2 0,0 3-1,-2 1 3,-1-5-4,1 1 3,-4 5-1,0 0 5,0-2-5,2 2 4,1-3-6,-1 1 0,0-3-2,4 0 1,-2-1 1,2 1-4,2 1-1,0-5 1,0 2-2,3-2 7,3-1-1,-4 0-7,4-3 7,-1-1-1,1-1-6,4-2 7,-3 0-3,4-1 1,-3-2 1,3-1-1,1-1 0,1-5 2,-2 0-5,1-1 0,-1 0 4,1-2-1,-3-4-5,-3 2 3,2-2-1,-3-2-1,-3 0-5,0-1-1,-3-4-5,1 7 6,-4-1-2,-1 0-2,-3 3 6,1-1 2,-3 3 0,-4 1 2,1 0-4,2 4 2,-5-3 0,-4 4-1,7 2-1,0-1 5,1 4-1,-1-1-9,-1 0-17,4 0-7,-1 3-12,9 0-20,-15 0-15,15 0-4,-10 3-20,6 0-109,4-3-230,-9 3 101</inkml:trace>
  <inkml:trace contextRef="#ctx0" brushRef="#br0" timeOffset="123513.9264">15516 8323 64,'0'0'114,"0"0"-5,0 0-5,0 0-11,9 9-12,-9-9-16,0 8 4,5-3-11,-5-5 7,1 13 2,1-4-2,0 2-9,-2-1 0,0 2-13,0 0 2,0 0-6,0 0 2,0 5 1,-4 0-9,3-4-6,-1 1-3,-1-3-1,1 2 3,0-3-9,0 2-1,-1-2-3,3 0 4,-2-2-6,0-3 3,2-5-8,-2 12-1,2-12 1,-2 6 3,2-6-5,-2 7-2,2-7-8,0 0 0,0 0-3,0 0 0,0 0-1,0 0 5,-19-15 2,19 9 3,-4-2-2,4-2 4,0-1-5,0 2 7,0-2-6,0 2 14,4-2-1,-4 4-1,2 0-1,-2-4 2,0 11-6,7-11 4,-4 1-2,1 5 6,1 1-5,-1-2-4,0-1-4,3 3 6,0 1 2,0-1-9,0 0 2,3 0 2,-2 4-3,1 0 3,1-3-4,2 4 2,-3 1 1,0 1 1,-3 1-4,4-2 2,-3 4 3,3-2-4,-4 3 1,2-4-2,-3 5 2,3-1-2,-5 2-3,1-4 4,1 3 3,0-1-10,1 2-4,-4-4-3,1 2-1,1 1-2,-2-3 8,3 1-9,-3 0-15,1-1 10,1-1-7,-4-4-4,4 8-1,-4-8 11,2 5-1,-2-5 14,3 6-4,-3-6 14,0 0 1,0 0 0,0 0 2,0 0 3,0 0 6,0 0 4,0 0-2,0 0 3,0 0-3,0 0 4,0 0-5,-9-21 1,9 21-2,0 0 1,4-16-4,-1 10 2,-1-1-4,4 1 0,0-1-1,-2-1 4,2 3 3,-1-4-2,3 2 1,0 1-1,1-2 1,-3 1-3,3 0 4,-5 2 0,4-2-6,1 3-2,-1 1-5,-3-1 5,-5 4-4,14-2 5,-8 2-2,-6 0-2,9 0 0,-9 0-1,10 5-1,-6-3 4,-4-2-1,6 10-3,-3-3 4,-1-4-1,-2-3-4,4 15 4,-4-5-2,0-1 7,0 3-8,0-3-1,0 1-9,0 0-18,2 2-1,-2-1-9,3-1-14,-3-1-21,2-1-8,-1 3-13,-1-11-102,-1 12-212,1-12 94</inkml:trace>
  <inkml:trace contextRef="#ctx0" brushRef="#br0" timeOffset="124444.3624">15981 8446 77,'0'0'147,"3"-7"2,-3 7-10,5-6-11,-5 6-8,0 0-13,2-7-8,-2 7-10,0 0-10,0 0-6,7-2-13,-7 2-1,0 0-11,0 0-2,0 0-7,10 8-3,-10-8-3,3 7-2,0 0 4,1-2-8,-2 1-4,0 1-1,-2 2-1,2 0-1,-1 2-8,1 0 5,-2 1-5,0 0 3,0 0-3,0 4-5,0-3 4,0-1-2,-3-1-4,4 0-4,-4 1 1,3-3-2,-2-1-12,2 2 0,-2-3-3,2-7 6,0 11-8,0-11-4,-4 8 2,4-8 3,-3 7 2,3-7-3,0 0 1,0 0 6,-3 6-3,3-6 3,0 0-3,0 0 5,0 0-4,0 0 9,-6-20-2,6 20 0,2-14 1,-2 3-2,2 0-2,0 0 3,1-2 2,0 2 0,1-2 0,-2 2 9,3-2-1,1 0 4,-2 2 1,1 1 0,0 2 1,2-1 6,-1 4-5,1-3 2,-3 1-6,6 2 2,-4 0-3,-1 1 3,-5 4-2,11-6-2,-6 2 1,1 2 3,-6 2-5,11-3 2,-11 3 0,9 0-3,-9 0-1,14 0 0,-6 3-1,-8-3 1,13 2-1,-7 2 2,-2 2-7,1-3 3,1 1 1,2 3 2,-4-2 0,3 3 0,-1-1-1,0 2 1,-3-1-1,-1 1-4,3 0 2,-2-3-1,-1 3 3,0-3-3,0 2-2,-2-8 2,6 10-1,-5-2-1,-1-8 15,2 11-16,-2-5-1,2-1 1,-2-5 0,2 9-10,-2-9 5,4 8 0,-4-8-3,0 8 7,0-8-6,0 0 1,3 5 4,-3-5 3,0 0-3,0 0 3,0 0 4,1 8 6,-1-8-3,0 0 5,0 0-8,0 0 2,0 0 3,0 0-2,0 0-2,12-15 4,-12 15-3,5-8 2,-1 5-5,0-4 4,2 2 10,1-1-8,-1-2-8,3 1 13,1 0-2,-2 1 3,3 0-4,1-2-2,-3 0-1,2 3 3,2-3-2,-2 2 6,-2 1-5,3-2 4,-1 2-6,0-1 1,-2 0 3,-2 4-2,-1-1 2,-1 1-2,-5 2-3,14-1-2,-14 1 2,13 0 3,-8 3-2,-5-3 0,11 2-2,-7 3 1,1-1-4,1 2 1,-4-1 0,4 5 0,-2-1 3,1 1-2,-1 3 2,-2-2-3,0 2-1,2 3 4,-3-2-2,-1 2-2,0 2 1,0-3 3,0 0-12,-1 2-5,-1 1-8,0-1-10,2-1-6,-4 2-17,4-2-14,-3-1-21,1 0-13,-2-2-12,0-2-115,-2 0-249,2 0 110</inkml:trace>
  <inkml:trace contextRef="#ctx0" brushRef="#br0" timeOffset="136990.7917">19410 6863 71,'0'0'81,"0"0"-8,0 0-3,0 0-8,0 0 4,0 0 3,0 0-13,0 0 8,0 0-4,0 0-13,0 0 0,0 0-5,0 0 3,0 0-1,0-9-4,0 9-4,0 0-14,0 0 11,0 0-10,0 0 1,0 0 1,0 0-4,-9-4-2,9 4-1,0 0 3,0 0 0,0 0-5,-4-4 6,4 4 4,0 0-9,0 0-1,0 0-1,0 0-4,0 0-11,-5-5 15,5 5 0,0 0-2,0 0 2,0 0-6,0 0 4,0 0-3,0 0 3,0 0-5,0 0-8,0 0 11,0 0-4,0 0 8,0 0-5,0 0-4,0 0 7,0 0-9,0 0 13,0 0-14,0 0 2,0 0-6,0 0 11,0 0-6,-6-5 5,6 5 1,0 0 1,0 0-12,0 0 10,0 0-4,0 0 3,0 0-16,0 0 12,0 0-3,0 0 4,0 0-4,0 0 4,0 0 5,0 0-4,0 0-3,0 0 8,0 0-3,0 0 5,0 0-5,0 0 7,0 0 3,0 0-4,0 0 2,0 0 1,0 0-2,0 0-1,0 0-13,0 0 10,0 0-6,0 0 7,0 0-4,0 0-3,0 0 0,0 0-6,0 0 6,0 0 3,0 0-5,0 0 3,0 0-12,0 0 9,0 0 1,0 0-4,0 0 1,0 0 1,0 0 2,0 0-3,0 0 1,17 10-6,-17-10 8,0 0 0,8 3 3,-8-3-4,9 1 0,-9-1-8,10 4 3,-4-3 6,-6-1 1,18 3-4,-10 0 1,1-3 3,2 2-1,0-2-7,1 0 4,0 0 2,-1 2-5,1-1 6,-3 1-2,1-2-2,1 0-2,-11 0 4,17 2-2,-10-1 3,-7-1 2,12 0-5,-12 0-1,12-1 0,-6 2-1,-6-1 1,10 0 1,-10 0 2,9 0 2,-9 0-9,0 0 4,9 0 5,-9 0-8,0 0 4,0 0-3,0 0 6,0 0-8,9 1 8,-9-1-4,0 0 0,0 0 0,0 0 3,0 0-6,0 0 0,0 0 3,0 0 2,0 0-9,0 0 8,0 0-4,0 0 3,0 0-6,0 0-2,0 0-7,0 0 6,0 0-4,0 0-22,10-1 16,-10 1-4,0 0-7,0 0-6,0 0-11,0 0 0,0 0-11,4 4-4,-4-4-13,0 0-18,0 0-118,0 0-229,9 3 102</inkml:trace>
  <inkml:trace contextRef="#ctx0" brushRef="#br0" timeOffset="137606.3653">20021 6912 65,'0'0'132,"0"0"-6,0 0-14,0 0-3,0 0-9,0 0-12,0 0-11,0 0-5,0 0-15,0 0 0,0 0 0,0 0-14,0 0 10,9 1-9,-9-1-3,8 3 1,-8-3-3,9 1 0,-1 0-2,-8-1-2,13 1-4,-7-1 7,-6 0-5,14 1-8,-6-1-6,-8 0 3,14 0 0,-5 1-7,-2-1-1,-7 0-1,18 0 0,-8 0-1,1 0-5,0 1-3,-2-1 3,1 2 2,3-2-4,-1 3 4,-1-2-1,1-2 2,-6 2-4,2 0-3,3-1 0,-1 2 3,2 0-2,-1-2-2,1 0-3,1-2 2,-3 0 1,0 4 0,-3 0 3,-7-2-2,15 0-1,-9 0 1,-6 0 1,12 0-5,-12 0 6,0 0-5,9 1 3,-9-1-5,0 0 2,7 0-1,-7 0-3,0 0-13,0 0 2,0 0-2,7 2-10,-7-2-2,0 0-10,0 0-5,0 0-10,6 4-11,-6-4 15,0 0-8,0 0-8,0 0-13,0 0-21,-4 12-88,4-12-204,0 0 91</inkml:trace>
  <inkml:trace contextRef="#ctx0" brushRef="#br0" timeOffset="138279.3322">20780 6918 95,'0'0'135,"0"0"-10,0 0-7,0 0-1,0 0-13,0 0-7,0 0 0,8-1-11,-8 1-7,0 0 2,0 0-8,0 0-11,0 0 0,0 0-2,12-3-8,-12 3 0,0 0-6,10 0-6,-10 0 9,0 0-9,11 0-4,-11 0-5,0 0-1,13 0-5,-13 0 5,12 2-6,-12-2-3,11 0-4,-3 0-1,-8 0-2,15 1 1,-4-1-2,1 1-2,-2 0 1,1-2-2,1 0 0,0 0-2,6 2-3,1-2 7,0-2-6,2 3-1,0-3 3,6 0-6,3 0 5,-2 1 0,-7 2-4,2-2 1,-5 1-4,1-1 5,-6 2 0,3 2-3,-5-2-2,-2 0-7,-1 0 9,-8 0 0,12 0 0,-12 0-1,10 1 1,-10-1 1,0 0-5,11-1 4,-11 1 0,0 0-3,0 0 3,0 0-2,0 0 0,0 0-1,9 1-1,-9-1 0,0 0-4,0 0-6,0 0 0,4 3-10,-4-3-3,0 0-11,0 0 0,0 0-1,0 0-14,1 7-6,-1-7-1,0 0 9,4 7-12,-4-7-10,0 0 14,0 0-14,4 3-9,-4-3-8,0 0-11,3 7-92,-3-7-204,0 0 90</inkml:trace>
  <inkml:trace contextRef="#ctx0" brushRef="#br0" timeOffset="138842.2429">21549 6956 22,'0'0'151,"5"-6"-7,-5 6-8,0 0-1,0 0-4,0 0-9,2-6-20,-2 6-7,0 0 4,0 0-9,5-4-3,-5 4-9,0 0-6,0 0-9,0 0-6,0 0-8,0 0-6,0 0-3,0 0-2,8-4-4,-8 4-4,0 0-4,0 0-4,9-1-2,-9 1-3,0 0-2,14 1 1,-14-1-5,14 2-4,-8-2-1,3 1 4,0 1 1,0-3-14,2 4 18,2-1-7,0-1 1,5-1-4,0 2 6,4-1-3,-2 0 1,10-2-5,-10 2-2,8-1 0,-6 3-1,1-3 3,-4 0 2,4 0-5,-3 0-1,-1 3-2,-6-3 8,2 0-5,-1 1 0,-4-1-2,0 1-4,-1-1 2,-9 0-8,13 0 13,-13 0-1,9 0 3,-9 0-5,7 2 3,-7-2 0,0 0 3,0 0-2,8 1-5,-8-1 3,0 0-7,0 0 3,0 0 0,0 0-8,9 0-3,-9 0-6,0 0-8,0 0-9,0 0-8,0 0-6,0 0-10,0 0 1,0 0-6,0 0-22,0 0 10,0 0-3,0 0-16,0 0-29,3 6-73,-3-6-214,0 0 95</inkml:trace>
  <inkml:trace contextRef="#ctx0" brushRef="#br0" timeOffset="140219.7087">22285 6931 123,'0'0'132,"0"0"-10,0 0-7,0 0-11,0 0-13,0 0-3,0 0-12,0 0 2,0 0-11,0 0-13,0 0-11,0 0 6,0 0-5,0 0-5,0 0-6,0 0 1,0 0-3,0 0 5,0 0 0,0 0 10,0 0-6,0 0 5,29 5-9,-23-5-1,6 0 2,-5-1-8,-7 1-7,20-2 1,-11 0-3,1 2 1,-2 0-2,4 0 1,0-2-2,2 1-3,-1 0-4,4-2 3,2 1-4,0-1 0,9 0 2,-7 3-5,6 0 0,0 0-4,1 0 1,-1 0 4,2-2-5,-2 2-2,1 3 3,0-1 1,-1-1-2,4 0-9,-2 0 11,1 1 1,-2-2-6,0 0 3,-2 0 1,-3 3-2,-2-2 2,0 2-3,-3-3 2,-1 2-3,-4-2 6,3 0-5,-4-2-1,0 4-4,-2-2 9,-2 0-1,0 0 10,-8 0 1,12 1 6,-12-1 2,8 1-4,-8-1 4,0 0-4,9 1 1,-9-1 1,0 0-1,0 0 0,0 0-5,10 0-1,-10 0 1,0 0-5,0 0-1,0 0 2,0 0-2,8 0-3,-8 0 2,0 0-2,0 0-1,0 0 0,0 0-3,0 0-3,0 0-5,0 0 11,0 0-2,0 0-2,0 0 0,0 0 1,0 0-2,0 0 1,0 0-2,0 0 5,0 0-2,0 0 0,0 0 0,0 0-1,0 0 2,0 0-2,0 0 3,0 0 2,0 0 4,0 0 2,0 0-2,0 0 0,0 0-3,0 0 3,0 0-4,0 0 2,0 0 0,0 0-5,-23-12 4,18 10-1,5 2-4,-12-3-1,5 0 3,1-1-2,-1-1 2,0 4 1,-3-4-4,2 0 6,1 1-3,-3 0-4,2 0 4,3 0 3,-4-1-4,0-2-1,3 4 3,-2-3-1,1 2-2,1 1 3,1-3 2,-1 2 3,6 4-3,-9-8 1,5 6 2,4 2 2,0 0 2,-10-4-5,10 4 0,0 0 1,-6-4-6,6 4-7,0 0 5,0 0-3,0 0 0,0 0 0,0 0 3,0 0 0,0 0-3,0 0-1,0 0 2,0 0 0,13 16 0,-13-16 0,5 9-3,0-4 4,-1-1-1,0 1 3,1-1-3,3 2 2,-2 3-2,2-4-3,1-2 5,2 4-4,1-1 3,1-2-3,-2 3 1,6-1 3,-5-2-6,1-1-4,5 4 0,0-2-2,-1-1-3,-1-1 3,-2 3-7,0-5 7,-1 2 2,0-3 0,2 4 2,-3-3 1,0 0 2,-1 0-3,-2 1 1,0 0 3,-2-2 0,-7 0-2,9 1 4,-9-1-2,0 0 9,13 0 4,-13 0 4,0 0 2,8-3-1,-8 3 4,0 0-1,0 0 5,0 0-5,4-7-2,-4 7 1,0 0-5,0 0-2,0 0-2,0 0-1,-13-8 1,13 8-3,0 0-2,-13-2 0,13 2 0,-9-2-1,9 2 0,-9 0-4,9 0 6,0 0-5,-14 4 1,14-4-2,-10 6 1,2-5 5,1 2-2,-1 2 2,-1 0-1,-1-2-1,1 3-1,0 1-2,-4-1 1,3 1 1,-1-1 1,-1 2-2,2-3 3,-2 2-5,1 0 1,-4 3 1,4-3 6,1 0-10,-1-1 5,1 0-2,0 0 1,1-1 0,0 1 1,3-3 0,-3 3-1,2-2-1,0 1 1,1-2-2,0 1 0,0-2 2,6-2 2,-7 5-5,7-5 3,-8 5 1,8-5 1,0 0 1,-8 2-2,8-2 1,0 0-1,0 0-2,0 0 4,0 0-2,-10-6 1,10 6 1,-3-7-1,3 7-2,-4-11 0,4 11 1,0-12 1,0 5-3,0-4 0,1 1 1,-2 2-1,1-4-1,0 3 1,0-2 1,1 0-3,1 1 2,0-2-1,0 0-1,0 2 0,0-2-1,-1 3 1,1 0-3,0 1 1,-1 2 4,-1 6-5,4-11-5,-3 5-6,-1 6-3,4-9-3,-3 3-4,-1 6-2,4-7-2,-4 7-8,0 0-14,1-9-12,-1 9-11,0 0-11,3-6-18,-3 6-25,0 0-27,0 0-23,0 0-110,0 0-313,0 0 140</inkml:trace>
  <inkml:trace contextRef="#ctx0" brushRef="#br0" timeOffset="141780.6245">23823 6360 53,'0'0'171,"0"0"-4,0 0-11,0 0-15,0 0-12,0 0-9,0 0-11,0 0-16,0 0-5,0 0-14,0 0-6,0 0-7,0 0-5,0 0-11,0 0 0,-14 22-6,6-13-2,2-1-4,-2 2-5,-1 1-1,2-2-2,0 1-8,-2 5-1,2-5-2,0 0 2,0 1-5,1-1-1,-1 0 0,2 0-2,1-1-4,1 1-4,1-2-1,1-1-2,1-7 1,2 14-4,1-7 3,1-2 5,-2-1-5,3 2 4,1-1-4,1 0 0,-1-3 2,3 1 4,1 1-3,1-1 1,-2-1-2,2 2 1,-1-1 3,-2-2-3,3 0-3,0 1 7,-3-1-5,3 0-2,-1 1 5,-1 1-1,1-1-3,-1 3-1,0-3 4,3 1 0,-3 1 1,-3-2-8,2 1 7,1-1-8,-3 3 6,2 0-2,-2-2-2,0 1 2,0 1 0,-1 1 8,0-2-6,-1 1 3,0 2 0,-1-2-2,1 0 3,-3 2-6,2 0 4,-3-7 1,-1 14 1,-1-7-3,0 0-3,-2 1 9,-1-2-6,0 4 3,-2-3-1,1 2 1,-4-2 5,2 0-4,-1 0-4,-1-1-2,1 1-2,0-3-5,-2 0-19,-1 2-2,0-3-23,0 2-13,0-2-21,2-2-17,-3-1-18,2 0-105,1-1-245,-1-3 109</inkml:trace>
  <inkml:trace contextRef="#ctx0" brushRef="#br0" timeOffset="142367.7703">23883 6357 25,'0'0'131,"9"-5"-12,-4 2-4,2 0-16,-7 3-4,14-3-7,-5 1 0,1 2-11,1-2-8,0 2-3,1 0-9,1 2-5,1-2 1,-1 3-8,0-2-6,-1 2-8,1 1 0,-1-1-5,-1 0-1,-2 1 4,1 0-6,-2 0-1,-1-1-1,0 3 3,2-1 1,-1 2 2,-1 1 8,0-2-3,2 2-7,-3-1 0,1 1-1,-2-1-5,1 3 2,0-3-8,-2 1 7,0 2 1,0 1 0,1-1-3,-2 2 3,-2-2-3,0 1-3,1 1-1,-1-2-2,1 5 2,-2-4-6,3 4 1,-3-2 3,0-3-1,1 1-2,-1-1-5,1 0 5,1-1-4,0 1 1,-1 0-2,1-1 2,0-4-1,1 3-1,-1-4-1,2 2 1,0-1 4,-4-5-3,10 6 1,-5-2 1,1-3-3,1 1-3,2-1 3,-9-1-1,14-1 3,-7-2 2,-7 3-6,17-6 5,-9-2 4,4 1 0,-5 0-5,1-4 3,1-2 1,0 0-1,-3-3-2,-1 1-1,2 0-3,-2-2 3,0 1-3,-3 1 3,0-2-4,-4 1 2,1 6-4,1-2 2,-2 2-1,-3 1-3,2-1 0,-1 2-6,2 1-9,-3 2-4,-1-4-10,-1 3-1,0 1-11,0-1-4,-1 3-12,2 0-10,6 3-16,-14-4-21,7 4-16,7 0-125,-15 0-269,7 2 119</inkml:trace>
  <inkml:trace contextRef="#ctx0" brushRef="#br0" timeOffset="144244.8836">24900 6346 36,'0'0'163,"0"0"-13,0 0-9,0 0-5,0 0-8,0 0-12,-2-12-4,2 12-11,0 0-9,-4-10-12,4 10 1,-1-6-10,1 6-3,0 0-6,0 0-6,-2-11-5,2 11-3,0 0-9,-1-10 1,1 10-7,-1-6-4,1 6-1,0 0-2,-3-8-3,3 8-3,0 0-2,-1-11-4,1 11-1,-3-6 2,3 6-4,0 0-1,-2-7-1,2 7-2,0 0 1,0 0-1,-4-8-3,4 8 2,0 0-4,0 0-5,0 0-1,0 0 4,-4-5-2,4 5 1,0 0-6,0 0 4,0 0 1,0 0 0,-14 0-4,14 0 5,-9 7-3,9-7 2,-13 5-2,7-2 6,6-3-8,-12 5 3,6-4 6,6-1-6,-10 5 4,6-2-3,4-3-1,-10 4 4,10-4-4,-9 4 2,5-2 0,4-2 0,-6 4 1,6-4 7,-8 7-10,4-4 2,4-3-1,-9 7 4,5-4-4,4-3-2,-5 7 0,3-2-1,2-5 3,-5 6-1,5-6-4,-4 8 5,4-8-1,-5 9-1,2-5 3,3-4-2,-1 10-3,1-10 6,-1 9-3,1-9 0,-2 12-7,2-12 6,2 15-5,-1-10 4,-1-5-9,1 14 7,1-7 2,2 1 0,-1 1 1,0-1 1,0 1-4,1 0 5,1-1-5,1 0 4,-3 1-3,4-2 5,-3 1-4,1 1 6,0-1-6,-1-1 0,-2-2 0,1 2 8,2-1-2,-3-2-3,1 2 3,-3-6-4,4 12-4,-3-8-5,-1-4-2,3 8 3,-3-8 3,0 8 0,0-8-1,-6 5 4,6-5 2,-10 8-1,4-6-7,-3 2 3,-1-4-6,-2 1 7,2 1-6,0-4 5,0 2 3,-2-1-3,2-1-5,1-1 8,1-1-2,-1 2 0,-1-4-2,2 1 3,1-1 1,3 1 1,0-1-6,4 6 5,-5-9 4,5 9-1,1-9 1,-1 9 7,7-12-9,-4 7-1,4 1 0,2-2 5,2 1-3,0 0 0,1-1 2,1 3 5,3-4-5,-3 4 1,2-1 6,1 1-6,-3 2-1,1 0 4,-1 0-4,-1-1-1,0 2 1,0 3 0,0-2 0,-1 0 0,0 2 3,0-1-6,0 3 4,1 1 3,-1-2-5,-1 2-1,1 2 0,-3-3-1,2 4-2,-3-2 9,2 1-3,-3 1-4,2-1 3,-4 1-3,3 1 5,-2 0-6,-1-1 4,0 0 7,0-1-7,-2-1 4,2 1-4,1-1 2,-3 0-1,-2-7-1,3 11-3,-1-5 5,-2-6-3,2 6 3,-2-6-5,0 0 7,2 6-2,-2-6 0,0 0 6,0 0 0,0 0-1,0 0-2,0 0-6,0 0 6,0 0 0,0 0 2,0 0-2,-7-27 8,7 18-7,1 0 7,-1-3-5,0 1 6,2 2 7,0-3 3,0 4 0,0-2-1,1 3 0,-1-1-1,1 1-4,1 2 1,-4 5-4,7-11-2,-3 6-1,1 1 0,2 1-3,-1 1 0,-6 2-5,14-3 1,-6 1 2,-8 2 1,13 0-6,-3 0 4,-4 2-7,2 1 3,-8-3 0,16 5-1,-8-2 1,-1-2-1,-1 4 2,3-2-5,-3 4 4,2-2-1,-2 1-2,1-2-3,-2 2-1,0-1-3,0-2-3,-1 2-4,-4-5-6,9 7 0,-4-3-5,-1-1-2,-4-3-6,5 8 5,-5-8-5,4 4 12,-4-4-3,0 0 6,5 5 0,-5-5 13,0 0 6,0 0 0,0 0 9,0 0-8,0 0 0,0 0 8,0 0 13,0 0 8,0 0 2,0 0 0,0 0 2,0 0-4,0 0-1,0 0-4,-5-24 0,5 24 0,4-7-7,-4 7 3,5-10-5,0 5-3,0 1-2,1-1 0,2-3 1,3 2 0,0 0-5,-2 1 2,3 0-4,-3 1 1,0-1 2,1 3 3,-3 1-7,-7 1 1,11-2-2,-11 2-5,13-2 1,-13 2 0,12 4 3,-12-4-2,7 5 7,-4-2-7,1 2-2,-4-5 2,6 9 1,-5-2-2,1-2 2,-1 3-3,-1-8-2,1 14-1,-2-4-14,0 0-17,-1-3-15,1 0-6,-2 0-25,3-7-10,2 13-20,-1-7-14,-1-6-138,1 11-285,-1-11 126</inkml:trace>
  <inkml:trace contextRef="#ctx0" brushRef="#br0" timeOffset="144940.3718">25586 6336 101,'0'0'163,"0"-9"-11,0 9-11,0 0-19,0 0-7,3-6-15,-3 6-10,0 0-11,6-7-8,0 4-6,-6 3-9,12-4-3,-4 3-4,-2-1-8,6 2-4,-2-2-7,0 0 5,2 2-9,-2 0-4,0 1 0,-1-1-4,-1 3-1,2-1-1,-2 2-1,2 0-1,-4 1-5,0-2 0,-1 3-4,0 1-3,-2-1 1,0 3 5,0-3-3,-2 1 0,-1-7-1,-3 16-1,-1-5-6,1-2-3,-1 0 0,-2-1-3,0-2-4,0 0-3,-2 0 2,1 1-3,0-3-2,0 2-4,0-1-3,1-4-2,-1 3 5,1-1 9,6-3-5,-9 6 2,9-6 4,-9 4-5,9-4-5,0 0 15,-7 2-8,7-2 0,0 0 7,0 0-1,0 0-1,0 0 1,0 0 0,0 0 9,0 0-1,21 3 2,-13-3 0,0 2 2,3 0-3,-1-1 3,1 1 0,0 0 6,-1-2-6,2 2 3,-2-1-3,-4 2 2,1-1-4,0 2 5,0-1-8,-2 2 10,0-1-3,0 1-6,-1 0-1,1 0 10,-2 0-3,-1 2-4,-2-7 5,3 11 0,-2-4-3,-1-7 4,0 11-2,-3-4 2,3-7 0,-1 12 4,-1-7 0,2-5 1,-3 10-5,-1-5 7,0 1 2,1-1 2,-3-1 2,0 1-2,-2 2 1,1-5 0,-1 2-4,0 0 1,-3-2-7,1 2 7,-2-1-6,1 0 1,0-1 0,0 0-5,-1-1-5,0 1-10,0 0-5,-1-4-14,3 2-17,0 2-10,10-2-16,-14-4-13,7 1-36,0 1-77,7 2-215,-10-7 95</inkml:trace>
  <inkml:trace contextRef="#ctx0" brushRef="#br0" timeOffset="145504.0154">25966 6416 86,'0'0'137,"0"0"-9,0 0-17,0 0-7,0 0 0,0 0-18,0 0-14,0 0-4,0 0-13,0 0-7,0 0 0,0 0 0,1 12 0,-1-12-6,0 0-5,-6 12-6,6-12-1,-4 11-4,3-5 5,-3 4-7,0-1-2,0 0 2,0 0 1,1 2-8,-1-1 1,3 0-10,-2-1 9,0 3-3,3-1-2,2-2-4,-4 0 3,4-1 3,-2-1-4,1 2 1,-1-9-1,3 11-7,-1-4 1,1 0 3,0-3 2,-3-4-1,8 7-3,-4-6 1,2 3 1,0-1-1,-6-3 4,12 0 4,-12 0 5,16-3 3,-10 1 5,3 0-6,-1-3-2,1 0-1,1-2 3,-3-1 0,1 1 5,0 0 2,-1-1 1,0-2-2,-2-1-4,-3 2 2,1-4-7,0-1 1,-2 2 1,0 0 7,1 0-5,-4 2 2,1-2 1,0 2-7,-3 2-1,2-3 1,-1 3-4,0 1-6,-1 2-1,0-2-12,4 7-7,-7-7-13,2 1-9,5 6-4,-11-5-9,11 5-19,-10-4-14,10 4-6,-11 0-15,11 0-16,-13 0-19,13 0-111,-14 3-267,14-3 117</inkml:trace>
  <inkml:trace contextRef="#ctx0" brushRef="#br0" timeOffset="145995.7005">26177 6100 37,'0'0'148,"0"0"-12,3-5-6,-3 5-9,0 0-4,0 0-13,0 0-13,0 0-10,3-8-8,-3 8-6,0 0-4,0 0-15,0 0-3,0 0-3,0 0-2,0 0-19,0 0 8,0 0-5,0 0 1,-11 29 0,7-22-7,1 4 0,1 2 1,-1-3-14,1 2 7,0 2 6,1-4-6,-3 5 0,4-1 0,4-2-3,-1 0-1,-1-3-2,2 3 1,0-1-6,-2-2 5,4-1-3,2-2 3,-1 0 1,-1-3-1,2 1 5,1-2 9,1-1 9,-1-1-7,5-3 0,-2 0 7,1-1 3,0-1 4,-1-1 4,3-3 3,-6 1-2,0-1 5,1 0-4,-2-1-2,-1 0 1,-1-2-5,0 3-1,-2-3-6,-3 2 5,-1-2 3,0 2-5,0 0-2,-4 0-3,2 0-5,-3 4 0,0-1-14,-2 2-16,0-1-8,-5 2-24,-4 2-8,-2 2-13,1 1-8,-5 0-18,2 3-12,1 2-21,-2-4-12,0 5-36,-7 1-101,8-2-290,1 0 128</inkml:trace>
  <inkml:trace contextRef="#ctx0" brushRef="#br0" timeOffset="148191.7855">15049 6805 35,'0'0'125,"0"0"-7,0 0-3,0 0-9,0 0-12,0 0-6,0 0-5,0 0-10,0 0-1,0 0-10,0 0-5,0 0-2,0 0 0,0 0 1,0 0-7,0 0-7,5-6 0,-5 6-1,11-4-1,-5 2 1,-6 2-5,12-4-4,-6 1-1,3 2-3,-1 0 0,-2-2 3,5-1-3,-1 1-2,1 0 1,0 1-6,3-1 0,-1-2-3,5 1 0,-7 3-1,7-4-7,-2 3-4,4-2 8,-3-2-8,4 1 3,-5-1 4,4 0-6,0 0-1,-1 1-1,-2-2 0,4 2 0,-4 0 0,-1-3-3,-3 4 2,-1-3-1,1 2 4,-4 0 1,3-2-9,-1 2 4,-2 0-1,-2 1 5,-1-1 4,1 2 1,-3 0 4,2-2 6,-6 5 4,6-6-9,-6 6 2,5-3 1,-5 3-4,6-3 0,-6 3-3,0 0-1,4-5-2,-4 5-3,0 0 1,0 0-6,0 0 1,5-4 2,-5 4-6,0 0 2,0 0 0,0 0 4,0 0-6,0 0 3,0 0 1,7-3-4,-7 3 2,0 0 0,0 0 3,0 0-4,0 0 3,0 0-2,0 0 0,0 0-2,0 0-1,0 0 2,0 0 0,-22 16-2,13-12 2,-3 5 2,1-4-2,-5 2 1,1 1-2,-4 1 4,2 1-2,-2 0 2,-6 0 0,6 0-2,-6-1 2,7-2-1,-3 0 1,-3 3 0,4-3-7,-3 0 11,4-2-6,0 2-2,0 0 4,0-4-1,3 0 0,3 1-4,-5 2 3,7-4 3,-1 1-2,-1 1-1,4-2-1,-3 1 0,-1-1-1,4 1 3,-4-1 2,4-2-4,4 1 3,5-1-3,-14 1-1,8 0 2,6-1-1,-11 2 2,11-2-1,-10 1-4,10-1 4,0 0-6,-9 2 3,9-2-2,0 0 3,0 0-5,0 0 1,0 0-3,0 0 4,0 0 2,0 0 0,0 0-3,0 0 2,0 0-1,0 0-1,0 0 2,36-3-4,-24 0 4,1 3 0,0-1 2,1 0-4,4-1 6,2 2-1,-1 0 0,3 2 0,-6-1-3,2 1-1,1-2 5,2 3 0,-1 1 1,0 1-1,-2-2-1,-2 1-3,2 1 2,-7-1-2,3 0-2,-1 1 4,-1 0 2,3 3 1,-3-5-6,-1 3 0,0 0 2,1 0-3,-2 0 7,-1 1-2,1 0 3,-2-4 2,1 2 0,0 1-7,-2-2 6,-2-1-5,1 1 0,1-1 2,-3-1-3,-4-2 3,10 6 0,-4-5 2,-6-1 2,7 2-2,-7-2-3,0 0 6,0 0 7,14-3-3,-14 3 5,6-7 0,-3 1-1,-3 6 6,4-8 0,-4 1-4,0 7 0,4-12 0,-4 5-3,0-3-3,0-1-3,0 5 2,2-6-4,-2 4 1,-2-1-1,2-1-2,2 1 3,-2-1-1,0 2-2,0-2 1,0 2-4,0-2 4,0 10-4,0-13 4,0 5-4,0 8 3,-2-16-5,2 9 1,0 7 4,0-12-3,0 12 2,0-12 2,0 12-2,0-13-3,0 13 0,2-13-1,-2 7-4,0 6 0,0-11-13,0 11 6,3-11-3,-3 11-5,0-9 8,0 9-1,0-9-4,0 9 1,0 0-1,0 0-8,0-9 0,0 9-8,0 0-8,0 0-18,-7-7-12,7 7 2,0 0-7,-11 0-7,11 0-9,-14 6-20,14-6-25,-15 3-99,8-2-255,-4 2 114</inkml:trace>
  <inkml:trace contextRef="#ctx0" brushRef="#br0" timeOffset="149833.6993">15184 6021 87,'0'0'129,"0"0"-5,0 0-11,0 0-11,0 0-13,0 0-4,0 0-9,0 0-4,0 0-17,0 0 4,0 0-9,0 0-6,0 0-3,0 0-6,0 0-1,0 0-4,0 0-8,0 0 7,0 0-7,0 0 5,0 0-6,0 0-2,0 0 3,0 0-3,0 0-6,0 0 6,0 0-2,0 0-9,0 0 0,0 0 2,0 0 1,0 0-3,0 0 6,0 0-5,-17 12-3,14-7 3,-4 3-6,2 1 7,1 1-6,-4-1-7,3 3 14,0-2-4,3 2-5,-1-3 0,-1 2-2,2 0 8,0-1-8,2 0 1,-2 0 1,2-3-10,0-7 3,0 13 2,2-6-2,-2-7-5,4 11 3,-4-5-1,0-6 3,6 10 2,-5-6-8,-1-4 2,7 5-3,-7-5-6,4 5 1,-4-5 9,5 4 7,-5-4-3,6 3-2,-6-3 2,11 2-13,-6-2 15,-5 0-1,13-1-3,-13 1 7,13 1-7,-3-2 0,1 0 6,-4 2-4,4-1 1,-11 0 1,13 1 2,-4 2-3,-1-3 2,0 0 2,1 1-1,-9-1 0,16 3-7,-7 1 3,0-3-4,2 2 8,-4-3 0,0 5 1,2-4-3,-2 2 0,-1-1-1,1 1 4,-1 1 2,0 0-2,-6-4 8,8 7-6,-5-2 9,-1 0-5,-2-5 2,4 9 0,-4-9 9,0 12-5,0-12-1,-9 10 1,3-3 1,-2 0-3,-2 1 2,3-1 1,-7 0-4,5 1-2,-4-1 1,1-3-6,1 4 8,1-3-5,0-1 2,-1 0-9,-1 0-8,3-2-17,-4 1-11,1-1-21,2 0-13,-1-2-19,3 0-19,-3-2-89,-1 0-213,2-3 96</inkml:trace>
  <inkml:trace contextRef="#ctx0" brushRef="#br0" timeOffset="150409.7167">15234 5982 115,'8'-4'128,"-8"4"-11,11-7-5,-6 4-13,0 1-3,3-1-10,-1 1-6,1 2-5,2-3-11,-3 0 0,4 2-12,1-2-5,-12 3-3,15-1-4,-7 2-2,2-1-6,-1 2-8,-9-2-3,14 2 3,-5 1-5,-3 0 3,1-1-7,2 1 9,-2 1-1,2 1-9,0 2 0,-4 0 3,3 0-2,-1 1 1,-1 2-5,0 0 3,-2 0-5,0 0 5,-1-1-2,-1 3 2,2 0-6,-2 1 2,0-3 1,-1 3 1,3-1-6,-4 0 0,3-2-1,-1 2 2,0 0-2,1-2 3,1 0-6,-2 1 3,5-1 0,-3-2-2,1 1-1,0-1 5,1 1-4,-1-4 4,-1 1-2,3-2 2,0 1-5,-1-3 6,-1 1-2,1-1 1,1 0-6,-7-2 2,16 3 0,-16-3 10,11-5-1,-4 4 5,0-4 4,-1 1-2,3-2 1,-4-2 5,2 0-8,0-1-1,-1-3-1,-2 3 2,1-2-3,-3 0 2,1-2-4,-1-4-2,0 5-3,-2-5 1,0 5-1,-2 1 2,2-5 0,-2 4 2,-1 0-7,-1 2 2,1 2-4,-3 0 0,2 2-5,1-1-7,-1 3 1,-3-2-8,7 6-14,-13-7 0,8 3-11,-3 4-9,8 0-11,-15 0-19,7-1-13,-4 2-15,1 3-12,2-1-115,-5 1-255,5-1 113</inkml:trace>
  <inkml:trace contextRef="#ctx0" brushRef="#br0" timeOffset="152004.6131">16096 6001 47,'0'0'129,"0"0"0,-9-6-17,9 6-1,-8-3-14,8 3-16,-12-5-2,12 5-6,-9-4-12,9 4-6,-9-3 6,9 3-15,-11-2-11,4 2 6,7 0-10,0 0-3,-13 0 1,6 2-5,7-2-1,-16 8-1,10-4-3,-4 5-6,1-1-10,1 2 11,-4 4 0,1-3-8,4 3 6,-1 2-9,0-1 12,4-1-12,-1-1 0,1-1 5,0-1 4,4 1-7,-2 0 3,2-1-3,0 0-11,2-1 12,2 0-3,-4-3 0,7 1 3,-5-1 1,4 0-4,-3-1-2,4 0 4,0 1-4,1-1 1,-3 1-6,4-5 6,-2 3-3,-1 0 1,3 1 0,-3-2 0,2 0 5,-1 0-2,-3 0-3,3 0 4,-2-1-6,1 1 5,-1 1-6,-5-5 5,6 5-8,-6-5 12,4 6-1,-4-6-3,0 0-5,0 0 8,-10 14-3,5-12 2,5-2 4,-11 5-4,4-4 4,7-1-12,-13 3 1,3-2 3,10-1-6,-11-1 4,11 1-1,-11-2 9,11 2-3,-11-6 6,6 3-4,-1-2 0,6 5-7,-7-10 7,5 3-7,0-1 4,2 8-1,2-16 4,0 6-8,1 3 3,-1-5 0,4 4 3,-2-1-6,1 0 4,2 1 1,-2-1-2,1 2 3,-1 1-1,1 1 1,-4 0 0,6 1 4,-4-1 4,-4 5-3,11-5 1,-4 4-2,0-1 2,-7 2-5,13-2-2,-6 2 0,-7 0-1,14 3 4,-8-1 4,3 3-2,1 0 2,-2 1-5,-1-1 3,1 1 1,0 3-4,-2-2 4,-1 1-4,3 1 3,0-1 3,-2 1-5,-1-1-3,3 0 3,-3 1 5,2-1-7,-4-3 8,1 1-6,0-2 2,-1 3-5,1-4-1,-4-3 0,4 8 3,-4-8 0,8 7-3,-8-7 5,0 0 3,2 5 1,-2-5-2,0 0 1,0 0 3,0 0 4,0 0-1,0 0 1,0 0-2,0 0-2,0 0 18,-8-27-22,8 27 4,-2-12 3,2 6 0,0 6-3,-2-13 3,2 13 3,0-12-2,0 12 1,2-13-2,0 8-4,1-2 2,-3 7-5,7-10 1,-1 3-4,-1 3 0,2 1-4,-1 1 2,1-2-1,0 3 0,0-2 1,1 2-2,-8 1 1,17 0-1,-9 0-2,2 2 1,1 0-2,-3 0-1,-1 1-6,3 2 4,-4-1-2,3 1-10,0 1-4,-4 0 2,3-2 0,-3 3-8,4-1-2,-4-2 5,1 2-3,-1-1 0,-1-1-1,0 1 1,-4-5-7,5 8 3,-5-8 4,5 4 6,-5-4 3,6 5 13,-6-5 10,0 0-2,0 0 3,0 0 0,0 0 6,0 0 7,0 0 3,0 0 4,0 0 13,0 0-2,0 0-5,-11-24-2,11 24 3,-2-8-2,2 8-1,0-9-1,0 9-1,0 0-1,2-9-7,-2 9-2,5-5-5,-1 0-3,-4 5 7,9-7-8,-4 4-1,1 1 0,-6 2 0,14 0-4,-14 0 1,15-3 2,-5 6-8,-4-3 4,3 4-4,0-1-4,0-2-10,-2 3-5,0-2 1,-1 2-7,4 3 5,-4-1-3,-1-2-12,-1 2-3,2 3-5,-2-3-5,0 1-16,2 0 1,-3-2-13,-1 4-5,0-4-19,3 2-13,-4 0-23,-1-7-81,0 10-237,0-10 105</inkml:trace>
  <inkml:trace contextRef="#ctx0" brushRef="#br0" timeOffset="152658.2342">16652 6028 145,'0'0'170,"0"0"-11,0 0-9,0-7-11,0 7-13,0 0-13,0 0-13,0 0-12,4-7-8,-4 7-5,0 0-10,11-1-8,-11 1-4,13 1-5,-13-1-6,18 5-6,-9-3-1,1 1-2,-1 2-5,1 0-10,-2-3-5,1 3-3,0 3-8,-1 0 2,2 0-7,-4-1 2,-1 0-4,-1-2-4,4 3 5,-6-1-3,2-3-1,-4 4-3,0-8-5,4 10 14,-4-6-7,0-4 0,-2 10 0,2-10-3,-4 7 0,4-7 7,-8 7 3,4-4 2,4-3-4,-11 5-3,7-3 0,4-2 7,-10 2-1,10-2-2,0 0-6,-9 2 9,9-2 10,0 0-4,0 0 1,0 0-6,-8 3-2,8-3 2,0 0-1,0 0-1,0 0-6,0 0 6,0 0-7,0 0 12,0 0-5,0 0-2,0 0-3,20 8 9,-13-6 0,-1 0 0,1 1-9,4 2 9,-4-2-6,4 2 7,-5 0-4,2-1-4,1 0 4,0 2-2,-1 1 2,2 0-1,-3-2-1,1 3-1,2 1 0,-4-1 6,-3-2-4,1 2 2,0 1-4,-2 1 1,0-3 3,-2 3-3,0-3 0,0-7 1,-2 14 3,0-6 3,0-3 2,-4 4-1,1-1-3,-1-1 8,-4-2-1,3 3-1,-3-2-7,0-1 8,-3 0-4,4 0 5,-3-3-4,1 4-1,1-2-2,-4-2 12,3 1-12,-1 1 2,1-3-6,0 1-12,1 0-5,10-2-6,-13 0-13,13 0-33,-11-3-28,11 3-24,-9-6-108,6 1-248,3 5 111</inkml:trace>
  <inkml:trace contextRef="#ctx0" brushRef="#br0" timeOffset="153158.6046">17033 6171 81,'0'0'158,"0"0"-9,0 0-11,0 0-11,0 0-16,0 0-8,0 0-13,0 0-8,0 0-14,0 0-3,0 0-9,0 0-5,0 0-8,0 0 3,0 0-11,0 0 3,-2 25-8,0-18-1,0 3-9,1-1 3,0 1-9,-2 2 3,1-2 0,2 2-1,-2 0 2,0-2-5,2 1-3,-3-1-2,2-1 3,1 0-5,1-1 1,-1-2 9,3 2-15,-1-1 6,-2-7-1,4 11 1,-1-5-1,-1-1-2,2-1 0,-4-4-4,9 5 4,-1-3-2,-8-2-1,13-2 2,-13 2 2,18-3 4,-8-2 4,0 0-4,-1-2 6,2 1 3,-1-2 2,0 0 2,-1-1 0,0-5 1,3 2-4,-4 3-1,-3-7-4,2 6 1,-3-2 1,-2-1-4,-2 2 6,0 0-3,0 0-1,-2 1-6,-2 1 4,-1-1-1,-1 1-2,-1 2-4,-1 2 3,-1-2-1,-1 4-5,0-2-8,1 2-9,-2 1-12,-1 1-11,1 0-28,3 1-9,8 0-18,-16 0-18,16 0-22,-13 0-123,7-3-278,6 3 123</inkml:trace>
  <inkml:trace contextRef="#ctx0" brushRef="#br0" timeOffset="153609.7056">17246 5813 45,'0'0'134,"0"0"-12,0 0-15,0 0-9,0 0-14,0 0-16,0 0 0,0 0-7,0 0-4,0 0-1,0 0-11,0 0-5,-1 24-2,0-18 6,1-6-7,2 20-7,-2-9-1,0 1-10,0 2 1,1-2-6,1 4 4,-2-4-3,4-2 5,-2 7-7,2-6 0,-3-1-2,2-1-3,2-2 9,-1-1 6,2 1 5,-2-2-3,1 0 4,3-1-1,0 0 0,-1-3 7,-1-1 3,6 0 3,-1-2 3,1-3-2,-2 0 0,0 0-3,1-3 6,-2 1-6,1 0 1,-1-2 0,-3 0 2,2 0-1,-3-2-7,-1 1-2,0-2-8,-3 2-2,2-1 1,-3-2-3,0 5-1,-1-1 0,-2 0-2,-1 3-2,-1-1-6,-1 2-11,-1 2-15,-4 1-16,0-1-18,2 3-7,-2 0-15,-1 1-19,0 1-32,0 3-4,-2 2-152,-4-2-302,5-2 133</inkml:trace>
  <inkml:trace contextRef="#ctx0" brushRef="#br0" timeOffset="154655.0896">17242 6863 25,'0'0'104,"0"0"-17,0 0-7,0 0 3,-4 4-2,4-4-11,0 0 3,0 0-6,0 0-1,0 0-6,0 0-6,0 0 7,0 0-3,0 0-8,0 0-4,0 0-2,0 0 5,0 0-12,0 0 6,0 0 1,0 0-12,11 8 4,-11-8-2,12 0 6,-4 4 0,-1-3 1,2-1-2,5 2-5,-1-4 1,1 4-4,5-2-7,-2-2 2,1 5-6,1-4-3,-2 2 10,0 0-10,3-1-2,-7 1 4,2-2-5,-2 2 0,1 2 1,-1-2-5,-1 0-1,-1-1-2,-1 2-2,-2 1 1,1-3 2,-9 0-5,13 0-3,-13 0 5,11 0-1,-11 0-2,7 0 12,-7 0-7,8 1-2,-8-1 4,0 0 1,0 0-6,8 1 1,-8-1 1,0 0-4,0 0 4,0 0-2,0 0-12,0 0-1,0 0-10,0 0-7,0 0-14,0 0-13,0 0-17,0 0-13,0 0-31,0 0-40,0 0-81,0 0-254,9 0 112</inkml:trace>
  <inkml:trace contextRef="#ctx0" brushRef="#br0" timeOffset="155278.3607">18002 6825 122,'0'0'139,"0"0"-7,0 0-7,0 0-4,0 0-11,0 0-6,0 0-14,0 0-8,0 0-4,0 0-6,0 0-4,0 0-2,0 0-3,0 0-5,0 0-2,24 9-9,-24-9 2,14 0 2,-8 0-6,4 0-5,-10 0-4,20-2-2,-7 2-2,-1 0-6,3 0-1,-3 0-7,6 0 4,-5 0-2,3 0-4,-3 0 2,5 0-6,-2 0 1,-2-3-3,-3 3 2,0 0-6,2 0 1,-2 0-2,0 0 2,-4 0 3,2 0-6,-9 0 2,14 0-4,-14 0 6,11 0-3,-11 0-2,7 0-3,-7 0 2,0 0 1,0 0 6,10 0-6,-10 0-2,0 0 3,0 0-4,0 0 3,0 0-1,0 0-3,0 0-10,9 0-3,-9 0-4,0 0-9,0 0-22,0 0 0,0 0-13,0 0-2,0 0-12,0 0 0,0 0-10,0 0-16,0 0-16,4 5-108,-4-5-243,0 0 108</inkml:trace>
  <inkml:trace contextRef="#ctx0" brushRef="#br0" timeOffset="155838.0513">18638 6837 21,'0'0'156,"0"0"-12,0 0-12,0 0-3,0 0-7,0 0-8,0 0-10,0 0-14,0 0-5,0 0-11,0 0-7,0 0-2,9 2-8,-9-2-2,0 0-14,0 0 0,11-3-6,-11 3-3,9-4-6,-9 4 1,12 0 0,-5-3-10,-7 3 4,17 0-10,-3 0 2,-1 0 4,4-1-5,3 1-2,0 0 2,2-1-5,0 1 4,6 0-4,-7 1-4,1-1-9,-3 1 3,0-1 0,1 3 1,-4-1-9,2 3 4,-5-4-6,0 0 3,-2 2-5,2-3 6,-2 1-1,-2-1 1,-1 1-15,-8-1 21,14 0-2,-14 0-7,9 0 10,-9 0 6,8 3 9,-8-3 0,0 0-2,0 0-2,0 0 0,0 0-1,0 0-4,0 0-6,0 0-19,0 0-7,0 0-15,0 0-27,0 0-27,0 0-47,0 0-75,0 0-235,0 0 104</inkml:trace>
  <inkml:trace contextRef="#ctx0" brushRef="#br0" timeOffset="162530.4946">26699 10267 123,'0'0'172,"0"0"-14,-3-11-8,3 11-2,0 0-13,0 0-8,0 0-13,0 0-10,-3-8-8,3 8-7,0 0-17,0 0-3,0 0-12,0 0 0,0 0-11,0 0-6,-2-7-7,2 7-1,0 0-2,0 0-5,0 0-3,0 0-1,0 0-4,0 0 1,0 0-3,-2 24-3,1-17 2,0 2-4,-2 0 0,2 2-2,-3 4-3,1-3 0,0 3 2,0 0 7,-2 3-9,3-3-1,-2 3 2,1 0-1,-1-1 0,-1-1-3,1 0 2,2 1-2,-3-3 0,0 1 2,1-1-1,0-2 0,0 0 0,1-1 2,2 0-2,-2-1-3,1-1 0,-2-1 2,3-2-1,-2 1 1,3-7-2,-1 9 1,1-9-4,-4 7 1,4-7 3,-2 6 3,2-6 3,0 0-2,0 0-3,0 0 1,0 0 1,0 0 0,0 0-4,0 0-2,-11-16 0,10 8-4,1-2-5,0-1-4,0 1 1,0-3-6,1-4 0,2 0 0,-2 1 0,2 0 3,-1 0 1,2 2 2,-1-5 2,1 5 1,1-1-1,-3 0 5,2-1 2,-1 4-6,1 2 1,-1 0 6,1-4 3,3 3-6,-2 0 2,1 1 0,-1-2 2,-1 5 1,3-3 0,-1 3 2,-1-2-2,0 2 0,-1 1 6,1 0 0,0 1 7,1 0-5,0-1 0,-1 2-1,0 0 4,-5 4-6,8-9 2,-5 5-1,-3 4-2,9-3-2,-9 3 1,9-4 0,-9 4 0,8-3-2,-8 3-1,10-1 3,-10 1 0,12 1 1,-12-1-4,10 4 8,-3-3-6,0 3 1,-1-1-3,1-1 3,-1 3-1,2-2 1,-3 2-2,3 0 1,-1 2-3,1 0 6,-1 0-7,1 1 1,-3 0 4,-1-2-1,2 0 2,0 2-2,-3-2-1,0-2 0,0 3 1,-2 1-1,-1-8 2,1 12 0,-2-5-2,-2 1 8,-1-3-5,1 2 1,-4-3-3,-2 6 5,0-3-2,-2-2 6,-4 3-4,2-2-6,-4 0 5,2 1-1,2-3-3,-1 4 3,1-6 1,3 1-1,0 0 5,-2-1-9,6 0 1,-2 0 3,8-2-1,-10 0 5,10 0 6,-8 3-1,8-3-5,0 0 2,0 0 0,-9 0-1,9 0-4,0 0-1,0 0 0,0 0 1,0 0-6,0 0 4,0 0 3,0 0-1,22-8-1,-22 8-3,13-2 1,-7 0 0,-6 2-1,14-3 0,-6 3 1,-2-2 0,-6 2 0,14 0-2,-7 0 1,-7 0 1,15 0 1,-5-2-5,-2 2 1,1 2 2,2-2 2,0 0-6,-1 2 4,1-2 0,-2 3-5,2-3 4,1 3-2,-1 1 2,-2-2 2,3 3-2,-3-2 1,2 2 2,0-1-2,-1 3-3,-2-2 2,2 3 1,-1-1 5,0 0 0,0 1-4,-4-1 2,3 0-1,-4-2-1,1 1 1,-1 1 0,2-3 0,-4 1-2,2 5 3,-1-5 1,-1 3-4,1-3 3,-3-5-2,1 13 2,-1-13 0,-1 9-1,1-9 4,-5 11 4,2-6 3,-2 0-7,-2-1 3,-1 1 1,-4-1-2,0 3 2,-4-5-5,2 1 3,-1 2-2,-3 0 0,4-1 2,-3-1-4,-1 0 0,-1-2 2,6 0 2,-4 1-4,2-2 3,-2-3-6,2 2-2,1 1-9,-2-5-7,2 4-14,1-1-8,0-2-10,0 0-10,2 0-19,1 0-14,-1-1-25,1 0-33,1-1-118,2 0-289,-4-1 127</inkml:trace>
  <inkml:trace contextRef="#ctx0" brushRef="#br0" timeOffset="165294.2062">19472 7081 52,'0'0'73,"0"0"-14,0 0-4,0 0-2,0 0 0,0 0 3,0 0-5,0 0-14,0 0 2,0 0 2,0 0-8,0 0 4,0 0-12,0 0 9,-24-7-9,24 7-3,0 0 10,-6-3-4,6 3 5,0 0-3,0 0 1,-11-2 0,11 2 4,0 0-3,0 0-7,0 0-3,-9-1-5,9 1-5,0 0 5,0 0 2,0 0-4,-12 0-6,12 0 5,0 0-10,0 0 6,0 0-9,0 0 12,0 0-3,-9 1-2,9-1 6,0 0 1,0 0-1,0 0 8,0 0-10,0 0 10,0 0 8,0 0-3,0 0 2,0 0-5,0 0 4,0 0 4,0 0-5,0 0 1,-6-6 0,6 6 3,0 0-1,0 0 0,0 0-2,0 0 0,0 0-6,-5-6 2,5 6-5,0 0 0,0 0-1,-6-3 0,6 3-3,0 0-1,0 0-3,0 0 0,0 0-2,-8-3 2,8 3 0,0 0 0,0 0-1,0 0 4,0 0-3,-7-5-2,7 5-4,0 0-3,0 0 3,0 0-4,0 0 10,0 0-5,0 0-3,0 0 0,0 0-4,0 0 4,0 0-5,0 0-1,0 0 1,0 0 0,0 0 1,0 0 0,-4 11-1,4-11 0,0 0 1,-3 12 0,3-12-3,-2 8 5,2-8-1,-3 8-2,0-3 5,3-5 3,-3 13-4,-1-6 1,3-2-1,1-5 1,-4 14 0,2-6 0,0-1-3,-2 2 3,3-1-2,-2 1 5,3 2-2,-2-2 0,2 2 1,-2-2 2,0 2-5,0 0 6,0-2-6,2 3 7,-1-2-6,0 0 2,-1 0-2,0 1 3,-1-1-5,2-1 1,0 1 3,-1-2-4,1-1 1,-2 0-2,3-7 5,-1 12 0,0-5-4,1-7 1,-3 10 3,3-10-4,0 8 3,0-8-2,0 0-2,0 11 0,0-11-5,0 0 2,-1 9-11,1-9-2,0 0-5,0 0-6,0 0-2,-1 8-9,1-8-11,0 0-2,0 0-6,0 0-7,2 5-14,-2-5-5,0 0-6,4 6-2,-4-6-10,0 0-15,0 0-78,0 0-210,0 0 93</inkml:trace>
  <inkml:trace contextRef="#ctx0" brushRef="#br0" timeOffset="165786.8787">19375 7575 76,'0'0'127,"-6"8"-8,6-8-4,0 0-11,-7 7-9,7-7-4,0 0-8,-5 4-11,5-4 0,0 0-9,-3 6-10,3-6-1,-4 6 0,4-6-9,0 0 4,-3 7-4,3-7-3,-1 7-4,1-7-6,-3 11 2,0-7-5,3-4-5,-1 12 1,-1-6 0,-1 3 4,2-2-9,-3 2 4,3-1-10,-2 1 5,0 2-1,0 0-3,0-1 2,-1 2 2,1 1 2,1-4-4,0 3-1,-1 0 5,0 0-7,1 1 3,-2-2-2,3 0-1,-3-2-3,4 3 1,-1-3-7,0 1-1,1-3-11,-2 0 0,2-7-2,0 14-2,0-7-18,0-7-2,0 11-11,0-11 4,2 10-8,-1-6-8,-1-4-4,0 10-8,0-10-14,2 8 10,-2-8-32,3 4-90,-3-4-209,0 0 92</inkml:trace>
  <inkml:trace contextRef="#ctx0" brushRef="#br0" timeOffset="166325.8486">19286 8086 67,'0'0'100,"0"0"0,0 0-13,0 0-1,0 0-8,0 9-12,0-9 6,0 0-2,1 7-5,-1-7-1,0 0-5,1 9-2,-1-9 1,0 8-3,0-8 1,0 8-10,0-8-5,-1 12 3,0-6-6,1-6 5,0 11-4,0-11 0,-2 12-6,1-7-2,1-5-3,1 12-2,-1-12-1,2 11-2,-2-4-2,1 0-2,1-1-5,2 3 0,-3-2-2,2 0 2,1 1-7,-2 2 4,1 1-2,0-2-2,-1 0 1,1 3 1,-1 0-5,0-2 4,-1-2-5,0 4 0,-1-3 3,2 3 0,-2-4-6,0 1 7,0 2-5,-2 0 2,2-4-3,0-7 4,0 17-1,-1-8-1,1-1-2,-1 0-1,1-8 2,-3 11-9,3-6-7,0-5-3,-1 10-6,1-10-12,0 8-1,0-8-7,0 10-3,0-10-5,2 6-8,-2-6-5,0 0-3,2 7-7,-2-7-16,0 0-21,0 0-67,0 0-191,0 0 85</inkml:trace>
  <inkml:trace contextRef="#ctx0" brushRef="#br0" timeOffset="167841.5289">19337 8624 154,'0'0'145,"0"0"-11,0 0-10,0 0-11,0 0-10,0 0-7,-2 11-11,2-11-9,0 0-3,0 0-12,2 10-1,-2-10-7,-2 7-8,2-7-2,2 9-1,-2-9-8,0 6 1,0-6-9,1 11 3,-1-11-8,2 10 1,-3-3 1,1-7-3,0 12 1,1-5-2,-1-1-6,2 3 3,-2-9-3,0 15-1,-2-6-3,4-3-3,-2-6 2,-2 14-3,2-7 1,0 1 3,2 0-1,-2-1 0,0-7-2,1 13 0,-1-6-6,0 1 3,0-8 4,1 12 1,-1-5-4,0-7-1,0 13-3,0-8 4,0-5-5,-1 14 4,1-14-3,0 11 0,-1-4-2,1-7 4,-2 10 1,2-2 2,0-8-2,-2 10-3,2-5 5,0-5-2,-3 11-5,3-4 0,0-7 2,-1 10 3,1-10-6,1 9 5,-1-9-5,-1 11 3,1-11-4,-1 9 5,1-9-3,0 9 0,0-9 0,0 8 2,0-8-4,1 10 3,-1-10-2,1 7 4,-1-7 2,2 10-1,-2-10-1,2 8 3,-2-8-3,1 8-2,-1-8 0,2 6 2,-2-6-3,0 8 2,0-8-1,0 0 5,-3 11-5,3-11-1,0 7 1,0-7 6,0 0-10,-1 12 5,1-12-5,0 7 6,0-7 2,0 10-1,0-10-3,1 7 2,-1-7 1,0 8-3,0-8 5,0 9-2,0-9-6,4 10 2,-4-4-2,0-6 4,1 9-3,-1-9 3,2 9 0,-2-9 1,0 12 0,1-7 1,-1-5-1,3 8-3,-3-8-3,0 9 6,0-9 4,0 0-7,-3 10 2,3-10 1,0 0-4,0 0 2,1 9 7,-1-9-2,0 0 0,0 0 1,0 0-1,0 0 2,0 0-6,-4 6 3,4-6 0,0 0 2,0 0-2,0 0 6,0 0 1,0 0-2,0 0 2,0 0-1,0 0-1,-14-14 5,14 14 7,-2-6-2,2 6 1,0 0 1,-8-7-3,8 7 2,-5-6-3,2 0-1,3 6-1,-6-8 0,5 1 0,1 7-2,-8-8 3,5 0 1,-2 3 5,2 0-3,-1 0-1,-1-7 0,2 7 0,-3-5 2,0 2-2,-1-1 0,2 2 0,0 0 4,-2-1 2,1 0-3,0-1 4,-1 2 4,2 0 1,-2 2 2,2-1-5,-1 2 0,1-3 3,0 4-2,0-3-2,5 6-3,-7-8-4,7 8-3,-7-5 1,7 5-4,-7-7-1,7 7 1,-6-5-3,6 5 2,-5-5-4,5 5-2,0 0 2,-7-4-2,7 4 1,0 0-1,-5-5 1,5 5-4,0 0 6,0 0-7,0 0-1,0 0 0,0 0-3,0 0-2,0 0-6,0 0 0,0 0-1,0 0 0,0 0 2,0 0 1,0 0 2,0 0-5,0 0 6,9 21-3,-5-16 1,0 0-3,0 1-2,2 3 0,2 0-3,-2-1 1,-1-1 2,2 3 1,-1-1-3,3 1 7,-3 0-4,0-1-1,-1-3 5,0 5 2,0-3 0,-1-3-1,-1 0 0,1 4-2,0-3 2,0 0 0,0 1 3,-1-4-3,-3-3 1,4 9 2,-1-4 0,-3-5 0,4 6 2,-4-6 0,5 8-4,-5-8 4,0 0-4,1 5 3,-1-5 1,0 0 3,0 0-1,4 3 1,-4-3-1,0 0 5,0 0-4,0 0 2,0 0 2,0 0 4,0 0 3,0 0 0,0 0-2,0 0-2,0 0 0,0 0 3,4-16-5,-4 16 3,0 0-4,0-13 0,3 8-1,-3 5-2,2-11 1,2 5 0,-2 1 2,1-4-2,-1 4 0,1-3 1,2-2-1,-2 1-3,2 0 2,-1-1 1,1 1 0,-1 1-2,1-2-1,0 1 1,1 1 5,1-1-7,2 1 3,-3-4-5,3 4 5,0-1-2,0 0 0,0 2 0,1-2 0,0 1 3,1 2-3,-2-1-5,-1 2 2,4-2 1,-4 2 0,3-2-2,-5 2-2,3 1-1,0 0-2,-2 1-3,0 2-3,-1-4-2,0 1 0,-6 4-4,10-5 0,-10 5 1,10-3-2,-10 3 3,7-1-2,-7 1 4,0 0-2,9-3-1,-9 3 3,0 0 6,0 0-2,0 0 1,0 0 1,0 0 2,0 0-1,0 0 3,0 0 1,0 0 3,-30 11-2,19-7-1,-1 0 5,-2-1-3,4 1 1,-2-1 0,1 1 0,1-1 4,-7-1-2,0 4-4,-2-2-4,4 1 1,-3 0-10,5-1-4,-6-1-14,6 1-9,-1 0-11,-1-1-10,1 0-10,4-1-7,-1 0-14,1 2-21,4-2-21,-1 0-97,0 1-254,7-3 112</inkml:trace>
  <inkml:trace contextRef="#ctx0" brushRef="#br0" timeOffset="170080.5311">19863 8245 154,'0'0'145,"0"0"-12,0 0-14,0 0-12,0 0-11,0 0-9,0 0-11,0 0-5,0 0-12,0 0-3,0 0-4,0 0-7,0 0 0,-13 18-2,8-11 0,0 5-3,-2-4-9,1 3 0,1 0-5,-1 2 2,-2-3-6,-1 4 5,2 0-9,-1-1 5,0-1-6,3-2-1,-1 2-2,2-2 3,1-4-5,-1 3-4,2 0-2,-1 0 6,2-1-6,1-1-1,0-7-9,3 11 1,-2-5-7,-1-6 12,6 9-7,-1-6 1,1-1-3,-6-2 6,13 3-1,-5-3 1,3 2 0,0-2 1,0-2-2,1 1-1,-1 0 1,0 1 5,-4 1 1,2 0-6,-9-1 6,13 2 0,-8 0 2,3 0-4,-8-2 5,9 7 0,-5-4 3,1 1 7,-3 2-6,-2-6 7,7 10 0,-5-3 2,1-1 0,-2 0 2,0 2-4,1-1 0,-2 2-2,0 0 1,1 0 2,-1-9-7,-1 11 0,1-3 4,0-8-3,-2 14 3,0-7-2,-2 0 1,0-1-4,2 0-1,-4 0-3,3-3 5,-4 2-5,1 2-3,-2-3-7,2 0-13,-1-2-12,-4 2-14,2-2-19,0-1-19,0-1-18,9 0-19,-17 0-20,7-1-109,0-4-266,0 0 118</inkml:trace>
  <inkml:trace contextRef="#ctx0" brushRef="#br0" timeOffset="170626.1942">19853 8275 112,'0'0'179,"0"0"-21,0 0-9,0 0-20,0 0-9,0 0-17,0 0-8,2-6-11,-2 6-8,0 0-12,0 0-3,14 3-7,-14-3-4,17 3-6,-7-1 1,2 1-10,1-1-1,4 2-3,0-1-4,1-2-5,0 5 3,0-1-10,0 0 3,-3 0-3,2 2-3,-6-2 2,2 1-3,-2 1-3,-3-1 6,2 1-5,-2 1-2,0 1-2,-3 1 7,0-2-2,0 3 5,-1-1-5,-3-1 1,3 1 0,-3 2 1,0 1 0,1-2 1,0 0-4,1 0 8,-3 0-6,2 0-2,0 0-1,0 0 0,1 0 0,0 0-1,1-2-1,0 0-2,0 1 0,3-1 4,-1-2-5,0 0 2,-1-3 1,2 2-1,2-4-2,1 2 3,-1-1-2,-1-3 2,4-3 1,-1 3-1,0-2-4,2-4 4,-3 2-4,0-3 2,2 0-1,-2-2 2,-1 0-4,1-5 3,-2 2-2,-2-5 7,-1 3 3,-1-3 4,0-1 4,-5 3-3,-3-3-5,0 3 3,-4-3 4,1 0-8,-1 4 5,-1-2-5,-4 2-2,2 2 0,-2 0 0,-1 0 0,1 5-5,0 0 0,1 0 1,1 2-1,1-1-11,-1 5-13,2-4-21,0 2-19,1 1-19,8 2-11,-11 0-14,11 0-28,0 0-16,-12 3-126,12-3-296,-10 2 132</inkml:trace>
  <inkml:trace contextRef="#ctx0" brushRef="#br0" timeOffset="171917.6569">20673 8224 147,'0'0'172,"0"0"-18,-2-8-15,2 8-8,0 0-16,0 0-11,0 0-8,-4-5-8,4 5-12,0 0-8,0 0-9,0 0-7,0 0-3,0 0-4,0 0-6,0 0 1,0 0-1,-9 20-8,6-17 1,3-3-2,-3 18-2,0-9 5,2 2-1,-1-1 2,0 1-3,-1 2-3,1 4 1,-1 0-5,2 1-2,0 2-3,-1-2 2,1 1-2,0-1-2,1 2 1,1-1-8,-1 0 2,1 1-1,1-2 0,-1 1-1,0-2 0,2-2-1,1 1-3,-2-5-1,2 2 1,1-5-2,0 2-5,0-2-5,0-1 0,2 0-4,-2-3 6,4-2 1,-3 0-2,2-2 4,4 0-2,-1-2 0,0 0-2,3-2 7,-2-3-2,2 0-2,1-1 1,-4-2-3,3 0 2,-3-2 2,0-1-1,0 1-2,-2 0 3,0-2-3,-3 2 4,0 3-2,1 1 0,-2 0 7,-1-2 4,2 2 6,-1 1 3,-2 0 5,-1 0 4,-2 7 2,6-6-5,-6 6-1,2-5-3,-2 5 0,0 0-2,0 0-7,5-6-4,-5 6 4,0 0-2,0 0-1,0 0-1,0 0-1,9 13 0,-6-8-3,-1 1-2,2 5 5,-1-4-3,-1 2 3,0 0-1,1 0-4,-1 2-1,2-3 1,-1 2-1,1 0-1,1-3 0,-1 2-7,-1-3-2,2 2 1,-3-2 0,5-2 3,-5 1 1,2 0-3,-4-5 3,8 5 1,-4-1-2,-4-4 4,11 3-4,-11-3 5,9 0-4,-9 0 4,10-1-2,-10 1-2,8-6 5,-3 2-4,-1-2 2,-4 6-1,6-9-1,-4-2 3,1 4-3,-1-5 3,-1 1-2,-2-1 1,1 2 3,-3 0-5,1-1 0,-4 0 2,1-1 5,-2 2 5,2-1-4,-2-2 0,-1 4-1,-2-1 2,4 3-2,-2-1 2,2 1 4,-2 1 0,3 1-2,0-1 3,0 2-5,5 4-2,-8-5-1,8 5 3,-5-5-2,5 5-1,-8-5-1,8 5-4,0 0-4,-5-4-5,5 4 0,0 0-5,0 0 1,0 0-3,0 0 0,0 0-9,18-6 0,-18 6-8,13 0-2,-3-2-2,4 2 2,-2-5-4,0 5 4,3-2 3,2 0 3,-4-1-1,5 0 0,-2 0 1,3 0 6,0-3 2,-6 4 3,4-4 0,0 1-4,-4 1 6,0 1 0,-3 1 1,1-2 6,0 1 1,-2 1 7,-2-1 15,-7 3 7,9-3 11,-9 3 5,6-4 1,-6 4-1,0 0-2,0 0-2,6-5-5,-6 5-1,0 0 0,0 0-6,0 0 1,0 0-3,0 0-4,0 0 2,0 0-6,0 0 1,-25 8-2,25-8 0,-6 7-3,6-7 0,-4 9-2,2-4-1,2-5 1,-3 10 5,2-3-6,1-7 0,-2 12 1,2-12-3,3 12 1,0-4-2,-2-1-5,1 0 1,2-2-4,4 2 5,-3-1-3,1 1 1,1-1 1,-2 3 1,4-1-2,-3 2 2,1-5 3,-1 2-1,-2 0-2,3 0 4,-3-1-2,1 0-1,-2 0-1,1-3 3,-2 4-7,-2-7 3,2 12 2,-1-5-1,0-2 3,-1-5-3,-1 11-2,1-11-1,-4 10 5,2-5-6,-1 1-6,3-6-10,-8 9-1,3-4-7,0-1-17,5-4-1,-9 9-15,4-7-1,5-2-6,-9 8-21,3-7-6,6-1-20,0 0-109,-14-1-246,14 1 109</inkml:trace>
  <inkml:trace contextRef="#ctx0" brushRef="#br0" timeOffset="172647.4076">21449 8257 66,'0'0'175,"1"-9"-15,-1 9-7,3-5-15,-3 5-5,0 0-13,5-10-15,-5 10-10,4-5-5,-4 5-14,7-7-4,0 4-11,0 1-9,-7 2-4,13-3-2,-6 1-5,3 2-2,-10 0-7,18 0-6,-8 0 1,-2 2-4,2 0-1,0 1-1,0 2-4,-1 0-1,3-1-2,-5 0 2,1 3-3,-3-3-2,3 3 0,-2 2-6,-2-2-1,1 1 4,-4 0-4,1-3 6,-1 3-9,0 1 4,1 1 0,-2-1-2,-2-1 4,1-1 0,-2 2-1,1-2-2,-3 1 0,-1-1 3,-1 1-2,2-3-4,-2 2 6,1-2-1,1-1-3,-3 0 3,3 1-5,5-5 8,-11 4-6,5 1 0,6-5 2,-8 1-4,8-1 5,0 0-6,-9 3 4,9-3-1,0 0-2,0 0 1,0 0-2,0 0 4,0 0-7,0 0 3,0 0 2,0 0-7,0 0 8,21-12-3,-13 11 3,-8 1 0,13-4 2,-4 3-4,-9 1 0,13-1 3,-7 1 1,-6 0-2,17 1 4,-11 0 0,0 2-2,2 0-3,-2 2 0,-1 1 4,1-4-5,-1 3 3,0 0 0,0 1 3,-3 1-3,2-3 1,-4-4-3,5 12 0,-2-5 5,0-2-5,-1 1-4,-1 1 8,-1-7-6,3 11 1,-3-11 1,-1 13 0,1-8 0,0-5 2,-4 10-2,1-3 1,3-7 1,-9 9-2,3-3-1,-3 0 4,-1 0-4,1 0 1,-3-3 2,2 2 2,-2-1-5,-1 0 4,2 0-7,-1 0-6,0-3-11,-1 1-7,1 3-11,1-3-5,0 1-5,2 1-13,0 0-11,1-3-2,1 4-11,-1-5-17,8 0-12,-12 3-13,5-2-108,7-1-253,-12 0 112</inkml:trace>
  <inkml:trace contextRef="#ctx0" brushRef="#br0" timeOffset="173201.0799">21971 8299 62,'-3'4'130,"3"-4"-5,-10 9-4,3-3-8,2 2-4,0-2-15,-2 1-7,0 1 2,0 1-14,1-1 0,1 1 1,0 1-4,0 0-1,1-1-9,-1 2 4,2 0-12,-1-2 1,3 1-11,-2 0-2,3-1-8,-1 2 2,0-2-5,2 0-2,-1 0-1,1-1-1,1-1 0,-1 0-3,2-1-6,0-1-3,0 2 3,0-2-5,-3-5-1,6 7 2,-2-3-2,-4-4 3,7 4-8,-7-4 3,9 1-1,-9-1 3,11-1-5,-11 1-2,14-5 5,-9 2 1,1-1 1,2 1-8,-3-2-2,3-2 7,-5 2-4,5-4-1,-2 3 3,0-1 1,-1-2-7,-3 1 2,0-1-2,-1-1 2,0 0 4,-1 1-5,-1-1 1,0 0-3,-2 0 2,0 1 3,1 2-2,-2 0-7,1-3-2,0 4-7,-2 0-6,1-1-5,0 2-5,4 5 2,-9-7-6,4 2-13,-3 4 0,8 1-11,-14-4-1,9 2-16,5 2-14,-15 0-11,15 0-15,-11-1-21,11 1-75,-12 0-226,12 0 100</inkml:trace>
  <inkml:trace contextRef="#ctx0" brushRef="#br0" timeOffset="173710.6092">22144 8061 157,'0'0'144,"0"0"-13,0 0-9,0 0-13,0 0-7,0 0 0,0 0-12,0 0-8,0 0-4,0 0-3,-14 22-12,9-16-1,0 1-5,1 1-7,-1 3 4,0-2-8,1 3-5,1 0-3,1-2-4,-1 2 1,2-1-4,1-2-6,0 2-3,-1 1-1,2-2-2,1-1 4,0-1-5,2 4-2,-2-7-1,3 5-1,0-3-2,0-1 0,2 0-2,-2-3-1,1-1 3,1 0 1,2-1-1,0 2 6,1-4-1,-10 1 3,18-5 4,-8 3-3,1-1 11,0-3-3,-1 0 4,0-1 2,-1 0 10,-1-1 0,2-1-2,-2-1-2,-2 0-2,2 0 3,-3-1 1,2-1-2,-3 0-3,-1-1-1,-1 1-2,0 3-5,-4-3-3,1 0-4,1 2 0,-2-2-7,0 3-10,-2-1-16,-3 3-14,0-1-10,4 2-8,-5-1-17,-1 5-20,-2-1-13,0 1-30,0 1-31,-2 1-32,-5 1-142,-1 2-353,-1-1 156</inkml:trace>
  <inkml:trace contextRef="#ctx0" brushRef="#br0" timeOffset="175290.6419">19333 4549 47,'0'0'108,"0"0"-6,0 0-7,0 0-5,-3-6-14,3 6 2,0 0-3,0 0-5,0 0 1,0 0-11,0 0-9,0 0-10,0 0 3,0 0-10,0 0 0,0 0 3,0 0-11,0 0-5,0 0-1,0 0-1,0 0 2,0 0 0,0 0 2,0 0-6,0 0-4,0 0-1,0 0 7,0 0-1,0 0-4,0 0 1,0 0 1,0 0 1,0 0 2,-5 19-7,5-19-3,0 0-2,-1 10 3,1-10 3,0 8-4,0-8 2,1 11-3,-1-11 0,0 9-3,0-9 3,-1 17-1,-1-11 0,0 3 1,1 1 7,0 0-8,-2 0 1,2 3 1,-2-2 7,1 1 1,0 0-9,0 1 2,0 2 1,0-3-5,0 1 4,0 2 5,2 0-10,-1-2 3,-1-1-5,1 4 11,1-5-7,-1 1-2,-2 2-3,6-3 2,-6 1 0,2-1 0,1 0 1,0 1 0,-2-3 1,2-3-5,0 5-4,0-11 4,-3 12-9,2-7-7,1-5-5,0 8-13,0-8-7,0 0-5,0 10-17,0-10-3,0 0 6,0 0-3,0 0-4,1 7-8,-1-7-6,0 0-10,5 4-82,-5-4-186,0 0 83</inkml:trace>
  <inkml:trace contextRef="#ctx0" brushRef="#br0" timeOffset="175729.9114">19311 5118 38,'-1'9'122,"1"-9"-18,0 0-2,0 0-4,0 11-7,0-11-11,0 0-4,0 11-1,0-11-5,2 5-3,-2-5-2,2 9-12,-1-5-3,-1-4-3,3 12-11,-1-7 1,-2-5-4,4 12 1,-2-7-6,1 2 0,-3-7-8,4 10-2,-3-3 3,0 0 0,1 0-15,-2-7 14,3 12-5,-3-6-3,2-1-1,-2-5 5,2 12 2,-2-5-7,0-7 0,0 10-11,0-10-3,-1 13-8,1-13-7,0 9-17,-1-2-21,1-7-11,-2 8-17,2-8-8,-1 8-103,1-8-211,-1 10 93</inkml:trace>
  <inkml:trace contextRef="#ctx0" brushRef="#br0" timeOffset="176098.2676">19312 5513 52,'3'7'100,"-3"-7"-1,3 5 1,-3-5-5,0 9-17,0-9-2,0 0-4,0 12-4,0-12-3,0 8-12,0-8 11,-2 12-4,2-12-3,-1 10-4,0-3-6,-3-2-5,4-5-3,-1 14-9,-2-9-2,2 5 0,-1-4 1,1 0-4,0 2 0,-1 0-4,1-2-2,1-6-5,0 15-8,1-6-4,-1-9-13,-1 13-5,1-6 6,0-7-17,0 12-6,0-3-3,1-3 0,-1-6-7,0 14-4,0-7-12,0 0-15,0-7 4,-1 12-27,2-7-51,-1-5-161,-2 15 71</inkml:trace>
  <inkml:trace contextRef="#ctx0" brushRef="#br0" timeOffset="176409.7943">19293 5996 103,'4'6'127,"-4"-6"-16,0 0-3,0 0-6,1 7-5,-1-7-3,0 0-13,0 0-1,-1 12-8,1-12-3,0 6-8,0-6-7,0 0-7,0 9-7,0-9-8,0 0 10,0 10-6,0-10-7,1 7-1,-1-7-6,0 0-13,-1 12-10,1-12-3,1 8-7,2-2-9,-3-6-2,1 11 0,-1-11-11,3 10 0,-3-5-7,0-5 0,2 12-13,0-4-9,-2-3-8,1 3-1,0-1-90,-1-7-173,1 12 76</inkml:trace>
  <inkml:trace contextRef="#ctx0" brushRef="#br0" timeOffset="176730.4602">19333 6423 65,'0'0'117,"0"0"-12,0 0-8,-3 9-3,3-9-13,0 0-4,-1 8-8,1-8-8,-3 7-7,3-7-13,-1 9 16,1-9-13,-1 8-13,1-8 5,-2 10-7,2-10-4,0 12-1,-2-5 0,2-7-7,2 12-5,-2-6-1,0-6 2,3 13-7,-3-8-6,0-5-3,1 12-2,-1-12-9,0 12-2,0-6-10,0-6 4,0 11-10,0-11-8,-1 10 4,-2-5 0,3-5-6,-3 11-6,3-11-13,-4 8-75,1-3-145,3-5 65</inkml:trace>
  <inkml:trace contextRef="#ctx0" brushRef="#br0" timeOffset="178442.4351">19293 4711 54,'0'0'86,"1"-12"-8,-1 12-2,3-8-2,-3 8-1,4-7 4,-4 7-2,1-7-4,-1 7 8,1-6-6,-1 6-8,0 0-3,2-9 1,-2 9-3,0 0-8,0 0 1,0 0-6,-4-8-1,4 8 1,0 0 0,0 0-6,-4-7 1,4 7-2,0 0 1,0 0-4,0 0-5,0 0 1,0 0-9,0 0 1,0 0-1,-3-7-4,3 7-3,0 0 3,0 0-3,0 0-4,0 0-4,0 0 5,0 0-4,0 0-5,0 0 1,0 0-5,0 0-2,0 0 6,-8 19 0,2-12-2,1 3 6,0 2 3,-3 3-2,-2-1 4,1 3 0,2 0 0,-5-1-3,5 2 4,-4-2-7,1 1 0,2 1 1,1-2-2,-1-1-3,-2 0 5,5-3-1,-2-3-2,2 1 1,0-1 1,0-1-8,1-1 6,2-2-4,2-5 8,-5 8-6,5-8 3,-3 4 7,3-4 8,0 0-3,0 0-3,0 0-2,0 0-3,0 0-9,0 0 6,0 0-3,3-24-2,-1 12-1,2 3-1,-1-4-1,3-1-12,-2 2-2,1-3-9,1-2 0,1 0-7,-4 2-5,4-2-1,-1 0 1,2-1 1,-3 1 13,1 1-8,3 1 2,-1 0 2,0 1 6,-2-3-5,3 7 6,-1 0-2,-2 3 6,2-1-1,-1-1-1,-2 1-2,-1 1 10,1 2-3,-1 0 2,0 0 3,1 1 3,-5 4-2,5-8 5,-5 8 5,5-7 1,-5 7-3,0 0 3,4-5-3,-4 5 2,0 0-2,5-4 1,-5 4-5,0 0 9,0 0 3,0 0-1,0 0-1,0 0-3,4-3-3,-4 3 3,0 0-2,0 0 3,0 0-5,0 0 0,0 0-3,0 0 6,0 0-7,0 0 0,0 0 7,0 0 3,4 16-2,-4-16-5,4 8-2,-4-8 2,4 11 3,-2-5 2,-1 4 4,1-3-2,-1 3-2,0 1-8,2-2 8,-2 3 3,3 0-11,-3-3 5,5 3-4,-5-1 9,2 1-3,3 0 3,-3-1 1,1 1-3,3-2-6,-1 2 6,2 0-3,-3-4-5,1 3 6,2-3-1,-1 2-1,1-2-1,-1-1 1,-1 0 2,-2-1-2,2 1-4,-3-4 5,1 0 5,-4-3-8,5 8 9,-5-8 7,6 5 15,-6-5 4,0 0 9,1 4 1,-1-4-8,0 0 1,0 0-5,-11 5-2,11-5-3,-18 0-3,9-1-5,-3 2 1,0-1-6,-2 2 0,1-2-2,-4 0-1,2 0-2,2 0 1,-1 2 1,1-2-6,-1 0 3,2 2-4,-1-1-2,0 2-1,1-2-7,1 0-3,2 1-4,1-1-7,8-1-5,-14 1-9,9-1-17,5 0-15,-9 3-11,9-3-15,0 0-21,-9 0-21,9 0-18,0 0-119,0 0-292,0 0 130</inkml:trace>
  <inkml:trace contextRef="#ctx0" brushRef="#br0" timeOffset="179790.542">19711 4677 151,'0'0'161,"0"0"-14,0 0-14,0 0-10,0 0-15,0 0-9,0 0-5,0 0-12,0 0-8,0 0-6,0 0-14,0 0-2,0 0-2,0 0-8,0 0-2,0 0-3,-27 11-7,25-6-3,-2 1-4,-1 0-2,0 2 0,-1 0-2,3 1 8,-4-1-13,1 0-1,1 1-3,1-1-1,1 1 1,-1-1-5,4 0 2,0-8-1,-1 16-1,2-10-1,1 5-4,0-4 2,1 3-1,2-3-2,0 1 2,4 0-9,-3-2 10,3 2 1,0-1-4,1-1-2,0 0-1,-1-1 1,1 1-3,0-2 4,-1 0 4,1 1-3,-4-3 1,2 1-1,-3-1-1,0 1 7,2 1-6,-7-4 3,7 6 1,-7-6-3,4 5-3,-4-5 2,0 8 9,0-8-4,-2 9-9,2-9 13,-8 9-1,-1-4-4,0 0 3,1 2-2,-3-2-2,1 0 2,-1 1-4,0-2-5,0 0-10,0-1-12,-1 1-20,0-1-9,4-1-15,-1 0-8,-1-2-27,10 0-32,-16 0-71,8-1-224,8 1 100</inkml:trace>
  <inkml:trace contextRef="#ctx0" brushRef="#br0" timeOffset="180309.6652">19707 4616 116,'0'0'114,"8"-7"-13,-2 2-7,-1 1-12,-5 4-9,13-4-2,-4 0-2,1 0-14,-2 3 0,2 1-12,0-1-1,1-1-4,1 2-9,-3 0 10,2 2-5,0-1-14,-1 3 3,-1 0-1,3-3 5,-3 4-8,-3-3-1,2 4-3,1 1 4,-4 0 3,0 0 2,1 2-10,0-1 11,-3 1 0,4 2-7,-4-1-2,0 1 13,1 0-20,-2-2 4,1 3 3,0 0-4,-1 1-1,1-3 12,-1 1-15,1 1-5,-2-3 1,3 0 6,-3 1 1,3-2-4,-3-1 1,2-1-5,-1 1 2,2-3 0,0 2 4,-4-6-4,9 8 3,-5-4-1,-4-4 4,10 2 9,-5 0 8,-5-2 3,13-3 11,-13 3-8,13-8-1,-7 0-4,3 1 4,-3-3-4,2 0-1,1-3 9,0-3-8,-4 4-1,0-5-1,-1 1-6,0 0-1,-4-1 1,1 4-2,-2-4-8,0 7 1,-3-1-1,0-5-4,-1 6-10,-2-2-15,0 3-7,-1-1-4,0 3-9,-1-1-1,-2 2-13,2 2 1,-1 0-16,0 0-18,2 1-3,-1 0-17,9 3-10,-15 0-13,15 0-87,-14 1-232,8 1 103</inkml:trace>
  <inkml:trace contextRef="#ctx0" brushRef="#br0" timeOffset="181706.8007">20405 4565 30,'0'0'119,"0"0"-5,0 0-17,0 0-3,0 0-8,0 0-6,0 0-13,0 0-2,0 0-17,0 0 4,0 0-6,-22 14 1,18-9-10,2 1-1,-5 3-3,2-2 8,0 3-3,-2-3 1,0 3-1,-1 4 5,-1-1-1,-1 3-6,1-3-2,4-2-2,-1 4 0,-3-1-5,4-2-5,1 2-8,0-2-4,3 1 8,1-1-7,-1 0 1,1-2-4,1 1 4,1 0-6,2-2 3,1 1-2,2-2 0,0 1 0,2-2 0,-1-2 1,3 1-2,2-4-1,1 1 3,-2-2 6,-1-1-8,3 0-1,-1-2-6,2-1-1,-2-2 2,3-1 0,-1 0-19,3-2 14,-7 2 1,1-1-2,-3-2 3,-2 1-3,1 1 9,1-1 2,-3-1 10,-2 4 0,-1-1 4,1 0 6,-4 6 9,4-8 5,-3 3-1,-1 5 7,1-10 2,-1 10 2,0 0 1,1-6-7,-1 6-1,0 0-1,0 0-11,0 0 1,0-11-5,0 11-10,0 0-7,0 0-2,0 0-2,0 0-2,0 0-3,0 0 3,0 0 3,0 0-1,0 0-1,7 25 0,-6-20-4,-1-5-2,1 16-3,0-8 2,1-3-5,0 2-2,0-1-2,-1 2 2,-1-8 2,4 10-6,-3-3 1,0-2-6,-1-5-6,6 10 5,-6-10 1,3 7-1,-3-7-2,7 5 9,-7-5 3,6 3 3,-6-3 3,0 0-2,0 0-2,0 0 1,16-7 3,-12 3-2,0-1 3,0-1 0,-4 6 3,4-12-3,-3 2 0,1-2 4,-2 2 5,-3 0-4,2-1 3,-3 1 1,1 0-3,-1-2 9,-3 3-5,2-2 0,-2 4 10,2 3-1,0-5-6,0 3 9,1 2-5,0-3-1,-1 4-3,5 3 6,-6-7-6,6 7-2,-5-5 1,5 5-2,0 0 1,-7-5-4,7 5-6,0 0-2,0 0-8,0 0 4,0 0 2,0 0-7,13-9 6,-4 7 0,1 1 0,3-2-4,1 0-9,4-1-2,1 1-1,0-1-1,0 2 3,0-1 4,2 1-17,-3-2 19,0 0 1,1 0-2,-7 0 2,2 2 1,-4-2 4,-1 1-2,0 1 4,-2-1 3,-7 3 2,12-2 18,-12 2 4,9-1 2,-9 1-3,5-4 9,-5 4-3,0 0-4,0 0-2,0 0-4,0 0 3,0 0-5,0 0 1,0 0-6,0 0 1,-15-10-1,15 10-1,0 0-6,0 0 2,0 0-6,0 0 3,0 0 0,-13 10-2,13-10 5,-3 8-4,3-8 0,-1 9-1,1-9 2,1 12-3,1-4 0,0-1-2,1 0 2,-1 2-1,2-1 3,1 2 1,3-1 0,-3-1-3,3 1 5,-1-1 4,2 1-4,-1-1 2,1 0-3,-1 1-2,-1-2-1,1 0 4,0 0-7,-1 1 1,2-1-5,-1 0-10,0 0 0,-3 0 1,0-2-9,-2-1 10,0 3 0,0-1-3,-3-6 9,0 8 6,0-8-4,0 11 5,0-11-4,-8 10-5,2-5 7,-2 1-3,-1 0-5,-2-2 10,0 2 0,1-4-1,-1 2-3,0 0 11,1-3-28,-3 3-5,4-4-9,0 2-2,1-2-14,8 0-31,-12-6-11,12 6-40,-12-5-86,10 1-243,2 4 108</inkml:trace>
  <inkml:trace contextRef="#ctx0" brushRef="#br0" timeOffset="182436.3064">21175 4528 143,'0'0'178,"0"0"-18,0 0-14,0 0-13,0-7-17,0 7-7,0 0-17,0 0-12,0 0-8,0 0-13,0 0-4,0 0-7,7-5-6,-7 5-5,9 1-2,-9-1-7,14 0-2,-3 1-6,1-1-7,1 3-9,-1-1 6,6 1-6,-5-1 1,1 1-11,-1 2 7,-2-2-8,2 2 2,-3 0-3,2 1-4,-2 1 0,-2 1 1,0 0-2,-1-2 7,-3 1-5,0-2 9,-3 2-3,-1 1 4,0-8-1,-1 12-2,-4-3 0,-1-1 3,-2-1 0,0 1 1,-1-1-3,-2 2 6,0-4-2,2 1 0,-2 0-3,2 0 6,2-2-8,-3-2 8,4 3 2,1-3-4,5-2-5,-9 5 4,9-5 1,-8 4-8,8-4-2,-6 1 8,6-1-6,0 0 4,0 0-4,0 0-2,-4 7 6,4-7 4,0 0-4,0 0-2,0 0 1,16 10-1,-12-8 6,-4-2 1,17 5 4,-7-1-6,-3 0 7,0-3-5,3 2-5,1 0 2,-2 2-4,2 0 8,-2-1-1,-2-1 9,-1-1-12,4 5 4,-2-2-6,-2-2 4,1 2 1,-1 0-2,0 2 0,-2-2 3,0 4 4,-1-1-5,-1 1 6,1-2-12,-2 1 9,0-1 1,-1-7 0,-2 14 12,-2-6-5,0 0-7,-1 1 7,-2-2 2,-3 0-6,3 1 3,-2-1-1,-4-1 0,3-1-1,-7 2 2,6-2 1,-2-2 0,0 2-12,0-3 13,-3 3 0,-2-4-3,5 0-4,-4-2-3,5 2 5,-3-2-6,3 0-6,-2-1-24,2-2-20,1 3-11,2-4-28,1 0-28,0 1-132,1-3-264,3 1 117</inkml:trace>
  <inkml:trace contextRef="#ctx0" brushRef="#br0" timeOffset="183120.4858">21755 4628 28,'0'0'143,"-6"-6"-9,6 6-2,-5-4-18,5 4-7,0 0-11,0 0-9,-9-5-5,9 5-8,-5-2-7,5 2-6,0 0-1,-5-6-2,5 6-11,0 0 4,0 0-10,0 0-7,0 0 2,0 0-13,0 0 4,-17 6-9,15-1 1,2-5 1,-7 6-2,2 2-5,1 1-3,-1 1 5,2 0-6,0-1-3,0 4 5,1-3-2,-1 4 2,3-2-4,0 1 7,3-1-10,-2 0 2,3 0 7,0 0-11,0-1 2,3-1-10,0 0-2,2 0 7,0-2 5,1 1-1,1-2-5,-2-4 10,5 3-3,-2-3-7,-1-2 1,1 0 4,2-3 4,-3 2 1,1-5-4,-1 0-3,0 1 3,-2-3-1,2-2 3,-2 0 0,-1-2-1,-1-2-1,0-1-5,-1-3 5,-2-1-1,-4 0 5,0 3 1,-1-1-1,-2-1-2,-2 1-1,0 1 1,-2 4-6,2 1 3,-1 1 3,1-2 1,-2 2-3,-3 0-5,4 1-10,-1 3-1,1 3-10,-4-3-4,3 4-5,0-2 6,7 3-19,-14-2-10,7 1-3,7 1-16,0 0-18,-15 1-3,15-1-29,-10 4-72,6-2-211,4-2 95</inkml:trace>
  <inkml:trace contextRef="#ctx0" brushRef="#br0" timeOffset="183650.0277">22193 4364 90,'0'0'101,"0"0"-19,0 0-4,0 0-10,0 0-5,0 0-2,0 0 1,-17 13-6,13-6-5,0-2-2,1 1 1,-3 4-14,2-2 18,1 2-7,-1 1-9,0 0-2,2-1-4,-2 1 6,2 1-10,4 2 12,-2 1-5,2-4-3,1 2 0,0-1-6,1 0-2,0-2 1,1 0-4,1-1-2,-1 0-2,2 1 2,1-4 7,1 1-4,0-2 1,1-1 1,-1 1 9,-1-5-4,2 2 9,0-2 9,0 0 5,2-2-5,-2-3 9,-2 1 1,4 0 2,-3 0 3,-1-4-1,2 2-2,-1-1-7,-1-1 4,0-1-2,0-1 7,-2 0-15,0-1-1,-1 1-6,2-6-8,-4 5-4,1-4 2,-3-2-4,-1 5-3,0 0-6,-1 1 1,-1-5-10,-3 5-12,1 3-1,-1-1-5,-1 1 3,3 1-8,-4-1-14,0 3-23,0 0-12,1 1-17,-2 1-13,-2 2-12,10 1-21,-19 0-9,6 2-18,-4 0-134,5 0-314,-3 1 139</inkml:trace>
  <inkml:trace contextRef="#ctx0" brushRef="#br0" timeOffset="274092.3873">461 15234 30,'0'0'85,"0"0"-5,0 0-2,0 0-14,0 0 14,0 0-14,0 0 0,0 0-6,0 0 5,0 0-16,0 0 10,0 0-9,0 0-4,0 0-4,0 0-2,0 0-8,0 0 6,0 0-11,0 0 4,0 0 6,0 0-11,0 0-1,0 0-2,0 0 3,0 0-6,0 0-6,0 0 12,71-26-8,-71 26-8,35-13 1,-35 13 8,40-15 0,-12 5-4,-2 1-3,-26 9 2,55-20 1,-26 11-4,-3-2-1,3-2-3,-4 5 0,0-5-1,2 6-22,-6-1 5,-2 2-10,0 0-1,-2 0-4,3 2-7,-3-1-2,-2 0-3,-1 2 10,-5 0-21,3 2-11,-2-2-8,-1 2-11,-9 1-4,13-2-47,-13 2-142,0 0 63</inkml:trace>
  <inkml:trace contextRef="#ctx0" brushRef="#br0" timeOffset="274455.5103">863 15230 95,'0'0'92,"-7"6"-12,7-6-14,0 0 0,0 0-11,0 0-3,1 19-1,-1-9-3,0 0 0,0 6-6,0 1 8,0 2-14,-1 0 0,-3 7-11,2 2 4,2-1-5,-5 0 3,4 2-1,-4-3-4,3 3-2,2-29-3,-8 53 4,4-27-6,4-26-8,-9 46 15,9-46-23,-4 35-1,4-35-14,-2 25-15,2-25-14,0 0-12,0 27-13,2-21-72,0-1-153,0 0 67</inkml:trace>
  <inkml:trace contextRef="#ctx0" brushRef="#br0" timeOffset="274993.7984">1164 15436 5,'0'0'78,"-4"14"-8,2-3-10,0-2-9,1 3-2,-3 1-2,4-1-6,-4 3-5,2 1-8,1 0 5,1 0 3,0-4-5,0 1-1,1 0-5,-1-1 2,2 1-2,-2-2-11,4-1 9,0 2-14,-2-2 7,1-2-4,-1-1-1,2 2-1,1-6 5,-2 2-5,3 2-3,-6-7 2,9 4 2,-4-3-2,-5-1 17,14 2-13,-14-2 6,12-3-2,-7 1 3,4-3-7,-2-2 11,-1 2-9,1-2-2,1 0 0,-2-5 2,1 4 7,-1-8-5,-1 3 5,0-2-5,-1 1 0,1-4-1,-3 1 1,2 0-9,-2 0 1,-1 1 5,-2 1-5,-1-1-3,0-1-2,0 3-4,-1 1 10,-1 2-5,0 1 8,4 10-2,-8-15-8,4 10 0,4 5 4,-11-7-6,4 0 1,7 7-10,-14-4-3,14 4-4,0 0-27,-17 4-11,9-3 0,2 3-13,0 0-13,2 2-13,-6 1-47,3-2-150,-2 2 67</inkml:trace>
  <inkml:trace contextRef="#ctx0" brushRef="#br0" timeOffset="276313.5794">1488 14982 63,'0'0'94,"0"0"8,-8 21-22,7-13-11,-1 1-10,-2 0-6,4-1-3,-3 4-4,2-1-1,0 2-6,-2 0 1,3 2-7,0 3 0,-1-1-3,1 0-7,-1 0 0,-1 0-1,2 3 6,0-1-1,0 0-7,-2 5-11,2 1 21,0-6-20,0 2 9,2-1-2,0-2 2,0 1 4,0 1-14,-2-2 3,1 7 6,-1-6 1,2-1 1,1 0-6,1 0 1,-2-1-1,1-2-4,1 1 4,-2 0-6,2-4-7,1 0 6,3 1-2,0 1-5,0-4 7,-1 1 3,1-2-4,0-1-2,3 1-1,1 3 3,-1-4-2,2 0 1,4 0-5,-3-1 3,0-3 3,-1 0-3,4 0 5,1-3-6,0 0 1,-2-2 0,3 0 6,-1-3-11,0-3 7,3-1 4,-3-2-7,6-2 9,-5 2-5,3-7 2,-1 2-2,-4-4-1,-1 5-4,-3-1 2,4-7-3,-6 8-3,-3-2 3,2 0 2,-2 1-2,-3 1 6,-1 2 7,-1-1 9,-3 1 4,1 3 4,-1 9-1,-1-17-4,1 17 7,-3-13-1,3 13 4,-6-11-10,6 11-11,-7-6 5,7 6-2,-10-5-2,10 5 1,-12-3-2,12 3-6,-10 5 4,-1 1-9,4 1 6,-3 4-5,-3 3 1,3 0-6,1 1 6,-5 2 0,5 0-5,1 1 7,-2 0-7,4-1 5,-2 7-8,0-6 1,2-1 3,4 0-1,-1-1-5,2-5 4,-1 1 0,2 0 0,3-1 0,-2-1 0,2-5-1,1 1-2,1-2 4,-5-4-2,9 4 4,-1-4-5,-8 0 1,15-7-16,-4 2 5,-2-2 2,0-3-13,4-2 5,-4 0-8,1-2 4,-6 3 6,4 0-10,-3-1 12,-1 2-3,2 0 21,-4 1 7,-2 3 18,0 6 1,4-9 3,-4 9-3,0-6 0,0 6-6,0 0 0,3-7-4,-3 7-6,0 0 0,0 0-2,0 0 0,0 0-1,0 0-11,0 0 4,5 20 0,-5-20-3,3 8-2,-1-3 2,2-1 1,-4-4-2,8 10 2,-6-6 7,3 0-5,-2 4 2,2-2-5,-1 0 3,1 2-1,0-3-1,1 4-4,-1-3 1,-1-1 3,3 4 4,-2-4-8,1-1 6,1 2-6,-2-1 8,1-1-4,2-1 1,-4-1-4,5 0 6,-2-1-2,-7-1-1,18-3 6,-6-2-7,0-1 3,4-4 0,-2-3 1,-1 1-6,2-2 0,7-6-1,-7 0-5,4-2-5,-4-3-6,2-1 3,1 0 2,1 1 2,-2-1-4,-3-3 1,1 2 4,-1-1-3,-2 2 2,-2-1 1,0 2 3,-6 6-3,1 3 23,-2-1 7,-2 2-6,-4-2 2,3 6 8,-2 2 8,2 9-3,-6-21 0,1 11-9,2 0 3,-2 1-2,0 1 0,-2-1-1,7 9 7,-5-10-5,0 3-2,5 7-3,-9-10 1,9 10-4,-6-8-4,6 8-1,0 0-3,-7-7-3,7 7-2,0 0 4,0 0 0,0 0-4,-11-2-5,11 2 4,0 0-4,-9 16 4,4-7-3,3 2 4,-2 5-4,1-5 5,1 4-7,0 1 6,3 1-2,-2 0-3,1 1 2,2-1 1,1 0-3,-3-1 0,5 1 1,0-3-1,2 3 5,-2-2-11,2-1 0,0 0 0,2 1 5,-4-4-4,5 3-2,-2-5-5,2 3 0,1-4-24,3 4 9,-6-3-10,9-1-9,-4 1-18,6-1 5,0 0-4,-1-4-27,2 0-6,1-2-23,-2-2-97,1-2-240,1 0 106</inkml:trace>
  <inkml:trace contextRef="#ctx0" brushRef="#br0" timeOffset="277058.0023">1501 15244 11,'0'0'104,"0"0"-12,0 0 2,-8 0-4,8 0-14,0 0-10,0 0 2,0 0-2,0 0-4,0 0-16,0 0 0,0 0-9,0 0 6,0 0-1,0 0 6,0 0-7,20-8 2,-20 8-4,0 0-4,11-2-3,-11 2-4,14-1-1,-9-2 4,-5 3-6,13 0-3,-2-2-5,-4 2 3,6-1 3,-3 0-6,1-2-2,3 1-2,0 0 1,2-4-3,4 1 1,-2-3-11,0 0-19,3 0-11,3-3-27,-6 1-15,7 0-13,0 1-34,-10-2-63,4 1-194,-1 2 86</inkml:trace>
  <inkml:trace contextRef="#ctx0" brushRef="#br0" timeOffset="278272.2504">3121 15350 53,'0'-10'133,"0"10"-9,0 0-9,0 0-12,0 0-12,0 0-4,0 0-19,0 0-12,0 0 0,0 0-8,0 0-5,0 0-4,0 0-6,4 21 4,-4-13-9,3 3 0,-5-2 3,4 4-6,-2 0-7,1 1 4,-1 3-2,0-5 0,0 5-9,3-4 0,-5 0 1,1-3-4,1 1 5,-1 0-6,1-5-1,0-6-4,0 12 6,0-12-6,-2 8 7,2-8 6,0 0-2,-1 8-7,1-8 1,0 0-7,0 0-6,0 0-4,0 0 0,0 0 0,-15-15-2,15 15 2,-4-12 0,0 2 6,3 3-4,0 0 0,-2 0 8,3 7-3,-3-13 2,2 7 2,1 6 7,0-12-4,-1 4-10,1 8 3,0-9 4,0 9 1,4-11 1,-2 7-4,-2 4 8,9-8-16,-4 6 1,2-2-3,-1 1 16,1-1-14,2 1 8,-1 1 4,0 1-2,1 0-1,4 0-5,-2 1 8,1 1-8,0 1 4,-1 2 3,0-1-2,1 2-1,-1-1 0,1 4 2,-2-1-3,0 0 1,0 2 3,-1-1 7,-1 1-8,1 2-3,-1-1 9,-5 1-5,3 0-16,-1-1 5,-3-2-11,3 2 4,-2-4-9,-1 0 6,-2-6-5,3 8 6,-2-4-7,-1-4 4,4 8 9,-4-8 6,0 0-2,1 7 1,-1-7 18,0 0-1,0 0-16,0 0 0,0 0 3,0 0-5,0 0 4,-11-24 3,10 19-7,1 5 8,2-17-22,1 7 28,-1-1-8,2 2 5,0-1 8,0-1 5,2 1-3,0-2 4,1 4-9,-1-1 3,2 2 1,-4 1-1,5-1 0,-4 3 0,0 2-5,0-4-4,0 3-1,3 0 11,-8 3-12,14-1 2,-14 1 0,15 1 4,-7 1-4,2-1 9,0 1-13,1 2-3,-2 0 8,2 1-4,-2 1 6,1 0 5,2 2 1,-3-1-8,1 1-6,0 1 0,-2 0 0,1 4 6,0 2-13,-3-4-14,-1-2 3,0 2-22,-1 0-14,-1 0-23,1 0-88,-4 0-182,0 0 81</inkml:trace>
  <inkml:trace contextRef="#ctx0" brushRef="#br0" timeOffset="280357.6501">3996 15334 96,'0'0'142,"0"0"-2,-3-7-16,3 7-10,0 0-15,0 0-6,0 0-12,0 0-10,0 0-1,-18 10-9,14-5-15,-4 3 4,-1 1-13,2 1 0,-1 4-21,-2 3 3,0-2 1,-1 8-3,3-4-9,-3 6 5,1 1 2,2-1-10,1-1 6,3 1-6,0-7 1,3 2 2,1-3-9,0 1 8,1-3 5,2-2-32,-1-2 3,2-2-4,2 0-5,-2-3 8,3-2-1,-1-2 5,2-1 8,-8-1-2,15-5-6,-7-3 10,1 2-12,2-6-7,-5 1-3,3-3 4,-1-3-11,-3 2 7,-2-2 4,1 1-2,-6 2 8,1 1-9,0-2 11,-2 3 1,-1 0 3,-1 2 13,0 1 2,1-1 15,-1 1-9,1 0 8,0 1-7,2 0 0,1-1-9,1 9-2,-3-16 5,6 6-2,0-1-4,1 0 6,4 0-1,-2 2-3,3-1 5,2 2-8,0-2 10,4 1-12,0 2-11,-3 2 12,4-3 7,-5 5-3,1 3 1,0 3-10,1 0 1,-1-1 11,-5 3-10,7-1 7,-3 4-1,-4 2 0,1 1 6,1 3-13,-4 0 6,1 3 0,-1-2-5,-3 3 12,0-1-10,-2 1 9,1-2-8,-1 1 2,-1 1 5,1-4-7,-1 1 1,0-4-3,-1 1 3,0-1-1,1 0 1,-3-1-7,3-1-11,-1 0-3,1-4 1,1-5 1,-3 11-1,3-11 0,-2 5 0,2-5-1,0 0 6,0 0-3,0 0-2,0 0 13,0 0-8,0-27 1,2 15 8,2 0 4,1-1-7,3-4 7,-2 2-6,-2-1 13,1 5 9,2-4-1,-2 5 10,0 0 2,-1 1 0,-2 2 8,0 0 1,-2 7 14,3-11-22,-3 11-4,4-7-1,-4 7-3,0 0 2,4-7-7,-4 7-3,0 0 7,5-4-10,-5 4 4,0 0-1,0 0-11,14 9 7,-10-6 1,1 1-5,0 2 6,5-1-7,-2 2 6,-1 2-1,0-1-9,1 1 9,1 0 2,-1 1-5,3-2-2,-1-1-1,-1 0 5,1 1-1,-1-1-7,0-1-4,1-1 1,1 1 6,-5-4-8,3 0 4,0-1-1,-1-1-3,2-1-2,-4-2 12,-6 3-3,13-5 4,-8-1-7,-2 1 6,1-1 3,-2 0 0,1-2-5,-1-1 1,-1-1 1,1 3 17,-2 7-6,1-17 0,0 10 5,-1 2-1,0 5-1,2-13-6,-2 13-5,1-9 1,-1 9 1,1-7-8,-1 7 7,0 0-6,0 0-3,0 0 6,0 0-3,0 0 4,0 0 3,18 15-1,-13-8-4,0 0 2,0 2 4,1 2-11,-3-1 5,4 1-1,-2 1-5,0-2 9,0 0 6,2 1-7,-2 0-6,0-2-6,0 1 12,-1-3 6,1 1-8,-1-3-3,0 1 2,-1-1-2,5-3-1,-8-2 3,9 3 2,-3-3 11,-6 0-10,11-5-1,-4 0 4,0-2-12,0 0 8,0-3-13,3-3 7,-4 2 0,-1-1 1,2 2-3,-1-6 9,0 6-3,0-1 3,-3 2 7,1 1 10,-1 1 16,-3 7-5,1-9-1,-1 9-8,0 0 8,0-8-8,0 8-6,0 0 3,0 0-4,0 0-1,0 0-2,0 0-1,0 0 2,0 0-4,-18 16 1,16-12-4,2-4 0,-4 10-10,4-10 8,-1 11 0,1-4-2,0-7 4,1 13-9,0-8 5,-1-5 0,6 15 5,-3-10-6,1 1-2,1 1-8,0-2 5,2-1-2,0 0-3,1-1 3,0-2-2,4 0-3,-1-2 5,-1 0 3,2 1-8,-1-3 8,-1-1-14,4 1 6,-4 0 5,-1 0 0,1-1 9,-2 3 3,-1-1-14,-7 2 7,12-2-1,-5 0-1,-1 0-2,-6 2 4,9 0 3,-9 0-3,9-3-3,-9 3-1,8-2 3,-8 2 7,0 0-4,9-4-4,-9 4 13,5-5-5,2-1-6,-2 3 0,1-1 7,0-3-5,0-1 8,2 4-9,-3-2 0,3 0 1,-3 2-1,1 0 1,1 1-2,-7 3 2,7-8 0,-2 7-6,-5 1 6,9 0 0,-9 0-7,0 0 7,16 1 5,-11 1-6,-5-2-4,9 6 4,-3-3 3,-6-3-8,8 4 5,-3-1-7,-5-3 5,9 5 0,-9-5 7,10 5-5,-6-5 10,-4 0-14,6 5 1,-6-5 1,7 2 4,-7-2-2,6 4 0,-6-4 4,8 1-4,-8-1 5,0 0-8,11 0 9,-11 0 3,11 0-13,-11 0 7,11 0 0,-3-1 0,-8 1-5,13-3 9,-2 2-7,-3 0 2,1-2 2,2 1 2,-1-2-1,1 1 1,3-1-7,-2 0 7,1-2-3,-1 1-2,-1-1 4,1-1-9,2-1 6,1-2 1,-2-1 2,-2 3 2,-2-1-4,3-2-9,-1-2 6,-3 3 5,1-4 5,-1 0-4,-1-1-2,-2-2 3,-2 0-1,1-1-2,-6 3 5,1-3-3,0 0 3,-2 1-1,-1 2-1,-1-2 3,-1 2 5,1 1-1,1 2 0,0 0-3,-1 2 5,4-1-4,-3 2 1,1-1-6,0 2 1,3 8-2,-4-10 0,4 10 4,-3-9-4,3 9 1,0 0-5,-4-7 0,4 7-2,0 0 0,0 0-1,0 0 4,0 0 2,-11 18-3,8-8-2,2 1 0,1 1 1,-1 2-2,-2 3 9,6 2-8,-2-1-4,1 3 6,1 2-1,1-5-2,2 6-2,-2-6 3,1-1 1,3 1-1,0 0 1,-2-1 7,3-2-13,1 1 3,0-1-7,1 2-12,3-4-12,-1 2 8,0-2-28,0-1-6,3-1-13,-4-1-6,4 0-15,-2-2 3,-3-1-18,1-4-8,-2 2-69,-1-3-200,0 1 89</inkml:trace>
  <inkml:trace contextRef="#ctx0" brushRef="#br0" timeOffset="280666.0964">5360 15351 7,'0'0'249,"-9"0"-18,9 0-19,0 0-19,0 0-19,0 0-16,0 0-19,-6 3-13,6-3-13,0 0-12,0 0-11,0 0-8,0 0-9,0 0-5,29-12-8,-17 7-2,4-3-10,0-1-5,1 2-7,2-2-14,-2 0-8,2 0-17,-1-2-16,1-2-20,6 1-21,-2-2-32,-3-2-31,2 0-32,-7 4-146,-3-1-327,-1 0 145</inkml:trace>
  <inkml:trace contextRef="#ctx0" brushRef="#br0" timeOffset="281860.5626">6463 15270 118,'0'0'116,"0"0"-18,-8-2-3,8 2-14,0 0-10,0 0-11,-13 6 3,13-6-4,-6 8-7,2-3-12,-1 4 4,0 3-18,0 0 9,-2 5-6,4-3-1,-3 5-4,3-2-8,0 0 0,0-3-1,2 0-3,1-5-4,0 3-2,1-3-2,2 1-5,0-4 0,0-1-10,3-4 11,-6-1-6,10 0 4,-10 0 2,12-9 4,-2-1-5,-3-6 3,2 0-2,-1 1 5,-2-10 5,-1 8-2,1-8 7,-4 6 3,2-6-10,-6 5 8,0 1-3,0 1-3,-2-2-3,2 2 6,-3 0-6,1 1 3,0 1-3,2-1 4,-1 5-3,3-2 7,-2 3-16,2-1 4,0 1-2,2-2-2,0 1 15,1 3-11,3 0-1,-1 2-1,0 1-1,1 1 3,-1 2 0,2-1-3,-7 4-7,14 0 8,-14 0 0,18 4 4,-9 1-6,1 3 7,-1-1-6,4 4-4,-3 4 7,0-1 7,2 3-10,2 8 14,-4-1-9,0 3 6,1 1-2,0 1 2,0 6 4,-4-1 1,0 12-1,1-1 2,-1 1-6,-3-10 0,3 11 3,-5 1 0,1 0-5,0 0 0,-1-11-20,-3 9 19,1 0-19,0-11 9,1 11 1,-1-11-1,0-2-2,0 0 9,-1-1-7,0-2 1,1-3-4,1 0 10,-2-1-8,1-8 1,2-1 2,-2-3-4,1-5 2,-1 2-2,-1-5-2,4 1 5,-3-7 9,0 10-6,0-10 3,2 5-6,-2-5 5,0 0-3,0 0-6,0 0 2,0 0-4,8-22-8,-6 4-11,1 2 1,-3-5 7,2-3-15,0-4 2,-1 0-13,-2 1 18,-2 0-22,-1 2 25,-2-1 1,-4 2 2,-2 0 0,-4 2 4,4 6 18,1 1-5,-6 2 22,3 0-13,-4 5 14,2 1-3,-1 0-5,-1 1 4,0 1 2,4 2-4,0 2 0,0 1-1,1 0-1,1-3 7,-1 3 4,5 0 6,8 0 3,-13-1 0,13 1 2,-9-1-9,9 1-2,0 0-9,-4-7 8,4 7-10,0 0 0,12-17-1,-3 8 0,5-2-1,1-2 2,6-4 2,3 3 1,0-2-8,4 1-1,0 1-5,2-1 2,-2 1 0,1 2-2,1 0-15,-2 0 14,0 5-6,-1-1-10,0 1-12,-8 3 3,0 1-8,-1-1 0,1 3-15,-6 1 3,1-2-15,-4-1-6,2 3-10,-2-1-14,-3 1-12,-7 0-63,9 0-178,-9 0 78</inkml:trace>
  <inkml:trace contextRef="#ctx0" brushRef="#br0" timeOffset="282471.5312">7475 15161 78,'0'0'105,"0"0"-4,0 0-4,0 0-19,0 0-4,0 0-12,-8 21-5,8-11-3,0 5 0,-1 4-3,1 7-1,-1 1 2,-2 5 3,0-2-13,1-1-8,2 5 0,-4-2-1,0 0 2,4 0 1,-1-4-9,-2 0-9,3-2-9,0-8-21,0 2-10,0-6-16,-1-1-20,1-4-17,0-2-13,0-7 0,-1 11-55,1-11-154,-5 4 68</inkml:trace>
  <inkml:trace contextRef="#ctx0" brushRef="#br0" timeOffset="283243.5994">7300 15299 84,'0'0'148,"2"-17"-8,-2 9-16,1-1-1,2 0-9,0 3-8,0-1-9,1-2-11,2 1-5,0 0-7,1 0-11,1 2-4,0-3-10,3 1 3,5 0-14,0 1-1,0 1 0,3 1-11,-3 1 4,5 0-11,-1-1 4,1 2-4,-1 2 2,2 1-7,-2 1 0,1 3-3,-1 1-3,-3 2-7,1-1 10,-3 2-6,2 4 5,-3-2-5,-2 3 0,-2 3-1,-3 1-3,1 1 2,-2 5 6,-3-2-7,-1 4 4,-2 2-2,2-1-2,-4-1 2,1 0 5,0-5-9,-2 4 1,3-7-3,-1 2 1,0-2-1,-1-2-3,4-3-1,-1 0-6,-1-2-5,1-2 1,-1-1 1,0-7-5,1 6 6,-1-6 0,0 0 0,0 0 2,0 0 3,0 0 3,0 0 3,17-21-6,-11 11 2,1-3-6,-1-3 8,1 2-6,-2 1 12,1 4-8,-1-1 6,-2 0 8,1 4 2,-2 0 6,-2 6-1,5-7-4,-5 7-4,4-4-1,-4 4 3,0 0-5,0 0 6,0 0-9,14 4 1,-14-4 5,9 7 4,-4-2-11,5 0 9,-1 1-1,2 1 0,3 2 5,-1-4-6,3 4 2,-1-3 2,3 0-1,0 1-1,3-3-1,-1 0 0,1 1 3,0-3-3,0 0-2,-1-2 1,1 1 6,0-2-7,1-1-3,-4-2 3,2 1 1,-3-3 4,2 0-5,-1-3-3,0 1 3,-3-3 12,1 1-15,0-2 2,-3-1-5,0 0 1,-6-3-2,1 2 3,-3-1 3,-3 4-3,-2 0 4,0 11-4,-6-21-5,1 10 4,-2 0 4,-3 2-2,0 1-2,0 0-1,-2 2 7,0 1-4,2 1-4,-2 0 2,1 0-2,2 0 6,-3 3-4,5 1 1,7 0-4,-17 0 4,11 2-5,-1 1 4,1 1-3,-2 1-7,2 5 8,2 0 4,-2 4-4,0 2 1,4-1-2,-1 2 2,2 1-5,2 3 7,1-2-2,3 5-3,-3 0 6,2-4-1,3-3-3,-1 1 1,3 0-1,1-1-3,-2 0 4,3-3-6,1 2 1,-5-5-7,9-3-9,-1 2-15,2-2-11,-2-2-13,3-2-25,4-1-12,-3-3-26,-1 0-97,1-5-240,-1 1 106</inkml:trace>
  <inkml:trace contextRef="#ctx0" brushRef="#br0" timeOffset="284870.2603">9246 15239 39,'-5'-11'102,"5"11"-10,0 0-13,-3-9 1,3 9-12,-5-6 0,5 6 7,-6-6-14,2 0-7,4 6-2,-7-6-8,7 6 10,-7-7-15,7 7 0,-7-4-6,7 4 1,-9 0 0,9 0-12,0 0-1,-19 4 1,13 0-6,-4 0 1,0 4 0,-1-3 0,0 2-4,-1-1-12,-1 5 11,0-1-4,0-1 5,1 4-2,-2-2 7,3 4-5,-2-1 1,0 1-1,-1 6 3,4-5 11,-1 0-3,0 2 10,1 6-20,2-5 5,2 5-3,1-4-17,0-1 1,1 6 5,2-7-4,2 1 6,0 1-1,2 0-6,2-3 3,1 1-1,1-1 2,2 0-4,1-2 1,0 0 1,3-2 1,1 0-3,2-3 3,1 0 0,0-3-1,1 0 0,4 0 4,-1-5-8,0 1-2,7-3 6,-6-2 9,9-1-13,-2-4 0,1 0-7,-1-3-1,0-2 0,-3-2 0,0 1-1,0-1-3,-2-2 7,1 0-3,-4-2 0,-4 7-3,5-8 10,-9 5-6,1-1 10,-1 1-4,-3 3-3,-3 0 0,-2 1 5,1 0 6,-4 3 2,-1 0-4,0 7 2,-5-10-5,5 10 2,-9-5 2,9 5 0,-11-2-1,1 4-3,-1 0 3,1 3 2,0-1-2,2 3 7,-2 1-7,2 2-2,-1 0 6,2 1 3,-1 3-2,1 0 3,3-2-5,0 4-2,1-5-5,3 3 4,-1-2-4,2-1 2,0 0 2,5-1-3,-2-2-2,3-1-1,-2-3 2,4 2-5,-1-2 7,-1-3-4,2 1 0,2-3-1,-1-1 2,0-2-1,-1-2-3,1 1-6,-2-2 2,0-3-1,-2 0 4,1 1 8,-1-3-7,-2 2 4,-2-2 0,1 0 10,-2 2-5,0-2 8,1 1 0,-2 1 5,0 0-9,0 3 8,0 7-6,0-18 9,0 9-7,2 1 7,1 0-5,2 0-10,1-1 3,-1 3 6,3-1-3,2 2-2,2-2 1,-2 2-2,2 1 5,0 3-5,1-2-2,-2 2 4,0 1 2,1 1-1,-1 3-6,-2 0 1,2 1 2,-2 2 7,0 0-10,-3 0-8,3 3 3,-1-2 5,-3 1 3,-1 0-4,3-1 3,-1 2 0,-4-3-3,2 3 3,-1-3 1,-1-1 0,1-1 3,-3-5-5,2 9-10,-2-9-11,3 6 12,-3-6 1,2 6 6,-2-6-12,0 0-6,0 0-1,0 0-1,0 0 3,16-17 0,-14 10 4,2-2-1,0-1 4,0-2 0,1 1-3,-1-1 2,-2 0-7,1 2 8,1-2-1,-3 2 0,2 0 6,-2 5 8,-1 5 2,2-13 10,0 7 3,-2 6-4,1-6-6,-1 6-7,0 0 11,0 0-8,0 0 1,0 0-2,0 0 1,0 0-1,0 0-3,0 0 3,6 23 0,-2-16 0,0 1-1,0 0 1,2 1-4,-1 0 3,4-3-3,-1 1-1,1 0 3,1-3 3,3 0-5,-2 0 3,2-2 3,4-2-5,2 0 1,-2-3 1,-1-2-6,3-1 4,-2-1-7,2-1 3,-2-2-7,-1-2 6,1 0-5,-2-1 1,-2 0 0,0-2 0,-4 0 6,-2 2 4,1-2 3,-4 3-2,0-4 5,-3 7 11,-1-3-7,0 12 0,-3-14 5,3 14 11,-4-12-3,2 7-5,2 5-1,0 0-6,-10-9 0,10 9 3,0 0-6,0 0 2,0 0-5,0 0 8,0 0-6,0 0-9,0 0 1,-7 24 2,9-15 5,0 1 2,1 0-9,-1 1 1,1 2-3,2 2 4,-1 0 0,-3 3 2,3 0-4,-3 2-4,1 5 2,-1-2-3,-1 5 6,0-2-3,0 2 1,-1 3 1,-2-2-2,2 1 2,-2 0-5,2 0 5,-1-1 1,-1 0-5,-1-2 6,1 1-1,1-4-3,-1 1 2,1-6-1,0 0-4,1 5 2,0-8 1,0 1 1,1-1 1,-2-4-1,2-2-6,0 2-6,0-3-12,-1 0-2,1-1-12,0-8-10,0 10 2,0-10-11,1 7-3,-1-7-15,0 0-20,0 0-21,0 0-20,0 0-72,0 0-223,0 0 100</inkml:trace>
  <inkml:trace contextRef="#ctx0" brushRef="#br0" timeOffset="285839.8744">10243 15359 56,'0'0'99,"0"0"0,0 0-7,14 0-5,-14 0 5,11 4-8,-1 1-5,1 3-4,-4-1 1,5 1-9,-1 7-7,1-3-5,2 2-9,-3-1-1,2 3-3,0-2-11,-2-2-6,1 3 6,-2-1-6,0 0-1,0-1-5,-2 0 3,-3-2-13,1-1 7,0-3-11,-4 0-10,2 1-2,-3-3 6,-1-5 5,2 8-11,-2-8 9,0 0-2,-7 11-1,7-11-5,-11 2 9,5 0-8,6-2 1,-17 0 0,5-2-2,0 2-3,0-3 6,1-1 1,-1 1 9,-1-1 2,4-3-14,-1 1 2,1-2-5,2 0 2,1-1-3,4-2-2,1-1 11,2 1-5,3-5 1,1 1-2,4-1 3,1 1-4,0-1 6,7-7 1,-1 3 3,4 0-12,-4-5 10,5 6-4,-1-2 2,-2 0-4,1 0 12,-1 0-5,0 1 4,0 0-7,-7 3-2,1 4-2,1-4 3,-4 1-5,-4 6 8,0-3 4,-2 2-1,0 1-2,-2-1 1,-3 3-1,-2-2-3,2 4 4,-4-4 0,3 5-1,-3 0 5,1 0 10,5 5-15,-11-8-1,6 7 7,5 1-2,-12-4 10,12 4-6,-10 0-1,10 0-1,-10 4 5,10-4 1,-5 6 2,-1 0 4,4 1-8,2 3 8,-3 1 9,3 1-7,0 5 6,0 0-5,2 1 0,-1 7 1,1 1 1,0 2 0,-1 0-2,3 1 4,0-1-8,-3 1 1,3 0-4,1 2 1,0-4-3,-1 2 2,0-1-6,0-1 1,2 1 3,-2-5-6,5 3 4,-5-7-6,1 0 2,1-2-4,1-2-1,0 0 4,2 1 0,-2-7-4,2 1 2,-1-2-1,1-2 0,2-2-6,0 0 5,-2-4-4,3 0 0,2-3-10,1-2 5,1-1-15,-1-6 3,1 0-7,6-7-1,-7 5 9,4-7-9,-1 0 1,1 0-2,-4-3 1,2 0 8,-1-1 1,-3 3 0,-2-3 1,-3 8 4,1 1 4,-4-1 3,-1 3 2,-2 2 10,-2 12-3,0-20 2,0 20-2,-5-16 6,-1 9-1,6 7-1,-12-11-5,1 5-2,11 6 4,-16-5-5,16 5-3,-19-4 3,19 4 1,-18 0-2,18 0 4,0 0-6,-18 3 5,18-3 0,-12 9-1,5-2-1,1 0-1,1 3 6,-2 0 4,2 2-1,-1 6-5,2-2 9,0 1-1,3 2-6,-2-2 6,5 1-2,-1 0-2,1 2 2,4-4-6,-3 2 10,1-5-8,5 1 2,0-1 1,1 0-6,0-3-6,2 1 1,-2-4-11,6 3-7,-5-6-1,7 1-6,-1-2-14,0 0-9,1-3-8,2 0-20,-3-3-13,4 0-19,-3-3-96,-2 1-222,1-3 98</inkml:trace>
  <inkml:trace contextRef="#ctx0" brushRef="#br0" timeOffset="287070.3726">11811 15411 37,'0'0'89,"-3"-9"-2,3 9-2,-3-8-13,3 8-10,-4-8-5,-1 2-3,5 6-6,-8-5-4,1 1-4,7 4-4,-13-2 4,4 2-7,-2 2 1,-1 2-11,-3 1 8,-2 3-5,0 4 13,-1-1-3,-5 3 2,5-2 11,-3 5 2,2 2-4,1-1 0,4-2-11,-2 4 0,5-4-24,0 0 8,3 2-6,1-4 3,1 3-4,2-2 2,4-4-7,-1 0 1,2-2-6,2 0 11,1-3-9,2-2 5,1 0-5,2-3-6,1-1 6,2-4-8,1 2 1,3-4 6,2-5-10,-3 2 8,4-3-16,3-4 0,-8 5 0,1-2 3,-1-2-9,0 3 7,0 0 5,-4 2 5,-2 1-7,-1 0 22,-3 3-10,-4 6 10,6-13 5,-6 13 0,3-9 3,-3 9-7,0 0 0,-2-12-2,2 12 2,0 0-2,0 0 1,-5-7-3,5 7-4,0 0-2,0 0-5,0 0 5,0 0 12,0 0-16,0 0 5,0 0 1,0 0-2,0 0 3,18 20 3,-10-12 2,-2 0-3,1 0 14,4 2-7,-1 1-2,-2 1-4,3 0 5,1 1-7,0-4 5,1 5 2,0-3-4,-3-2-2,5 3 1,0-5-5,-5-1 5,4-2-5,-1-2 10,4 0-7,-2-2 5,0-4-5,3 2 3,-1-4-2,-2-3-2,3-1 5,-3-4-2,8-3-4,-5-2 0,1-1 3,0-3-2,-1 0-1,1-4 3,-1 1-1,-5-5-3,3-1 0,-4 3 2,0-5-2,-1 2 1,0 1 0,-4 1-3,0 1 1,0 3 2,-4 5-3,-1 4-1,0 0 0,-2 5 3,-2 1 9,1 0 2,-2 3-6,2 1-2,1 7-1,-5-10-2,0 6 0,5 4-1,-6-3 0,6 3-2,0 0-2,-11-1 7,11 1-5,0 0-1,-12 8 3,8-3 1,0 0-13,-2 5 10,0 1-1,3-1 1,-4 5 0,2 3 3,0-1 0,1 0 8,3 9 3,-3-7-4,4 8 1,0 0 5,3 1-3,-1 1 0,3 0-6,0-3 3,3 0 1,1 0-7,-1-2 3,-1-6-2,7 4 7,-3-6-7,0 0 1,2-2-4,0 0 1,2-4-11,-1 1-3,3-2-5,-1-1-11,1-3-5,-2-1-13,-2-1-9,0-2-23,5-1-24,-5-1-21,0-2-14,-2-1-117,-1-1-272,1-4 120</inkml:trace>
  <inkml:trace contextRef="#ctx0" brushRef="#br0" timeOffset="287399.0615">12211 15370 57,'-6'3'140,"6"-3"-6,0 0-4,0 0-10,0 0-10,0 0-14,14 11-3,-14-11-9,13 2-12,-3-2 4,3-3-9,0 0-9,3-1-7,3-2-8,0-1 2,0 3-2,1-4-8,6 1 3,1-3-2,-2 3-7,1-4-8,-7 6-3,1-3-15,7-4-12,-1 3-17,-2 1-14,-6 1-23,1 1-13,-1-1-25,-1 1-15,-7 1-79,0-1-211,0-1 93</inkml:trace>
  <inkml:trace contextRef="#ctx0" brushRef="#br0" timeOffset="288413.6693">13238 15257 73,'0'0'135,"0"0"-13,0 0-6,0 0-22,0 0-6,0 0-2,0 0-2,0 0-3,0 0-6,0 0 1,-16 19-14,13-13 1,3 6-4,-1-1-9,-2 6 3,2 1-2,-2 1 14,-1 6-1,-1 2 0,0-1-6,0 4-3,-3-1-25,-1 2 3,1 0-8,1-2 0,-1 2-5,2-3-5,-2-1 6,2 0-4,-2-3-3,4-7-2,0 3 2,2-6-4,-1 1 1,2-4-1,2-1 0,-2-3-3,-2-2 2,3-5-2,-1 10 0,1-10 1,0 0-6,0 0-4,0 0-6,0 0 5,0 0 0,0 0 0,1-37 4,2 18-5,-2-5 0,2-5-3,-1-1-5,-3-1-1,4 0-5,-1-5 0,2 1-5,0-10-13,2 11 7,-3-2-4,3 2 15,2 2 1,3 2-5,-3 0 8,2 0 4,-1 2-2,4 3 3,-2 1 0,-3 7 10,2-1-2,-1 1 6,3 1-1,-1 3 5,-3 3 7,0 0-9,1 2 4,-3-1 2,0 3-14,4 1 8,-3 1-3,-7 4 8,10-4-3,-10 4 1,13 0-3,-13 0 3,0 0-2,18 8 8,-13-2-2,3 1 0,-1 2 0,-3 2 2,3-1 0,-1 7-6,2 0 10,-2 1-6,-1 2 3,4 4-1,-1-2-2,1 5-4,0-3 6,-2 3-5,-1-1 2,0 1-3,1-2-2,1 3 3,0 0-5,2-2 3,-6 0-2,5-2-4,-3 1 1,0-6 1,0 5 1,-1-5-4,0-2 2,1 1-2,-2-2-7,4-1-10,-2-3-9,-2-2-8,3-1-7,-2-1-1,0-1-15,-5-7 2,7 9-2,-3-4-7,-4-5 8,0 0-13,8 8-13,-8-8-11,0 0-14,0 0-4,0 0-93,0 0-218,0 0 97</inkml:trace>
  <inkml:trace contextRef="#ctx0" brushRef="#br0" timeOffset="288753.0219">13202 15477 112,'0'0'144,"0"0"-23,0 0-3,-10 7-7,10-7-5,0 0-5,0 0-7,0 0-8,0 0 1,0 0-13,30 11 1,-18-12-12,6-2-8,0 2-4,4-2-10,-1 0-2,6-4-8,1 3 1,-1-3-3,-7 4-2,7-2-4,1 1-17,-8 0-17,0 0-9,-2 2-27,-1-1-3,-4 2-21,-1-5-30,0 4-30,-12 2-69,0 0-216,17-3 96</inkml:trace>
  <inkml:trace contextRef="#ctx0" brushRef="#br0" timeOffset="289789.6772">14424 15695 47,'0'0'116,"0"0"-15,0 0-4,0 0-13,0 0-3,0 0-19,0 0-14,0 0 10,0 0-5,0 0-5,0 0-2,0 0 3,0 0-2,0 0-2,0 0-6,0 0-4,0 0-7,0 0 5,0 0 5,0 0-2,12 14 6,-12-14-6,9 3 9,-9-3-11,13 0 4,-3 0 2,1 0 0,0 0 3,3 0-14,-1 0-11,5-3 8,1 3-1,0-2 0,1 1-2,0 0-2,-2-2-1,3 2-5,0 0 0,2-4-1,0 4-6,-3 0-2,0-1 3,0 1 4,1-1-7,-8 0-1,0 2 1,1-3 3,-1 3 0,-1-3-5,-1 3-3,-5-2-10,-6 2-4,13 0-11,-13 0-9,10-1-8,-10 1-5,7-1 4,-7 1-23,0 0-12,0 0-18,0 0-22,0 0-92,0 0-227,0 0 100</inkml:trace>
  <inkml:trace contextRef="#ctx0" brushRef="#br0" timeOffset="290190.3984">14514 15987 105,'0'0'155,"0"0"-11,0 0-15,0 0-8,0 0-10,7-9-13,-7 9-10,9-2-6,-9 2 0,7-4-11,-7 4-2,17-2 2,-7 1-12,1 0-9,1-4-8,1 4 1,0-2-6,5 0-2,3 1-3,-2-1-3,2-1-3,-1 2-5,7-3 5,-7 2-7,3 0 1,6-1-6,-12-1 1,4 3-10,-2-1 8,-2 1-1,3 0-4,-7 1-2,1-1-8,-2 1-16,-1 1-12,-11 0-13,15-1-4,-15 1-14,14 0-8,-14 0-18,11 0-15,-6 1-11,-5-1-98,0 0-230,0 0 102</inkml:trace>
  <inkml:trace contextRef="#ctx0" brushRef="#br0" timeOffset="305070.4084">15975 15341 73,'0'0'86,"0"0"-6,0 0-2,0 0-7,0 0-6,0 0-11,0 0-4,0 0-20,0 0 15,0 0-2,0 0-8,0 0 2,0 0-10,0 0 6,0 0 0,-9 18 6,5-11-5,-3-1-8,0 2 5,2 2 0,-3 1-4,-1 3 9,-1 3-16,-1-4 13,0 3-3,0 1-3,0 1-9,-1-1 3,3 3-1,1-3-6,1 0 2,-1-1-8,0 1 4,1-1-5,1-2-7,4-2 2,-1 0-4,0-4-5,1 1-6,2-2-2,0-7 0,2 10-1,-2-10-1,6 7 9,-6-7 2,8 3 11,-8-3-13,9-3 4,-9 3-11,0 0 6,16-4 15,-16 4-10,9-3 2,-9 3 0,4-2-4,-4 2-1,0 0-3,9-6 9,-9 6-8,0 0-4,12 3 11,-12-3 3,9 4 7,-5-1-12,0 1 2,-4-4 1,14 9 1,-5-4-1,-3-1 2,2 3-6,1-2-1,1 0 1,2 0 19,-1 2-20,0-3-2,1 2 3,1-1 3,-3 0-3,3 0 6,-2-1-2,1 1 11,-2-2-14,-1 2 18,-1 0-16,0-1 7,-3 1-3,-1 0-4,2 1 5,-3-1-6,2 1 6,-3-1 0,-2-5-3,0 17 9,-4-8-8,1 2 5,-4 0 3,1-2 8,-3 1-1,-3 0-4,1 2-6,0 0 10,-3 0-7,-1-4 2,1 2 2,1 1-6,1-4-4,-1 3 5,0 0-2,-5-2-2,9 1 0,-5-4 1,5 0 0,-2 0-4,0-1-4,2 0-12,0 0-6,1-1-17,0-2-10,8-1-9,-13 4-16,7-4-13,6 0-71,-12 1-171,12-1 76</inkml:trace>
  <inkml:trace contextRef="#ctx0" brushRef="#br0" timeOffset="305841.8934">16045 15449 16,'18'-8'89,"2"-1"-23,7-3-4,-9 4-7,4 2 0,5-5 0,-8 5-8,0 0 2,0-1-5,-2 3 0,-3 2-2,-1 1 4,-1 0-10,-3 1-5,-1 0 12,-1 1-11,1 1-7,-2 0 7,-2 3-4,3 0 8,-3-1-9,1 0 2,-2 0-18,-3-4 8,6 7-5,-2-3 3,-4-4 1,5 6 3,-3 0-10,-2-6 3,5 9-2,-3-4 13,-2-5-5,5 12 5,-3-7-1,0 4 0,-2-1-1,0 1 3,-2 3 0,0 1 4,0 3-8,-3 1 3,0 0 5,1 0-7,1 2-1,-3 0 2,1-1-4,3 0 0,-3 0-6,3 0 2,0 0-1,4-2-3,0 0 3,-2-3-6,2-2 2,3 1-2,0 0-3,-1-3 2,1 1-3,1-2 3,-1-1-6,2 2 3,0-4 4,1 3-3,1-2-4,0-2 0,0 0 4,0 1-9,3-5 7,-1 0 1,0 0-3,1-2 3,-1-1-4,0 2 10,-2-4-14,4 0 9,-3-1 0,0 0 1,-1 0 0,1-4 1,-1 1-3,-3-1-1,3-4-2,-1 2 2,-2-3-2,0 3 1,-3 1 2,1-6-7,-2 1 7,4-2-4,-4 2 7,-3 0-3,-2-2 8,1 1-10,-2-1 4,0 1 0,1-1-4,-1 3 5,-1-4-3,-4 1 3,5 1-4,-1 1-1,-1 0 1,2 6-6,-5-5 0,4 6-10,0-2-5,-1 0-1,6 11-16,-7-17-4,2 11-14,5 6-3,-9-9-14,9 9-5,0 0-2,-13-9-13,13 9-8,-9 3-11,9-3-79,-16 6-200,7-1 89</inkml:trace>
  <inkml:trace contextRef="#ctx0" brushRef="#br0" timeOffset="307590.3807">17245 15369 17,'0'0'105,"0"0"-13,1-8-7,-1 8-7,0 0 3,0 0-8,0 0 2,1-11-11,-1 11-10,0 0-3,-1-10-3,1 10 10,0 0-15,-2-11-2,2 11-4,-4-7 0,4 7-7,-7-7-3,0 4-4,1-1 2,6 4-9,-12-3-1,-1 1 4,4 0-7,-4 2-2,1 2-1,-1-1-1,-1 3 3,1 0-1,-5 1-6,6 0 2,0 1-3,-4 0-1,5 2 4,1-1-6,-1-2 8,2 4-5,0-2 0,2 1-1,0 1-4,1 2 6,0-2-4,1 2 0,2-2 2,1 2-6,0 0 5,2 1-2,-2-1 5,4-1 4,0-1-8,0 2-3,2-2 2,0-1 0,2 3 3,1-3-3,2 2 0,-2-2 2,2 1-2,0 1 1,4 2 1,-2-1-2,-4-1 1,7 2 0,-5-3 0,2 3-4,-2-2-5,-1 0-2,-1 2 6,0-2-3,2 0 16,-4 0-10,-3-1 1,2 3 6,-2-2 0,0 2-6,-2-2 4,-1 1-1,-4 1 1,1-1-14,3 0 7,-5-1 8,1-1 2,-1-1 1,-1 1-6,2-3 0,-1 1 12,0-4-10,0 1-4,6-4-3,-11 4-3,5-3-9,6-1 7,0 0 6,-18-6 1,13 2 3,-1 0-10,3-1-9,3 5 2,-5-13-4,3 4 13,2 1-15,0 8 17,2-17-6,-2 9 1,2-1 4,2 0 5,-2 2 10,0 0-22,4-3 14,-1 2-1,1-1 0,2 0-6,0 1 7,-2-2 2,4 2 0,1 1 4,-2-2-6,0 1 10,4 1-1,-2 0-1,-1 0 6,7-2-5,-3 1 4,0 1-8,-1 2 6,1 1-1,-3 0-1,1 0-5,-2 4 0,-3 0 1,-7 0-1,16 3 12,-7-1-7,-4 3 11,3 2-1,-2 1 4,0 1-6,0 1 1,-1 1-5,-3 2 4,2 1-1,-2-1-3,2 4-7,-2-1 0,-2-1 4,0-1 1,4 1-1,-4-3-1,0 0-7,3 2 4,-1-5-3,-1 2 0,2 1-2,1-5-8,-4 1 7,3-3-10,-3-5-12,3 9 7,-3-9-4,3 8 5,-3-8-3,0 0 8,0 0 3,0 0-1,0 0-4,0 0 3,16-14-1,-12 6 2,-2-1-3,2-2 8,-1 2-4,1-4-5,-2 2 10,1 0-9,-2-2 4,1 2 11,0 0 4,0 1 1,0 0-1,0 2 0,0 2-3,-1-1 0,-1 7-1,2-10-1,-2 10 2,4-9-3,-4 9-2,8-8 3,-6 5 0,-2 3 1,0 0 0,11-4-7,-11 4 2,9 2 0,-9-2-2,11 2-2,-11-2 9,9 3-1,-1-1 4,-5 1-8,5 1-3,-2 0 6,1 0-7,-1 0 3,0 0-3,2 2 2,-2-2-3,-1 1 1,0 1-9,-1-1 5,1 0-6,-3-1-4,3 0 3,-5-4-6,6 8-1,-3-5 0,-3-3-2,6 6 1,-6-6 6,0 0 7,6 4-6,-6-4 6,0 0-2,0 0 4,0 0-5,10-8 7,-10 8-1,5-8 1,-1 3-6,-4 5 7,4-11 0,0 5-2,2-1 14,-2 0-4,4 0-1,-3 0-1,1-3 0,2 3 4,-1 0-5,-1 0 8,3-1 3,-1 1 4,0 2-10,0-2 6,1 2-6,-3 2 16,-2-1-25,5 1 10,-3-1 4,1 1-4,-7 3 3,12-3-11,-12 3 4,11 0 4,-11 0-1,6 7 3,2-4 0,-8-3-2,6 10 3,-3-3 4,0 2-1,0-1-4,-1 1 1,0 2-11,-1-2 13,2 2-10,-3 0 7,0 1 1,0 1-4,1-1-2,-1 0-5,0 0-5,-1-1-11,-1 0-6,4 0-1,-1-1-16,-1-2-11,0 2-13,1-2-10,2 0-13,-3-8-19,0 12-55,0-12-175,-5 9 77</inkml:trace>
  <inkml:trace contextRef="#ctx0" brushRef="#br0" timeOffset="308737.8031">18257 15533 21,'0'0'110,"0"0"-15,-3-11-13,3 11-13,0 0 2,0 0-6,0 0-16,0 0 4,0 0-5,0 0-22,8-4 6,-8 4 6,6-5-9,-6 5 0,11-5 14,-5 2-20,2 0-9,0-2 5,0 3-11,1-1 11,3-1 10,-3 3-5,3 1-13,-4 0-2,-8 0-3,17 0 3,-8 0-7,-4 3 8,-5-3-3,11 6 1,-8-2-4,2 1 6,-1 3 4,-1 0-5,-3 1 0,2 2 0,-2-1 0,0 1 0,-2 0 3,1-1-7,1 1 1,-2-1-3,-1-1 3,-1 1-3,2-1 4,1-1 5,-2-2-9,3-6-2,-3 10 0,3-10 15,-2 10-10,2-10 0,-3 4-9,3-4 5,0 0 6,0 0-11,0 0 0,-6 3 1,6-3-10,0 0 6,0 0 0,0 0-5,0 0 10,0 0 0,0 0-3,0 0 0,0 0-3,0 0-2,0 0 7,8-21-4,-8 21-5,9 0 7,-9 0 16,12 2-21,-3 0 1,2 1 0,-1 0 10,0 1-1,0-2 1,2 2 1,-2 0 0,-1 0 5,2 3-15,-2-3 6,-1 0-1,3 4 3,-3-3 6,0 2-1,-2 1-2,-2-2 22,1 1-20,-2 1 12,0-3-11,-1 4 2,-2 0 1,0-1 10,-3 1-16,-3 3 10,-2-2 0,-1 0 8,0 2-5,-3 0 3,-1 0-7,-3-2 12,4 1-7,0-5-8,-2 3-2,-1-1 2,1-1 0,-1 1-3,2-6 2,0 3-1,-2-3-3,3 3 2,0-5-2,0 0-1,7 0 0,5 0 2,-18 0 1,18 0-8,-13-2-7,6-1-7,7 3-21,-10-3-9,10 3-17,-5-6-2,5 6-5,0 0-12,0 0-1,-1-7-11,1 7-63,0 0-169,0 0 75</inkml:trace>
  <inkml:trace contextRef="#ctx0" brushRef="#br0" timeOffset="309297.5627">18837 15599 35,'0'0'95,"0"0"-3,0 0-13,0 0 6,0 0-18,0 0-11,0 0-11,0 0 9,0 0 4,-9 30-20,9-30 11,-6 16-11,2-6 0,0 1 5,-1 0-20,2 3 9,-2-2-4,1 3 2,1 1 2,0-4-5,0 0-12,3 0 3,-1 2 3,4-3 3,1 0-6,-2 2-11,2-2 3,2-2 1,-1 2 1,2-5 12,2 0-14,1 2-2,-1-1-4,0-3-2,4 0 9,-3-1 6,0 0-14,3-3 5,-3 3 6,0-3 3,3 0 2,-4-3-2,-9 3-4,15-3 9,-8 0-3,-2-1 9,1 0-10,-2 0-1,0-1 5,1-1-9,-2-1 5,-1-3-2,1 3-2,-2-3-3,-2 0-6,1-3 3,-3 2 2,2-1 0,-5-4-6,2 0 2,-1-1-15,-1 2 0,0-1-2,2 1 3,-2 4 2,-2-3-19,2 3 22,-1 0-4,1 3-6,-2-1-3,2 3-7,6 6 0,-12-6-13,12 6-1,-15-3-13,5 3 6,10 0-22,-22 5-5,12 0-5,-3 0-12,4 1-1,-2-1-58,-2 1-159,1-1 72</inkml:trace>
  <inkml:trace contextRef="#ctx0" brushRef="#br0" timeOffset="309848.2183">19021 15051 81,'0'0'105,"0"0"-29,-18 12-2,16-5-3,-2 0-11,1 0 5,-1 2-9,-2 0 3,3 4-7,0-3 6,0 3-12,0-1-8,2 0 5,0 1-9,0 3 2,2-6 3,0 5-2,0-5-12,3 1 3,0-3-1,1 5-6,2-4 0,-1-1-2,0 0-8,2-1 6,2 1 2,0-3-10,0-1 8,1-3-5,0-1 8,1-1-4,1-3 1,-2 0-2,2-1 6,-1-1-7,3-3 2,-6 2 4,1 0-2,-1-2-10,0-2 15,-3 4 6,1-4-16,-3 0 10,-1 0-5,-1 1 5,0-1-2,-4 2-3,0-3 0,0 3-6,-2-4 2,-1 5 0,-3-2-1,-1 2-2,0 0-4,-1 1-3,0 0 6,-3 1 4,3-1-16,-2 4 9,1-1-18,1 2-6,-2 0-10,2 1-8,1-1-3,-2 2-18,11 0-12,-17 3 8,9-2-7,2 1-1,-2 1-17,3 0 4,5-3-9,-8 8-10,3-6-52,5-2-163,-6 6 72</inkml:trace>
  <inkml:trace contextRef="#ctx0" brushRef="#br0" timeOffset="310560.4671">19841 15582 107,'2'-8'133,"-2"8"-7,0 0-4,0 0-11,0 0-7,0 0-5,0 0-17,0 0-10,0 0-2,0 0-7,0 0-4,0 0-18,0 0 6,0 0-5,0 0 7,-18 16-9,10-8-6,0 2 7,-4 4-7,1 1 2,-5 4-9,0 2-1,0 0-2,-3-1 0,6-5-2,-1 0-10,-1 0 4,3 1-1,-1-1-3,3 0 1,0 0 2,0-1-3,1-1-4,1-2-10,0 0-12,1-3-12,2 2-15,-1-5-23,3 2-14,0-2-16,3-5-13,-6 7-5,6-7-88,-7 5-217,7-5 95</inkml:trace>
  <inkml:trace contextRef="#ctx0" brushRef="#br0" timeOffset="310956.5326">19553 15612 61,'0'0'102,"0"0"-3,0 0-7,0 0-3,0 0-4,0 0 3,-2 20-6,2-20-6,5 10 0,-1-5-9,3 3 1,-1 0-6,2 1 4,1 2-8,-1-1 1,1-2-13,3 6 1,3-2-3,-2-1-8,2 2 2,0-1-4,1 0 1,-2 0-12,3-2-2,-2 1-7,-1 1 5,0-1-7,1-2-4,-2 1 12,3-1-9,-7-1 4,0 0-2,1-1-6,-1 1-8,-2-2-16,0 2-17,0-1-4,0-1-11,-3 0-18,0-1-18,-2 0-11,2 0-29,-4-5-69,0 0-210,6 14 93</inkml:trace>
  <inkml:trace contextRef="#ctx0" brushRef="#br0" timeOffset="311848.0809">20376 15557 98,'-2'-9'134,"2"9"-12,0 0-7,0 0-18,0 0-5,0 0-8,0 0-13,0 0-9,0 0 2,0 0 11,0 0-8,0 0-11,-13 19-2,10-11-10,-5 1 0,3 1-5,-2 0 5,1 6-7,-2-3-6,1 1-4,2 1-3,-1-4-1,1 2 1,1-4-6,-2 5 2,4-4-2,-2 0 0,1 1-7,2-5 3,0 4-4,1-10-2,-2 12-5,2-5-6,0-7 3,0 0-2,3 9 4,-3-9-1,5 6-6,-5-6 4,13 2-2,-13-2 0,13 0 1,-7 0 3,-6 0 1,15-1-7,-15 1-1,14 0 6,-6 1-2,-8-1 1,13 2-1,-5-1-3,-3 3 0,2-2 2,0 1 1,-1-1 0,1 3 0,0-3-1,1 4 0,-2-3 5,2 2-18,-2-1 1,3 3 7,-2-2-1,0 2 0,1-2 1,-2-1 2,2 4 4,-3-2 2,2 0 5,-4 0-15,2 0 6,-1-1 4,0 0 9,-1 2-4,-3-7-1,2 12 5,-1-5 0,1-1 5,-2-6 4,-2 12-10,2-12 4,-3 11-4,0-4 6,-1-1-5,-2 1 2,-2 1-2,2-2 0,-2-1 3,2 0-1,-2-2-3,3 1-5,-1 0 0,-2-3 1,3 4 2,5-5-5,-14 2 3,6-1-12,8-1-22,-15-2 4,15 2-16,-13-3-4,4 0-15,1 1-13,1-1-8,0-1-19,0 2-13,-1-4-75,0 2-204,-1 0 91</inkml:trace>
  <inkml:trace contextRef="#ctx0" brushRef="#br0" timeOffset="312559.4947">20478 15533 86,'6'-3'91,"-1"0"-10,2-1-3,3 0-13,-1 1 1,1-1-5,0 0-1,3 0 0,-1 0-5,1-1-7,0 1 15,4 0-9,-3 1-7,3 1 6,-5-1-12,1-1-11,0 4-7,-1-2 5,-1 1-14,-1-1 9,1 2-3,-11 0-7,15 2 12,-9-1-10,-1 1 3,-5-2 1,12 5 12,-7-1-12,0 0-3,-2 2 6,2 0-13,-3-1 13,1 3-8,0-2-2,0 3-7,-2 0 7,1-1-2,0 3-1,-1 0 2,2-1-5,0 1 2,-1 2 0,1 1 11,-3-2-13,1-1 1,-1 2 0,1-1 3,1-1 5,-2 2-12,1 0 2,-1-2-4,1 1 6,1-1 1,0 0-4,-1 0-1,2 0 5,-2 0-6,3-2-4,0 3 13,-2-2-11,3-1 1,-1-4 3,4 3-2,-3-1 4,1 0-2,0-2-6,-1-2 9,3 3-6,0-3 3,-1 2 3,-1-2-4,3-1-1,-1-1 5,2-2-5,1-1-1,0 2 1,-1-3-2,0-2 0,1 2 5,1-1-6,-1-3 11,1-1-6,-3 1 6,2-2 1,-2 1-6,3-3-1,-3 1 4,1-5 3,-1 2-2,2-1 5,-4-2-3,-1-1-9,1-1 5,-1 2-2,-3-2 2,-3 0 0,0-2-5,-2 2-2,-1 0 2,-1 1 0,-4 2 1,2-2 2,-2 2-9,-1 1 0,0 2-4,0 2 0,0 0 6,0 1-4,0 2 1,0 0-4,-3 3-10,1-2-10,0 3-11,-3 0-15,1 3-11,-5 1-12,0 2-8,2 2-11,-2 3-15,0-2-77,-8 4-204,7-1 90</inkml:trace>
  <inkml:trace contextRef="#ctx0" brushRef="#br0" timeOffset="315199.7945">21862 15802 98,'-5'-5'98,"5"5"4,0 0-9,-4-7-11,4 7 5,0 0-2,-4-6-8,4 6 17,0 0-29,0 0 11,0 0-8,0 0-4,0 0-5,-3-7-5,3 7-6,0 0-9,0 0 3,0 0-8,0 0-3,0 0-2,0 0 1,0 0-17,0 0 5,0 0 0,0 0-2,0 0 3,0 0-1,0 0-4,0 0-3,22 2 8,-22-2-20,18 1 6,-7-2 3,2 1 2,0 0 0,5-1-1,1 0-7,0 1 9,2-2-8,-2 2 3,1-2-1,1 1 1,-3-1-3,1 2-3,2 0 5,-4 0-5,1 0 1,-1-2 6,-2 2 2,0 0-12,-1 0-4,-2 2 9,-1-2 0,-1 2-1,-2-4-1,-8 2 6,13 2-10,-7-1 6,-6-1-3,0 0-3,13 0 7,-13 0 0,7 0 3,-7 0-4,0 0-3,0 0 5,0 0-2,0 0-2,7 2-1,-7-2 4,0 0-4,0 0 2,0 0-1,0 0 2,-31 3-2,20-1-3,-1 0 1,-3-4-4,1 2-6,0 2 13,-5-1-4,0 0-2,-1 2-6,1-2-1,2 2 0,-1 0-7,-2-2 3,2 1 2,-2-2-2,1 3 8,2-2-3,-2 2 6,6-3-7,-2 0 6,3 0-2,0 0 5,2 0-6,1 1 4,9-1 5,-14 1 0,14-1 17,-11 0-18,11 0 5,0 0-3,-10 0 7,10 0 1,0 0-5,0 0-4,0 0-2,0 0 4,0 0-5,0 0 3,0 0-1,0 0 0,35 5 2,-25-7 6,1 2-8,3 2 1,-1-2 1,6-3-4,0 1 5,2 1-4,-1 0 3,10-2 4,-9 2-10,6 0 3,-5-1 1,6-1-1,-5 3 5,4 0-5,-6-2 4,-1 4 2,0-4-1,-3 4-6,-3-2 3,-1 0-4,-2 1 5,1 0-4,-1-1 0,-1 0 1,-3 1-4,1 1 5,-8-2 0,12 1 6,-12-1-8,8 1 4,-8-1-2,0 0 1,0 0 1,9 1 3,-9-1 3,0 0-2,0 0-2,0 0 8,0 0-1,0 0-9,0 0-1,0 0-10,0 0-9,0 0-7,0 0-14,0 0-5,0 0-20,0 0-3,0 0-16,0 0-19,0 0-86,0 0-204,0 0 91</inkml:trace>
  <inkml:trace contextRef="#ctx0" brushRef="#br0" timeOffset="316220.4703">23435 15462 6,'0'0'129,"0"0"-8,0 0-14,0 0-7,0 0-3,-11-4-5,11 4-6,0 0 1,0 0-4,0 0-9,-16 8-12,16-8-4,-7 7 2,5-2-8,-5 1 1,1 4-8,0-2-4,-1 3 0,-2 2-5,-2 0 1,2 3-7,-3-2-1,2 3-2,0-2-3,1 0-1,-1 1-2,1-1-21,0 0 5,4-5 0,-3 1 0,4-1-4,0-1 0,1 0 3,1-1-3,0-2 0,2-6 1,-2 12-9,2-12 2,2 9-8,-2-9 1,2 8 2,-2-8 1,5 4 4,-5-4-5,11 4 3,-5-4-2,-6 0 9,14 0 0,-6 0-7,-8 0 14,16-1-12,-8 1-2,1 0 5,-9 0-12,17 0 14,-11-3-5,2 3 4,-8 0-5,15 0 7,-6 0 2,0 0-13,-1 3 13,-1-3-2,2 1-5,3 0 1,-2 2 0,-1 1 1,2-4-3,0 5 9,-1-3-1,-1 3 0,0 0-1,1-1-1,0 1-2,-1 0 8,-2 0-2,0 2-5,3-1 2,-5 2-4,1-2 8,-1 2-4,-3-1-2,2-2 2,-4 1-4,0-6 6,-4 16-2,0-8-2,-2 0-4,-3 2 9,-5 1 0,0-1-4,-1-2 3,-2 2-3,-2-1 6,0-2-8,1 3-4,-1-3 3,1 0 6,-1-1 0,1 1-19,1-2-4,3-1-9,1 0-19,0 1-16,-1-4-13,4-1-17,-1 3-17,-1-3-75,2 0-199,10 0 88</inkml:trace>
  <inkml:trace contextRef="#ctx0" brushRef="#br0" timeOffset="316849.8523">23451 15496 82,'0'0'83,"0"0"-5,0 0 5,0 0-6,22 4 6,-22-4-12,15 2-8,-15-2 9,21 0-13,-6 0-14,1-1-2,1 1 0,1 0-2,1-1-10,2 1 2,-2 0-5,-1 0 0,1 0-7,-2 1 1,2 3 5,-6 0-6,-2 0 2,2 1-18,-3-1 21,-1 2-22,0 3 14,-5-5-6,1 5 5,0-1-8,-3 2 9,1-1-1,-3 4 1,-1-2-4,-1 1 8,1 0-6,-4 4 8,1-3-6,-1-1 3,-1 2-1,1 1 7,0-3-15,-2 3-2,2-4 6,3 2-7,-1-1 4,-1 3-2,3-4 0,2 1 1,-1 0-4,3-1 7,-2 0 1,3-2-13,0 2-7,-2-4 8,5 1 4,-1 0-11,2-2 9,-1 1 0,3-3 3,1 0-3,-2-2-6,1 1 4,-1-2 0,1-1-1,4 0 5,-4-1-4,2-2-2,-1-2-9,1 1 8,-1-1 7,0 0-2,-1-2 5,0-1-6,-1-1 8,-1 0 3,-2-2-5,3-1-5,-3-3 0,0 0 2,-4-1 1,-1-1-1,-1 0-3,-2 1-9,-3-1 7,1-2 0,-5 2 2,3-1 2,-1 1-3,-3 3 0,-1-1-3,5 5-2,-1-1 2,-1 1-8,-1 0-13,1 1-4,1 3-9,-1-1-10,8 7-9,-15-5-20,15 5-14,-12-2-12,1 1-2,11 1-19,-17 6-70,6-4-204,-1 3 90</inkml:trace>
  <inkml:trace contextRef="#ctx0" brushRef="#br0" timeOffset="318350.5223">24540 15519 71,'0'0'91,"-6"-8"-3,6 8-7,0 0-8,0 0-10,0 0 4,-13 1-7,13-1-8,0 0 10,0 0-7,0 0-7,-12 6 3,12-6-3,-5 5-4,1-1-6,4-4 3,-7 10 1,3-2 6,-1 3 5,-5 2-7,2 0 1,-1 3 2,0 1-8,1 2-7,-2 3 3,2 2-7,-3-1-1,3 1-4,3-7-5,0 2 2,0 0-2,1 1-1,0-1-1,3-3-5,0 0-1,1-4 0,1-2 2,2 2-5,0-3 8,1 1-8,1-3-1,0-2-1,2 0 1,-1 0-2,2-3-1,2 1 2,2-2-5,-1-2 1,1 0-5,0-2-4,1-1-5,0-1-4,0 1-1,3-4 2,1 0 1,-2 2 2,2-3 0,-3 1 0,0-1 3,-4 2 2,-1-2-5,1 2 4,-3 0 2,-2 0-1,-1 0 5,0 2 0,-2-1-1,-2 6 10,8-9 5,-8 9 3,3-7-3,-3 7-4,3-6 0,-3 6-3,0 0 1,0 0-3,0 0 12,0 0-15,0 0 2,0 0-2,0 0 3,0 0-3,0 0-1,0 0 1,5 18 4,-3-11-7,-1 1 2,1 1 5,0 1-5,-2-2-1,1 3 1,-1 1-1,4 0 1,-4-2-2,2 2 1,2-2 4,-1 2-4,-2-4-1,4 4 3,-1-3 1,-2 0 3,1-4-1,1 2-3,0-4 3,2 2-3,-2-2-2,1 1 2,-5-4 2,10 0 0,-10 0-3,14-1-1,-14 1-3,13-6 2,-6 1-1,0 0 0,-1-2-4,1-1 6,-3-1-8,-2 0 3,0-2 2,-2 0-2,-2-1-1,0 0 2,-2-4 0,0 6 4,-4-1 2,0 1-4,1 2 0,-3-2-1,-3-1 0,4 4 1,-5-3 1,3 5 0,2-2-3,0 0 0,-3 2 5,5 0 14,0 1-1,1 1 4,6 3-4,-10-8-1,10 8-4,-6-4-3,6 4-1,-3-4-1,3 4-1,0 0 11,0 0-13,0 0 5,0 0-2,0 0 1,28-4-6,-15 4 3,4-1-5,4-2-2,-3 1-6,5-1 0,3 2-8,3-5 1,-1 4-1,0-1-3,0-2 0,0 1-4,-1 1-4,0-2-4,-6 0-1,0 0 3,-2 3 3,3-5 3,-4 2 6,-6 0 0,5 0 6,-5 0-4,-2 0 3,0-1 7,-1 2 3,-4 1 12,2 2 8,-7 1 7,8-5 3,-8 5-4,0 0-3,0 0-4,0 0 0,0 0-2,0 0 0,0 0-3,-21-4 2,21 4-6,-17 2-4,8 2 7,0-3 0,-1 1-2,1 2 0,3-1 2,-1 2-5,0-2-1,0 0-4,1 2 6,2 1-2,-1 0 2,1 5-4,0-3 2,0 1-5,4 1 9,-1-1-4,1 0-1,1 0-14,2 2 9,3 1-1,-1-5-12,0 3 8,1 0 11,0-2-11,3 1 1,0 0 6,-1-1 3,1-1-8,-1 0 7,1 0-3,-1 2 4,1-2-3,0-1-4,-1 0 4,-2 1 4,0-1-5,-1 0 0,-1-1 5,0 4-10,-1-4 10,-1 0 6,-2-5-7,3 10-4,-2-5 8,-1-5 0,0 9-4,0-9 0,-5 12-2,0-7 2,-2 0 3,0 2 2,-3-1-4,-1 3 10,-3-1-19,-1 1-9,0-1-11,-2-2-13,-1 1 4,1 1-27,-2-2 0,-1 2-20,2-3-13,-1 2-65,-3-2-175,6 0 77</inkml:trace>
  <inkml:trace contextRef="#ctx0" brushRef="#br0" timeOffset="319421.531">25406 15750 102,'0'0'108,"0"0"-6,0 0-19,0 0 0,0 0-7,2-6-6,-2 6-7,0 0-5,7-3-3,-7 3 5,14-5-8,-6 2-2,2 1 5,2 0-15,-1-2 3,1 2-3,2 2-1,-1-3-5,1 1 0,2-1-6,-2 0-6,3 3 1,-2-1 2,-2 1-9,-2 0 1,1 1-2,-2-1-3,0 3-1,-3 2 9,-2 0-11,-1-1 7,1 4-3,-4-1 0,1 2 1,-4 0-1,-3 2 1,1 0-2,-6 1-5,-1 1 3,-1-1-3,2-3 2,-4 1-3,0 2 5,-2-3-8,5-2 5,-2 2-1,3-4 3,1 1-5,1-3-4,2 1-1,-2-1 3,8-3-3,-6 5-3,1-2-4,5-3-6,0 0-3,-9 2-13,9-2 0,0 0-8,0 0 6,0 0 0,0 0 7,0 0 6,0 0 8,0 0-4,0 0-2,28-2 1,-28 2 0,15-2 5,-6 2-4,-1 2 14,1-2-6,-9 0-6,14 0 0,-6-2 8,-8 2-4,15 4 8,-9-4-9,1 3 1,1-2 5,0 2 0,0-1 3,1 1 5,2 2-2,0-1 6,-2 1-9,3-2 3,-2 4-3,1-1 3,-1-2-8,-1 5 8,-1-4-6,0 1 8,0 3 1,-3-2 7,2 1-1,-2 0-1,-2-3 0,-1 2-1,-2 2 0,0-9 0,-4 17-1,-2-10 5,-1 0-2,0 3-3,-1-3-1,-4 1-1,2-3 2,-4 2-2,0 2-2,-4-2 1,5-2-2,-3-2 0,-1 0 2,3-1-5,-1 3 4,1-5-8,1 1 0,-5 0-6,4-3-9,4 2-12,-2-3-15,1 0-18,0 1-8,1-1-3,0 1-20,10 2-78,-15-5-187,6 0 83</inkml:trace>
  <inkml:trace contextRef="#ctx0" brushRef="#br0" timeOffset="320030.0928">25984 15777 39,'-14'7'81,"14"-7"-2,-10 10-6,6-5 2,0 0-9,-1 0 6,0 2-10,-4 0-3,2 3-9,2-2 0,1 1 2,-1 2-5,-1 0-5,1-1-5,2 2-4,1 0-2,-1-1 2,1 1 1,0 1-11,2 2 0,-1-2-2,1 0-5,0-2 6,3 5-11,-2-7-1,3 1 5,-2 1-3,2-1-1,1 1 4,2-2-10,-2-2 13,1 0-5,2-1 1,1 0-5,-3-2-1,2-2 10,2 0-9,0-1-5,0-1 0,2 0-2,-1-1 0,1-2 9,-1-1-10,-2-1-7,0 0 0,3 0 18,-2-2-6,-1 0-3,-1 0 2,1-1-9,-4 0 10,1 0-5,-3 2-3,3-3 8,0-2-4,-3 0-6,-2 0 2,1 0 3,-2 1-2,0 1 2,-3-3-8,-1 2 11,-1 0 5,1-1-10,-2 3-3,1-2-5,-2 3 4,0 2-7,0 0-2,2 1-19,-3-1-9,1-2-3,-1 4-13,3 0-5,5 3-8,-12-3-17,6 0-61,6 3-161,-15-3 72</inkml:trace>
  <inkml:trace contextRef="#ctx0" brushRef="#br0" timeOffset="320665.8126">26114 15346 101,'-9'0'93,"9"0"-9,0 0-12,-7 8 0,3-5-3,4-3-14,-9 9 2,6-5-2,3-4-12,-6 10 2,3-2 0,1-1-3,0 2 2,1-2-8,1 2 1,-1 0-3,0 3-6,1-3-1,0 2-4,1 1-1,1-2 3,0 1-3,0-1-1,1-1-10,2 0 2,-1 2 11,1-4-8,3 3-3,-1-4-4,1 3 2,1-4 4,0 2-8,1-2 8,0-3-2,2 2-1,-1-1 1,2 0-6,-1-2-1,-1 0 1,2-2 1,-2 1 8,2-1-15,-1-2 22,1-2-17,-1 1-3,-2-1 7,2 0-4,-2-2 2,-1-2 3,-1 3 4,-1-6-1,-2 2-6,1 0-6,-4-3 6,2 3-3,-4-1-1,1-3-7,-2 2 17,0-1-10,-3-3-3,0 5-9,0 0 3,-2 4-1,-2-3-3,1 3 1,-2-1-3,-3 2 0,4 0-3,-2 4-6,0-2-9,0 1-5,-1 0-4,2 3-5,9 0-5,-19 0-4,12 0-6,-3 4-5,3 0-5,-1-2-11,2 0-72,-4 4-163,3-3 71</inkml:trace>
  <inkml:trace contextRef="#ctx0" brushRef="#br0" timeOffset="323563.3992">27127 15620 73,'0'0'126,"0"0"1,7-4-12,-7 4-5,0 0-6,0 0-8,0 0-10,0 0-6,0 0-14,0 0-3,0 0-7,0 0-8,0 0 1,0 0-2,-22 18-8,13-11 1,0 2-5,-3 3-2,-3-1-5,-6 5 2,2 1-6,2-4-1,-5 8-2,-2-3-21,3-1 4,-2 3 7,1 1 0,-1-4-8,-1 0 3,0 2-2,3-1 3,0 1-8,2-2 2,4-3 4,2-1-10,-1 0-6,5-4-5,0 2-25,-1-4 2,3 1-9,2-4-8,0 2-14,1 1-13,4-7-5,-5 5-7,5-5-75,0 0-184,0 0 81</inkml:trace>
  <inkml:trace contextRef="#ctx0" brushRef="#br0" timeOffset="323999.7914">26825 15678 82,'0'0'89,"0"0"0,0 0-6,0 0-13,0 0 1,0 0 0,0 0 0,0 0 8,0 0-5,-7 17-1,7-17-7,5 10 1,-2-3 8,1-1-10,0 0 7,1 2-10,1 1 5,2 3-11,-2-3-1,1 2-6,0 3-4,2 0 0,1-2-6,-1 5-3,3-2-2,-2 1-10,2-2 4,0 2 0,1-1-5,0-1 2,0 0-7,1 2-1,-1-3-1,-2 1 0,3-1-2,-2-1-2,-2 1-1,3-1-6,-2 1-7,-3-4-17,1 0 1,-2-1-7,0-1-29,-1 0-13,2 0-9,-3-2-10,-1-1-12,0 0-5,-4-4-24,5 6-82,-5-6-224,0 0 100</inkml:trace>
  <inkml:trace contextRef="#ctx0" brushRef="#br0" timeOffset="324930.282">27980 15366 45,'0'0'100,"0"0"-10,0 0-7,0 0-8,0 0-4,0 0 1,0 0-17,0 0-5,0 0 1,0 0-7,0 0 3,0 0 0,-21 11-3,21-11 3,-1 11 6,0-4-5,-2 4 7,1 1 2,0 2-9,-3 0 0,2 3-3,-2 0 0,2 3 15,-2 4-9,0 3-8,-2-1-1,1 0-5,0 1-5,-2-3-3,3-5-2,-3 8-3,0-4 0,3 0-5,1-3-2,2-3-17,-3 0 1,0 1 1,2-6-6,1-1 6,0 1-2,1 0 3,0 0 2,-2-3-14,1-1-16,0-1 3,2 3-11,-2-4-6,2-6-13,0 12-15,0-12-19,-3 8-5,3-8-8,-2 5-10,2-5-75,-6 8-199,6-8 88</inkml:trace>
  <inkml:trace contextRef="#ctx0" brushRef="#br0" timeOffset="326083.4819">28334 15550 11,'0'0'91,"0"0"-14,0 0-2,0 0 4,0 0-6,0 0-9,0 0-2,0 0 2,0 0-9,0 0 3,-9 20 2,5-15-4,-1-1 5,-2 3-6,0 1-10,-1-3-2,0 3-2,1 0 18,-3 2-12,3-1 3,-3 6-3,1-6-5,1 7 2,-1-2-9,3-2 4,-1 3-11,1-3-3,1 2 1,1-1 5,0-1-8,4 0-7,-1 0 0,1 0 1,0-1-5,0-2 3,3 2-1,-1-5-8,4 5 2,-3-8-3,3 2-4,1 2 10,-1-4-8,2 1 20,0-2-21,2-1 5,0 1-2,2-2-6,0 0 6,0 0 1,1-2-2,0 1-2,-2-1-1,3-1 8,-4-1-5,3 0-1,-3-1 2,1-1 0,0-3-5,-2 2-2,1-1 7,-1 0-5,-1-2-9,1-2-3,-1-2-3,-2 2 1,-1-2-6,-1-1 6,-2-1-4,-2 3 2,-1-4 2,-1 2-4,-2-2-9,-2 3 2,0-2 7,-1 0-5,-1 2-4,0-2 5,-1 1-1,0 1-1,3 4 3,-3-5 7,1 3-2,2 3 8,0-1-1,0 3 3,0-4-7,1 4 7,1 2-3,2-1 5,2 6 3,-3-9-6,3 9 6,-1-12-3,1 12-2,4-8 7,-4 8 0,9-8 14,-2 4-22,2 1 1,1-2 1,2 0-4,1 0 10,-2 3 2,8-1-2,-1 1-2,-2 2-2,3-2 2,0 4-4,-1-4 6,1 4 3,0-2-3,1 0-2,1 2-3,-4-2 4,3 2-3,-3 0 10,2 0 6,0 2-16,-1-1 3,0-3-6,-5 2-2,2 1 8,2 0-1,-4-1-4,-1 2 4,-1-1-9,-3-2 14,-8-1 15,14 5-6,-6-2-5,-4 1-4,0 0-18,-1 1 20,-3-5-1,6 7 12,-4-3 3,-2-4-5,2 8 0,-2-8-1,0 11-3,0-11 1,-2 13-3,1-6-2,-2 1 5,2 1 5,0 0-3,-2 0 12,-1 2-15,3-2-1,-3 4 7,4-2 0,-5 1-1,5 1-5,-1-1 1,-2 5 3,2-4-6,0-1-4,-1-1-4,2 2 10,0 2-4,2-1 5,-1-2-9,2-1 4,-1 0-2,2 1 4,-3-3-7,4 3-2,-2-3 5,2 0-8,0 0 8,-1-5-3,1 2 6,3-3-1,-2 1 2,-1 0-1,3-1-2,1-3 2,-9 0 1,18 0 3,-8 0-4,0-2 3,3-1 1,1-1-10,-2 0 10,0 0 6,4-4-7,0 0-1,-2-2 1,3-1-2,-3 0-2,2-1 1,-1 0-1,0-3 6,-2 1-9,-2-1 3,3-1 0,3-5-6,-3-2 6,-6 5 0,1 3-5,1-10 6,-4 11 1,1 0 4,-4-2-1,4 1 2,-3 0-2,-3-1 9,1 4-5,-2 2-4,0 1 0,-1-3 3,0 0 0,-2 1-2,-3 3-7,1-1 0,-2 1-1,1 1-1,-3 0-4,-2 0-4,-1 3-5,-4-3-6,0 4-12,-4 0-9,-1 1-19,1 2-2,-8 1-14,0-1-19,1 1-1,-5 5-20,5 0-17,-5 2-113,-5-3-259,8 2 115</inkml:trace>
  <inkml:trace contextRef="#ctx0" brushRef="#br0" timeOffset="328330.3495">15092 17106 24,'0'0'86,"0"0"-8,0 0-1,0 0 14,0 0-25,-5-5 2,5 5-3,0 0 19,0 0-24,0 0 11,0 0-12,-8-3 8,8 3-4,0 0-4,0 0-6,0 0 1,0 0-5,-8-2-7,8 2-4,0 0 7,0 0-16,0 0-3,0 0 2,0 0-8,0 0 8,0 0-17,0 0 4,0 0-4,0 0 3,0 0 1,0 0-4,0 0 5,0 0-4,0 0 7,25-2 1,-18-1-11,2 3 4,4-2 1,1-1 2,-1 2-4,4-2-3,0 0 3,1 1-4,-5-1-3,6 1 6,1 1-6,0-2 4,-2 0-2,0 3 0,-2-4-4,2 3 6,0-3-4,0 1-3,-5 3 5,-1-1-7,1-2-8,-4 2-11,1 1-2,-10 0-7,13 0-6,-13 0 1,12 2 0,-12-2-10,10 3 0,-10-3-5,4 5-11,-4-5-11,0 7-3,0-7-30,0 0-6,-2 9-61,2-9-182,-8 12 81</inkml:trace>
  <inkml:trace contextRef="#ctx0" brushRef="#br0" timeOffset="328791.3804">15159 17411 79,'7'4'108,"-7"-4"-8,0 0-6,0 0-4,9 0 3,-9 0 3,13-2-1,-13 2-11,12-1 0,-5 0-11,3-1-2,-10 2-4,17-3-7,-6 0-8,3-1 0,3 0-7,1 3-2,0-2-4,-2 1 1,4 0-8,-2-3-3,3 2-6,-1 1 1,2-1-4,7 1 2,-8-1-10,1 2 6,5-1-2,-7 1 0,1-2-4,-1 2-4,0 0 4,-2-1-4,1 1-2,-2-1-1,1-1-2,-5 2 0,-2 0 1,1-1-18,-1 2 0,-3 0-1,-8 0-16,15 0 1,-7 0-17,-8 0 1,9 3-20,-9-3-6,7 2-2,-7-2-18,9 4-7,-9-4-91,7 3-205,-7-3 90</inkml:trace>
  <inkml:trace contextRef="#ctx0" brushRef="#br0" timeOffset="391068.276">16583 17130 53,'0'0'63,"0"0"1,0 0-2,0 0-3,0 0-4,0 0-3,0 0-2,0 0 4,-4-4-16,4 4-11,0 0 3,0 0-7,0 0-3,0 0 8,0 0-9,0 0 2,-6-3-5,6 3 1,0 0 1,0 0-12,0 0 7,0 0 4,0 0-3,0 0 3,0 0-1,13-11 1,-6 10-5,-7 1 4,13-6-6,-6 0 9,5 1-9,-2 2 0,1-2 1,1 1 5,-1-1-3,8 2-11,-8 0 5,3 0 0,-1 2 4,7-1-5,-3-1-7,-3 3 2,4-1-3,4 0 4,-3-2 9,1 2-11,9-2 3,-4 2-3,-1 1 6,-3-2 0,-1 1-9,7-1 2,-4 0 3,-4-1-1,2-1 1,-1 2 16,-2-1-21,2-1 6,-2-1-1,0 1 1,-4 0-4,-1 0 9,-1-1-12,-1 3 5,-1 1 4,-3-1-2,1-1-15,-8 3 10,11-3 3,-11 3-7,6-4 4,-6 4 0,0 0 1,9-1-1,-9 1-5,0 0-11,0 0-11,0 0-11,0 0 2,0 0-22,0 0 0,0 0-75,0 0-144,0 0 64</inkml:trace>
  <inkml:trace contextRef="#ctx0" brushRef="#br0" timeOffset="392338.0422">18051 16825 84,'0'0'81,"0"0"-3,0 0 2,0 0-9,0 0-12,0 0 3,0 0-1,0 0 4,0 0-4,0 0-12,0 0-3,0 0-7,0 0 2,0 0-12,0 0 6,12-8-11,-12 8 2,10-8-1,-4 3 0,3-3-5,1 6 1,0-4-9,1 0 3,0 3-1,1-2 0,-3 3 11,2 0-14,2 0-5,-13 2 7,22 0-4,-10 0 0,0 1 3,1 2-4,-2-2 0,1 0 1,-2 5-9,-1-3 2,2 5-4,-2-3 10,-2 2-2,-1-2-6,-1 0 1,3 5 4,-3-2 0,-1-1-4,0 4-2,-3 0 1,0-2 5,-1-9-5,-2 22 0,-2-6 0,-3-1-5,1-6 7,-3 5 7,0-3-8,0 3-3,-6-1 2,5-1-2,-3-1-2,4-1 2,0-2 11,-2-1-39,4 0 10,-1 0 0,2-2 3,0-2 6,2 1 2,4-4-2,-9 5 3,9-5-9,-4 6 11,4-6-7,0 0 1,0 0-1,0 0-2,0 0 9,0 0-2,31-3 1,-23 0 4,3 3-6,-1-2 3,1-1 0,0 2 0,-1-2 1,2 0-4,-1 2-6,-1 1 33,2-1-26,-5 0 7,-7 1-5,15 2 2,-9 1-5,2-2 6,-2 2-3,0-1 4,0 2 0,-6-4-4,5 9 9,-3-3-13,2-2 3,-1 2-4,-3-6 17,0 17-10,-2-10 7,2-7 0,-5 16 4,2-6-12,-4 2 1,1-4 5,-1 4 2,-2-2-1,2-1-15,-2 1 16,0-1-3,-3 3 10,-2-4-4,0 2-3,0-1 3,4-2-4,0-2 9,1 1-6,-3-3 3,2 3-4,1-5-5,-1 2 3,3-1-1,1-1 5,6-1-3,-15 0 4,5 0-10,10 0-10,-15-2 3,8-1 7,7 3-10,-13-2-15,13 2-11,-10 0-6,10 0-3,-12 1-5,7 2-16,5-3-48,-11 8-126,5-5 56</inkml:trace>
  <inkml:trace contextRef="#ctx0" brushRef="#br0" timeOffset="393397.1576">18928 16883 33,'0'0'102,"0"0"-11,0 0-12,0 0-4,-8-5-7,8 5-7,0 0-5,0 0-5,0 0 2,0 0-16,0 0 0,-24 10-7,24-10 4,-10 10-10,4-1 6,0-4-7,0 5-4,-3 0 7,1-1-9,2 1 2,-4 0-7,1 3 6,2-2-5,1 0-2,-3 2 3,1 2-8,-1-1 3,3 0 3,-2-4-3,2 2-3,2 0 5,1 0-7,-2 3-2,1 1 0,2 2 3,-3-9-1,5 4 11,-1-1-2,2 0-38,1 1 11,2 0 0,0-3 3,0 2-1,3-2 4,1 2 2,0-2-14,2-3 14,0 1-5,3 0-2,-1-3 4,5 1 2,-4-2 1,1 0-1,-1-3 8,0 0-4,1-2-2,5 1 4,-8-1 1,1-2-1,-1 0-4,1-2 9,0 0-4,-1 0 5,-2-2-1,0 0 0,1 0-4,-2-2 6,0-1 0,0 0 3,1-5-9,-2-1 3,-1 1 1,2 0 6,-3-2-5,-3 0 0,2-2 6,-1 1-2,-3 0-6,-1 1 1,1-2-2,-3 0 3,0 0-2,1 1-1,-3 1 1,0-7 3,1 8-7,-1 0 1,1 6 1,-3-2 1,2 3 2,-1-1-6,0 2 9,-1-1-3,1 2 1,6 7-2,-13-10 2,4 8-5,9 2 4,-14-3-10,14 3 3,-15-3-2,15 3-13,0 0-7,-18 3-8,18-3-5,-8 3-7,8-3-7,0 0-17,-9 5-65,9-5-144,-5 12 64</inkml:trace>
  <inkml:trace contextRef="#ctx0" brushRef="#br0" timeOffset="395329.343">20133 16931 89,'0'0'106,"0"0"-9,0 0-4,0 0-5,0 0-15,0 0 3,0 0-20,-2-16 6,2 16-8,0 0-1,2-14 3,-2 14-7,-2-12 0,2 12-9,2-16 2,-2 16-3,-3-12-2,3 12-3,-2-15-7,0 6 1,2 9-1,-5-17 0,4 8-3,-3 0 4,1-2-12,-1 1-1,-2 2-7,1 0 8,-1 0-4,-1 0 2,0-1-11,0 2 4,0-2-8,0 3 6,1-1-1,-2 0 5,2 2-9,-1 1 3,1 0 1,6 4 0,-14-3-5,14 3 6,0 0-7,-24 7 2,14-3 3,1 2-4,-3 2-4,-1 2 5,3 0 0,-1 5 2,-2-1-6,0 9 2,3-9 0,1 3 2,-1 0 2,-1-1-6,5 1 1,-3 0-3,4-2-2,-1-1 1,3 3 0,0-5-2,2 0 1,2 0-9,2-2 10,4 0-11,-4 0 9,6-3-2,0-2-6,4 6 12,0-5-10,-2 1 4,8-4 0,-2 1 2,2-2 3,2 5 7,-3-5-5,1 2-1,0 0 2,-1 1-1,-2 0 2,1-1-7,-1 2 8,0 2-5,-3-3 3,-3 1-2,-1 2 4,2-1-6,-3 2 3,1-1-1,-2 1 2,-1 1 0,-4-1 1,0 4 8,-1-2-33,-1 1 10,-1-1 6,-3 1-14,-2 0 11,-1 3-3,-3-1 11,-1 0-4,-1-1 4,1-2 3,-1 1-13,0-4 9,2-1-7,-5 1 7,-1-1-6,4-3 2,-1-1 0,0-2 1,3-1-6,-1-1 13,4-4-11,-5 3 3,3-6 1,3-1 3,-2 2 0,2-4-8,2 0 13,0-1-4,2 0 1,2-5-2,2 0 1,-2 4 8,4-6 0,1 2-6,2 3 1,2-3 1,-2 2 8,2 1-6,4-1 5,-1-2 1,-1 5-3,2-2-3,0 2 0,1-5-5,0 5 1,5-7-2,-5 6 6,5-6-6,-2 7 6,3-8-3,2 3 8,-1 0-1,0-1-4,3 2-2,2 0 5,-7 6 1,4-3 3,-4 3-7,0 1 2,-2 2 4,1-1-3,-7 6 4,0-2-10,-1 1 5,-10 3 3,14 0 1,-14 0 1,13 3-3,-13-3 5,10 5-9,-10-5-1,0 0-1,11 12 8,-11-12-17,9 9 12,-9-9-4,7 11 4,-7-11 6,5 11-3,-3-2-6,0 1 4,-2-10 14,1 19-8,-1-9 11,-1 1-10,-1 0 9,1 4-12,1-1 9,-1 3 1,0-7 2,-2 6-2,0-1-5,2 2 1,0-2-15,-1 1 20,1-5-5,2 5 4,1-1-9,-1-4 3,2 0-2,-2 1-8,3-3 2,0 0 8,1-1-8,1 0-2,-1-2 5,2 1 4,-1-5-2,3 2-1,1-1-5,2-2 5,-1-5 2,2 1-7,0 0 6,3-3 3,0-2 1,-1 1-7,0-2 3,-1-1-1,1 0 8,-3-2-6,0 2 5,-1-2-12,-2 3 11,0-6-18,-1 2 23,-1-3-6,-3 6 0,0-7-5,-1 6 3,-2-4-4,-4-2 6,1-2 0,-2 4-16,-4-2 14,1 3-5,-2-1 1,-2 1 8,0-1-6,-2 2-1,1-1-8,0 2 8,-1 1-8,2-2 4,-2 3-2,3 2-3,2 0-5,-1 2 1,0 0-4,0 2-5,9 4-7,-14-8-5,14 8 0,-14-3-22,14 3-2,-13 0-9,13 0-4,-10 6-14,10-6-13,-10 12-62,5-6-168,5-6 75</inkml:trace>
  <inkml:trace contextRef="#ctx0" brushRef="#br0" timeOffset="396149.5379">21404 17169 30,'0'0'116,"0"0"-12,-2-8-8,2 8-9,0 0-9,0 0-4,0 0-9,0 0 2,0 0-5,0 0-5,0 0-11,0 0-8,0 0 7,0 0-16,0 0 4,0 0-13,0 0 12,0 0-2,0 0-11,0 0-1,-12 22-3,11-17 2,1-5-2,-4 11-3,2-7 0,2-4-7,-2 9 6,2-9-2,0 0-4,-2 9-1,2-9 3,0 0 0,0 0 0,0 0-1,-2 6-6,2-6 8,0 0-3,0 0-3,0 0 1,0 0-1,12-20-1,-11 13 0,-1 7 3,3-14-8,-2 9 11,0-3-2,-1 8-4,-1-10 12,1 10-11,0 0-1,-4-11-1,4 11 3,-5-3-4,5 3-7,0 0 7,-8-2-1,8 2 3,0 0-5,0 0 7,-15 9-18,10-4 16,0 0-3,2 0 7,-2 0 1,5-5-3,-4 10-10,2-5 5,2-5-1,-3 8 0,3-8 3,-1 7-1,1-7-9,0 0 10,2 9-3,-2-9 4,0 0-2,0 0-4,0 0 6,0 0 3,0 0-15,0 0 0,0 0-2,0 0-12,16-15 13,-16 15 2,2-8-13,2 2 1,-4 6-10,4-7-3,-4 7-1,4-10 1,-4 10-6,0 0-5,1-7-13,-1 7-5,0 0-7,0 0-54,0 0-133,0 0 60</inkml:trace>
  <inkml:trace contextRef="#ctx0" brushRef="#br0" timeOffset="398204.46">22210 16799 43,'0'0'118,"2"-8"-2,-2 8-11,0 0-5,0 0-18,0 0-12,0 0-10,0 0 1,0 0-11,0 0-7,0 0 1,0 0-6,0 0 0,0 0-4,0 0 9,11 15-6,-9-6-3,-1 3 0,1 1 0,0 1-8,-1 7 1,-2-3-2,1 1-1,0 8-1,-2-3-2,0 1-1,-2 0-2,1 2-2,1 0-7,-2 0 8,1-2-7,1-2 1,-2-3-4,2-1-24,-2-1-3,1 2 3,2-4 0,-3-1-3,3-4-12,-1 1-11,1-2 4,-1 0-13,0-4-13,1 2-1,1-8-13,-1 12-10,1-12-58,-3 10-160,-2-8 71</inkml:trace>
  <inkml:trace contextRef="#ctx0" brushRef="#br0" timeOffset="399069.7086">22531 16828 40,'0'0'66,"0"0"-4,0 0-14,0 0-3,0 0-4,9-5 0,-9 5 0,0 0-1,10-6 6,-10 6-10,12-6 4,-2 1-1,-1-1 17,1 1-16,3 1-9,2-6 5,-2 3-7,0 3-10,1-4 5,0 5-5,1-3 9,-1 3-9,-1-2-2,1 4 0,-1-3-5,0 2 2,-3 1 3,-10 1 5,19 2-10,-11-1 10,-8-1-9,13 3 7,-13-3-10,8 6 0,-8-6 13,4 12-15,-4-12-1,-1 16 7,-2-2-4,-4-1 1,-1 1-2,-2 3-8,-1 0 6,-1 4 4,0-4-8,-4 4-3,6-5 8,-2-2-7,2 3 6,1-5-14,1 0 7,-1 2-3,2-5 6,0 0-4,0 0-1,3-3-3,1 1 9,1-3 3,-1 3-10,3-7 0,-5 6-11,5-6 3,-3 8 6,3-8-10,0 0 1,0 0 4,0 0 9,0 0-2,0 0-3,0 0-7,0 0 1,0 0 6,22-11 4,-22 11-1,13-7-4,-5 3 6,-1-2 3,2 2-5,0-2 5,2 1-8,0 1 7,1-1-7,-2 2 12,1-1 0,-1 1-9,3 1 9,-3-1 5,1-1-25,0 1 19,-1 3-4,-10 0-7,21-3 1,-21 3 9,15 1 0,-15-1-4,19 3-2,-11-1 5,-8-2 4,16 7-4,-8 0-2,3-2 4,-4 2-7,2-2 4,-1 5 3,-1-3-9,-1 2 7,2-1 1,-2 2 2,-3-1-6,1 3 12,-1-1 1,-2 0-9,0 1-6,-1 0 6,-1 4 1,-3-5 1,-2 3 13,-1-1-18,-3 3 3,0 1 1,-2-1 5,0-3-4,-1 0-4,-4-1 1,3 2 2,-2-4-10,3 1 8,-2-2-2,2-3 3,-1 2 3,2-1-2,-1-2-10,2-3 2,-1 1 11,0-1-19,0-2-5,2 1-15,-3-1 7,3 0-13,-2 1-13,0-2-3,0 0 1,0-1-14,0 2-5,3 0-62,-4 0-144,2 2 64</inkml:trace>
  <inkml:trace contextRef="#ctx0" brushRef="#br0" timeOffset="401292.3199">23654 16883 53,'2'-8'68,"-2"8"-4,0 0-9,0 0 1,0 0-5,0 0-7,0 0-4,0 0-9,0 0 5,0 0-9,0 0-1,0 0-3,0 0 4,0 0-1,0 0-4,0 0 5,0 0-2,1 26-3,-1-15-2,-1 1 1,-1 4 0,1 2 7,0-2-7,-3 4-5,1-1 23,1 1-7,-3 5-5,-3-1-1,3-5-1,3 7-3,-4-8 1,2 1-3,-1 0 3,1-1-6,-2 0-10,2-3 5,-1 0 6,1-3-25,2-3-7,-2 1 6,1-3 2,1 1-7,0-2 12,2-6-7,-4 10 1,4-10-4,-3 6 9,3-6-1,0 0 1,-3 5 0,3-5-3,0 0 0,0 0 2,0 0-4,0-25 6,2 15 3,0-3-11,1 0-6,2-4 19,0-3-7,-1 2-5,0-2-6,1 3 12,1-10 4,0 8-6,3-7 10,-2 8-14,1-6-1,-1 5-1,1-6 2,-2 8-1,1 1 6,0 0 6,-2 1-11,1 4 6,0-3 4,-1 3 1,0-2-1,0 4-16,-5 9 14,9-18 3,-6 13 2,-3 5-7,0 0 2,4-17 7,-4 17 0,0 0-7,5-11-3,-5 11 6,0 0-6,0 0 9,0 0-4,0 0 1,0 0 1,0 0 1,0 0 8,0 0-11,0 0-3,0 0 7,27 19 2,-22-8 1,2-1-1,1 0 3,1 2 4,4 0-4,-3 5-3,-2-9 1,6 8-1,-3-3-2,3 1-1,0-2 0,0 3-3,0-2 4,1 0-2,0 1 2,-2-3 2,1 0-3,-2 2 1,-3-4-2,4 4-2,-3-6-2,-1 1 4,1 0 3,-2-2-9,1 1 6,0 1 4,-1-4-4,-2-1 4,-1 1-2,0 0-6,2-1 3,-7-3 5,9 3-7,-9-3 4,6 1 2,-6-1-6,0 0 11,13-4-19,-9-1 6,-1-1 1,0 0-2,0-3 8,1-1-6,-2 0 2,1-4 1,-2 2-4,3-3 7,3-3-8,-4 2 4,1-3-10,0 0 10,-1 2 1,0 0 0,1-3-4,2 3 2,-1-2-3,2 0 1,-1 1-2,1 2 3,1-2 6,0 3-5,0 0-1,-2 3 3,3 2-2,-3-1-10,1 1 10,-2-1 2,-5 11-9,5-10 7,0 6-10,-5 4-14,0 0 9,5-12-11,-5 12-11,0 0-6,0 0-6,0 0-4,0 0-14,0 0-3,0 0-70,0 0-150,0 0 67</inkml:trace>
  <inkml:trace contextRef="#ctx0" brushRef="#br0" timeOffset="403240.0477">24643 17173 38,'0'0'59,"0"0"0,0 0-16,0 0-2,0 0 6,0 0-8,0 0 1,8-2-1,-8 2 12,0 0-20,9-2 14,-9 2-17,9-3 9,-9 3-4,9-3-2,-4 1 0,2-3-5,0 3 5,-1 0-2,1-1-8,1 2-1,2-5-6,0 4 6,2-4-1,0 5 4,-1-3-11,1 1 0,0 0 5,-1 0-3,2 1-1,-5 0 4,3-1-4,3 2 3,-3 1-9,-1 0 1,1-1 3,0 1-5,-4 0 0,-7 0-2,15 0 5,-8 0-5,-7 0-10,10 0 12,-10 0-1,12 0-5,-12 0-1,0 0 2,7 2-1,-7-2 6,0 0 5,0 0-11,0 0 12,0 0-12,0 0 2,0 0 2,-21 13-2,13-12-3,0 1 2,-1-1 9,-2 2-13,0-2 3,-1 2 3,0 0 0,1-2 11,-1 0-16,2 1-3,0-2 0,-3 0-1,3 0 2,-2-2 1,1 4 4,11-2-4,-17 1 4,8-2-1,9 1-1,-14 1 4,8-1-9,6 0 21,-12 0-22,12 0 5,0 0 2,-11 0 5,11 0-4,0 0-2,-9-4-2,9 4 0,0 0-1,0 0 5,0 0 9,0 0-16,0 0 0,0 0 2,0 0 1,0 0 3,0 0 2,0 0-1,0 0-1,0 0 6,33-1 0,-23-2-6,1 1 2,3 1-5,-2-3-1,2 3 4,0-2-5,4 0 1,-1 0-1,1 2 1,0 0 8,-2-1-5,2 2 2,-6-1 2,2 2 0,5-1-2,-4 0 0,-2-3-10,1 2 8,0 0-1,0 1 0,-1-3-4,0 3 5,-1 0 8,-3 0-11,1 0-2,-10 0 12,13-2-13,-13 2 11,11 0-5,-11 0 4,7 0 1,-7 0-7,0 0 8,11 0 0,-11 0-2,0 0 2,0 0-1,0 0-8,5-2 4,-5 2-7,0 0-13,0 0-19,0 0-4,0 0-11,0 0-8,0 0-22,0 0-49,0 0-142,-28 1 63</inkml:trace>
  <inkml:trace contextRef="#ctx0" brushRef="#br0" timeOffset="405990.2639">25709 16936 61,'0'0'102,"0"0"-9,0 0-12,0 0-7,0 0-10,0 0-5,0 0-10,0 0-6,0 0 3,0 0-3,0 0-15,0 0 9,0 0-9,0 0 5,0 0-1,13 0 4,-13 0-8,0 0 4,11 11-7,-5-7 9,-3 6-6,1-5-1,3 4-1,-1 1 0,-2 1-9,1 0-1,-4 2 6,3 3-6,-1-3-1,-1 3-3,2-4-27,-1 2 6,-2-1-4,1-4 4,-2 5-2,0 0 7,0-3 6,-3 0-10,0-1 3,1 0 4,-1 0 5,0-3 3,1 1-11,-1-3-1,3-5 0,-5 10-1,5-10-5,-4 6 10,4-6-8,-6 5 8,6-5-2,0 0-3,0 0 1,0 0-8,0 0 3,-9-17-6,9 17 2,1-17-3,1 7 1,0 0-1,1-4 2,3-1 4,-2 4-4,1-4 5,1 1-13,0 1 12,0-1-1,-1 4 6,1-2 14,1 3-9,-3-2 10,1 2-14,1-1-3,0 1 10,1 1 3,-2 1-7,0 0 16,-5 7-15,10-9 5,-10 9-9,9-6 5,-9 6 0,8-7 1,-8 7-6,13-3 1,-13 3 7,11-1 4,-4 2 1,-7-1-6,15 3-2,-7 0 0,-1-1 3,3 3 7,-2-1-13,-1-1 6,2 2 4,-1 2-11,-1-1 21,0 2-20,0 0 11,-1 0-9,1-1 4,-2 0-10,0 0 7,0-2-5,-1 1 14,0 1 6,1-1-17,-3-1-1,-1 2-10,2 1 5,-3-8-5,3 11 5,-2-5-3,-1-6-1,0 9-2,0-9 16,0 0-10,0 10 4,0-10-8,0 0 6,-7 5 3,7-5 0,0 0 8,-3 5-15,3-5 11,0 0-5,0 0 5,0 0-5,0 0 1,0 0 3,-13-12-13,13 12 16,0 0-8,0-12 9,0 12-1,1-10-1,-1 10 1,4-12-11,-1 7 11,3-5-3,-2 5 13,0-1-9,1 0-1,0-1-6,1 0 2,3-1 4,-2 2-5,-7 6 21,10-10-14,-3 6-4,-7 4-1,11-9 1,-5 5 1,-6 4 6,10-5-8,-10 5 1,13-3 3,-13 3-3,14-2-1,-14 2 3,15-2 1,-15 2 0,12 2-2,-12-2 4,14 2 0,-14-2 4,10 8 1,-2-1-5,-3-2 3,4 0-1,-5 5-2,0-1 2,0 1 0,-1-1 5,0 3-10,0 0 0,-1 0 10,-2 1-9,0 3-1,0-3 2,0 1-5,-1 1 3,1 0-4,-3 0-3,1 1-11,-2-2-7,1 2-12,1-5 0,-1 1-16,2 0-15,-2 0-11,1-2-50,-2 2-135,-4-5 61</inkml:trace>
  <inkml:trace contextRef="#ctx0" brushRef="#br0" timeOffset="407029.3426">26372 17085 57,'0'0'64,"17"6"-5,-17-6 0,0 0-7,13 6-7,-13-6-5,6 8 19,-6-8 0,7 8-16,-4-1 11,-3-7-12,8 13 5,-3-6-20,-2 2 8,1 3-12,-2-2 1,-2 2 2,0-1 3,-1 1-12,-2 4 2,1-4 0,-2-1 4,1 0-6,-4 6-15,3-7 8,-4 1-9,4-1 8,-1 0 4,-1-2-5,2-2 9,-1 2-17,1-4-1,4-4 7,-8 8-2,8-8-3,-5 5 9,5-5-7,0 0 0,-7 5 2,7-5-3,0 0 5,0 0-7,0 0 5,0 0-1,-13-19 3,13 19-9,-2-15 7,4 6 3,-2 9-5,4-22 3,1 11-7,1-6 6,3 1-9,-1-1 13,2-3 2,-1 3 11,0 2-9,2 1 10,2-3 7,-1 2-6,-3 1 6,1 0-5,-1-1-6,0 3 6,0 2-4,-3 1 9,0 1-5,0-2-2,-1 1-5,2 0 4,0 1-5,-2-2-1,1 3-8,-6 7 3,10-9 1,-6 4 0,-4 5-5,9-7-3,-9 7-1,0 0 4,12-4 1,-12 4-5,0 0 3,16 4-7,-16-4 4,9 9 2,-4-4-5,3 2 2,-2 1 0,1 1 0,-2-1-3,1 1-1,3 0 4,-4 1-2,0-1 0,1 4 2,-1-5-7,2 4-6,-2-2 5,-1-2-3,0 0 1,0 4-1,-1-4-9,0 1 6,0-3-5,-1 1 4,0 1-2,-1-2-1,-1-6 7,0 14-5,0-9 7,0-5 1,0 0 2,-5 12 3,4-7-4,1-5 2,-4 7-2,4-7 7,-7 2-8,7-2 7,0 0-11,0 0 8,0 0-3,-15-9-1,15 9 4,-5-9-1,5 9 0,-1-9 5,1 9-10,0-10 7,0 10 4,5-11-4,-5 11 2,5-10-3,0 1 2,-2 4 1,3-3-5,-1 0 12,1 0-10,2 2 4,-1-5-7,-1 3 14,4-1-3,-1 2-7,0-3 7,-1 4-5,1-1-8,0-1 8,-2 3 1,2-3-4,0 2 4,-1 1-3,1 0 11,1 0-7,-4 0-10,-6 5 10,16-5-7,-16 5 4,18-4 4,-18 4-12,10-1 11,-10 1-4,13 0-4,-13 0 7,10 5 0,-10-5 0,8 7-8,-8-7 6,8 7-2,-8-7 4,7 10-5,-5-3 3,1 0 3,1 2-8,-3 0 3,2 3 7,-3-2-2,0 2-3,0 0 4,-3 0-6,3 0-1,0 4 3,-2-1-5,-1-1 13,-1 0-8,0 2-3,2-2 1,-4 3 10,-1-2-15,2 2-4,-3 0-2,2 1-11,-3-2-22,0 1 0,0 2-13,0-2-1,0 0-2,-3 0-3,1 0-24,0 0-58,-9 2-159,6-4 72</inkml:trace>
  <inkml:trace contextRef="#ctx0" brushRef="#br0" timeOffset="408267.2845">15416 18304 73,'0'0'83,"0"0"-9,0 0-12,40-24 7,-40 24-23,0 0 2,31-13-9,-31 13 8,0 0-12,32-15-1,-32 15-2,24-8-2,-24 8 1,32-9-5,-32 9-3,34-9-4,-34 9 1,0 0-6,45-7-10,-45 7 2,31-6 0,-31 6-9,0 0-15,38-1 4,-38 1-14,0 0-9,0 0-11,45 4-14,-45-4-41,0 0-109,0 0 49</inkml:trace>
  <inkml:trace contextRef="#ctx0" brushRef="#br0" timeOffset="408675.1536">15452 18660 22,'0'0'111,"0"0"-3,0 0-3,0 0 0,0 0-13,78-28-13,-78 28-4,0 0-1,28-13-12,-28 13-3,28-13-8,-28 13-6,34-15-1,-34 15-6,36-14-2,-36 14-5,38-18 0,-19 10-1,-19 8-6,37-16 2,-37 16-10,38-19 3,-21 10-2,-17 9-1,38-17-3,-38 17-3,40-24-19,-22 14 8,-18 10-7,42-22 1,-25 14-17,-17 8-2,31-17-21,-31 17-4,23-14-10,-23 14-17,0 0-15,31-15-63,-31 15-169,0 0 75</inkml:trace>
  <inkml:trace contextRef="#ctx0" brushRef="#br0" timeOffset="412180.1273">17578 18182 53,'0'0'79,"0"0"-5,0 0-7,0 0-2,0 0-3,0 0-8,28-35-2,-28 35 1,0 0-1,0 0-21,23-20 2,-23 20-10,0 0 4,27-15-4,-18 10-1,4-2 10,4 0-12,-2 2-3,3 0-6,1 0 1,-1 1-2,-1 0-2,3 1 5,-2 1-5,0 1-2,-4 1-4,0 1 4,-14-1 16,0 0-21,0 0 1,43 18-1,-43-18 2,0 0-7,22 25 10,-22-25-7,0 0 1,10 36 7,-10-36-3,0 0 0,2 36-4,-2-36 5,0 0-10,-10 43 2,10-43 17,-15 29-15,15-29-7,-13 22 0,13-22-4,-23 24-2,23-24-2,-22 21 7,22-21-4,0 0 2,-24 21 5,24-21-3,0 0 12,-23 14-15,23-14 10,0 0-7,0 0-1,-29 8-1,29-8 7,0 0 1,0 0-3,0 0 5,0 0-8,0 0 1,0 0 9,0 0-6,0 0 8,0 0 4,0 0-7,0 0-4,0 0 3,0 0-3,0 0 4,0 0-7,0 0 6,0 0 2,101-22 0,-101 22 1,0 0-2,0 0-2,46 14 13,-46-14-2,0 0-2,31 15 5,-31-15-7,18 18 2,-18-18 5,0 0-3,20 29-3,-20-29 3,0 0-4,10 29 2,-10-29-4,0 0 10,2 38-8,-2-38 1,0 0 5,-13 36-10,13-36 4,-18 26 0,18-26-6,-22 25 11,22-25-6,-26 27-1,26-27 7,-28 15-8,28-15-1,-31 18-4,31-18 8,-33 11-2,33-11-3,-30 8 0,30-8-5,0 0 3,-41 5 3,41-5-3,0 0-10,0 0-2,-42 0-9,42 0-3,0 0-2,0 0-4,0 0-5,0 0-5,0 0-17,-36-13-55,36 13-124,0 0 55</inkml:trace>
  <inkml:trace contextRef="#ctx0" brushRef="#br0" timeOffset="412840.0664">18408 18245 112,'0'0'102,"0"0"-12,0 0-11,0 0-4,0 0-9,0 0-9,0 0-2,0 0-7,0 0-6,0 0-6,0 0-2,0 0 1,0 0-7,0 0-12,-44 59 14,44-59-6,-15 33-8,7-11-3,8-22 5,-13 42-9,13-42 11,-10 38-15,10-38 8,-5 34-12,5-34 3,-1 34 4,1-34 0,0 0 4,4 40-11,-4-40-5,0 0-2,14 30 7,-14-30 3,0 0-2,23 22-3,-23-22 3,0 0 3,22 16-2,-22-16-2,0 0 6,0 0 10,38 5-19,-38-5 8,0 0-3,0 0-3,0 0 2,56-21-9,-56 21-3,23-12 14,-23 12 3,27-21-5,-27 21 8,23-18-4,-23 18-15,17-24 11,-17 24 2,20-28-5,-20 28 5,15-31 0,-15 31-2,10-29 2,-10 29 3,8-28-2,-8 28-7,0 0 7,-5-42-3,5 42 2,0 0-4,-12-31-6,12 31 5,0 0 1,-25-31 1,25 31-1,-18-18 1,18 18 0,0 0-3,-31-14 8,31 14-5,0 0 1,-30-9-14,30 9-7,0 0-10,0 0-12,-36-3 1,36 3-6,0 0-5,0 0-15,0 0-7,0 0-55,-47 20-139,47-20 62</inkml:trace>
  <inkml:trace contextRef="#ctx0" brushRef="#br0" timeOffset="414263.6821">19527 18277 82,'0'0'71,"0"0"-1,0 0-8,0 0 2,0 0-10,0 0-1,0 0-8,0 0-4,0 0-3,0 0 0,0 0-6,9-53-7,-9 53-6,0 0 1,0 0-5,0 0 10,0 0-8,-11-40 2,11 40-7,0 0-4,0 0 1,-31-20-6,31 20 3,0 0 5,-40-9-18,40 9 5,0 0 2,-44-2 5,44 2-24,0 0 6,-53 9 4,53-9-3,-31 11 9,31-11-2,-28 18 2,28-18-3,-27 22 12,27-22-12,-19 18-1,19-18 1,0 0 2,-15 29 1,15-29 1,0 0 0,0 0 2,1 37-3,-1-37-1,0 0 7,0 0-9,0 0 3,36 31 9,-36-31-8,24 9-3,-24-9 1,0 0 4,46 11 0,-46-11-6,37 3 5,-37-3-2,44 7 7,-44-7 5,38 11 5,-38-11-6,33 14 4,-16-2-1,-17-12 9,22 24 0,-22-24-5,15 25 3,-15-25-8,9 29 8,-9-29-9,4 31-2,-4-31 10,0 0-5,-9 50-2,9-50-3,-12 33 2,12-33-6,-21 28 2,21-28-3,-28 26 3,13-15-7,15-11 7,-30 20-3,30-20-4,-34 13-10,34-13-4,-29 9 0,29-9-2,0 0-2,-46 0-5,46 0 1,0 0-7,-46-19 6,46 19-5,-24-21 6,24 21-5,-18-28 12,18 28-4,-5-35 4,5 35 3,-1-33 0,1 33 14,0 0-2,13-49 4,-3 25 6,-10 24 8,21-33-3,-21 33 5,27-31-1,-10 18-1,6-2-3,-23 15 0,33-21-3,-10 8 1,-23 13 3,41-12-8,-41 12 13,37-12-12,-37 12 2,40-10-4,-40 10 4,38-10-3,-38 10 0,46-9 2,-46 9 0,42-8-1,-42 8-10,41-9 6,-41 9-1,38-8-4,-38 8 4,35-4-2,-35 4 5,0 0-4,44-3 2,-44 3-8,0 0 2,0 0 9,0 0 2,41 8 7,-41-8-8,0 0-1,0 0 2,0 0 5,14 29 13,-14-29-5,0 0 2,0 0 5,-14 51-4,14-51 1,0 0-1,-19 48-4,19-48 0,-11 34-4,11-34 3,-9 33-2,9-33-5,-10 27-4,10-27 7,0 0-2,-2 35-4,2-35-4,0 0-5,0 0 2,10 38 2,-10-38 2,0 0 1,0 0-2,25 21-6,-25-21 3,0 0 1,0 0 3,43-1-6,-43 1 6,0 0 1,51-20-3,-51 20-4,36-19 10,-19 8-3,-17 11 7,31-28 3,-11 11-1,-20 17-6,25-30 2,-14 14 13,-11 16-10,25-36-6,-16 18 8,-9 18-5,15-33 4,-15 33 0,11-32-2,-11 32 3,4-31-1,-4 31-1,0 0-3,-15-46 3,15 46-5,-17-22-1,17 22-8,-31-19 8,31 19-2,-35-14-3,35 14 3,-37-7-6,37 7 0,-39-5-3,39 5-5,0 0-11,-48 2-13,48-2-18,0 0-6,-35 10-11,35-10-4,0 0-15,-28 18-7,28-18-100,0 0-207,-18 20 92</inkml:trace>
  <inkml:trace contextRef="#ctx0" brushRef="#br0" timeOffset="414927.6362">20602 18525 60,'0'0'84,"0"0"6,0 0-3,0 0-6,0 0-5,0 0-11,0 0-6,0 0-6,0 0-6,0 0-6,0 0-5,0 0-4,0 0 1,0 0-2,0 0-6,0 0-5,0 0 6,0 0-10,0 0 1,0 0-5,0 0-1,0 0 1,0 0 8,0 0-8,0 0 4,0 0-3,0 0-7,0 0 10,0 0-8,0 0-1,0 0 5,0 0-7,0 0-4,0 0 5,0 0-2,0 0-3,0 0 13,0 0-9,0 0-2,0 0 0,0 0 3,0 0-2,0 0-1,0 0-3,0 0 5,0-55-7,0 55 4,0 0-11,0 0 5,0 0 1,0 0-7,0 0 3,0 0 2,0 0-5,0 0 2,0 0-4,0 0-3,0 0-5,0 0 1,0 0-4,0 0-16,0 0-9,0 0-8,0 0-8,0 0-11,0 0-52,0 0-136,0 0 60</inkml:trace>
  <inkml:trace contextRef="#ctx0" brushRef="#br0" timeOffset="415300.0481">20971 18202 86,'0'0'90,"0"0"-6,0 0-5,-4 78-5,4-78 1,0 0-10,8 39-7,-8-39 13,2 33-19,-2-33 1,2 43-8,-2-43 1,-2 39-10,2-39-7,3 39 3,-3-39 3,-3 39-13,3-39-4,-4 36 0,4-36-3,-2 32-5,2-32-15,0 0-2,-5 39-19,5-39-13,0 0 16,-6 30-16,6-30-25,0 0-85,0 0-160,0 0 71</inkml:trace>
  <inkml:trace contextRef="#ctx0" brushRef="#br0" timeOffset="416000.4169">21212 18209 129,'0'0'149,"0"0"-15,0 0-10,0 0-19,0 0-8,0 0-9,0 0-10,0 0-7,0 0-6,31-45-4,-31 45-21,32-23 14,-15 13-4,4-6 6,4 6-3,-6 0-9,-1 1-6,1 2 6,-2 3-8,-3 2-1,-3-1-7,-11 3-2,0 0 1,0 0-1,0 0 11,0 0-12,54 21-12,-54-21 6,0 0 3,0 0 0,4 38-7,-4-38 9,0 0-7,-12 48-4,12-48-2,-18 34 4,5-14-5,13-20-1,-24 34 1,24-34 0,-22 29-8,11-13-4,11-16 9,0 0-1,-23 27-15,23-27-5,0 0-8,-14 19 2,14-19-1,0 0-2,0 0-9,0 0 7,0 0 7,0 0-5,0 0 3,0 0 8,0 0-2,0 0 0,0 0 1,0 0 3,0 0 3,0 0-1,0 0 0,0 0 1,0 0 2,0 0-2,83-37-1,-83 37 8,0 0-2,28-11 0,-28 11-2,0 0 2,32-11 2,-32 11-2,0 0-4,0 0 9,0 0-1,0 0 10,35-3-10,-35 3 1,0 0 8,0 0-8,0 0-1,0 0 8,0 0 0,24 37 0,-24-37-7,0 0 3,5 28-9,-5-28 6,0 0-1,5 35 6,-5-35-10,0 0 12,0 37-10,0-37 12,0 0-9,-5 41 2,5-41-12,0 0 11,-9 40-1,9-40 5,-10 25-12,10-25 11,-13 28-8,13-28 2,-18 26 2,18-26-2,-22 22-2,22-22 4,-25 22-9,25-22-2,-27 17-5,27-17 2,-23 12-4,23-12 1,-34 10-12,34-10-9,0 0-3,-43 4-1,43-4-16,0 0-14,-38 0-8,38 0-10,0 0-8,-43-8-94,43 8-203,0 0 90</inkml:trace>
  <inkml:trace contextRef="#ctx0" brushRef="#br0" timeOffset="417035.656">22365 18165 14,'0'0'92,"0"0"-3,0 0-11,0 0-4,0 0-5,0 0-4,0 0-4,0 0-1,0 0-14,0 0 12,0 0 2,0 0 2,0 0-4,10 102-1,-10-72-14,0-30 11,2 52-16,-1-22 1,-1-30-11,-4 54 6,3-28-4,1-26-3,-4 52-13,4-52 2,-7 34 4,7-34-7,-3 35 4,3-35-2,0 0-6,-10 32-2,10-32 6,0 0-10,0 0-4,-10 23-11,10-23-9,0 0 6,0 0-9,0 0-17,0 0 8,0 0-4,0 0 15,0 0-14,0 0 5,-21-75-5,21 75-1,0-49 4,0 49 5,2-55 4,-2 55-2,9-43 13,-5 20-2,-4 23 9,6-36-3,-6 36 13,11-29 0,-11 29 6,0 0-9,11-34 15,-11 34-5,0 0 4,10-24-1,-10 24-1,0 0 7,0 0-1,0 0-8,0 0 10,15-23-20,-15 23 16,0 0-2,0 0 8,0 0-11,0 0 9,0 0 5,0 0-8,0 0 2,0 0 10,65 33-16,-65-33 6,25 22 2,-25-22-8,27 29 2,-13-13-1,-14-16 0,26 28 2,-10-9-2,2 0-4,-18-19-4,24 31 1,-24-31 2,24 29-6,-13-16 6,-11-13-1,23 26-2,-23-26 3,17 16-11,-17-16 9,0 0-3,24 19 7,-24-19-10,0 0 2,0 0 1,0 0 4,28 10-4,-28-10-4,0 0 4,0 0 0,0 0-2,0 0-3,0 0 6,0 0-4,28-52-3,-28 52 9,4-32-7,-4 32-3,1-36-6,-1 36 3,0-36 3,0 36-1,4-33-8,-4 33 3,0 0-12,3-42 6,-3 42-5,0 0-4,0 0-2,0-32-3,0 32-14,0 0-8,0 0-16,0 0-5,0 0-10,0 0-12,0 0-64,0 0-168,0 0 74</inkml:trace>
  <inkml:trace contextRef="#ctx0" brushRef="#br0" timeOffset="417405.2815">22955 18423 20,'0'0'132,"0"0"5,0 0-26,0 0-2,0 0-9,0 0-6,0 0-4,0 0-5,55-25-4,-55 25-15,0 0 0,31-17-9,-31 17-9,0 0-3,32-12-4,-32 12-3,0 0-2,33-13-2,-33 13-12,0 0 2,35-9 3,-35 9-8,0 0-7,33-5-6,-33 5 2,0 0-27,0 0-16,37-5-12,-37 5-3,0 0-19,0 0-9,0 0-6,0 0-18,38-2-69,-38 2-185,0 0 82</inkml:trace>
  <inkml:trace contextRef="#ctx0" brushRef="#br0" timeOffset="418433.3185">23657 18223 8,'0'0'87,"0"0"-7,0 0-13,0 0-6,0 0-3,0 0-9,0 0 6,0 0-7,0 0-1,0 0 8,0 0-14,37 71 9,-37-71-8,1 34-16,-1-34 9,0 38-3,0-38-9,0 38-2,0-38 0,0 0-2,-5 45-7,5-45 8,0 0-2,-4 34-11,4-34 3,0 0 0,0 0 7,0 0-5,-6 32-6,6-32 7,0 0-12,0 0-8,0 0 10,0 0-9,0 0 0,0 0-8,0 0 8,0 0-8,0 0 5,0 0 1,0 0 0,0 0 2,-9-96-1,9 96 1,0 0-1,0 0 4,9-47 0,-9 47 7,0 0 11,0 0-8,10-27-1,-10 27 2,0 0 3,0 0-9,0 0 1,25-22-1,-25 22-1,0 0 11,22-13-8,-22 13 3,0 0 14,0 0-8,35-10 1,-35 10-7,0 0 10,0 0-10,33-3 7,-33 3-4,0 0-2,0 0 4,0 0-10,0 0 2,50 17 3,-50-17 11,0 0-10,18 18 3,-18-18-11,0 0 7,14 22-2,-14-22 3,0 0 2,10 31-7,-10-31-3,0 0 5,7 27 2,-7-27 0,0 0-6,0 0 1,0 0-7,5 33-8,-5-33 7,0 0-7,0 0-2,0 0 7,0 0 3,0 0-6,0 0-6,0 0 1,0 0 1,0 0 0,0 0-3,0 0 2,0 0 2,0 0 0,0 0 0,0 0 2,0 0 1,0 0 6,0 0-5,0 0 4,0 0 0,0 0 5,0 0-10,0 0 11,0 0-6,0 0 6,42-64 0,-42 64-3,0 0 12,20-20-11,-20 20 9,0 0 1,0 0-6,20-19-6,-20 19 2,0 0 6,0 0-3,0 0 1,21-17 1,-21 17-5,0 0 7,0 0-10,0 0 3,0 0 2,0 0 0,0 0-1,0 0 0,0 0 4,0 0 4,0 0-4,0 0-1,53 29 1,-53-29-4,0 0 2,3 29 1,-3-29-2,0 0-5,0 0-4,-1 44-5,1-44-6,0 0-11,0 0-1,-5 46-9,5-46-10,0 0 4,0 0-20,-4 36-49,4-36-125,0 0 56</inkml:trace>
  <inkml:trace contextRef="#ctx0" brushRef="#br0" timeOffset="419337.3264">24179 18364 5,'0'0'90,"0"0"-10,0 0-8,0 0-12,0 0 0,0 0-2,0 0-5,0 0-9,0 0 2,0 0-12,0 0 9,0 0-7,0 0-7,0 0-1,0 0-4,0 0 4,41 31 1,-41-31-4,0 0-8,0 0-2,11 27 5,-11-27-10,0 0 0,0 0 0,-2 36 7,2-36-9,0 0 14,0 0-19,0 0 10,-18 46-6,18-46-8,0 0 4,-15 21 1,15-21 1,0 0-4,0 0 6,0 0 2,-19 18-10,19-18-2,0 0-4,0 0-1,0 0 0,0 0-3,0 0-1,0 0 6,0 0-10,0 0 4,0 0-3,0 0 5,0 0-5,0 0-5,21-91 10,-21 91 4,15-30-3,-15 30 11,10-28 4,-10 28 3,0 0 7,18-29-8,-18 29 10,0 0-4,10-25 3,-10 25 2,0 0-1,0 0-1,14-29-2,-14 29 1,0 0-4,0 0 1,0 0-7,16-26 5,-16 26-5,0 0 2,0 0-3,0 0-2,0 0 1,0 0 0,18-18 10,-18 18-9,0 0 7,0 0-6,0 0-1,0 0 2,0 0-2,0 0-1,0 0 3,0 0-7,0 0-7,48 39 14,-48-39-3,0 0 0,9 27-5,-9-27-2,0 0 3,13 29-1,-13-29 2,0 0-4,7 25-3,-7-25-4,0 0 0,0 0-3,0 0 3,7 32-3,-7-32 21,0 0-16,0 0 2,0 0-5,0 0 11,0 0-9,0 0 1,0 0 3,0 0-9,0 0 2,0 0 5,0 0-5,-26 29 3,26-29 6,0 0-5,0 0 7,0 0-4,0 0 0,0 0-3,0 0 0,0 0 10,0 0-4,0 0 9,0 0 0,0 0 1,0 0 15,0 0-14,0 0 1,32-92-9,-32 92 6,17-19 10,-17 19 0,0 0 8,20-28-6,-20 28-5,17-17 4,-17 17-10,0 0 9,19-23-7,-19 23 7,0 0-10,18-17 1,-18 17 4,0 0-7,0 0-3,0 0 7,0 0-8,0 0 7,0 0-5,0 0 2,0 0-1,0 0 4,0 0-2,0 0-2,0 0 4,0 0-15,54 38 11,-54-38-2,0 0-4,6 32 3,-6-32-6,0 0 4,1 32-9,-1-32 7,0 0-24,4 37-1,-4-37-13,0 0-9,0 0-10,-5 42-2,5-42-19,0 0-75,0 0-167,-12 39 75</inkml:trace>
  <inkml:trace contextRef="#ctx0" brushRef="#br0" timeOffset="421644.0018">24647 17708 45,'19'-2'64,"-11"0"1,4-1-6,0 1-2,0-1-1,1 1-2,3-1-2,-4 1-9,2 0-9,0 0 14,1 2-4,-2-1-5,1 1-1,3 0 2,2 1 0,-2 0-12,2-1-2,-2 0 0,3 5 0,-2-4-8,-2 1-2,5 0 6,0 1-2,-1 2 1,-3-3 5,2 3 11,0-1-14,-2 1-1,1 1 7,0-2-10,1 1-7,-2-3 5,1 5 1,-1-2-6,0-2 5,0 4-4,-2 0-3,-3-2 5,0 3-8,1 0 2,1 3-4,-1 0 6,-5-1-2,3 2 4,-2 1-3,0 1 1,1 0-6,-5-4 9,1 2-2,0-2 0,4 5-7,-1 2 0,0-5 5,-4 0-5,2 2-9,2 1 13,-9-15 28,0 0-1,20 41-6,-20-41-4,14 30-15,-14-30 15,12 28-4,-12-28-11,11 27 9,-11-27-4,12 32-3,-12-32-2,7 29 1,-7-29-4,0 0-3,8 44 7,-8-44-1,5 32-3,-5-32-2,3 28 5,-3-28-11,0 0 8,-3 52-9,3-52 3,-3 34 0,3-34 1,-7 36-6,7-36 11,-10 37-7,10-37-8,-18 33 10,18-33 2,-20 32-1,9-17-6,11-15-32,-18 30 11,18-30-3,-20 28 1,20-28 7,-17 28 2,17-28-1,-15 21 1,15-21 6,-17 19 0,17-19 6,0 0 1,-25 28-6,25-28-2,-18 15-3,18-15-7,0 0 13,-26 18-15,26-18 6,0 0 3,-23 14 2,23-14-5,0 0-4,-29 10 4,29-10 2,0 0-4,-31 11 8,31-11 0,0 0-1,-33 15-1,33-15 4,-23 10-7,23-10 3,0 0 5,-36 14 1,36-14-4,-24 12 6,24-12-1,0 0-3,-32 15 4,32-15 3,0 0 1,-31 13-6,31-13 8,0 0-8,0 0 5,-24 11 1,24-11-3,0 0 11,0 0-7,0 0 6,0 0 2,0 0 1,0 0-1,0 0-8,0 0 2,0 0-5,0 0 3,0 0 1,0 0 8,0 0-7,0 0 0,0 0 2,0 0-3,0 0-5,0 0 7,0 0 5,0 0-5,0 0-2,0 0 6,0 0-3,0 0 1,0 0 6,0 0-9,0 0-4,-9-55 5,9 55 0,0 0-9,0 0 8,0 0-5,0 0 12,-4-40-3,4 40-8,0 0 9,0 0-10,5-37 7,-5 37-6,0 0 2,0 0 5,3-40-8,-3 40 9,0 0-2,0 0 0,0 0-4,0 0 5,-4-36-4,4 36 8,0 0-1,0 0-3,0 0-3,0 0 5,0 0 1,-13-26-5,13 26 6,0 0-1,0 0-8,0 0 4,0 0 5,0 0-14,0 0 10,0 0 2,0 0 0,0 0-3,0 0-8,0 0 1,0 0 6,0 0-2,0 0 1,0 0 8,0 0-15,0 0 6,0 0 0,0 0-7,0 0 3,0 0 4,0 0 0,0 0-3,0 0 3,0 0-4,0 0 2,0 0 4,0 0-2,0 0 0,-1 102 3,1-102-5,0 0 13,-5 29 24,5-29 0,0 0-7,0 0-1,-8 30-6,8-30-4,0 0-3,0 0 1,0 0 4,0 0-4,-11 29-4,11-29-1,0 0 0,0 0 1,0 0-1,0 0 0,0 0-3,0 0 0,0 0 1,0 0 1,0 0-10,0 0 8,0 0-3,0 0-3,0 0-4,0 0 4,0 0 1,0 0-2,0 0-1,0 0 0,0 0 0,0 0 7,0 0-15,0 0 12,76-53-2,-76 53 2,22-12-6,-22 12 2,0 0 4,36-16-2,-36 16-4,24-11 3,-24 11-4,0 0 3,37-12 2,-37 12-5,0 0 2,36-5-1,-36 5-2,0 0 8,0 0-7,36-8 1,-36 8-4,0 0 8,0 0-1,38-4 4,-38 4-2,0 0-5,0 0-1,0 0 6,40 3-1,-40-3-7,0 0 3,0 0 9,0 0-11,0 0 5,35-5 2,-35 5 3,0 0-1,0 0 1,0 0-4,0 0 1,0 0-4,31-10 2,-31 10-1,0 0 5,0 0-10,0 0 9,0 0-9,0 0 3,0 0 7,0 0-4,0 0-1,10-27 1,-10 27-2,0 0 0,0 0 1,0 0-1,0 0 5,0 0-3,0 0-3,0 0 3,0 0 1,0 0 4,-38-47-7,38 47 2,0 0-2,0 0 0,-19-20-3,19 20 5,0 0 5,0 0-4,-17-25-8,17 25 11,0 0-8,-15-21 3,15 21 1,0 0 1,0 0-1,-18-29 0,18 29-5,0 0 9,0 0-6,-19-20-2,19 20 3,0 0-8,0 0 4,0 0 1,-28-9 2,28 9-2,0 0 2,0 0 2,0 0-1,0 0 6,0 0-10,0 0-3,0 0-13,-56 20 1,56-20-10,0 0-7,0 0-17,-22 18-12,22-18-11,0 0-2,-22 17-23,22-17-18,0 0-80,-26 20-215,26-20 94</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9:31:20.848"/>
    </inkml:context>
    <inkml:brush xml:id="br0">
      <inkml:brushProperty name="width" value="0.05292" units="cm"/>
      <inkml:brushProperty name="height" value="0.05292" units="cm"/>
      <inkml:brushProperty name="color" value="#FFFFFF"/>
    </inkml:brush>
  </inkml:definitions>
  <inkml:trace contextRef="#ctx0" brushRef="#br0">19427 3543 81,'-1'-9'130,"1"9"-3,0-8-1,0 8-1,-3-9-1,3 9-10,0 0 2,-1-8-6,1 8-10,0 0-6,-5-7-4,5 7 3,0 0-6,0 0-10,0 0-9,0 0-6,0 0-4,0 0-7,0 0-6,-22 15-4,16-4-5,-8 2-2,2 1-5,-5 6 0,2 1-2,0 0-1,0 0-9,0 2 2,3 3-1,-2 3-4,4-2 2,1 5-1,0-2-1,1 3-2,2 1 4,3 0-5,-2 2-1,2-3 0,2 2-2,2-2 4,-1 2-1,0 0-3,2 1-2,-2-3-1,0-1 1,0-2-11,1 0-2,-2 0-12,2 0 1,-4-3-9,2 0-6,-1-4-7,-3-4-18,2-3-16,-1 4-19,-1-2-25,-1-1-15,-1 3-31,-2-5-93,3-3-278,-3 1 123</inkml:trace>
  <inkml:trace contextRef="#ctx0" brushRef="#br0" timeOffset="1214.8672">18886 4296 169,'0'0'191,"-4"-12"-22,1 7-12,3 5-14,-4-12-11,4 12-15,2-11-16,1 5-13,1 1-3,4-2-16,2-2 0,6 1-12,-1 0-2,3 0-5,7-2-8,2 0-7,-1 3-6,3 0-18,-1 2-6,0-1-6,2 1-8,-2 0 1,1 1-11,-1-1-3,2-2-9,-1 5-4,-7-1 7,7 1-8,-10-2 5,3 1 2,0 0 0,-2-1 6,-3 1 0,-3 2 0,-3-1 8,2 1 2,-5 1 0,-8 0 15,13-1 18,-13 1 21,7-2 8,-7 2 10,0 0 5,9-3 8,-9 3-8,0 0-2,0 0-10,0 0-11,0 0 0,0 0-5,0 0-6,0 0-2,-18 25-6,12-16 1,-4 3-2,0 2-4,1-1-2,0 1 0,2-4-3,0 3-4,0 2-9,3-2-7,-1-5-5,4 3-8,-2-1-2,1 1-3,2-2-7,0-1-15,0-8 3,-4 10-3,4-10 6,0 11 8,0-11-6,-1 6 3,1-6 7,0 0 10,0 0-11,0 0 12,0 0-4,0 0 1,7-23 7,-4 10 2,-3 2 3,1 0 20,0 2 2,-1-5 4,2 2 12,-2 4 10,0-3 3,-2 1-4,2 10 2,0-13 0,0 13-8,2-12-2,0 4-7,2 4 0,-1-3-3,-3 7-1,10-7-2,-1 3-6,0 1 3,1-1-3,8 3 3,-5 1-3,7-3-3,-1 6-2,1-2 2,-3 2 1,2-3-3,1 2-1,-4 4 7,1-4-9,1 5 0,-7-2-2,2-1 1,-1 1 2,-2 1-8,-1-1 0,-2 1-1,0 0-6,-1 3 8,-1-4-7,-2 2 4,-1 0 0,1-2 2,-3-5 2,0 11-3,0-11 0,-4 11 5,2-6 4,2-5-4,-8 8 1,8-8 0,-6 4 0,6-4 2,-8 4-4,8-4 5,-7 1-5,7-1 4,0 0-7,-3-12-2,3 12 2,2-12-1,-2 12 1,8-19-1,-2 11-3,2-3 6,1 1 0,2-2-4,1-1 1,1 1 4,-3 3-4,3-2 3,-4 5 0,-2-2-3,0 2 1,0 3 0,-2-1 0,-5 4 1,8-5 0,-8 5 0,5-2-1,-5 2 3,0 0 2,0 0 0,0 0 3,13 7 0,-13-7 5,3 8-1,-1-2-3,-1 1 2,-1-7 1,3 12 2,-2-5-3,-1 3 2,2-1-3,0-1 2,-1 1-7,3 0 6,-1 0-2,3-1-1,-3 0 2,3 1 3,0-2-5,5 0 0,1 0 1,4 0 0,0 1-2,2-2 4,3-3-6,-2-1 0,0 2-5,4-3 4,-3-2-3,9-1-3,-9 0 2,2-2 2,6-3-4,-1-2 7,-8 2-5,-1-3 5,2 0-2,3-2 1,-6-1 1,-1 2 1,1-8 4,-3 5 4,-2-2 10,-2 0-7,0 2 2,-4-6 3,0 5-5,-2-2-1,1 0 7,1 3 11,-4 2-2,-2 0 5,0 0-1,-1 3-1,0-2-1,0 4 4,1 7 5,-3-15-2,1 11-1,2 4-5,-2-9-3,2 9-6,-3-5-4,3 5-6,0 0 2,-10-2-1,10 2-5,0 0 7,-15 11-4,9-2-7,-3-1 0,0 5 3,-3 2-5,3 0 1,2 0-2,-2 3-2,3-1 1,-1 0-3,1 2 0,3-1-4,-1 0-2,3-1-1,2 0 0,-1-5 0,1-1 2,3 2-1,-1 1 2,1-4-2,0 2 0,0-4 2,6 2-2,1 1 0,-1-3 4,3-1-2,4-1 5,3 1-4,1-3-12,-2-2-1,3 1-3,-1-3-10,1-1-15,5-2-9,1-2-8,-8 0-20,10-3-18,-3-2-28,2 2-17,-2-3-139,-3 0-311,3-4 138</inkml:trace>
  <inkml:trace contextRef="#ctx0" brushRef="#br0" timeOffset="2147.0543">21642 4184 98,'0'0'161,"0"0"2,0 0-7,0 0-11,0 0-4,0 0-8,0 0-13,0 0-9,0 0-8,0 0-13,0 0-10,0 0-4,-22 15-9,11-9-8,-6 0-4,0 1-8,0 1-14,-3 0-12,-4 0-4,2-4-12,2 5-3,-1-6-2,1 1-5,1 0 0,0-3-10,0 3 3,-2-3-3,4-1 2,2-1-1,2 1-3,2-1 9,-2-2 0,5 2 1,1-1 1,7 2 6,-13-4-4,8 0-7,1-2 4,4 6 8,0-11-7,4 1-2,2-1 8,8-2-6,2-9-3,5 5 7,1-3 0,1 2-5,3-3 10,0 3-8,3-3-1,0 2 3,-1 0 1,-2 2 7,-2 3-5,-2-1-1,-5 4 2,-1-2-4,-1 2-8,1 0 14,-2-3-6,-2-1 3,1 1 0,-4 6 5,0 1 0,-3-1 13,-1-1-1,-2 5 5,-2-2-2,-1 6 2,0 0-7,-9-11 0,2 9 2,7 2-6,-18 0 2,5 0-2,-2 2-4,-4 2-2,2 1-2,-2 3 3,0-1-5,1 2 0,-1 1-5,1 0-6,1 1 7,4 0 3,-1-1-2,6 1-1,-1 0 5,1 2-7,1 2 2,2-1 3,1 1-5,2 2 4,3 2-5,0 6 5,1-4-1,0-3 5,5 6-3,-1 1 3,3 0-3,0-1-3,-3-5 4,8 3 2,-5-4 0,5 6 1,-1-2-5,-3-3 2,-1-2 0,3-1-3,-5 2 7,5 6-5,-5-10 5,0 3 0,-3-1-1,-2 0 1,1 0-1,-2 1-1,-1 2-4,-1-5-6,0-1-6,-2-1-7,-2 3-20,-2 0-18,-1-2 1,-1 0-33,-2 2-31,-4-3-127,1 2-268,-3-6 119</inkml:trace>
  <inkml:trace contextRef="#ctx0" brushRef="#br0" timeOffset="3768.1638">22598 3987 92,'0'0'123,"5"-8"-15,-5 8 2,4-9-26,-2 3-5,1-2-11,-1 1-4,1-1-10,2-5 3,-2 3-12,-1 1-1,4 0 2,-3 2 4,-2 2-5,-1 5 8,3-13-2,-3 13 0,0-8-6,0 8-2,0 0-8,0 0-3,-5-11-6,5 11-7,-9-1 1,9 1 0,0 0 0,-22 8-7,11-3 4,-5 5-5,1 0 0,1 3 1,0 2-5,-7 2 3,0 3-2,3 1-2,0 1 13,-1 2-10,2-1-1,2 1 3,2-2-11,1 1-1,2-1 9,5-3-9,0 1 2,1-1 6,3 0 2,2-1-4,2 3-10,0-4 8,4 0-3,1-2 2,-1-1-1,7-2 2,-1 1-2,10 1-4,-5-3 2,1-3-5,2-1-5,7-1 0,1-5 1,-1-2-2,3-6-5,-1 1 1,0-1-3,1-2-5,0-3 8,1-1-10,-2-4 14,2 0 2,-3 1 8,-3-1-8,2 0 13,-11 6-7,-1-1 14,-1 0 9,-2 2 9,-5 2 9,-3 0 4,-1 3 6,0-2 9,-3 1-6,-1 6-6,-1-11-4,1 11-7,-8-7-4,2 4-1,6 3-2,-20-4-7,9 5-8,-3 1 8,-3-1-5,2 3-5,0 2 0,-1 4-2,2-3-8,3 0-2,2 2 0,0 1-14,2 0-4,0-1-2,0 0-2,2-1-9,3 1 0,-1 0-6,2-2-9,1-7 5,1 12-4,-1-12-2,5 10 4,-1-8 5,3 2 1,-1-1 1,-6-3-5,13-1 8,-3-2-6,0 0-1,2-2 6,-3-2 8,3 1 4,0-2 14,-3-1-2,-2 1 18,2-2-2,-3 2 15,1-1 0,-1 0-1,-3-3 26,2 4 10,-1 1 2,-1 0 3,0 2-2,1-3-4,-1-1-4,2 2-10,-3 2-3,-2 5-8,6-9-1,-3 5 0,-3 4-8,8-4 1,0 1-8,-8 3-1,11-1 5,-11 1-8,17 4 3,-7 0-6,0 1-2,-2 3 4,1-3 2,0 4-4,-1 0 0,-2 1 2,0 0-2,1-1-3,-2 1 2,0 0-2,-1-1 6,0 0-6,1-2 3,0 1-10,-3-1 10,1-1-7,1 0-2,-2-1-1,-2-5-1,7 7-3,-7-7 5,7 4 0,-7-4 2,9-3-2,-9 3 1,14-8-2,-6 2 5,1-4-1,0 2-2,0-2-2,1 1 2,-1-1-2,-1-4 4,1 4-7,-2 4 13,-3 1-3,1-1 4,-1 0-4,0 3 0,-4 3 0,8-7-1,-8 7-4,5-2 6,-5 2-4,0 0 2,0 0-4,0 0 1,11 5 4,-11-5-4,7 7 1,-7-7 2,6 6-11,-2 0 9,1-2 2,0 1 1,-1 0-3,1-1 1,3 1 3,-2 1-1,0-2 2,2 3-3,0-4 2,-1 0 1,4-1-3,0-1-1,2-1 0,-3 0-1,3-2 4,1-2-6,-1 0-2,-2-3 2,2-1 1,2-2 1,-2-2-2,2-1 0,-3 0 3,1-1 3,-3-2-5,0 1-1,-1-1 4,-1 0 5,-4 5 14,0 0 6,-2 1 14,-1 0 3,2 0-2,-3 5-2,0 5 0,3-10-6,-3 10 0,-2-10-6,2 10-3,0 0-2,0 0-3,0 0-5,0 0 0,0 0-2,0 0-7,0 0 3,0 0-3,-4 25-1,4-13 4,4 5-2,5 6-3,-6-4 0,3 5 3,1 5-3,0-3 4,3 5-6,-1-3 0,-1 2 1,2 2 2,-1 0 0,-2-1 2,0 15 2,-2-14-2,3 4-2,-4-2-2,-4-2 6,1 4 0,2-2-2,-3-1 0,-2-1-4,5-1 4,-3-2-1,-1-2-6,-1-3-12,2-5-4,-2-2-18,3-6-5,-1 1-11,-1-1-7,0-4-10,-1-2-3,2-5 6,-1 11-19,1-11-21,0 0-37,0 0-20,0 0-114,0 0-298,-14-25 132</inkml:trace>
  <inkml:trace contextRef="#ctx0" brushRef="#br0" timeOffset="4652.1017">23680 4116 73,'0'0'120,"-3"-7"-5,3 7-10,0 0-11,0 0-10,0 0-13,0 0-18,0 0 6,0 0-13,0 0 4,22 8-11,-13 0 7,1 1 2,4-1-13,0 3 8,0-1-12,-2 2-2,2 0 6,-2 0-3,-2-2 1,-1 2-19,-3-2 3,3 3 3,-2-2-2,-2-2 1,1 2-5,-4-2 0,0 2 0,-2-2-6,-2 0 17,0 1-22,-4-3 3,-1 2 2,-1 1-2,1-4 3,-2 0-4,-1 1 6,1-2-2,-4-3-7,5 0 14,-3-2 2,-1 1 5,5-1 2,7 0 4,-13-4-10,8-2-6,0-1 0,2-4-7,3-6 2,4 0-1,7-7-5,1-2 3,2-2 4,1-1-9,3-2 4,0 2 0,5 0-3,0 0-2,-1 0-2,0-1 6,0 2 5,0 3 2,-4 1 3,0-3-2,0 8 20,-4-5-9,-4 14 12,0-6 3,-3 6-3,2-5-3,-5 4 11,-1 1 1,1 2-5,-4-1-5,1 4 5,-1 5-4,0-11-4,0 11-4,-3-9-6,3 9 1,-3-8-2,3 8-6,0 0-3,-4-7 0,4 7-7,0 0-1,0 0 5,0 0-2,0 0 0,-10 15-5,6-6 4,2 3 3,-5 5-3,5-1-2,-2 9-1,1 0 3,3 1-3,2 0 0,-2 2 2,0 1 1,2-1-4,3 2 2,2-1 1,-4 0 4,5 3-2,-1-2-1,1-3-5,0 1 4,-1-2 3,-1-7-2,4-1 2,-1 5-1,0-5-7,-1-2-1,3-2 1,-2 2-5,0-7 1,-1 0 0,-1-2 2,2-1 2,1 1 0,1-6-1,-1 1 5,0-2-2,0-1 0,2-1 2,1-5-4,1-2-7,1-4-7,-1 1-4,5-9 4,-2 3-3,-3-6-6,-1 2-3,-2-2 3,0 0 2,-4 0 5,1 0 2,-4 7 3,-2-3 8,-1 3 11,-2 5-2,0-5 12,0 5-6,-2 0 1,1 3 6,-1 2 1,3 7-6,-4-11 3,4 11-3,-1-11-6,1 11-2,-5-5 0,5 5-1,0 0-1,0 0 3,0 0-9,-17 14 8,15-6-4,-3 4 1,1-1 4,0 4-2,1 3-3,1 3 4,-1-4-5,2 2 3,1 2 1,-1-1-4,1-2 4,1 3-1,1-3-1,1 0-1,0-2 1,0 2 1,0-6-4,3 5-6,-2-5-4,4 3-4,-4-3-8,2-2-5,1-1-6,3-2-2,0 2-8,2-3-10,0-3-19,5 1-33,1-4-35,-4 4-140,4-6-304,-3 2 136</inkml:trace>
  <inkml:trace contextRef="#ctx0" brushRef="#br0" timeOffset="7444.8624">25557 3843 50,'0'0'145,"3"-12"-14,-1 6-8,0-2-8,-1 2-16,1 0-11,-2 6-1,2-16-17,-1 9-3,-1 7-6,-1-11-11,1 11 4,-3-12-12,3 12-11,-6-9 2,0 6-5,-1-1-4,-6 7-14,0 1 8,-12 5-11,-2 0-17,-2 4-1,-1 0 6,1 2-10,2 0 1,3 1-9,2 0 4,5-4 0,4 0-2,1 0 9,4 1 0,-4 0-12,4-1 12,3-1 9,1 1-3,1-1 3,1 3-12,2 1 18,1 1 0,0 0 5,3 1 12,1 0 1,0 0-10,4 1 2,0-1 11,1 0-7,6 4 8,-2 0-1,-2-6 4,0 2 4,2-1-5,-5 1-1,1 3-4,-1-4 1,-1-1-10,-3 2 7,-1-2-1,-3-1-3,-1 1-3,-3 4 4,0-4-6,-4-1 5,-2 1-4,3-4 2,-6 0-11,3-1 8,-3-3-4,0 5-4,1-7 2,0-1 0,1-2-5,3-1 7,-2-1 1,9 0 2,-15-5-1,7 3-9,0-5 3,3-2-4,1 1 0,0-2-1,4-2 6,0-1 0,3 1-8,2-4 1,5 3 5,3-3 2,-2 0 1,5 0-12,4-2 21,6 2-11,-2 2 7,0-1 1,2 1-11,1 0 13,1 4-7,1-2-2,2 2 7,-3 0-5,-2 3 1,-1-4-6,-6 7 2,-1 1 2,-4 1-4,-2-1-1,-3 2 0,-1 1-2,-8 0 5,15 0-4,-15 0-1,7 2-2,-7-2 10,7 7 3,-5-3 4,-2-4 10,1 11-1,-1-11 2,-2 11 3,-2 0-1,2-4 4,-1 3-10,-1 0 1,3 1-3,-3-1 0,1-1-2,2 1-2,0-2 5,1 1-7,0 2 2,2-1-5,0-4 2,0 0 1,3 2 1,1 0-6,0-3 0,2 0 0,2-1-2,-1 0-3,4 0 10,-2-3-4,4 0-2,3-2 2,0-1-3,-2-2-2,1 1 3,0-2-2,0-2-2,-1 0-1,0-1 4,-1-1 0,-2-3-1,1 1-2,-3-2 3,1 0-3,0-1 1,-1-2-5,-2 0 5,1-1-2,-2-2 4,-1 5 11,-2-2 8,0 3 6,-2 3 10,1 0 3,-2 0 1,2 2-2,-2 2-3,-2 6-5,2-9-3,-2 9-2,1-7 13,-1 7-10,0 0-3,0 0 0,0 0-8,0 0-1,0 0-3,0 0-1,0 0-1,9 15-3,-6-7 2,-2 4 0,2 0-5,-2 1 4,0 1-4,2 5 4,-2-2-7,0 2 1,-1 6-1,-4 2-3,3 1 0,-3-3 4,2 3-4,-1 0 1,1 1-1,-1 0 3,1 5-2,-1-4 2,1 2-3,-2 2 2,1-5 4,-1 3-5,-3-2 0,2-2 1,-2-2 1,2 3-2,1-12 2,-1 3-6,0-4 7,0-1-4,1-3-3,0 0-6,0-5-1,2 0 3,-1-1 3,3-6 2,-5 8-2,5-8 0,-9 1-2,9-1-3,0 0-2,-14-9 2,10 3-3,-2-5-13,3-2-6,0-3 3,1-4-4,5-6-8,1-1-10,3-2 2,1 0 1,4-2 12,0-2-11,2 3 7,3-2-1,-2 1 1,3-1 5,0 2 2,2 2 4,-2 2 10,-1-1 0,3 1 13,2 1-1,0 3 4,-2 2-1,2-2 5,-5 2 4,0 1 1,0-2-2,-2 10 5,0 0-5,-3 2 3,-1 1-2,-4 1-3,2 1 0,-3 1-3,-2 2-1,-4 3 1,7-6-7,-7 6 1,0 0 2,0 0-2,0 0 7,0 0-4,1 18-1,-1-18 1,-4 17 0,2-7 2,-1 2-1,2 0-2,1 1 2,-2-1 0,2 3-4,-1-3 4,2 0-3,1 5 3,-1-6 0,3 1-3,1 5 2,-1-2 1,2-4 1,-1 1-2,0-2 2,2 3-1,4 4 2,-6-5-2,3 2 1,0 1-1,-2-6 1,0 3-1,-2-2 1,-1 0-3,1 1 2,-2 1-1,1 1-1,1 2 1,-3-4 2,-1-2 3,-2 3-3,-1-2 2,-1-1 0,0 2 0,-2-4 0,0-1-1,-1 0 0,3 0 1,4-6 0,-10 5 2,4-3-1,6-2 1,-11 3-3,4-2 3,7-1-1,-14-4 1,7-1-3,7 5-1,-10-7-2,6 0-2,2-4 1,-1 1-2,2-6-18,2-3 4,4 1-7,4-8-6,3-1 1,2 0-1,13-13 4,5 2-7,2-6-1,4 5-1,6-3-3,-1-3 1,2 4-4,-2 2-2,-3 3-8,0 0 13,-7 3 2,-10 5 3,-3 5 13,-2 1 9,-2 1 30,-2 2-3,-5 4 12,-3 6 10,-1 0 11,0-2 3,-2 5 0,-1-1-5,-1-1-1,-1 8-5,2-7-7,-2 7-2,0 0-6,-2-11-1,2 11-7,0 0-1,-7-4 6,7 4-14,0 0 2,-17 15-1,11-8-2,-5 5-1,3 4 0,-1-1 0,0 3-1,-3 4 3,2 3-4,1 0 1,2 4-1,-1-2 0,3 2-1,0 0 1,-1 1 4,1-1-2,3 1-2,1-3 2,1 3-1,0-2 0,0-1-3,1-3 5,0 2-3,4-2 0,-2-6 1,2 1-3,-1-1 1,2-1-4,2-2-1,-1-3 1,5 1 0,-4-1-4,0-4-1,1-1 3,2-3 1,3-1-1,-3 0 0,4-2-2,2-2-3,1-4-3,1-3-9,2 1-1,-4-3-12,9-6 4,0-2 3,-2-1 0,0 2 7,-6-2 6,3 0-1,-1-1 6,-7 5 1,1 0 10,-4 3 14,-3 2 9,0-1 4,-2 2 1,-1 4-2,-1 1 1,-3 4-2,3-10 0,-3 10-10,0 0-1,-7-8-1,7 8-1,-13 1-2,13-1-3,-19 6-2,6-1-1,3 1-3,0 2 2,-3 2-7,1 2-3,2-3-1,1 4-5,2 1-3,1-3 3,2 5 4,1-4-4,0 1-4,1-2 6,2 0-7,0 0 0,0 1-3,1-3-2,0 2-1,2-2 3,3-4 3,1 3-1,-4-4 2,5-1 3,2-1 1,0 1 3,1-2 0,-11-1 2,19-4 1,-8 2-1,1-3 3,-3-1 5,1 0-4,1-1 5,-2-1-2,1 2 16,0-2-1,-3 1 1,1-1 12,-3 4 3,3-1 0,-3 2-4,0-2-6,-5 5 1,8-6-6,-3 3-4,-5 3-5,10-5 2,-10 5-4,12-1 1,-12 1 1,12 3-2,-3-3-5,1 3 2,-1-1 0,2 1-5,-2 1 0,-3 1 3,0-2-1,3 3-1,-1 1-4,0-1 0,-2 1-5,2 0-7,-5-2-8,3-1-10,-1 2-1,-1-1-7,-2 0 1,2 1 2,-4-6-5,5 8 1,-1-5 5,-4-3 1,0 0 12,4 5 2,-4-5 4,0 0 1,0 0 2,0 0 3,0 0 0,0 0-3,0 0 5,-7-27-1,7 27 11,-1-12 4,1 5 11,0 7-5,1-13 3,1 7 7,-2 6-6,1-11 2,3 5-1,0-1-5,-1 2-1,1 0-1,-4 5-3,9-7 2,-4 3-1,2 3-3,-7 1-1,11-3-3,-11 3 9,14 0-6,-6 0 1,0 2-3,-8-2-1,15 5-1,-7-1 5,-2 3-6,0-3 3,2 0 0,-3 2-2,2-1 5,-2 0-5,0 0-2,0 1-3,-1-3-8,1 3 2,-1-1 1,2 3-7,-2-4 1,1-1-6,0 2-1,-5-5-5,6 6 4,-3-2 0,-3-4 7,0 0 4,6 4 10,-6-4 2,0 0 5,0 0-1,0 0 5,0 0 1,8-12-2,-6 5 8,-2 7-5,3-13 8,-3 4-5,3 2 2,-1-3-1,0 4 9,0 0 5,2-5-1,0 5-5,0-1-3,0-1 0,2 3-6,1-3 2,1 3 0,1-1-3,3 0 2,-3 2-3,5 0-2,-4 2 5,1-1-5,2 1-1,-1 2-1,2 0-3,0 0-2,4 2 5,-6 1 0,5 3-5,0 0 1,-1 1 2,0 0 0,0 2-2,-2 0-2,0 2 2,-1 1 1,2 0 0,-4 0 4,2 2-4,-3-6-4,-1 7-15,-3-5-6,-1-1-13,-1 3-11,0 1-22,0-8-27,-4 6-13,0-11-15,0 0-25,0 17-175,0-17-350,-9 11 155</inkml:trace>
  <inkml:trace contextRef="#ctx0" brushRef="#br0" timeOffset="7835.0382">26909 3912 171,'0'0'167,"0"0"-13,0 0-24,0 0-13,0 0-10,0 0-14,0 0-2,0 0-11,0 0-2,0 0-3,27 6-9,-13-6-5,8 3-4,-2-3-9,10 0-6,-1 0-8,3 0 5,1-3-10,0 3-26,3-4-15,-3 2-22,0-1-16,2 0-32,0 1-25,-6 0-120,-1 0-245,-8 1 109</inkml:trace>
  <inkml:trace contextRef="#ctx0" brushRef="#br0" timeOffset="8886.8294">28573 4263 173,'0'0'162,"-1"-8"-9,1 8-13,-4-10-17,4 10-7,-7-7-12,3 3-7,4 4-11,-10-6-13,4 5-5,6 1-9,-18 0-1,4 4-9,-2 0-8,0 2-5,-3 2 2,2 1-5,-2 0-6,-3 6-4,4-2-1,-3 3 0,4 3-6,4-6 0,0 1 0,3 0 1,-1 0-6,2 0 2,5-3-1,-1-1-3,1-1-12,2 0 11,2 2-27,0-11 11,4 12 8,0-7 1,0-1-5,3 1 4,-1-2-3,5-3-1,0 0 0,2-3 5,-2 0-13,1-3 6,1 1-11,2-5 6,0 1-4,-2-1 4,-3 1 11,3 2 10,-4-1 7,-3 0 10,2 1-3,-2 0 0,-1 2 3,-2 0-3,1 0 1,-2 0 4,-2 5-5,0 0-1,7-9 3,-7 9-2,0 0-7,5-5-1,-5 5-5,0 0-2,0 0-1,0 0-2,0 0-3,0 0 6,10 8-4,-6-2-4,0 1 4,0-3 1,2 7-2,1-4-2,0 1 3,1 1-4,4 3 4,-4-4 1,2 1 1,2-1-6,0-3 1,0 2 1,6-2-4,-5-4 6,5 2 0,2-3-2,-2-2 2,2 0-5,2-5 3,4-2-2,1 1 5,-2-5-4,1-2-6,-3-3 13,-2-1 1,0-1-5,-1-3-3,-1-2 11,-2-2-8,2-5-1,-6 3 0,-2-5-1,0 2-4,-5 1 1,-2 2 0,0 0 0,-2 2-3,-2 6 5,-5 2 5,3 2 7,-1 2 3,0 3 0,-2 2-1,3 0 6,-1 3 2,2 2-7,-4-1-2,5 6-2,-5-8-5,5 8-5,-3-7-5,3 7-4,0 0 2,0 0-1,0 0 3,0 0-5,0 0 4,-14 19 0,8-9 0,2 2 1,0 6 0,-2 0 2,2 2 1,1 6-3,-2-1 2,1 1-2,3 3 3,0-4-1,2 3 2,5-3-1,-2 1-2,0 0 1,0-6 2,2 7-2,1-3-2,4 0-10,1-3-6,-2-4-14,1-1-11,2-1-10,1-1-12,-1 0-19,4-3-1,-2 0-11,3-6-28,-3 2-15,-1-5-129,-1-2-289,1-2 128</inkml:trace>
  <inkml:trace contextRef="#ctx0" brushRef="#br0" timeOffset="9141.9748">29046 4134 166,'0'0'194,"-7"-4"-15,7 4-15,0 0-15,0 0-15,0 0-14,-7-5-19,7 5-7,0 0-7,0 0-9,0 0-10,0 0-6,26 0-8,-13 0-3,6 0 2,9-1-6,1-3-15,1 1-29,3-1-18,2 2-31,-1-4-15,0 1-26,0 0-36,-2-1-128,-5-1-272,2 0 121</inkml:trace>
  <inkml:trace contextRef="#ctx0" brushRef="#br0" timeOffset="9792.892">30064 3956 81,'0'0'203,"0"0"-20,0 0-18,0 0-17,0 0-13,0 0-15,0 0-18,0 0-6,0 0-3,0 0-6,-4 25-8,2-14-6,1 1-6,-1 4-2,-3 3-8,2-1 1,2 7-6,-5 2-3,-2-2-2,0 0-2,3-1-3,-2 2 2,0 0-1,-2 0-7,3-3 1,-3-6-3,-2 2-4,1-4 1,4 0-5,-4-1-3,4-3-1,-1-4-4,3 2 3,-2-4-5,2 2 1,0-4-1,4-3 1,-9 7-1,9-7 1,-6 1 2,6-1-5,0 0-1,0 0 0,-7-20 1,9 8 0,-4-3 9,5-5-6,3-6-2,-2-3-2,3-2-5,4-3 1,7-13-5,-3 4 0,3-2-12,-5 12-1,4-13-1,-1 3-4,-3 15-1,-3-4 4,3 4 2,-2 1-5,0 2 6,-4 7 1,2 4 4,-2 1 2,-2 3 3,-1 2-4,1 0 2,-3 3-3,2-2 1,-4 7-3,9-5-2,-4 2 1,-5 3 0,13 0 1,-4 3 1,-1 0 0,2 3 0,-4-1-1,2 6 3,3 2 1,0 1 1,1 3 3,1 6-5,-2-1 5,-1 2-2,0 1-1,-1 2 3,1 0-4,-4-2 5,1 4-2,-1-3-1,-3 3-3,2-2 5,-3 1 0,2-5 0,-2 3 1,0-6 1,1-2-3,-1 1 3,0 0-3,0-1 0,-1-6 1,2 0-3,-3 1-15,3-3-14,-1-1-19,-2 1-17,0-4-17,0-6-19,5 11-8,-5-11-10,1 5-15,-1-5-40,0 0-109,0 0-306,0 0 135</inkml:trace>
  <inkml:trace contextRef="#ctx0" brushRef="#br0" timeOffset="10046.2408">30086 4142 259,'0'0'259,"0"0"-12,-9 1-16,9-1-14,0 0-20,-11-1-17,11 1-23,0 0-19,0 0-13,0 0-12,0 0-13,0 0-10,0 0-8,31-5-11,-4 0-9,5 3-14,2 1-14,2 0-20,2-2-25,-2 0-18,-1 4-14,2-4-27,-3 0-32,2 0-26,-3 2-30,-1-1-45,-5-4-111,0 0-339,-8 0 150</inkml:trace>
  <inkml:trace contextRef="#ctx0" brushRef="#br0" timeOffset="11363.9512">19204 5078 43,'0'0'148,"0"0"-10,0 0-12,0 0-21,0 0-7,0 0-5,16-17-8,-8 15-6,3-2-8,0 3 3,1-2-6,5 1 0,2-3 0,-1 1-9,4 0-5,7 0 2,1 1-4,0 1-9,4-2-5,0 1-8,1 0 2,4 3 1,14-4 1,2 1 0,-1 0 3,5 1-7,4 2 1,1-2-6,1-2 2,26-1-9,-30 2 3,6 3-2,26-5-3,-27 4 2,1-2-2,30-2-1,-1 5-2,-4-2-4,0-2 17,5-1 7,-3-1 3,-2 0 4,16 3-6,4 2-2,-2-4-7,5 0 0,-3 5-4,-1-3 0,6 1-1,-2 0-3,2-1 2,4 3-4,0 2-2,3-2 1,0 1-5,-1-2 0,4 3 1,2-3-1,3-2 1,1 1-5,-5 4 1,3-2-3,1 0 7,5 0-5,-1 0 2,6 2-5,-5-2 1,1 0-1,4-2-1,1-3 1,3 5-4,1 0-1,-7-4 1,11-1-2,-11 2 3,9 3-5,-1-4 4,-4 3-4,-2-3 0,4 1 1,-4 2 3,-1 0 3,3-2-1,-3 3 0,-4 3 4,1-3-3,1 1 4,-4 0 1,1-1 1,0 2-10,-11 4 5,2-2 2,-5 0-3,0-3 4,1 4-4,0 2 0,-3-3 2,-2 1-6,-4-2 6,-1 0-4,-5 2 4,-1 2-6,1-7 5,-2 3-8,2 1-6,-7-1 6,2-2 0,-1-1 2,-8 0-2,-1-1 1,-1 2-5,-28-2 1,26-4-2,-27 3 2,3 1 0,-4-4-4,-3 1 4,-3 0-2,-2 0-1,-21 1 3,-1 1 1,-5-1 3,-9 2 3,-5 0 0,-4 1 9,-4-2 6,-5 2-2,10-2-2,-10 2 0,6-3 0,-6 3-6,0 0-7,4-4-19,-4 4-21,0 0-26,0 0-26,0 0-20,9-3-29,-9 3-11,0 0-137,0 0-315,8-2 140</inkml:trace>
  <inkml:trace contextRef="#ctx0" brushRef="#br0" timeOffset="15830.6998">19201 6716 15,'0'0'131,"0"0"-7,-6-5-9,6 5-4,0 0-2,0 0-8,-5-4-1,5 4-7,0 0-1,0 0-7,0 0-1,0 0-3,0 0-11,0 0-2,0 0-5,0 0-9,0 0-9,0 0-4,0 0-3,0 0-2,0 0 2,0 0-9,0 0 0,0 0-1,0 0 2,0 0-7,0 0-2,0 0 3,0 0 7,23 1 0,-13-1-1,0-1 2,0-1 0,3 2-3,2-1 1,2-1-3,2 0-7,2 2 5,1-1-5,6 1 0,1 0-6,0-3-1,-1 2 1,1 0 3,1-2-5,0 3-1,-1-2-4,0 0 2,-1-1-2,2 3-2,-2 0-1,-1-5 3,2 5 3,-8-1-6,7-2 4,-7 1-2,1 2 0,-1-1-1,-2 1 0,-5-2 0,-1-1-3,-4 3 2,-2 0 0,-7 0-4,13 0 4,-7 0 1,-6 0-3,0 0 4,14-2-4,-14 2-3,8 0 5,-8 0-3,0 0 4,0 0-6,10 0 4,-10 0-1,0 0 0,9-2-1,-9 2-1,13-1 4,-13 1-3,14-1 1,-6 0-1,-8 1 2,13 0-1,-13 0 2,11-2-5,-11 2 2,9 0 1,-9 0-2,0 0 3,9 0-3,-9 0 0,0 0 1,0 0 0,8-1-3,-8 1 2,0 0 1,0 0-2,0 0 1,0 0-1,0 0-2,0 0 2,11 1-1,-11-1 4,0 0-1,8 3 4,-8-3-7,9 1 1,-9-1 17,12 1-14,-6 1-3,1-2 0,-7 0-2,16 2 3,-7 1-1,-2-3 3,1 2 0,5 0 1,-6-2-1,4 3-4,0-2 4,1-2 1,3 2 9,2-2-6,2 2 6,-3-1-4,2-1-1,3-2 0,-3 2 3,1 0-1,-1-1-3,-1-1 0,3 3 1,-8 0-1,4-2 1,2 2-3,-6-2-3,1 1 0,-1-1 1,0 2 2,0-2-3,-2 2 0,-1 2-2,-2-1 0,-7-1 1,11 1-1,-11-1 0,11 1 6,-11-1-4,8 2-4,-8-2 0,7 2 3,-7-2 0,0 0-4,0 0 3,10 0 0,-10 0 3,0 0-1,0 0 2,0 0 1,0 0-1,6 3 8,-6-3 3,0 0 4,0 0 4,0 0 6,0 0-4,0 0 2,0 0-2,0 0-1,0 0 0,0 0-1,0 0-3,0 0-2,0 0 5,10-5-10,-10 5-1,0 0-2,11-4-12,-5 3 6,-6 1-2,10-3-4,-10 3 3,12-4-1,-5 0 1,4 1-2,-4 1 3,3-2-2,-1 3 3,2-2-3,0 1 3,1-3-3,-2 2-1,5 1 2,-2-2-3,1 2 5,3 0-3,-5-3 1,0 3 2,1 0 0,0 1 0,-1-1-4,1 0 2,-1 0-4,2 1 6,-3-1-2,1 1 1,0 0-3,0 1 2,0 0-2,-1-3 2,-1 3 0,2 0-2,-5-2-3,-7 2 3,13 0 2,-6 0-3,-7 0 0,0 0 1,12 0 1,-12 0-4,0 0 5,8 0 0,-8 0-1,0 0 1,0 0-3,0 0 4,0 0-6,0 0 5,8 2 0,-8-2 1,0 0-3,0 0 1,0 0 2,0 0-2,0 0 0,0 0 0,0 0-4,0 0 9,10 0-5,-10 0-4,0 0 3,0 0 6,0 0-6,0 0-2,0 0 5,0 0-1,0 0-7,0 0 6,0 0 0,0 0-2,0 0-1,0 0 4,0 0-3,0 0 2,0 0-2,0 0 4,0 0-3,0 0 2,-4 12-3,4-12 3,0 0-4,0 10 2,0-10-1,0 10 2,0-10 2,-4 12-3,3-7 0,1-5 0,-3 15 2,2-8-1,0 3-1,1 1 0,-3-1 1,1 0 2,-1 2-2,2 0 1,0-2-1,-2 6 1,0-3 1,0 1-1,1 1 2,1 1 0,-1 0-1,-1 0 3,2-1-2,-3 1-1,3 4 0,-3-5 1,1 2-3,1 1 0,-1 2-1,0-3 3,0 1-4,-1-2 4,0 3 0,0 5 4,0-5-3,3 1-2,-3-1-1,0 6 3,0-6-5,3 1 2,0 0 2,-1 6 1,-1-1-1,0-7 1,3 8-2,-1-7-1,-1 6 4,0-5-1,0-1-2,-1 0 3,2 1-4,0-1 2,1 0-2,0 0 2,0-2-2,0 3 2,0-3-1,0 3 2,0-4-1,1 2-1,-1 1 0,-1-3 4,3 4-3,-3-5-1,0 3 0,-1 0 6,0 0-6,0-3 2,1 2-3,0 1 3,2-2-5,-2 0 4,0 2 0,1-1-3,-2 0 2,2-1 3,-2 2-2,2-2-2,2 1 1,-5 0 4,3 1-4,-3 0 0,2-1 1,-2 1-1,2 0 6,1-3-8,-3 3 2,1-1 4,0 0-6,0 0 2,2 0-2,-1 0 3,1 2-2,-2-2 0,0 0 0,0 2 2,1 5-1,-1-5 0,-2-1-1,1 0 2,1 2-1,-1 4 1,3-4 2,-1-2-1,1 9-2,0-4 3,0 3-3,0-2-1,0-6-2,-1-1 5,2 9-3,0-7 0,1 7 1,-2-8 0,-2 6 0,4-5 1,-4 1-1,1 6 0,0-3-3,-1-4 1,0 0 1,0 0 7,1 0-8,-1 6 4,-2-6-1,1 2 1,0-3-3,0 1 5,0-1-4,1 0-3,-2 3-1,0-2 5,0 2-1,0-3 0,0 7 1,1-8 1,2 3-2,-2-1-2,0 6 1,0-4 4,0-2-3,3-1 0,-3 3-1,1 3 2,-1-4-1,1 0 0,-1-2 0,0 3 1,0-3 0,3 6 0,-3 1-1,2-6-1,0-4 1,-2 5 0,1-3 3,2 3-5,-2 0 2,2 1 3,-2-5-6,2 2 4,0 2 0,-2-4-3,1 4 0,0-1 3,1 1-3,-3-1 5,1 1-5,0-1 4,-1 1-3,0 6 0,-1-8-1,2 1 2,-2 5 0,0-5-2,0 7 1,0-6-1,-2 4 10,2-5-7,0 2-4,1 2 6,-1 3-6,0-7 5,0 0-2,0 5-1,-1 1-3,1 0 5,2-6 0,-2 1-2,1-3 0,2 9-4,-3-2 4,2 2 1,0-1 0,0-6-1,-2 7-6,4 0 3,-1-3-1,0-3 2,-1-1-4,0 7-2,0-8-1,0 8 2,1-7-2,-2 1-1,3-1-7,-3 5 11,2 1-2,0-6 3,-1 0-5,0 5 2,-2-4-1,3-1 0,-3 1 3,2 6 3,-2-2 1,0-6-2,1 3 2,1 2-3,-2 1 2,1 2-2,-1-6 0,0-2 3,2 7 0,-2-6 1,0 6 0,-1 0-3,1 0 1,2-5 0,-2 3 3,-2 4-1,3-8 1,1-2-2,-1 1-1,1-2 2,-1 4-1,0-1 0,2-2 1,0-3-3,1 4 3,-3 0 0,2-1-3,0 1 1,-1-3-6,1-1 3,-3 1-5,2 2 6,1-1 1,-2 1 2,2-4 0,-2 3-2,1 1 3,-1-5-2,0 1 1,1 3 0,-1 1 1,-2 0-2,4-5 2,-2 6 1,2-5-1,-1-1 2,0 3-3,1 2 3,1-5-5,0 5 5,-1-5-1,-2 0-1,3 1 2,-1-4-2,1 1 0,1 0 2,-2-1-6,1-9 5,1 12 1,-1-12 2,1 9-2,-1-9 2,0 6-1,0-6-2,0 0 5,0 8-1,0-8-3,0 0 0,0 0 3,0 0 2,0 0 2,0 0 1,0 0-5,0 0 5,0 0-3,0 0-4,0 0 3,0 0 0,0 0-2,0 0 1,0 0-3,0 0 2,13-13 0,-13 13 1,0 0-3,3-8 2,-3 8-3,0 0 3,4-5-3,-4 5 1,0 0 3,0 0-5,2-6 2,-2 6 2,0 0-1,0 0 1,5-6-1,-5 6-2,0 0 1,0 0 2,5-6-4,-5 6 2,0 0-1,6-6 1,-6 6-4,0 0 4,8-5 1,-8 5-3,7-4 1,-7 4 2,8-5 2,-8 5 0,6-7-1,-6 7-2,5-2 0,-5 2 0,9-6-4,-9 6 3,6-6-2,-2 3 3,-4 3-3,7-5 7,-7 5-3,8-4-4,-8 4 4,9-4 0,-5 3-2,-4 1 2,8-5-2,-2 3 2,-6 2 0,12-1 1,-12 1-2,11-4 1,-5 3-1,-6 1 1,11-4-2,-5 1 3,-6 3-4,13 0 3,-5-3-2,-8 3 2,14 0-1,-8-1 0,-6 1-3,14-2 3,-6 1-3,0 1 5,-8 0-3,17-3 3,-7 1 0,2 2 0,0-2-3,5-1 3,3 2-1,-1-3-3,4 2-5,4-3 12,4 2-6,-1-1 0,2 0-5,-1 2 6,2 1 2,3-5-3,-3 4 3,0-2 1,2 1-5,1-1 2,3 3 3,12-4 0,3-2-2,-1 3 0,1 0 3,0 2-3,-2 3-2,3-4 6,-2-2-6,0 8 1,1-6 2,2 1 1,2 4-4,2-6 1,-2 0 1,3 3 1,-1-2-3,0 0 3,5 2 0,-1 0 1,-2-2-5,0 3 3,-1-4-4,-1-1-1,0 5 4,3-3 0,-4 2 1,1-3-3,1 3 4,-1-2-2,0 1 0,-4 2 0,2-2 2,-1 1-2,1 2-3,-4-2 4,2 1-2,-3 0-1,0-2-1,-2 0 3,3 1-1,-2 1 1,0 0 0,-13 0-1,13-1-2,-2 2 4,1-2-1,1 0-2,-12 2 5,12-4-6,0 0 8,-1 2-7,-12 1-3,1-3 4,14 1 1,-3-2-9,-14 3 9,2-3-4,1 1 2,13-1-2,-14 2 1,14-2-1,-13 0 3,11-3-3,-1 4-1,-12-1 2,14 1 0,-13 2 0,1-1 0,12-3 1,-14 1 0,14 3 2,-18 0-1,2-2 1,0 1 5,-3-2-5,2 1-2,0 0 0,1-1-1,0 1 4,-3 1-6,1-3 8,-2 2-6,-3-2 4,1 1 0,0 3 1,-2-3 0,-7 0-2,7 1 0,-7 1-2,1 2 4,-2-4-1,1 1 3,0 0-3,1 2-4,-1 0 5,0 1-2,1-3-1,0 1 0,5-1 1,-7 4 1,9-3-2,-7 2 3,1-1-4,4 0-2,1 1 4,0-2-2,4 1 1,-1 0 1,4 1-2,0-2 0,2 2 2,14 0 1,-1-3-1,-13 2-3,18-1 2,-4 1-2,-12 2-1,15-1-1,0 2 4,2-1-1,-3 2 0,-1-3-4,0 0 0,-2 3-2,0-3 1,-10 3-3,-1-1 0,14 1 0,-15-2 6,0 4-2,0-5 5,0 2-4,0 1 2,0 0 0,1-2-1,-2 2-1,2 1 5,0-2-7,-1 2 8,2-3-3,-3 1 3,-1 2-1,2-3-1,-2 2-2,1-1 9,-5-1-3,0 1 2,-2 0-3,-3-4 2,1 2-1,-8 0 2,-3 2-1,-4-1 1,0-1-5,-5 0 7,-2-3-3,-6 3 4,0 0-4,13 0 2,-13 0-2,0 0-1,0 0-3,0 0-11,0 0-8,0 0-10,-17-13-17,17 13-19,-11-4-15,4 0-30,1-1-31,6 5-53,-14-10-103,6 3-322,2-1 142</inkml:trace>
  <inkml:trace contextRef="#ctx0" brushRef="#br0" timeOffset="19457.5701">19217 6733 98,'0'0'99,"0"0"-14,0 0 3,0 0-14,0 0 2,0 0-8,0 0-3,0 0 0,0 0-2,0 0 0,0 0 5,0 0-5,0 0-3,-6 12-10,6-12 4,0 0 0,-1 7 2,1-7-6,0 0 6,-3 9 2,3-9 1,-1 8-1,1-8-3,-4 10-1,3-1-3,-1-1-4,-1-1-2,2 3-12,-2 1 4,2 2-5,0-1-4,-1 2 1,1 1-6,1 2-2,-1 0-1,1-2-2,0 1-3,0 2 0,0-1 3,2 1-6,0-1 2,0-1-7,0 2 8,-1 1-5,-1-1-2,2 1-3,0-2 3,0 3-1,-1-1 1,1 1-5,-1 5 2,-1 3 32,-1-3 0,-1 1-1,1-1-4,-3 3-1,2-2-7,1 2 1,-2 0-6,3-1 0,-1 1-3,-2 2 2,2 3 3,0-4 2,1 2-2,-2 1-5,1 2-2,0-3 3,-1 1-6,2 1 3,-2-1-5,1 2 1,-1-2-4,2 1 6,0-1-4,2 0-3,-2 0 1,0 1-1,-2-2-1,4 1 1,-2-1-2,1-2 0,-1 3 0,0 1 0,0-1 1,0 0-5,-1 1 8,1-3-4,-3 6 1,-1-3-2,2 1 2,-2 1-4,-1 1 6,1-1-7,-3 0 0,2 1 2,-5 9-1,3-10 2,1-2 0,0 1-3,-2 0 3,2 0-1,1 0-3,1-2 1,-2 0 1,-1 0-3,1 0 5,2-1-1,0 1 0,0 2 0,0-2-2,-1 1 4,2 1-2,-1-2 0,0-1-3,0 1 3,0-1 0,0 0 1,0-1 0,1 3-2,-1-3-2,1 1 2,0 1 0,1-3 0,-2 0 0,2 1 0,-2-1 0,1 1-2,-2-1 4,0 0-1,-1-2-2,1 2 3,0 0-1,-2 0-2,0-1-2,0 4 5,-1-2 0,3 1 1,-5-1-2,3 2 1,0-2-2,1 2 5,-3 1 5,2-2-1,2-1 1,0 3-3,-1-2 1,1 1 2,-3-3-4,3 3 3,0-1 1,0-1-5,-1-1 2,0-1-2,2 4-1,1-3 1,-1 0-1,1-1-3,-1 2-1,0-1 3,0-1-2,0 2 2,2-1-2,-2 2 2,2-2-3,-1-2 2,-1 2-4,2-2 2,-2 2-1,0 0 2,2-2 0,-6 3-2,7-2-1,-4-1 4,2 1-1,0-1-2,0-3-1,-3 2 2,0-1-1,2 1 0,1-2-1,-3 1 3,2-6-5,3 2-1,-3 3 0,-2 2 2,1-3-3,2-3-3,1 0-2,-1-1 1,-1 0 0,2 6 2,-1 0-5,-1 2 7,0-2-3,1 0 3,2 1-3,-1-2 2,2-6 0,-2 3 0,-1-2 2,2 1-3,-3 3 1,0 4 0,0-9 0,2 0 2,0 3-5,-2-3 5,2 1-3,-3 3 0,3-4 0,0 1 4,0-2-5,-1 1 0,0 0 1,0-2 0,3 0 0,-2 0 0,1 0 4,0 1 0,-3 1 0,2-3 1,-2 2 0,1 2 1,1-3-2,-1 2 0,0-3 0,3 2 0,0-5 1,0 7 0,-1 0-1,-2-1 2,3-4 1,-2 4 1,1 0 0,-1-2-2,1 1-1,-3 1 3,4-2-2,0 0 1,-1-1 0,1 3-2,-1-1 4,1-3-1,0 0-2,-2 3 1,2-1-2,0 0 2,0-1 0,-2 1 1,1-1 2,2 1-2,-1 1-2,0-1-1,1 0 2,-2-6 0,1 2 3,0 0-4,0 1-2,-1-2 1,1 1 1,-2-2 3,4 2-4,-2-2 2,0 2 1,0 0-1,-2 0 3,2-2-4,0 1 1,-1-1 3,0 0-3,1 1 0,1 0 0,-1-1 1,-1-1 0,1 1 2,-1-1-4,-2-3 2,3 4 3,0-10-4,0 14 3,0-7-3,0-7 1,0 12-1,0-12 2,-1 14 0,1-14-4,1 10 3,-1-10 1,-3 10-1,3-10 1,0 12-4,-2-8 2,2-4-1,2 8 2,-2-8-1,0 8-1,0-8 6,0 0-5,2 8 2,-2-8-1,0 0 1,0 0 0,1 6 0,-1-6 1,0 0 0,0 0-1,0 0 3,0 0-3,0 0 2,0 0-1,5 4-3,-5-4 3,0 0-3,0 0 1,0 0 2,0 0-1,0 0 0,0 0-1,0 0 0,0 0 0,0 0-1,17-9 2,-17 9-3,5-4 2,-5 4-1,0 0 0,8-5 0,-8 5 0,7-3 3,-7 3-3,8-4 3,-8 4-1,7-5 0,-1 3 0,-6 2-3,10-3 3,-10 3-3,9-4 2,-4 1 0,-5 3 1,10-3-3,-10 3 0,8-2 2,-2-1 1,-6 3-3,10-2 3,-10 2 0,7-2 0,-7 2-1,9-3-2,-9 3 3,9-3 1,-9 3-3,11 1 0,-11-1 3,14-1-3,-6 0 3,-8 1-2,17-3-1,-6 3 0,-1 0 2,2 0-1,2 0-1,-3 0 3,5 0-4,0 2 2,3-1 1,2 0 1,-2 0 1,9 2 1,-6-1 0,7 0 2,2 0-6,1 3 3,-1-5 1,1 3 1,1 1-2,4 0-1,0-2 1,0 2 0,1-2-3,15 1 2,-2-1 0,2 1 0,0-3-1,-1 2 0,-1-1 8,3 0-6,0 2 0,0-1 4,0-2 0,3 3-3,-4-1-3,3 0 5,1-4-5,0 2 1,-1 0 1,7 0 3,-1 2-4,1-4 0,1 6-2,1-6 4,0 2 0,1 1 0,0-1-3,0 0 0,-2 1 3,0 2-4,1-3 4,1-1-3,0-1 3,2 5-1,-3-4 2,-1 3-5,2-2 3,-1 3-4,1-2 1,-2-1 0,-2 3-2,-2 1 1,-1-3-2,2 1 3,-4 0-2,4-2 1,2-2 2,-5 4-3,0 1 4,1-3-1,-1 2-1,2 1 2,-2-1-1,1-2 4,-1 2-6,-1-2 4,0 2-6,-1-3 3,2 1 0,-2-1-2,5-1 5,-2 2-2,1-2 1,2 2-1,-2 1 2,0-2-1,1 1 0,-1-3-1,1 3-2,-3-2 1,2 0 0,-1 2-3,-2-4 2,-2 2 2,5-1-4,-2-1 5,-1 3-1,2 0 2,-3-2-4,1 2 1,1-1 1,-2 1-2,2-2 2,-5 1 3,-1-1-3,1 3-4,0-4 3,-14 3 1,12-1-3,-11 0 2,13-1-2,-1 1 3,-1-1-3,1 1 1,0-1 0,-1 1 4,-12 0 0,11-2-2,4 0-1,-5-2 0,2 5 0,-13-3-1,14-1 1,-15 2 1,4 1 0,9-1-3,-10 1 2,-1 0 0,0-3-2,12 3 2,-13 1 0,14-2 0,-16 1 0,1-1 0,3-1 2,-2 2 1,1-1-3,-1 0 0,3 1 3,-3-2-4,1 1 2,-2-2-1,1 2 0,0 1-2,-1-2 2,-3 1-2,1-1 3,1 3-1,-3-3 3,0 0-4,2 0 0,-2 0 0,0 0 0,2 2 2,-2-2-2,-1 1 2,2-1 1,-4 1-4,1 1 5,-2-1-3,-2 2 3,1-3-3,3 3 4,-3-2-5,0 2 3,0-2-13,1 2 4,-1-3 0,2 3-1,1-1 1,-2 2 3,0-3-1,1 1 0,-1 0 3,0 1 0,0 1 0,1-2 0,2 1-1,0 0 0,0-1-1,1-1 6,2 1 0,1 1-5,-3-1 4,4-1-2,-1 1 2,-2-1-1,1 1 0,-2-1-4,0 1 3,2 0 2,0-1-3,-3 3 0,2 0 3,-3 0-2,0 0-2,-3-2 4,2 4 0,-2-4 1,-2 1-3,-6 1 4,0 0-5,1 0 2,-3 0-1,-1-1 4,-4 1-3,2-1 0,0-1-8,-4 1 10,2 1 0,-2 0-4,0-1 9,-4-1-6,4 1-1,-1 1 2,-10 0-6,14 0 2,-6-2 6,0 1-4,3-1 0,-4 0-3,6 0-1,-3 1 8,2 1-2,-1-2 1,-2 1-2,2 0-3,0-4 4,-1 4 1,-1-1-7,-1 0 5,-2 0-1,-6 2-1,13-3 1,-7-1-2,3 0 2,0 0 2,-1-1-2,1 5 2,-4-4-2,3 2 1,-3-2-1,-5 4 2,14-7 0,-8 6-2,-1-2 0,-5 3-1,11-5 3,-11 5 0,10-4-2,-10 4 4,6-3-3,-6 3 2,4-5 2,-4 5 2,0 0 2,6-3 1,-6 3-3,0 0-2,0 0-2,0 0 3,7-2-2,-7 2-1,0 0 0,0 0 0,0 0 1,0 0-2,0 0-3,0 0 2,2-8-2,-2 8 1,0 0-3,0 0 4,0 0-5,9-1-5,-9 1 0,0 0-2,0 0 0,0 0 4,0 0-4,0 0 2,0 0 1,11 6-6,-11-6-8,0 0-1,0 0-12,0 0-10,2 6-7,-2-6-5,0 0-11,0 0-20,-10 10-18,10-10-22,-12 4-23,5-2-156,-4-1-330,-1-1 146</inkml:trace>
  <inkml:trace contextRef="#ctx0" brushRef="#br0" timeOffset="20584.9052">27970 11298 56,'0'0'151,"0"0"-7,0 0-6,0 0-7,0 0-14,0 0-5,0 0-11,0 0-7,0 0-11,0 0-3,0 0-12,0 0-6,0 0-5,0 0-4,0 0 0,0 0-8,0 0-4,0 0 1,2 17-2,-2-17 2,4 11-9,-3-5 4,2 1-4,1 1 1,0 1-6,1 0-3,-1 4-7,1-1 2,-2-1-1,2 2-1,1 5 1,-4-3-6,3 3-2,-3 2 1,2 5-7,-1-7 8,1 1-6,-3-1 3,3 6-3,-1-4 0,-2-1 3,0 7 6,1-7-4,-1-2-1,1 3 1,-2-1 2,0 6-2,2-6 2,-2 5-2,-2-5 5,4 1-2,-4 5-1,4-6 6,-4 1-4,4-4 2,-4 3 0,1 0-5,0 0-3,0 1 3,-1-2-6,1 0 4,0 1-5,-2 5 6,2-6-4,0 6 2,1-4-3,-3 0 2,-1 1-4,1-3 2,0 0-2,2 1 2,-1 1-6,1-1 1,-3-1 1,0 0-1,-1-1 2,4-2-1,-3 2 2,0 0-4,1-1 2,3-5 0,-4 2 0,0 0 1,3-3-5,-2 2 2,2-3 2,-1-2 0,2 1 0,0-8-3,-1 13 2,4-7 0,-3-6-4,0 12 3,0-7 2,0-5-1,0 10 1,0-10-2,1 7 1,-1-7-2,3 7 2,-1-2-1,-2-5-1,3 8 0,-3-8 7,0 0-6,2 8-1,-2-8-1,5 3 3,-5-3-1,0 0 1,7 6-2,-7-6-2,5 5 3,-5-5-1,4 6 2,-4-6 0,3 5-6,-3-5 5,3 5-2,-3-5 2,5 8-3,-1-4 2,0 1-1,-4-5 5,5 7-4,-3-3 0,-2-4 0,6 8-2,-3-4 0,-3-4 6,6 9-7,-4-5 2,-2-4 3,4 9-5,-4-1 6,0-8-3,-1 12 0,1-12 0,-3 10-1,3-10 2,-2 12 2,0-5-6,-2 1-4,2-2-19,-1 0-2,2 1-7,-3 0-2,2-2-7,-1 3-24,-1-1-15,4-7-8,-3 12-5,0-7-6,3-5-30,-1 9-162,-3-4-318,4-5 141</inkml:trace>
  <inkml:trace contextRef="#ctx0" brushRef="#br0" timeOffset="21895.1567">19945 6779 112,'0'0'115,"0"0"-9,0 0 0,0 0-12,0 0-8,0 0 0,0 0-10,0 0-5,0 0-6,0 0 6,0 0-3,0 0-9,0 0 5,-10 19 1,10-19-3,0 0-3,0 0 6,0 0-6,-3 9 7,3-9-2,-4 8-3,4-8-4,-2 8-2,1-2-6,1-6 0,-6 12 3,4-1-5,-2 0-4,0 1-1,1 0-5,1 0-3,-2 2-1,0-3-7,2 3-2,2-2-1,-1 3-3,1-2-4,-2 3-14,1-1-19,1 1-17,3-4-17,-2 1-22,1 0-20,2-2-33,0 1-29,0 5-135,0-8-315,-1 1 140</inkml:trace>
  <inkml:trace contextRef="#ctx0" brushRef="#br0" timeOffset="22254.7785">19903 7782 37,'0'0'157,"-2"11"7,2-11 0,-1 11-16,1-2-18,-1-2-13,-2 4-9,1-2-10,2 1-10,-1 0-7,1 4-8,-3-3 14,2 4-16,-1 1-6,2 1-9,-1-3-6,2-4-10,1 7-10,-1-1-1,0 0 0,2-1-20,-2-4-25,4 3-2,-1 1-3,1-1-2,-2-2 8,-1-1-43,3 2-29,-1-2-23,-1-1-13,-1 2-104,-2-3-246,3 1 110</inkml:trace>
  <inkml:trace contextRef="#ctx0" brushRef="#br0" timeOffset="22580.38">19914 8861 14,'-4'8'155,"0"2"-21,1 0-5,0-1-15,-3 0-13,3 2-8,-1 0-5,1-1-10,1 2-7,0-2-4,0 0-13,2 2-6,0-1-2,3-2-5,0 3-5,0 0 0,0 0 0,1 2-10,1-2 3,-1 3-23,-2 2-4,1-3-4,-1 6 9,-2-1-12,2 0-27,-2 0-15,-2 1 1,0-1-4,-1-2-41,-3 3-99,0-2-205,-3 7 90</inkml:trace>
  <inkml:trace contextRef="#ctx0" brushRef="#br0" timeOffset="22853.6565">19775 10082 12,'-4'17'173,"0"-2"-9,0-2-19,1 3-13,-1 1-12,-1-1-2,0 2-13,1-2-8,0 2-7,1-1-13,1 2-4,-1-3-5,1 1-6,0 0-3,1-1-12,2 1 1,-1-2-8,0 2-11,2 0-22,-1 0-14,1-2-8,1 1 1,-2 1-23,2 0-30,0-2-14,-1 0-7,-1 2 9,1-5-30,-4 1-87,4-3-210,-2 1 93</inkml:trace>
  <inkml:trace contextRef="#ctx0" brushRef="#br0" timeOffset="23164.8501">19730 11202 59,'0'0'111,"0"13"-9,0-6-6,0 0 0,0-7-9,1 14 0,-1-9-19,2 2 0,-2-7-9,1 12-5,0-7-9,-1 6 0,2-2-1,-2 0 0,0 1-12,1 0 1,-1-1-11,-1 3 5,1 0-2,-2-2-1,1 2-5,0 5-7,-1-6-9,-1 4-2,-1 3-3,0-1 13,1 0-33,-2-3-17,4 3-5,-3 0 9,0-1-8,2-3-27,1 3-101,-1-5-183,1 6 81</inkml:trace>
  <inkml:trace contextRef="#ctx0" brushRef="#br0" timeOffset="23456.2198">19661 11860 85,'0'0'221,"0"0"-15,-1 5-9,1-5-14,0 0-16,0 0-16,0 0-18,0 0-12,0 0-9,0 0-14,-4 4-11,4-4-10,0 0-7,0 0-7,0 0-5,4 13-7,-4-13-4,5 7-6,-2-4-2,0 2-6,-3-5-8,8 7-4,-3-5-12,1 3-7,0 0-16,-1-3-10,1 1-11,1 1-8,-1-1-7,2 1-6,-2-1 0,-1 1-3,2 1-11,0-5-27,0 3-30,-7-3-29,9 5-96,-9-5-273,7 0 121</inkml:trace>
  <inkml:trace contextRef="#ctx0" brushRef="#br0" timeOffset="24280.0144">19877 12140 129,'0'0'140,"0"0"-15,0-9-3,0 9-8,3-8 2,-3 8-10,0 0-8,2-7-6,-2 7 0,8-5-3,-3 3-1,-5 2-7,9-5-4,-9 5-3,11-4-3,-11 4-7,11-3-5,-5 3-2,-6 0-7,13-3-5,-5 3-3,2-1-2,3 0-7,-2-1-4,4 1 1,2 0-6,2-2 1,0 1-3,1 1-2,0-1-4,2 2 2,6 0-2,-8 0-5,11-3-4,-9 2-2,7 0-5,0 3-11,-2-1-5,-4 1-12,-4-2-8,-1 2-4,0 1-5,0-3 3,-4 3-1,-2-2 4,0 2-5,0-2-4,-2 0-2,-1 2-7,-1 0-7,-8-3-1,10 1-2,-10-1-1,9 3-3,-9-3 4,6 1-9,-6-1-11,0 0-108,0 0-209,0 0 93</inkml:trace>
  <inkml:trace contextRef="#ctx0" brushRef="#br0" timeOffset="24934.881">21394 12165 96,'0'0'165,"11"-3"-5,-11 3-10,10-1-7,-10 1-10,12-1-12,-4 1-11,-8 0-5,19 0-10,-6 0-3,-1 0-8,5 0-12,2 0-5,-2 0-2,3 1-12,1 1 1,-2 0-6,9-1-7,-1 4-6,1-4-2,0 2 1,2-3-5,-2 3-5,1-2 0,2-1-2,-1 0-8,0 3-20,-1-2 5,2-2-11,-1-1-11,0 4-3,-7-4-4,-3 2-7,10 0-5,-10 2-5,-1-1-20,-1 0-1,1-2-13,-7 2-6,0-2-18,-2 2-37,-4-3-75,-6 2-233,14-3 104</inkml:trace>
  <inkml:trace contextRef="#ctx0" brushRef="#br0" timeOffset="25294.4691">22950 12153 158,'0'0'174,"8"-4"-12,-8 4-17,4-5-13,-4 5-17,10-1-10,-10 1-10,13-2-9,-7-1-6,6 2-12,-3-2-6,2 3-2,2-2-9,-1-1-10,1 2 6,4-4-10,1 4-4,1-2-12,2 0 3,-1 1-14,2 0-13,-3-1 3,8 0-18,-6 1-11,0-1-14,-1-1-2,-1 1-13,1 1-14,-4-5-10,0 2-7,-2 3-10,-3-1-96,1-1-211,-3-1 93</inkml:trace>
  <inkml:trace contextRef="#ctx0" brushRef="#br0" timeOffset="25704.8914">24204 12172 62,'0'0'135,"0"0"-11,0 0-17,0 0-6,0 0-11,0 0-5,22-10-9,-22 10-9,14-2-11,-7-3-2,1 5-6,0-2-3,0 0-2,2 0-6,-1 1-5,2 0-3,-1 0-7,-3-1-2,0 1-9,3-2-6,-10 3-20,13-3-5,-5 2-9,-1-2-2,-7 3-25,12-2-7,-5 0-15,-7 2-82,11-3-173,-7-1 77</inkml:trace>
  <inkml:trace contextRef="#ctx0" brushRef="#br0" timeOffset="26071.9278">24935 12110 2,'0'0'169,"6"-8"-8,-6 8-10,0 0-15,5-4-12,-5 4-14,0 0-11,9-4-16,-9 4-5,0 0-5,12 0-5,-12 0-10,12 0-6,-12 0-4,15 0 0,-7 0-11,4 0-8,0-1-11,4 1-1,2-3-4,1 1-4,9-1 3,0-2-12,2 5-12,2-3-3,1 1-9,0-2-11,2-1-7,4 3-9,0-1-10,12 0-13,-13 1-4,2 1 8,11 1-6,-14-1-8,0 1-79,-4 0-175,3 0 78</inkml:trace>
  <inkml:trace contextRef="#ctx0" brushRef="#br0" timeOffset="26363.0035">26145 12132 11,'0'0'85,"0"0"-5,0 0-13,0 0 2,6 2-6,-6-2 8,0 0-9,0 0 5,10 0-12,-10 0-4,0 0-1,0 0-2,15-4-10,-11 2 7,-4 2-11,10-5 0,-10 5-6,10-6 3,-5 4-9,0-1-6,-5 3-10,17-6 8,-6 2-16,7-1-5,1 0-4,-1 1 3,3 1-20,7-2 9,-5 2-10,-3 1-12,10-2-9,-2 1 3,0 1-7,0 0-20,-5-1-40,6 1-122,1 2 55</inkml:trace>
  <inkml:trace contextRef="#ctx0" brushRef="#br0" timeOffset="26813.8973">26982 12051 3,'20'0'84,"0"-1"-4,-3 1-11,0 1-1,-3-1-9,-1 0 1,-1 0-2,-1 0-7,-5 0 0,-6 0-13,14 0 4,-9 3-3,-5-3-4,8 1-2,-8-1-5,0 0 1,10-1 0,-10 1-7,0 0 6,0 0-4,9 1-9,-9-1 9,0 0-11,0 0 7,9 1-1,-9-1-4,10-1 4,-1 0-10,-9 1 10,17 0-7,-7-3 2,3 3-6,0 0 8,1 0-5,2 0-6,4 0 0,0-1-2,1 1 0,7 1-1,0-1-5,2 0 1,2 3-28,3-3 12,-1 1-16,3 2 5,-2-3 2,2 0-7,-1 2 1,0 1-1,-2-2 6,-2 1-9,1 0 6,-2-2 1,-1 3-1,-2-2 6,-8 0 9,0 2 2,-2-3 0,-6 1 6,-1-1 0,0 0 10,-4 1 10,-7-1 4,9 0 7,-9 0 3,0 0-4,8 2 0,-8-2-2,0 0-1,0 0-4,0 0-8,0 0-12,0 0-3,10 0-9,-10 0-1,0 0 0,9 0-9,-9 0 4,0 0-1,10 2 2,-10-2-1,6 1 4,-6-1 4,0 0 1,0 0 6,0 0-6,0 0 14,0 0-3,0 0 9,0 0-4,0 0 0,0 0-2,0 0-2,-28-7 0,28 7-10,-12-3-10,5 3-14,7 0-54,-12-2-97,6-1 43</inkml:trace>
  <inkml:trace contextRef="#ctx0" brushRef="#br0" timeOffset="28078.6806">28053 12019 43,'0'0'151,"0"0"-5,0 0-6,0 0-7,0 0-6,5-4-7,-5 4-3,0 0-4,0 0-4,0 0-5,0 0-8,0 0-8,0 0-5,0 0-9,0 0-9,0 0-10,0 0-6,0 0-4,0 0-3,0 0-6,0 0-1,0 0-5,0 0 1,-19 13-8,19-13-3,-9 6-1,6-1-1,3-5-2,-5 7-6,5-7 1,-5 8 11,5-8-12,-5 5-2,5-5-5,0 0 2,-3 7 2,3-7-3,0 0 2,-1 7-2,1-7 1,0 0-1,0 0 0,10 3 0,-10-3-1,13-3 0,-13 3 0,13-2-1,-3-1-2,-4 1 1,6-3 2,-3 2-3,-1-1-2,-1 0-4,-1 0 5,0 0-1,0-1 3,-1 2-1,-1-3-5,-4 6 1,6-10 0,-4 4-1,-2 6 0,0 0-2,-7-13 3,7 13 0,-7-6 1,-2 1-4,0 3 5,-1 0 1,-1 4-6,11-2 8,-18 0-2,7 1-2,-1 3 2,1-2-1,-1 2 2,0-2-4,3 2 4,0 3-3,1-2 2,-1-1 1,4-1 0,2 3 0,3-6-2,-7 9-1,4-5 4,3-4-3,-2 9 2,2-9-2,0 0 5,6 14-2,-1-10-2,0 0 5,3-3 1,-8-1-4,14 4-3,-6-1 3,1-3-4,-1 2-1,0-2 5,-8 0-2,19-2 1,-11 2-3,2-2-3,-3 1 4,0-4-6,1 4 1,0-4-1,-2 2 2,0-2-1,-1 1 3,1-2 1,-2 1 1,-4 5-3,5-9 1,-5 9 7,2-7 3,-2 7-1,0 0 0,-1-10 0,1 10-2,0 0 6,-12-4-6,12 4 1,-17-2 1,8 3 1,9-1-2,-17 3 0,5-2 0,2 1 0,0 2-1,0-1-3,3 0 0,1 1 3,-2-2-3,2 1 4,1 1 1,5-4-3,-11 7 3,8-1-4,-2-4 2,5-2 2,-5 10-2,3-5 0,2-5 0,0 0-2,0 11 2,0-11 8,5 6-9,-1-2 2,-4-4 0,13 2-3,-5-2 4,3 0-2,-3 0-2,2 0 3,-2-1-2,4 0 0,-3-1 0,2 0 1,-1-1-6,-1 1 0,-3-1-2,2 0 1,-2 1-1,-1-2 3,2-1-1,-7 5 2,9-6-1,-7 2-1,-2 4 0,7-5 0,-7 5 2,2-6-2,-2 6 5,0 0-5,0 0 2,-2-12-3,2 12 3,0 0-3,-8-8 0,8 8 1,-9-4 1,9 4 3,-12-2-4,12 2 2,-11 0-1,11 0-5,-14 2 6,8-1 0,6-1-3,-14 3 2,8 0 0,0-1-3,6-2 4,-10 4-3,4-1 4,0-1 1,6-2-5,-7 6 2,4-1-1,3-5-1,-5 5 1,5-5 2,-4 6 0,4-6 1,-2 7-1,2-7-1,0 0 3,7 12-4,-3-7 4,-4-5 0,8 5-3,-4-2 1,2 1 1,2-3-1,-2 2-1,2-2 5,-1 1-6,5-2 6,-2 1-6,-10-1 6,15-3-3,-4 3 0,-4-1-3,1-2 6,-8 3-3,13-5 0,-7 2-2,1 1 6,-7 2-3,10-8-1,-6 3 1,-4 5 2,2-9 2,-1 3 0,-1 6 1,0-10 5,0 10 0,-2-11-2,2 11-3,-4-10-1,0 6-2,-2 0 1,6 4-3,-12-5 3,6 2-3,-2 1-11,8 2-13,-14-1-12,14 1-15,-15 1-18,6 0-22,3 2-17,-5-2-35,5 1-141,6-2-306,-13 3 135</inkml:trace>
  <inkml:trace contextRef="#ctx0" brushRef="#br0" timeOffset="29494.953">28716 11454 19,'0'0'189,"0"0"-17,0 0-9,0 0-15,0 0-18,0 0-9,0 0-16,0 0-7,0 0-8,0 0-5,0 0-7,0 0-9,0 0 4,0 0-8,-17 21-6,14-13-5,0 7-2,-1-2-4,3 2-8,-2-3-2,1 5-4,-1 0-2,-2 3 0,-1-3-8,2 0-1,-1 0-1,1 0-2,-1-1 0,1-2-3,1-1 1,-2 3-4,1-3 6,1-3-12,0 2 1,-1-1 0,0-3 2,2 2-4,-1-3 0,-2 0-1,1 1 0,2-2 1,2-6-2,-7 10-1,6-5 0,1-5 1,-4 5 5,4-5-3,0 0 0,-5 5-2,5-5-1,0 0-8,0 0 0,0 0-4,0 0 3,0 0-3,1-31 1,1 20 2,-1-3 1,3-1 0,-2-2-1,2 1 1,0-2 1,-1 0-1,3-7 0,-2 8 6,0-2-7,-2 2 7,2 0-5,-1 2-1,0 0 3,0-1 1,1 4 0,0 0-2,-1 2-1,1 0 1,0-3 1,0 5 6,1-2 0,-2 6-3,2-1 0,1-1 3,-2 1-3,1 1-2,0-1-2,-5 5 3,10-1-1,-10 1 2,13 0-4,-13 0 2,14 1 0,-4-1-1,1 3 5,0-3-2,1 2 4,-2 1-6,5-1 0,-2 1 3,0 0-3,0 1 0,-2-3 2,3 3 0,-2 0-4,0-2 4,-4-1-4,-2 4-1,1-1 4,-1 1-5,-1 0 3,-3 2 4,0-2 4,-2-5-1,-4 14 6,0-5-1,-2-2 3,-2 3-7,-1-3 0,-2 1 1,-3 2 0,-3-2-2,7-1-1,-4 3 3,3-8-2,-1 5 1,2-2-3,-1-1 0,0 0 0,0 0 0,0 1-1,4-3-2,2 0 1,5-2 1,-11 5 0,8-2-3,3-3 3,0 0-3,-8 1-3,8-1-1,0 0-1,0 0 0,0 0-1,0 0-1,0 0 0,0 0-3,29-6 6,-16 3-2,2-4 1,2 7 7,3-4-5,0 4 3,-1-3-3,3 3-2,-3-3 5,-3 3-2,2-1-4,-4 1 3,4 1-1,-5-2 0,-2 1-2,1 2 5,-1 2-2,-2 1-1,0-2 0,0 4-1,-5-2 3,6 2 1,-7-1 1,-2 1 3,3 2 8,-3-1 1,-1 4-1,0-3-1,-1 2-1,-2 0 2,-2-3-4,0 1 14,-1 1-12,1 1-3,-2-1 1,0 0-3,-1-1-1,-5 4 4,3-6-3,-1 1-9,-4 1-13,4-3-21,-8 3-20,0-5-22,-2 1-18,-1 0-33,1-3-29,-10 2-141,4-3-326,-5 0 145</inkml:trace>
  <inkml:trace contextRef="#ctx0" brushRef="#br0" timeOffset="31372.1354">19914 7647 123,'-6'-7'157,"6"7"-14,0 0-4,-7-5-14,7 5-11,-6-3 2,6 3-7,0 0-4,0 0-8,-10-3-8,10 3-1,0 0-8,0 0 1,-8-1-6,8 1-7,0 0-8,0 0-5,0 0-3,0 0-5,0 0-8,0 0 0,-11 5-5,11-5-1,-4 7 2,0-1-5,0 0 1,2-1-4,-1 3-1,-1 1 1,-1 0-4,1-1 2,1 1-4,-1 1-3,0-2-3,2-2-2,2-6 2,-2 11-5,2-11 0,0 11-5,0-11 0,2 8 1,-2-8-2,6 7 0,-2-5-7,-4-2 2,8 1-1,-8-1 0,12-3-1,-12 3-3,14-7-5,-4 2 0,-3 0 0,0-2-1,1-1 0,-1-1-1,0 1 5,-1-1 0,0-1-1,1 3 0,-3 2 2,1-5 1,-4 4 2,2 1-3,-2-3 3,-1 8-1,4-12 8,-3 7 7,-1 5-4,0 0 2,0 0-9,-2-12 4,2 12-4,0 0 6,0 0-5,-8-3 1,8 3-2,-10 1 0,10-1 2,-12 7 0,12-7 0,-10 5 1,4-3-2,2 3 1,-2 0-3,6-5 5,-8 7-3,3-2 0,1-2-2,0 2-1,4-5-1,-6 9 2,4-3-1,2-6 3,-2 9-3,2-9-1,2 11 3,-2-11 6,7 11-6,-5-7 2,2 1-2,0 0 1,-4-5 0,8 8 1,-3-2-1,1-4 3,-1 2-1,-5-4 0,10 4 1,-4-1-2,-6-3 3,12 0 1,-12 0-3,12-3 0,-7 0 0,1-1 2,-6 4-2,11-9 5,-8 5-7,-3 4 1,6-11 2,-5 5 0,-1 6-4,1-12 1,-1 12-7,-2-11 0,-1 4-7,-2-1-9,1 3-10,-4-2-10,2 2-5,-3 1-16,0 3-23,-2 0-3,0 1-19,0 1-15,-2-1-21,2 5-112,-3-5-277,2 3 123</inkml:trace>
  <inkml:trace contextRef="#ctx0" brushRef="#br0" timeOffset="32315.1009">19627 7241 126,'0'0'186,"0"0"-11,0 0-4,0 0-12,0 0-14,0 0-15,-3-7-12,3 7-14,0 0-9,0 0-12,0 0-11,0 0-7,0 0-6,0 0-8,0 0-4,0 0-8,0 0-5,0 0-4,0 0 1,0 0-3,0 26-7,-1-16 3,0 2 1,1 0 0,-3 5 0,2-6-6,-2 7 3,1-1-3,-1 0-2,-1-1 3,4 0-4,-2 0-1,0-1-1,2-3-5,-2 0 5,0-1-6,4-1 1,-1 0-3,-1-1 1,0-3-1,0-6 1,1 12-3,-1-12 0,2 8 4,-2-8-1,0 0 0,0 9-1,0-9 2,0 0 0,0 0 1,0 0-1,0 0-4,0 0 3,0 0 5,0 0-1,1-26 1,-1 16 0,0 0-3,-1-2 1,1-5-4,-2 1-1,1-1-1,0-1-3,-1-2 3,2-4 0,2 4-1,-2 2-3,0-2 0,0 2 0,2 0-2,-2 2 1,2-1-1,-1 2 2,0-2-3,2 2 0,-2 5 2,2-1-1,-2 1-1,3-1 3,0 2-3,1 0 3,-2 0-2,3-1-4,-3 4 4,3-2 0,-1 3-1,2-3-1,-3 3 1,0 1 0,1-1-2,-5 5 2,7-5 0,-7 5 0,6-5 0,-6 5 0,0 0 0,7-5-1,-7 5-3,0 0 2,0 0-1,0 0 0,0 0 0,10 10 2,-10-10 1,5 11 2,-4-3-1,2 0 0,0 1-2,0 5 8,2-2 2,-1 5 0,1-2-2,0 3 2,0 2 1,5 2-8,-3-4-2,0 0 5,0 2 2,2-2-4,-2-2 1,2 1 0,0 0-4,1-2 6,-1-1-3,-2 1 2,3-1 3,-4-5-12,1 2-10,-1-2-3,1-2-11,-1 0-6,-2 0-7,1-2-10,-1 0-9,0-1-9,-4-4-21,6 6 0,-1-4-8,-5-2-21,0 0-149,0 0-292,0 0 129</inkml:trace>
  <inkml:trace contextRef="#ctx0" brushRef="#br0" timeOffset="32643.4344">19541 7389 30,'0'0'167,"0"0"-18,0 0-17,0 0-11,-3 6-4,3-6-16,0 0-6,0 0-4,0 0-15,12 5-8,-6-3-5,-6-2-5,18 0-6,-7-2-7,1 2-2,1-2-2,0 0-11,7-1 1,-3-1-2,0 1-3,2-1-15,-1 1-20,-2-2-10,2 2-19,-5 1-10,0 1-29,-2-1-23,-2 2-115,-2-3-232,-7 3 103</inkml:trace>
  <inkml:trace contextRef="#ctx0" brushRef="#br0" timeOffset="33830.291">19991 7728 109,'0'0'118,"-9"1"-5,9-1-12,0 0 2,0 0-6,0 0 2,0 0-3,0 0 0,0 0-7,0 0 5,0 0-10,0 0 1,0 0-1,0 0-5,0 0 0,0 0-5,0 0-3,0 0-2,0 0-5,0 0-3,0 0 0,0 0-8,0 0-3,0 0-7,0 0 2,0 0-7,0 0-3,0 0-4,0 0-4,0 0-3,0 0-2,0 0-7,0 0 1,0 0-7,0 0 3,0 0-2,0 0-3,0 0 4,0 0-3,0 0-1,0 0 2,0 0-3,11 10 1,-11-10-3,5 5 4,-5-5-2,10 5 3,-5-2-3,1-1-1,2 2 2,1-1-2,0 1 2,2-2-3,1 0 0,-1 2 2,2 1 1,0-2-3,2-2 6,-4-1-6,7 1-3,-1 0 1,-3 0-4,-1 0-3,-1-1-1,0-1-4,-2 2 3,-1-1-5,-9 0 0,12-1 0,-12 1 4,11 1-2,-11-1 0,8 2 2,-8-2 2,0 0 0,0 0 3,10 1-3,-10-1-2,0 0 2,0 0-1,0 0-11,0 0-5,8 0-12,-8 0-14,0 0-8,0 0-12,0 0-22,0 0-19,0 0-13,9 1-18,-9-1-134,0 0-299,0 0 133</inkml:trace>
  <inkml:trace contextRef="#ctx0" brushRef="#br0" timeOffset="34374.9579">20793 7769 135,'0'0'167,"0"0"-11,0 0-14,0 0-8,0 0-14,7-3-7,-7 3-7,0 0-5,8-3-6,-8 3-4,10-2-4,-4-1-9,-6 3-6,18-2 2,-8-1-8,0-1-1,3 1-6,-1 1 2,-1-1-14,2 2-2,-2-2-1,2 1-9,-1 2-2,-1-2-5,3 2 1,-1 0-6,0-1 1,-2 1-5,3 0 2,3 0-4,-3 0-6,4 0 6,0 0-4,-1 0 2,2 0-5,1 0-4,-3-3 5,2 1-2,-2 0-1,0 0 1,0 1-3,1-1-1,0-1-3,-7 1 3,2 0-2,-2 0-1,0 1 1,-2-1-2,-2 1 0,-7 1 4,9-1-1,-9 1 2,8-3-1,-8 3 0,0 0-5,9 0 0,-9 0 3,0 0-8,0 0-2,0 0-9,0 0-9,0 0-9,0 0-16,9 3-6,-9-3-13,0 0-13,0 0-14,0 0-10,0 0-19,0 0-12,0 9-137,0-9-298,0 0 132</inkml:trace>
  <inkml:trace contextRef="#ctx0" brushRef="#br0" timeOffset="34864.0646">21818 7695 3,'0'0'177,"5"-5"-14,-5 5-3,7-1-15,-7 1-2,7-3-14,-7 3-3,0 0-11,12-4-7,-12 4-7,8-2-4,-8 2-10,10-3-6,-4 0-8,-6 3-8,10-2-5,-10 2-3,13-1-7,-4 0-4,-1 0-8,2 1-1,4-1-5,-2 2-3,5-2-3,-4 0-1,5-1-3,-1 2-1,4-1-4,1 1 0,9-4 1,-1 4-4,-2 0-1,2 0-2,-2 0-2,2 0 3,-4 4-3,2-4-4,1 0 3,-10 0 1,0 0-5,0 0 1,-2 0-4,-5 0-2,1 1 2,-1-1-1,-5 0-1,1 0 2,-8 0-4,13 3-3,-13-3 0,9-1-2,-9 1-6,6 1 0,-6-1 3,0 0-3,10 0-3,-10 0-1,0 0-12,0 0-6,0 0-15,0 0-17,0 0-11,0 0-15,0 0-12,0 0-18,0 0-17,0 0-114,0 0-276,0 0 122</inkml:trace>
  <inkml:trace contextRef="#ctx0" brushRef="#br0" timeOffset="36014.2373">22755 7678 15,'13'-4'147,"-13"4"-4,0 0-16,10-4-5,-10 4-10,11-2-1,-4 1-9,-7 1-2,19-3-6,-12 3-5,4-2-3,0 0-3,2-1-9,-3 3-4,4 0-6,-3-4-1,2 2-4,-1 0-7,1-1-3,5 0 2,-5 0-6,4 2-6,4-3-2,-1 2 0,10 0-6,0-1 1,2 0-6,0 3 1,8-4-3,-3 1-2,0 1-4,0 1-3,1 0-2,-1 0-2,-2-1-1,1-1 3,0 2-5,-4 1 8,2-1-7,-1 1 0,-5 0-1,2 0-2,-3-2-3,-6 4 0,1-2-1,-3 1 3,2-1-4,-1 0 0,-7 1 3,5-1-3,-2 0 1,1 0 1,-5 0-1,-1 0 4,-1 3-5,-2-3 2,1 0 1,-9 0-5,13 0 3,-6-3-1,-7 3 1,14 0 3,-6-1-4,-8 1 1,12-1-1,-12 1 1,11-3 6,-11 3-14,9-1-6,-9 1-3,6-3-7,-6 3-1,0 0-2,14 0 1,-14 0-4,11 0-2,-11 0 5,9-3 0,-9 3 1,10 3 5,-10-3 4,12-3 4,-5 6-8,-7-3 5,10 0-1,-10 0 5,9 0-3,-9 0 4,0 0-1,9 3 2,-9-3-3,0 0 10,0 0 3,0 0 4,8 0 5,-8 0 7,0 0-1,0 0 8,0 0-1,0 0 6,0 0-4,0 0 1,0 0-7,0 0-1,0 0-2,0 0-4,0 0 0,0 0 1,0 0-1,-31 0-3,23 0 4,8 0-3,-16 1-2,6 0-1,-2 1-2,2-1-1,-2-1-1,1 1-1,-2-1 2,1 0 6,0 0-7,-1 0-4,1 0 1,1 0-7,1-2 3,2 2-4,-1-3 5,-1 0-5,2 2 5,8 1-2,-10-5 2,4 2-1,6 3 2,-11-5 5,6 2-5,5 3 2,-5-4-1,5 4 0,0 0-2,0 0 2,-5-6-1,5 6-1,0 0-2,0 0 2,0 0-4,0 0 2,14-8 1,-14 8 3,15 0-2,-7 0 2,2 0-5,1 0 5,1 0-1,0 0 2,2 0-4,0 3 0,0-1 4,3 0-6,-3-1-8,4 1-4,-1 0-10,-1 0-10,2 2-1,-5-1-1,0 0-3,-1-2-3,1 1 5,-3 1-1,0-2 8,0-1 7,-2 3-8,-1-2 6,-7-1 5,10 3 3,-10-3 12,10 1 18,-10-1 9,0 0 11,6 2 3,-6-2-3,0 0 0,0 0-2,0 0 2,0 0-6,0 0-4,0 0-1,0 0 1,0 0-1,-28-7-4,28 7 1,-14 0-1,14 0 0,-15 1-4,6 2 2,-1 0-2,1-1-3,0 3-1,-4-1-2,4 2 1,-3 0 2,2 0 0,0 2-4,0-1 4,-2 0-6,0 3 1,3-3-1,-7 5 0,6-5-3,1 2 6,-1-3-2,1 1-4,2 1 3,0-2 0,-1 2-1,3-4-2,1 0 6,4-4-1,-6 7 0,6-7 0,-6 5 2,6-5-1,0 0 1,-8 0-1,8 0 1,0 0-2,-8-8 0,8 8-3,-6-10 9,1 0-3,-2 3 2,2-4 2,1 0 2,-1-3 8,0 5-1,0-4 0,-4-2 1,5 2-1,-1 2-5,1 0-6,-1-1-6,3 0-16,-5 1-7,3 2-11,2-1-8,-1 3-20,2-1-20,1 8-25,0-13-30,3 8-17,-3 5-150,5-11-326,-1 5 145</inkml:trace>
  <inkml:trace contextRef="#ctx0" brushRef="#br0" timeOffset="37014.3313">24914 7057 77,'0'-6'234,"0"6"-11,-1-11-11,1 11-15,0 0-9,-5-8-21,5 8-15,-8-7-17,8 7-15,-7-2-12,7 2-9,-12 2-12,3 4-10,-1-2-7,1 3-6,-4 1 2,3-1-16,-2 5-7,2-3-5,3 1-4,-2 4-3,1-4-6,3 1-2,2 0-6,1 1-3,1 0-1,2 0-2,0-3-1,3 2-8,1 0 2,3 0-3,-1-1 0,2-1-2,3-1-3,1 3 4,-1-1 0,4-2-1,-6 0 3,3-2-1,1 1 1,-2 0-5,-1-3 3,-1 3-5,0-3 3,-1 3-1,-2-3 3,-2 2-4,0-3 1,1 1 1,-1 1 3,0 0-4,1 0 1,-4-1-1,-2-4 2,8 9 4,-6-4-3,-2-5 2,3 9-4,-3-9-1,1 9 3,-1-9 0,-1 9 3,1-9 0,-4 8-5,-1-3-12,5-5-8,-8 7-16,3-1-21,0-4-21,-5 2-18,3-2-15,0-2-30,-4 3-26,-1-3-136,0-3-331,0 2 146</inkml:trace>
  <inkml:trace contextRef="#ctx0" brushRef="#br0" timeOffset="37514.9879">24845 7003 81,'0'-7'206,"0"7"-8,-1-10-10,2 3-10,2 0-16,-3 7-23,4-11-10,-2 6-15,5-2-14,0 1-10,6 1-8,3-2-13,3 3-3,0 1-9,8-2-8,0 4-7,1 0-4,-7 2-10,6 0-4,-8 1-2,2 1-9,-2 0-4,-2 3-1,-1-3-2,-3 2-1,-2 3-5,-2 0 0,0 0-2,-1 2 4,-2-3-1,-3 5-2,1-2 0,-2 2 0,0-3 8,-1 3-4,0 0 4,-2 1 4,1-1 2,0 0-4,-1 1 1,-1 0-3,2 3 1,-1-5-1,1-1-3,0 2 5,0-2-2,0 1 1,3-3 0,-2 3-5,1-2 2,1-2-1,1-2-3,0 2-1,2-2 5,-2-1-3,4 1 0,-3-3 2,1 2-3,3-3 3,-1 1-2,2-4 2,0-1-2,0-1 1,1-1 3,0-2-1,-1-2 8,3-1 5,-4 0-1,-1-4 2,2-2 0,0 1 2,0 0 1,-3 0 1,-2-2-6,-3 1 0,-2-1 3,-1-3-3,-3 3-1,0 2 1,-3 1-5,0-3-1,-3 2-1,0 3-4,0 3 1,-3-3-11,3 6-13,-3 1-1,3-2-20,-2 3-15,0-1-8,1 3-16,1-1-21,1 1-21,3 0-9,6 2-15,-12 3-23,12-3-110,-13 0-298,13 0 132</inkml:trace>
  <inkml:trace contextRef="#ctx0" brushRef="#br0" timeOffset="38665.766">26003 6750 35,'-13'1'131,"0"0"-7,1 3-4,0-3-28,1 2 3,-3 1-12,2 0-9,-1-1-3,4 0-12,2 2-4,-1 1-2,1 0-9,0 3 1,2-1-18,1-1 10,1 1-6,3 1-10,2 3 4,0-3-2,2 1 1,5 6-6,-2-5-4,1 5 2,3-3 4,0 3-9,2-3 5,-1 2-4,1 0 5,-1-2 0,1 1-5,-3 1 9,0-2 0,-1 1-4,-1-4 7,-3 2-9,0-2 2,-1 2 1,0-1-2,-2-1 0,0 1-5,-2-2 3,-2 3-4,-1-3 2,0 1-2,-2 0-2,0-1-1,-2-1 2,-2 1 2,2-2-10,-1 0-3,-1-2-7,-1 1-2,1-2-12,0 0 9,1-2-13,8-2 8,-14-2-8,14 2 6,-11-5 0,4 0 1,2 0-2,1-5 2,-1 3 5,3-4-3,0 0 2,2-1 2,2 0 1,-1 3-2,4-2 4,-1 1 20,2-2 5,2 2 4,0-1 4,1 2 4,-2-1-2,3 2 12,0-2 3,0 3-3,1 0 0,-2 0 4,-1 2-7,2-1-3,-2 4-2,-2 0-7,3 0 1,0 2-5,0 0 5,-9 0-9,20 4-1,-9-2 0,-2 1-2,2 1 0,-1 2-2,1-1 1,-3 2-6,1-1 7,-1 3-7,0-2 1,2 1 2,-4 0-1,2 0 0,-1 1-2,0-1-1,-3 0 3,0-2-4,0-1 3,-1 0-4,0 2 1,-3-7-1,3 9-4,-1-5-1,-2-4-1,0 0-4,4 7 5,-4-7 5,0 0 2,2 5-7,-2-5 5,0 0-1,0 0 3,0 0-4,0 0 5,0 0-4,0 0 5,0 0-4,-6-24-2,7 16 8,2-1-2,-1-1-6,2 1 0,0-2 2,1 1 6,0-1-7,1 3 6,2-4-1,-1 4 7,-1-1 9,1 0 4,1 2-5,0-1 6,0 2-7,0 1-2,-2-1-1,0 4 1,-1-2-5,2 1-2,1 0 0,2 3 3,-10 0-8,18 0 3,-10 0 0,1 3-1,2 1 2,0 1-3,-2 1-2,-1 0-3,3-1 4,-4 3-3,0-1 0,1 2-6,0-1-7,-2-1-6,0 0-6,0 2-5,-3-5-11,1 3-10,0 0 2,0-2-2,-2 0-3,-2-5 4,3 7 2,-3-7 3,3 5 8,-3-5 10,0 0 2,0 0 9,0 0 8,0 0 12,0 0-12,0 0 7,0 0 12,0 0 11,1-24 0,0 14-1,-1 3-2,1-1-1,1-2-2,2 0-1,-1 0-4,5 1-3,-3 0-3,3 1-1,-2-1 5,1 1-1,1 1-2,3 1 1,-3 0-5,3 1 3,-2-1-4,0 3 5,2 3-9,-2-1 3,-1-1 2,-8 2-1,19 3-4,-10-3 2,-1 3 0,-1 1 0,-2-1 0,1 2-2,-1 1-3,-1-1-1,-1 2-2,0 1 1,2 1-7,-2-1-5,-1-2-16,-1 2-1,-1 1-14,2 2-19,-1-5-18,-1-6-25,0 13-121,0-13-250,-1 13 111</inkml:trace>
  <inkml:trace contextRef="#ctx0" brushRef="#br0" timeOffset="39310.1694">26839 6730 25,'0'0'231,"-3"-7"-17,3 7-12,0 0-13,0 0-11,0 0-20,4-12-12,-4 12-20,0 0-9,7-6-16,-7 6-8,12-3-9,-4 3-9,6-3-7,-1 3-11,7 1-6,-3-1-2,4 3-7,-1 2-4,-2-2-5,1 3 1,0 2-7,-3-3-2,0 3-8,-1 0 1,-1 0-7,-4-1 1,-2 1-3,-4 0-1,0 1-2,-4-1-2,0 1 4,0-9-6,-5 17 6,0-8-4,-1-1 1,-4 1 1,-1 4-3,-2-4-1,-1 1-4,0 0-3,2-3-2,1-2-1,0 1 0,0-2-7,2 3-4,1-4-3,2-1 2,6-2-5,-10 6 1,5-3-6,5-3 1,0 0-1,-7 4 0,7-4 4,0 0 4,-1 6-2,1-6 4,0 0 2,10 8 10,-3-7 8,2 2 4,1 0 3,0 1-4,1-2 5,0 1-1,-1 2-4,3-1 3,-4 1 0,1 3 1,1-3-4,0 2 5,-1-1-8,0 0 10,-1 1-5,1-2-3,-1 3 1,-1-2-1,-2 2 0,-2-3 0,0 2-2,2 2-4,-4-3 5,0 1 1,-2 3-2,0-3 0,0-7 4,-6 19-2,2-12-2,-1 0 3,-3 3 0,0-3 0,-2 0-5,-1-1 2,0 2-7,-1-3 2,0 1-9,-2-3-1,1 0-12,-4 2 0,4-4-11,-1 1-18,2 1-9,1-3-25,1 0-13,-2 0-23,2-5-145,-2 3-292,3-2 129</inkml:trace>
  <inkml:trace contextRef="#ctx0" brushRef="#br0" timeOffset="39785.0989">27409 6866 7,'0'0'108,"0"0"-9,0 0-4,7 7 3,-7-7-7,0 10-6,0-10 12,-2 12 1,-2-3-6,1 0-10,1 2-2,-3 0-7,0-2-2,0 3 0,1-1 0,-1 0-2,1 1-5,-1 0-5,-2-1-2,2 1-5,1 0-5,0-3-6,3 2-3,1 1-1,0-2-5,0-1-2,1 1-2,2-5-3,0 3-1,0-2 1,6 1 0,-2-3-5,0 2 1,4-4-3,1-1-3,0-1 1,1 0 3,-1-1 1,4-1 4,-1-3 0,2-1 1,-6 0 3,7-3-2,-4 0-3,0-4 2,-1 1 6,0 1-3,-3-2-1,-2 0-4,1-2 2,-4 1-2,0-3-6,-4 5 0,-1-5 0,-3 0 1,-1 1-1,-2 3-5,0 3-3,-2-1-2,2 3 2,-4 0-15,1 2-17,-3 0-11,1 0-10,0 4-7,0 0-15,0 0-12,-1 1-20,1 2-16,0-1-17,1 4-20,-3-2-143,4 0-317,0 0 140</inkml:trace>
  <inkml:trace contextRef="#ctx0" brushRef="#br0" timeOffset="40204.6572">27842 6657 106,'0'0'120,"0"0"-19,-9 13 1,4-6 1,0 2-9,-2 1-13,2-1 3,0 2-6,0 1 2,1 5-11,-1-5-11,0 0-8,1 2 1,3-4-4,1 0-2,0-1-9,1 1-1,0-3 3,3 3-3,1-3 1,0 0 7,1-1-1,1-4 6,0 0 5,1 1 4,5 1-4,-2-4 1,3-4-2,2-1 1,-2 3 5,5-7-7,-1 0-7,3 0 8,-5 0-7,1-3-1,0 0-5,-3-1 4,-3-2 1,2 1-2,-4 2 4,-5-1-6,0 1-2,-2-5-3,-2 4-4,-1 2-5,-2-1-1,-4 2-10,-1 1-20,-5 0-22,-1 4-36,-5-3-23,-9 2-41,0 3-33,-3 0-199,-3 2-390,-4-1 173</inkml:trace>
  <inkml:trace contextRef="#ctx0" brushRef="#br0" timeOffset="41360.351">19852 7858 30,'3'-5'111,"-3"5"-2,4-7-9,-4 7 3,0 0-9,5-6 1,-5 6 0,0 0-6,0 0-3,0 0-8,3-7-7,-3 7 2,0 0-8,0 0-4,0 0-2,4-6-7,-4 6-9,0 0 1,0 0-10,0 0 2,0 0-3,0 0-3,0 0-10,0 0 0,0 0-1,0 0 3,0 0-3,0 0 1,0 0-5,0 0 3,0 0-3,10 12 2,-10-12 3,0 0 5,4 9 2,-4-4 10,0-5-1,1 10 1,-1-10 1,1 14 0,-1-6 0,0 2 4,-1 1-2,1-1-7,-1 2-3,0-2-5,2 3-2,-2-1-1,-1-1 4,2 1-10,0 0-10,0-2-10,0 4-21,3-1-13,-3-2-15,1 0-17,0 1-23,1 1-17,-2-2-23,1 0-33,-2 1-109,-1-4-295,1 1 130</inkml:trace>
  <inkml:trace contextRef="#ctx0" brushRef="#br0" timeOffset="41694.9909">19861 8513 101,'0'0'136,"2"5"-21,-2-5 0,4 8-6,-4-8-6,4 8-3,-3-2-9,-1-6-7,0 11-2,0-11-9,0 11-6,-1-3-9,1-8 6,-4 15-10,3-8-2,-2 2-12,1 0 1,0 1-2,1-1-6,0-2-3,1 3-4,-2-3-3,2 4-4,0-3-13,0-8-12,3 16-11,-2-9-16,3 3-10,-1 0-7,0-3-14,1 2-15,-1-1-7,2 1-4,0-1-110,-2-2-214,1 2 94</inkml:trace>
  <inkml:trace contextRef="#ctx0" brushRef="#br0" timeOffset="41986.0015">19923 9051 137,'0'0'159,"2"6"-14,-2-6-10,0 0-13,0 8-12,0-8-2,0 0-6,0 13-5,0-13-5,0 8-6,0-8-6,-2 8 0,2-8-2,-4 8-11,3-1-4,1-7-5,-3 12-9,0-4-4,0 3 0,0-4-6,2-1-3,0 3-8,-2 1 0,3-2-2,-1 0-21,0-1-15,1-7-11,-3 14-13,3-6-12,0-8-16,0 14-17,4-5-17,-4 0-11,1-1-5,-1-1-131,2 3-262,-1-1 117</inkml:trace>
  <inkml:trace contextRef="#ctx0" brushRef="#br0" timeOffset="42922.9301">19871 9578 25,'-4'10'136,"1"-4"-2,3-6-4,-5 11-4,3-2-3,-2-1-1,-1 4-6,-2-2-9,0 2-6,-2 0-4,0 2-1,-3 1-8,2-1-6,-2 1-6,2 2-2,3-3-12,-1-4-8,3 6-2,-4-3-4,4-3-5,0 4-7,0-2-5,2-2 0,0 2-3,3-5-2,0 2-6,0 2-1,2-5-7,-1 2 1,2 2-7,0-1-3,0-1-2,2 3-9,-1-3 1,1-2-5,-1 3-10,0 0-3,-3-2 2,2 1 6,-2 0-6,1-2 5,-2-6 4,0 12 0,0-12-3,-2 9 5,2-9-1,-3 9 6,1-5-2,2-4 2,-7 9 0,2-6 0,5-3 3,-6 5 5,6-5 2,-4 5 7,4-5 2,-5 4-1,5-4 0,0 0 1,0 0-5,0 0 2,0 0 0,0 0-1,0 0-2,0 0-3,0 0 2,-8-12-3,8 12 0,0 0 1,3-16 6,-3 16 1,0-12-6,1 3 8,0-2 0,1-1 5,-1 2 4,-1-1-3,0 1-1,0-5 1,-1-2-1,1 5 1,-2-5-6,0 0 5,-2 0 2,-1 0-2,-1 1-4,-2-1 1,1 2-4,-3 0 1,1 3-2,2 2 5,0 0 3,-2 3 5,2-2-4,1 5-2,-1-2 2,-1 3-1,2 2 0,6 1-4,-11-3-1,11 3-4,0 0-1,-11 4-1,11-4 0,-5 9 0,5-9-1,1 11-2,-1-11 0,6 15 2,1-7 0,1 3 1,-1-3-3,3 1-1,-1-1-1,3 4-2,1 0-2,-4-2-5,5 2-5,-1-1-4,-3-1-3,2 2-2,-1 1-5,-1-1-2,0 2 0,-2-1-1,-3-2 0,0-1 2,-1 0-2,1-1 9,-4-2-6,0 1-4,1-3-2,-2-5 7,2 12 4,1-7-1,-3-5-1,3 9 5,-3-9 4,0 0 2,0 0-1,0 0 5,0 0 1,0 0 3,0 0 0,0 0 0,0 0 7,0 0 1,0 0 4,0 0-5,0 0 3,-4-26 5,4 26-3,1-14 4,2 5-3,0 0-1,1-1-1,0 3 6,1-4-6,1 1 3,2 0-4,0-2 0,3 0-1,0 0 1,-1-1-2,1 1 3,-2 3-5,3-6 1,-1 4 6,-2 1-5,-1 0 2,1 1 4,-3-2-1,1 4 1,-4-2 0,1 3 11,-1-1 5,-1 0-2,-2 7 1,2-10 0,-2 10-4,-3-12 1,3 12-2,-5-7-1,5 7 1,-5-7 0,1 3 2,4 4 1,-4-5 4,4 5-3,0 0-7,-11-3 0,11 3-1,-13 0-3,13 0-2,-17 4 2,6 0-7,-1 0 2,-2 0-5,3 2-2,-7 2-11,2 1-9,-4-2-7,1 0-15,0 3-17,-6 2-14,1 0-10,5-2-31,0-1-29,1-1-44,-1-1-104,1 0-314,6 0 140</inkml:trace>
  <inkml:trace contextRef="#ctx0" brushRef="#br0" timeOffset="43844.0053">20628 9615 180,'0'0'200,"-6"-10"-10,6 10-15,0 0-15,-8-2-12,8 2-19,0 0-12,0 0-13,-16 9-10,8-2-10,1-2-3,-1 3-8,0 1-8,-2 1-8,1-1-3,0 1-6,-2 2-4,3-2-5,0 0-4,-1 2-1,3-3-7,0 0-3,0 2-1,1-1-5,3-1 0,0-2-6,4 4 1,-1-2-1,1-2 0,1 1-2,5 2-1,0-2-1,3 0-2,0-1 2,5 0 0,0 4-2,3-5 1,1 4-2,-1 0-3,1-4 0,0 0 1,-1 1-2,1 0 3,-2 1-4,0-1 2,-3 2-4,-2-3 4,-3 3-2,-2-4-1,-1 3-8,-1-2-1,-1 0 5,-3 0-3,1-1 3,-3-5 0,0 12-5,-4-4 0,-1 0-17,-4 0-8,1-2-12,-1 1-1,-1-2-14,-3-1-21,1 1-1,-1-3-18,-1 1-16,1-3-24,-4 2-115,-3-5-279,3-2 124</inkml:trace>
  <inkml:trace contextRef="#ctx0" brushRef="#br0" timeOffset="44394.5349">20552 9672 30,'-3'-9'235,"3"9"-16,2-10-14,-2 10-24,2-7-17,-2 7-15,7-9-18,-2 6-11,3-2-12,4 0-10,2 3-12,3-3-6,4 2-8,10-1-8,-3 2-10,0 1-3,3 1-5,-2 1-5,-2 3-2,-6-1-6,0 1-4,-2 1-3,0 2-1,0 1-2,-3-1-5,1 0-3,-6 1 0,-1 1-1,1 2-4,-3 0 0,-1-2-3,-1 1 0,-2-2 1,-1 5 0,-2-2-1,0 0-3,1 2 2,-2-1 0,0 0 2,0 3-4,0-1 3,-2-2-4,2 0 0,0 0-2,-1-1 1,2 3-2,2-5 1,-2 1 2,3 0 1,-1-1-1,-1-2 2,5 3-3,-2-3-1,2 0 2,-1-1 0,-1-2 2,3-2-3,0 0-1,0-1 8,-8-1-5,23-4-1,-11-1-2,0 0 2,4-3 0,-4 2 3,2-5-1,2 1-3,-6 1 2,2-5 4,-5 4 6,-1 0 6,0-2 14,-4 2 5,-1-3-2,-2 2 2,-4-1 5,0 0 0,-5-2-6,-1 1 6,-1-1-10,-2 0-1,-2 2-5,-3 2-2,0-2-4,1 2-3,2 0-4,-1 1-4,-1 1-12,3-1-7,-2 4-15,5 0-14,0 0-12,0 3-13,3-1-24,0 1-22,3-1-18,6 3-13,-12-1-12,12 1-8,-10 2 8,10-2-2,-6 9 1,5-4-130,1-5-305,-3 10 136</inkml:trace>
  <inkml:trace contextRef="#ctx0" brushRef="#br0" timeOffset="45495.1043">21471 9681 60,'0'-13'193,"0"13"-11,1-8-14,-1 8-10,1-7-13,-1 7-18,0 0-12,0 0-16,3-7-10,-3 7-6,0 0-5,0 0-4,0 0-4,0 0-2,-4 26-4,0-16 1,0 2-7,0 0-2,-1 5-3,1 0-4,2 0 0,-3-2-7,4 2-7,-2-2-2,2-2-2,1 2-5,1 2-1,2-6 0,1 4-6,0-3 1,1-1-3,1 1-3,-1-3-6,1 1-2,4-2-11,-1 2 1,0-1 0,3-6-2,-1 2 10,3-2-11,-1-1-5,0-2-2,1-1-5,3 0-4,0-2-1,-1-5 1,2 1-6,-3-3 4,-1 3 4,3-4 2,-3 1-1,1-2 8,-5-1 2,2 1 16,-6 2 8,3 1 11,-3-2 10,-2 2 5,-1 4 6,0-3 4,-1 1 4,1 2 1,-3 5 2,3-9-1,-3 9 1,3-8-11,-3 8-5,0 0-8,1-6-1,-1 6-5,0 0 0,0 0-5,0 0 4,0 0-9,0 0 1,0 0-7,3 24 2,-3-17 1,0 2-4,0-9 1,2 17-3,1-6-2,-1-2 1,1 0 2,3-1 0,-2 0-6,1-2 1,-1 3-12,3-1 1,-4 1-6,3-4 0,-1 1-6,0-2-1,-5-4-3,7 6-3,-3-1 3,-4-5 1,7 3 2,-7-3 1,0 0-3,0 0 2,14-9-1,-14 9 9,6-9-3,-5 1-2,2 1 5,-3-3-1,1 1 1,-1-2 3,0 2-1,-1-3-1,0 2 3,-2-2 10,-1 0 3,0 0 12,-2 2 0,-2 1 0,1-1 2,-2 2-3,-3-1 8,2 1-4,-3 0 4,3 1-1,-2 3 0,1-3-3,1 3 0,1-1-2,0 0-3,3 3 2,-2-3-5,8 5-1,-9-3-6,9 3 2,-6-2-5,6 2-2,0 0-3,0 0 2,0 0-6,0 0-5,0 0-4,0 0-7,28 0-8,-17 0-6,2 0-8,1 0-8,-1 0-5,6 0-3,-2 1 2,-4 0-8,2-2 2,1 2 0,-2-1 6,5-1 2,-7 0 5,3 1-3,-2-3 15,1 3 1,3-2 12,-2-1 6,-5 1 11,3 2-1,-4-2 11,-3 1 15,-6 1 14,12-4 11,-12 4 5,9 0 0,-9 0-1,0 0-5,9-3-1,-9 3-3,0 0-5,0 0-4,0 0-7,0 0 0,0 0-1,10 3-1,-10-3-2,5 5-1,-5-5-3,5 8 1,-1-4-2,-4-4-2,8 9 2,-4-4-1,2 3-1,-2-1 1,2-2-6,1 4-1,-2-1 3,1-1-1,2 3-4,-1-1 3,0-1-2,-2 1-1,0 1 3,4-1-2,-4 1 2,0-1-2,0 1 2,-1-2 0,1 2-4,-2-1 2,0-3-2,-1 1-3,-1 2-2,-1 0 5,0-9-4,-5 12 3,4-4-8,-3-3-7,-2 3-8,0-2-4,-3 0-4,-1 0-10,3-2-2,-5 0-12,2 0-6,1-1-16,1-3-8,8 0-27,-19 1-14,11-4-30,-2 3-122,10 0-302,-20-10 134</inkml:trace>
  <inkml:trace contextRef="#ctx0" brushRef="#br0" timeOffset="46163.8201">22359 9656 47,'0'0'200,"3"-6"-7,-3 6-14,0 0-21,2-8-12,-2 8-16,5-6-16,-5 6-8,9-5-11,-3 1-9,2 1-9,-8 3-9,17-3-6,-5 1-8,-3 0-4,4 2-2,0-1-9,-2 2 2,2 1-5,-1 0-5,-1-1-4,2 3-1,-3-1 1,-1 0-6,-1 1 3,1 2-6,-4 0 4,-1-1-1,0-2 1,-1 2 1,1 2-4,-4-7-5,3 12 3,-5-5-3,2-7 0,-2 10-3,-2 0 0,2-2 7,-4 1-9,1-2 0,1-1 0,-2 1-3,-3 2 0,4-4-1,1 1 4,-1-1-6,0 0-6,0 0-6,0 0 1,5-5-5,-5 9-2,2-4-3,3-5 8,0 0-3,-5 8 2,5-8 2,0 0 1,0 0 1,8 8-2,-8-8 6,7 3-5,1-2 5,-2 1 0,2-2-5,2 3 8,0-1 5,1 0 10,1 1 1,0-1 2,-2 1-1,4 0-3,-4-1-3,-1 1 2,1 1-1,-3 1-1,-2-1 3,2 1-3,-1-2-1,-1 3 3,0 2-3,-1-3-3,-2 1-1,2 4 1,-1-2 1,-2-3-2,-1-5 6,3 13-6,-5-5 2,2-8-2,-3 16 3,0-7 2,-1-3-6,2 2 1,-2-2-2,-1 1 2,-3-2-1,2-1 0,-2 4 0,-2-3-2,-2-1 2,-1 0 1,-3 0 0,-1 1-3,-1-3 3,2 3-1,-3-5-2,1 2-1,-2 1-1,1-2-9,3 0-20,-2-2-8,5 1-16,-1 0-10,1-3-9,-1 2-14,1 0-17,2 0-12,1 1-25,2-3-28,-1 1-116,0 0-306,1-1 135</inkml:trace>
  <inkml:trace contextRef="#ctx0" brushRef="#br0" timeOffset="46658.3946">22785 9784 122,'0'0'167,"0"0"-15,0 0-11,0 0-19,0 0-7,9-1 0,-9 1-8,0 0-8,0 0-5,0 0 3,-5 15-1,5-15-3,-1 11-8,1-11-9,-5 13 6,1-3 0,2 1-7,-4 1-8,3-1-5,0 1-3,-1-1-4,0 2-2,2-1-7,-2 0-5,4 3-5,-2 0-2,2-3-3,2 1-1,0-3-2,-2 1-5,2-3-3,-1 1 0,3 0-3,-2-1-4,4-2 2,-3 0-3,3-1-1,1-2 4,-2 1-5,3-4 3,-8 0-3,13 2 7,-6-2-11,-7 0 2,12-5-1,-6 2-2,4-1-2,-1-2-1,-1-1 1,0-2 1,1 1 3,-4-1-4,1-1 1,-1-2-1,-1 1 0,1-2-2,-4 2 1,-1-2 1,0 1-3,0 0-1,-1 2-13,-2-4-4,0 4-3,-2 1-6,0-1-7,-2 1-2,1-2-7,-3 5-8,1-2-12,1 0-9,-2 3-4,0-1-11,1 4-6,8 2-5,-12-3-5,5 1-8,7 2-3,-14 0-9,14 0-134,-15 2-277,7-2 123</inkml:trace>
  <inkml:trace contextRef="#ctx0" brushRef="#br0" timeOffset="47114.8265">23082 9658 175,'6'-5'181,"-6"5"-9,0 0-15,3-7-12,-3 7-18,0 0-9,0 0-13,0 0-10,0 0-13,0 0-3,0 0-4,0 0-5,0 0 0,0 0-4,0 0-2,-10 22-7,7-15 0,1 0-2,-1 0-7,-1 1-4,3-1 3,-2 3-1,1 2-4,0-3-5,2 0-2,0 2-1,2-2-6,-1 1-1,2-4-2,-1 3 0,2 1-4,1-3-3,-1 0 0,5-2-1,-3 0-1,1-2 1,3-1-3,1 2-3,0-4-2,0 0 4,1 0 2,-2-4 0,1-1 3,1 0-1,-2 2 5,1-3 1,1-2 0,-3 0 5,2 1 2,-3-3 1,-1 1 4,0-1 7,0 1-4,-2-2-2,-1 0-6,-2-1-2,-3 0-3,-2-1 0,-1 1-5,-2 2-5,-3-4 0,-2 3-10,-2 1-9,-4 0-18,1 4-15,-4 0-19,1 3-19,-9 1-22,8 4-28,-10-1-29,2 5-30,-3-1-204,1 2-419,-3-2 185</inkml:trace>
  <inkml:trace contextRef="#ctx0" brushRef="#br0" timeOffset="50294.1">19913 7879 79,'0'-11'160,"0"11"-7,-1-10-7,1 10-3,0-8-8,0 8 3,0 0-3,-2-11-3,2 11-10,0 0-4,-1-7-8,1 7-11,0 0-10,0 0-9,-8-1-7,8 1-8,0 0-1,0 0-7,0 0 1,0 0-3,0 0-6,-16 4-7,16-4-1,0 0-6,0 0-2,0 0-4,0 0-4,0 0-2,0 0-2,0 0-4,0 0 0,0 0-1,0 0 1,0 0 2,0 0-2,0 0-2,0 0-1,27 6 5,-27-6 1,11 2-2,-2-1-1,-1 1 1,-2-2 0,4 3-2,1-2-3,-2 2 2,-3 0-2,4-3 1,-1 2 7,0 1-5,0-1 5,0 0-4,1 1-2,-1-1 6,3 0-11,-5 1 3,2 0 4,3 1-6,-3 3-4,-2-2-1,3 0 2,-1 2-2,-1-2 0,4 0 2,-3 1-1,0 1-4,-2-1 1,3 1 2,-1-1-2,2-1 1,0 3 0,-2-4-2,0 3-1,0-2 3,1 1-1,0 0 0,0-3-1,1 0 0,-3 2 0,3-2-1,-1 0 3,1-1-3,-1 1 0,0 0-2,-1-2 4,-3 4-5,3-4 2,-1 0-1,0 0 4,-2 1-6,-6-2 1,14 4-1,-9-1 0,0 0 1,-5-3 0,10 2-1,-5 3 1,-5-5-1,8 4 3,-3-1-1,-5-3-1,8 5 2,-3-1-2,0-1 0,0 1 0,2-1 2,-1 3-1,3-2 2,0 1-2,1 0-3,3 0 4,-2-1 2,2 0-3,5 2 3,1-5-2,2 5 2,-1-1-4,1-2-1,-2 5 2,0-2 0,8 2 2,-7-1-6,5 2 1,-6-1 3,-2-1 0,2 5-1,-2-4 1,0 3-2,1-2 2,0 4 0,0-3 4,-1-1-5,0 4 0,7-1 2,-7-1-1,0 0 2,7 2-2,-9-2 1,3-2-2,-1-1 1,-1 4 0,0-2-1,-1-1 1,2 1 4,-5 0-4,4 2-2,-1 0 2,-3 0-1,0-2 1,1 0-2,0 1 4,-2 1-1,3-2 1,-2 2-2,0 0 0,3-3 2,-4-2-1,1 0-2,-3 2 1,5 0-1,1 1 1,1 0 0,-3 0-1,-1-4 0,-1 2 2,4 0-3,-2 3 1,0-1 2,-2-3 0,0 1-3,3 3 3,-3-3-2,1 5 1,1-4-2,1 3 2,1 0-1,1-3 2,-1 1-2,0 0 1,-2 1 0,4-3 0,-3 2 0,1 0 3,1 1 0,0-2-3,0 1 0,0-2-2,-2 4 6,3-5-5,-2 6-1,2-5 0,-1 2-1,1-2 3,-3 3-1,1-2 1,-1 0 1,6 3 0,-4-3-2,-1 2 2,5 1 0,-2-2-2,2-1 1,5 3-1,-6-2 1,-2 0-2,2 1 4,6-1-5,-1 3 1,-5-4 2,-1 3 0,6 2-3,1-4 2,-1 3 5,0-1-4,-5-3 2,-1 1-2,0 0-1,1 2 2,6 0 3,-10-3-4,3-1 0,-3 1-1,2-1 1,-6-6-2,3 10 4,-2-6-3,-1-2 2,-2 1-1,-2 0 3,-2-1-5,0 0 1,1-1 1,-6-3 7,8 3-7,-4 0 4,-4-3 12,0 0 3,8 1 11,-8-1 7,0 0 1,0 0-1,7 3 0,-7-3-5,0 0-2,0 0 0,0 0-7,0 0-3,0 0 8,0 0-6,0 0-1,-4-16-1,4 16 0,0 0-5,0-12 1,0 12 0,0 0-4,-2-11-1,2 11 1,0-9 2,0 9-7,0 0-4,0 0 3,0-10 2,0 10-4,0 0 4,0 0-8,0 0 0,-1-9 3,1 9 2,0 0-5,0 0 1,0 0-2,0 0 4,0 0-6,0 0 4,0 0-2,0 0 1,0 0-5,0 0 3,0 0 4,0 0-1,3-5-4,-3 5 3,0 0-1,0 0 1,0 0-3,0 0 3,16 3-3,-16-3-1,0 0 3,9 2 0,-9-2 1,6 5-4,-6-5 3,0 0-2,11 4 5,-11-4-4,7 3-1,-7-3 1,9 2 0,-3 0 3,-6-2-6,9 4-1,-5-2-2,-4-2 0,10 6-1,-6-3-2,2 0-3,-6-3 0,11 5 1,-9-3-4,-2-2 0,8 7-1,-3-5 3,-5-2 2,9 7-4,-5-6 1,1 3 1,-5-4 3,8 5-1,-5-2 4,5-1-5,-8-2 2,10 3-5,-3-1 2,-7-2-2,14 3 8,-9-1-2,-5-2 2,11 2 0,-7 1 1,-4-3-2,10 2 2,-10-2 1,0 0 2,8 2-3,-8-2 1,0 0-2,6 1 3,-6-1-2,0 0 1,6 4 2,-6-4 4,0 0 0,0 0-4,0 0 4,0 0 4,6 4-5,-6-4 3,0 0-2,0 0 1,0 0 3,0 0-3,0 0 2,0 0 0,0 0-4,0 0 4,0 0 2,0 0-3,0 0 1,0 0 3,0 0-3,0 0 0,0 0-1,0 0 3,0 0-1,0 0-3,-24-8-1,24 8 2,-13 0 0,13 0 1,-14-1 0,6-1 1,8 2-2,-20 0-1,11-2 4,-3 2-3,2-1 0,-2-1 0,0 1-6,0 0 4,0-2 4,-3 3-6,-1-4 4,2 4-1,-5-3-1,-1 1 0,0-1 3,-2 4-1,2 1-1,-2 0 1,-1-2-3,-4 3 2,6 0 1,0-2-3,1 2 4,-2-1 0,4 0-1,0 1 1,1 0 0,5-2 2,0 2 1,0-2-1,0 1-2,2-1 2,2 0-1,0 2 0,8-3-2,-9 0-2,9 0 0,-6 2 2,6-2-5,0 0 0,0 0-1,0 0 3,0 0-2,0 0 9,0 0-8,0 0 0,14 9 2,-6-6 0,3 0 2,1-2-4,-1 2 1,2-1 0,-1 0-2,0 2 5,0-1-3,0 1-1,-1 1-3,0 0-2,2 1 1,-1 0-1,-2-2 0,3 3-1,-2-2 0,0-2-1,2 4-4,-1-2-7,1 1 0,-1-3 3,2 2-2,-2-4 1,3 3 1,-3-1 0,1-2 0,1 3 0,1-3 3,-2 0 0,0-1 2,-2 0 0,-1 0 5,-1 0 0,-9 0 0,15 0 1,-9 0 0,-6 0 1,11 0 2,-11 0 0,9-1 0,-9 1 0,6-4 2,-6 4 2,7-5 4,-7 5 5,2-5-2,-2 5 0,3-9 3,-3 9 0,1-9 1,-1 9 1,0-10-2,0 10 1,0-14-3,0 5 3,0 9-1,-2-19-5,-1 8 4,2 0 2,0 0-1,-5-6 6,3 2-5,-1 1-5,0 2-2,0-6 4,-1-1-3,0 3-1,1 1 0,1-2-2,-2 0 2,2 7 4,0-2 9,-1 2 4,0 1-3,3 2 1,1 7-1,-5-12-2,1 7-2,4 5-1,-3-8-4,3 8 6,-2-7-9,2 7 2,0 0-3,0 0-1,-5-7 0,5 7-5,0 0 0,0 0-5,0 0 3,0 0-2,0 0-6,0 0-5,0 0-4,13-3-1,-13 3-5,0 0 3,0 0-4,0 0 2,0 0 1,0 0-2,13 5 4,-13-5 3,0 0 2,0 0 3,0 0 2,0 0-4,0 0 2,0 0 8,-16 17 2,10-11-4,-6 2 3,2-2 1,-5 1 2,-2 3-2,-2-1-1,1 1 2,-1-2 1,0 1-2,1-2 2,0 1 1,1-1-3,1 0-4,-2-1-6,2 0-4,0 1-7,4-2-8,1 0-8,-1-3-12,3 1-3,2-1-13,1 1-11,-1 0-15,7-3-20,0 0-12,-10 6-7,10-6-12,-4 3-37,4-3-100,0 0-306,0 0 135</inkml:trace>
  <inkml:trace contextRef="#ctx0" brushRef="#br0" timeOffset="51194.8899">23353 8785 87,'-7'-8'210,"7"8"-12,-5-7-5,5 7-3,-6-8-3,6 8-6,-4-4-11,4 4-10,-5-5-7,5 5-10,-4-6-5,4 6-3,0 0-10,-4-7-3,4 7-11,0 0-10,0 0-16,0 0-7,-9-1-8,9 1-10,-7 8-6,-2-1-4,1 2-1,-3 5-8,-5 0-4,5 2-4,-1 0-3,0-3-3,2 4-2,-1-2-3,2 0-7,3-1-3,1 0 0,-2-2-10,5-3-2,0 3-4,4-4-7,-1 3-1,5-1-6,-1-2-2,2 3-3,3-4 2,5 0-3,1 1-1,3-3 1,3 0 2,-3 2 1,4-4 3,-3 2-2,8-2 3,-7-1 1,-1 0 1,-1 1 1,1 1-1,-6-1 5,-2-1 2,2 3-1,-2-3-1,0 2 2,-1-2-2,-1 0 1,-1 2 5,-3-2-2,0 1 2,-1 2 11,-1 1-3,-1-2 4,-3-4-1,3 11 2,-2-5 2,-1 4 0,0-10 5,-5 13-1,1-2-2,-2-4 2,-3 2-3,0 1-1,0-2-3,-1 4-1,-3-3-1,4-2 0,-4 1-11,3-3-10,1 2-11,-2-2-22,2-3-12,-2 1-23,0 1-23,2-4-27,-1-1-18,1-2-34,-1 0-189,-1-3-405,2 0 179</inkml:trace>
  <inkml:trace contextRef="#ctx0" brushRef="#br0" timeOffset="51764.4808">23292 8797 46,'2'-6'240,"-1"-2"-12,4-1-20,-1 0-15,3 0-16,-2 1-16,3-1-12,0 0-14,1 1-11,4-2-12,2 0-13,0 3-9,2-1-8,-1 0-7,4 4-9,-1-3-6,1 5-7,1 0-3,1 2-7,6 0-2,-7 1-6,0 0-2,1 1-5,-3 2-3,2 2-2,-1-1-6,-3 2 1,-5-1 0,4 3 0,-5-2-3,-2 1-3,0 1-3,0 1 4,-1 0-5,-3 1-1,0-1-4,-1 2 0,0 0 2,2 1-4,-5-3 4,3 1-2,-1-1 0,-2-1 2,2 1-3,-1 1 2,2-2-1,-1 0 2,0 1 0,2 0-4,-1-3-2,0 2 2,0-3 1,0-1-1,2 3 2,3-2-1,-1-1 4,-3 1-2,0-3-1,1 1-3,2 0 5,-2-2-4,-6-2 5,12 3 4,-4-4 1,-8 1 5,16-2-1,-9 0 3,-1-1 2,3 0-4,-3-4-2,2 0 2,-2 0 1,2-2-6,-2 1 3,0-2-2,-1-1 5,-1 0 3,-2 0-3,2-6 2,-4 1-3,-3 0-1,0-1 0,-1 0 1,-3 0-1,0 3-4,-5-10-5,3 9 2,-2 2-1,-2-2 2,1 3-3,-2 1 0,2 0-7,-4 1-8,6 2-4,0 3-4,-3-1-17,4 0-14,-3 6-6,0-3-11,3 2-13,9 1-5,-14 3-13,7 1-3,0 1-13,-1 2-11,3-2-9,-3 3-9,4-1-20,1 4-160,1-2-346,2-9 154</inkml:trace>
  <inkml:trace contextRef="#ctx0" brushRef="#br0" timeOffset="52479.3203">24275 8609 105,'0'0'230,"0"-9"-8,0 9-9,0 0-12,0 0-8,0 0-15,0 0-19,0 0-16,-1-10-19,1 10-11,0 0-9,0 0-14,0 0-11,0 0-8,0 0-7,0 0-5,1 33-6,-2-21-3,1-1-8,0 4 1,0-2-9,0 3 0,-1 1-4,1-2-1,-3 2-6,0 0-2,1-3-3,0 3-2,0-5 1,0 0-3,2-2 1,-3 0-13,3 1-8,-2-4-10,2-7-7,0 12-7,0-12-4,0 8 3,0-8 5,0 0 1,0 0 5,0 0 1,0 0-3,0 0 3,0 0 0,0 0 2,0 0 0,-4-34 1,3 19 7,-1-2-1,0-3 1,-2-3 3,3 3 3,-4-4 9,2 4 5,0 2 9,1-2 0,1 4 6,-2-3 7,2 3 0,1 4-1,0-1 13,1 3-9,0 0 0,1 1-4,-1 1-1,3 3-5,-2-4-2,2 6 0,-4 3-5,9-9-5,-5 5 0,-4 4-3,10-2 3,-10 2-5,13 2-1,-7 2-1,1-2 1,2 5-1,-1-1-1,0 3-3,0 0 5,2 4-4,2 0 1,-2 1 2,4 0 0,-4 0-1,-1-2 2,2 5-3,0-2 1,0-1-3,-1-2 0,1 3 1,-1-2 0,0 0-1,2-1 1,-5-2-1,3-1 1,-2-1 1,1-1-1,-2-2-2,1 1 1,-1-4 1,1 2 0,-1-4 0,5 0 3,-3 0-2,1-4 4,1 1 7,-2-2 3,3-1 5,-3-2 3,-2-1 5,1-1 4,-3 0 1,2-5 5,-2-1-12,0 1 0,-3-2 1,-2-2-2,0 1-6,-1-1 1,2 0 0,-2-8-5,0 3-7,0 5 4,-2 1-2,-1-1-20,5-2-1,-1 4-11,0 0-6,2 0-8,-2 5-15,1 1-15,-1 0-23,1 1-24,1 3-15,0-1-20,2 2-22,0 0-33,0 2-35,-4 4-154,7-11-420,-4 7 186</inkml:trace>
  <inkml:trace contextRef="#ctx0" brushRef="#br0" timeOffset="53914.596">19882 8574 76,'0'0'118,"14"16"-15,-14-16-4,0 0 1,7 4-6,-7-4 0,5 6-1,-5-6-12,6 3-6,-6-3 1,8 4-1,-4 0 3,-4-4-4,10 9-8,-6-8-7,1 2 0,0 0-6,0 1 1,1 0-7,0 0 0,0 0-7,0-1 5,1 0-6,3 0 1,-2-1-3,3 0-1,2 0-3,-2 0-2,5-1-2,2 2 0,1-3 3,1 0-3,-1-3-1,4 3 0,4-3-4,3-2 0,-10 1-2,8-2-2,-2-1-3,1-1 2,-1 0-4,0 1 5,-1-3-5,1-1-2,-8 3-2,1-4-1,7-2 3,-3 1-1,-5 1 4,1 1 2,0-4 0,3-3 7,-8 6-2,1-3 6,-2 2-1,2 0 2,-3 1 7,-5 1 3,3 3 2,-4-2-3,1 3-4,-3 0 3,0-1 1,0 2 0,-2 0-2,-2 6-2,4-10-5,-4 10-4,1-10-3,-1 10-4,3-9-1,1 3-5,-4 6 0,5-11-3,-1 7 4,2 0-9,1-2-2,-1 1-3,2-2-1,-3 4 2,1-1-3,-1-2 1,0 2 0,-5 4 1,7-5-3,-7 5 1,5-4-2,-5 4-2,0 0 1,0 0-3,0 0-5,0 0-6,0 0-9,0 0-11,-22 20-8,13-14-10,2 1-6,0-2-16,1 2-23,1 0-18,1-2-21,0 1-12,4-6-22,-6 13-160,3-8-362,0 0 160</inkml:trace>
  <inkml:trace contextRef="#ctx0" brushRef="#br0" timeOffset="54771.7418">20255 8994 32,'0'0'231,"-3"-10"-16,3 10-8,-3-8-9,3 8-12,-3-10-11,1 5-16,2 5-15,-1-10-13,1 10-9,-2-12-12,2 12-7,0-9-5,0 9-10,2-10-4,-2 10-12,2-9-9,1 4-5,1-1-4,1-1-8,3 0-4,-4 4-2,7-5-4,-2 4-4,-1 1-7,1-3-3,-1 5 0,5 0-3,-13 1 0,17 0-6,-11 2 0,5-1-3,-4 1 7,2 4-3,1-2-4,-2 3-1,-3-3 4,1 4-7,3 1 5,-5-2-4,1 1-1,-2 2-2,-2-1 3,0 3-1,-1-3-4,-1 1-3,-2 0-9,-1 2-5,1-3-1,-4-1-6,0 4-4,0-5-5,-1 1 1,0 0 0,0 1 1,0-4 3,-1 2 4,2-1-4,-1-2 1,2 1 8,0-4-1,6-1 4,-8 3 3,8-3 0,0 0 0,-5 5 0,5-5 1,0 0 1,0 0 0,0 0 0,0 0 3,0 0 2,0 0 0,0 0-1,25-1 2,-16 0 2,2 1 0,0 0 0,-2 0 3,-1 0-1,1 4 1,2-3 1,-4 2 0,2 1 3,-1-2-2,1 5-1,0-2 1,-3-2 2,1 2-1,-2-1 0,2 1-1,-3 2 7,0-2-8,0-1 2,-3 2 2,1 1 3,0 3 2,-3-3 1,1-7 5,-4 15-4,-1-5 2,0-3-6,-4 2 1,1-1-3,-1 0 0,3 0-1,-4-1 0,1-2 0,-3 3 2,-1-3-2,2-2-1,-6 3-3,4-1 2,1-2-5,0-1 0,-1 0-9,1-1-1,0 0-8,-1 0-13,3-1-3,2 0-13,8 0-6,-16-1-17,16 1-10,-12-1-16,12 1-9,-6-1-37,6 1-16,0 0-161,-9-7-344,9 7 152</inkml:trace>
  <inkml:trace contextRef="#ctx0" brushRef="#br0" timeOffset="55242.8514">20553 8994 105,'0'0'193,"0"0"-21,0 0-15,-9 0-19,9 0-11,0 0-10,0 0-18,0 0-9,0 0-7,0 0-6,3 13-1,-3-13-2,4 12-8,-3-7-1,1 5-2,-2-3-4,2 1-2,-1-1-3,2 5-6,-2-3 0,0 0-8,2 2-4,0-2-2,0-1-1,1 1-6,-2-3-2,4 2-4,-3-2-1,1-1 3,1 0-9,0 2 3,0-2-3,2-1-3,-1-4 4,-6 0-4,16 0 2,-9 0 0,-7 0-7,14-4 4,-5-1-5,-1 2 4,0-3-3,-3 3 3,2-2-1,-3-2 3,-1-1 9,2-1-2,-4 4 8,2-7-6,-3 7 5,0 5 0,-4-17 1,1 8-6,-1 1 1,-1-2 2,-2 1-7,0 1-2,0 3-1,-1-2 0,-1 2-6,0-2-1,0 2-8,-1 1-16,2 1-8,2 1-16,-1-2-16,7 4-16,-12-4-16,5 0-13,7 4-17,-9-1-17,9 1-9,0 0-25,-12 0-114,12 0-307,0 0 136</inkml:trace>
  <inkml:trace contextRef="#ctx0" brushRef="#br0" timeOffset="55744.5662">20616 8785 35,'0'0'151,"0"0"-12,0 0-8,0 0-16,0 0-4,0 0 4,0 0-6,0 0-6,-4 12-10,4-12-5,0 0-2,0 13 6,0-13-8,-1 13-2,-1-5-9,0 0 0,0 2-5,2 1 0,0-2-8,-1 1-8,2 0-1,2 2-6,-2-3-4,3 1-5,0-1-3,1-1-3,-1 2-4,4-5 0,-2 2-2,2-1-1,-1 0-6,5-1 3,-3-3-4,1 1-4,0-1 2,0-1 5,-2 1-10,1-2 1,-9 0 0,15-2-1,-8 2 0,0-3 1,-7 3 1,12-3 6,-8-1 9,0 0 6,1 0 3,-5 4 11,5-9 1,-4 1-5,-1 8 0,1-12-3,-1 5-1,0 7-2,-6-15 1,2 6-4,-1-1 0,-1 0-6,-1 3-2,1-3-2,-4 2-3,2 0 0,-2-1-4,0 3-6,-1-1-9,2 0-15,-1 0-15,-1 1-19,0 2-18,1 0-14,0 0-16,2 2-10,0 1-23,8 1-15,-15-2-26,6 2-18,-2 2-146,11-2-363,-16 1 161</inkml:trace>
  <inkml:trace contextRef="#ctx0" brushRef="#br0" timeOffset="60124.9807">17707 6266 57,'0'0'76,"0"0"2,0 0-8,0 0 5,-6-9-2,6 9-6,0 0-1,0 0 11,0 0-9,0 0-4,-4-7 4,4 7 0,0 0-8,0 0-7,-5-5 2,5 5-2,0 0 0,0 0 3,0 0-5,0 0 3,-4-8-8,4 8 1,0 0-11,0 0-1,0 0-1,0 0-3,-2-5-3,2 5-3,0 0 1,0 0-7,0 0 2,0 0-2,0 0-1,0 0-6,0 0 0,0 0-2,0 0 4,0 0 1,0 0-2,0 0 0,0 0 6,0 0-1,0 0 0,0 0 0,0 0 3,0 0 0,0 0-5,0 0 0,0 0-3,0 0 2,0 0-1,0 0 2,4-12-5,-4 12 0,2-5-3,-2 5 1,5-5-3,-5 5-1,4-7 2,-4 7-2,4-4 0,-4 4 3,5-6-10,-5 6 8,7-7-6,-3 5 7,-4 2-5,7-6-3,-7 6-1,6-4 1,-6 4 4,7-5-3,-7 5 2,8-3-1,-2 0-2,-6 3-3,9-6 4,-5 3 1,-4 3-1,11-8 2,-6 4 1,1 2-4,-6 2 1,13-8 0,-4 1 3,-1 2-2,2-2 1,-1 1-1,-1-2 6,3 0-2,-1 1-1,1 0-4,0 0 7,3-5-2,-4 6-3,2-2 6,-3 2-3,1-1-4,-1 0 3,-1 2-2,1-1 3,-3 0-8,2 1 0,-2 2 1,3-3-1,-5 2 2,4 2-3,-8 2 0,12-8 5,-5 4-3,-1 1 1,-1-1 1,3-1 3,-2 3-6,1-1 8,-7 3-8,13-7 3,-2 5-1,-1-3-3,1 0 1,0-2 1,0 2 4,2 0 4,0 0-7,0-1-2,-1 2 4,0 0-3,2-1 3,-1 1-8,-1-1 7,4 0 8,-2-2-5,0 1-4,5 1 5,-6-1-2,6 0 0,-3-1 0,3 0 2,-4 1 2,4 0-6,-1-1 4,1-1-3,-1 4-1,-2-5 1,0 5 2,-1-1 0,3 0 0,-1 1 0,-4 0-3,2-1 3,3-1-1,-7 5 1,2-3 0,-1 3-1,0-2-4,-1 1-1,0-1 1,-1 3 3,2-3 2,-2 2-1,2 0-2,-2-2 0,4 1 2,-1 0 6,0-1-10,3-1 2,3-1-1,-1 2 1,1-1 0,1 3-1,0-3 2,2 0 1,-1 0-1,0 2 0,0-1-5,1 1 4,6-3 0,-7 4-4,0 0 5,0-1 0,-1 1-2,0 1 0,-3 0 0,1 0 1,-4 0-5,0 0 4,3 1-4,-4 1 3,-2-1 1,2 2-1,0-2 1,0 0 3,-2 2 1,2-1-3,6-1 3,-6 1-4,0-2 1,1 1 4,5-1-3,-1 1 1,0 1-2,3-1 5,2-1-1,-2 0 2,-1 2-2,1-1 1,7 0-1,-8 0-1,2 1 4,1 1 2,-4-3-6,8 4 2,-5-1-3,-1 1 1,-3 0 0,2 0 2,-1 1-2,-1 0-4,-1 2 6,-1-1-4,0 1 1,-1 2-2,-3-5 3,0 4-2,4-1 4,0 3-2,-1-1-1,0 0 0,2 0-1,0-1 5,0 0-4,1 2 2,3-2-4,-1 1 8,4 1 0,4 1 2,-2-5 6,1 2-1,-7-1-1,7-1-4,3 4 3,-10-4 1,7 2-4,-7 0 4,-1-2-6,1 0 1,0 1-2,-3 5-1,-2-4 2,-1 1-4,2 1 1,-2-2-1,-3 1 3,-3 1 2,3 4-2,-1-1 3,-2 0-1,2 0-1,-2-3 2,1 2-3,0-1-1,0 2 6,1 1 7,-2-4-5,2 2 1,3 0-3,-4-2-1,0-1-6,0-1 11,3 1-9,2 3 4,-1-2 0,-4 0-3,5 1-3,-2 0 2,0 1-5,-4-3 3,5 3 0,-2-1 2,-2-2-3,2 4 0,-1 0-3,-3-3 2,0 0 4,-1 2-2,1 2-4,0-4 4,-2 2-1,-2 0-5,2 3 6,-1-2-3,1 2-3,-4-4 4,4 0 0,-2 2 5,0-4-5,0 4-3,3-2 0,-3-1 3,1 0-3,0 0 2,1 2-4,-1-3 3,1 1 1,0 0-8,0 1 5,1-2 2,0 2-1,0-1 2,1-1-6,-2 1 10,0 1-4,1-2 0,-1 0-1,-1 1 3,0 1-3,2-5 0,-2 5-3,1-1 4,-1 0 0,0 0-4,-2-1 3,2 1 3,-2-2-6,-1 2 4,0 0-4,1-1 9,-1 0-5,0 3-2,-1-2-1,1 0 3,1 2 1,-2-2-3,1-3-1,0 2 2,2-3-4,-1 5 1,-2-3-1,1 0 5,2 0-2,-2 0 0,1 0 0,-2-2 3,1 2-3,1-1 1,-2 2 1,2-1-2,-2-8-1,0 14-1,1-8 7,-1 3-4,1-2-1,1 2 0,-2 1 0,1-4 1,-1-6 0,0 16 0,-1-8-3,-1-1 5,1 3-2,0 0 4,-1-1-7,1 0 3,-1 0 1,0 0 1,0 2-3,-2-2 3,0 0-1,2-1-2,0 0 0,0 1 1,-1-2 0,3-7-3,-1 15 1,0-9 3,-2 5-1,-1-3 2,3-1-5,0 3 2,-2-1 0,-3-1 3,2 0-5,0-2 3,2 2-1,-1-1 1,0 1-4,1 0-2,-2-2 6,1 1-1,-1 1 1,-2 0-1,4-2 3,-2 1-3,1 1 2,-2-2-2,1 2-4,0 1 1,0-3 3,0 1 0,1 0-2,-2 0-3,1-1 0,1 1-1,0-1-2,-3 0 3,3 1 2,-2 1-3,0 0 1,1 0 2,-1 0-3,1-1 2,-3 0 0,4-2 1,-3 1-1,3 2-2,-4 1 3,3-2 2,-3 2 0,2 0-6,-1-1 4,0 0 3,1-2-4,-2 2 2,0 0 0,2 0-1,-2-1 1,2 2 3,0-3 2,-1 2-2,1-1-2,-2 0-2,2 2 1,-1-1 1,-3-3 4,4 2-3,-2 0 1,1 3-2,-3-4 1,1 2 2,2 1-3,-1-1 0,1 0-3,-3 0 5,4 0 1,-1 0-6,-1 1 1,-2-3-4,4 3 5,0 0-1,-1-1-5,-1 0 5,0 1-3,0 0-2,1-1 4,-2 1-2,1-2 0,0 1 2,0 2-1,-2-2 0,-2 3 5,4-2-3,-2 0-2,-1 0 2,-1 2 1,4-1 0,-1-2-6,0 2 12,-1-1-3,0-3-8,-1 2 6,1 0 2,2 0-3,-2 0 1,-1 0-1,3-2 1,2-1 0,-3 3-1,1 0 1,-2-3 4,0 3-5,0 0 3,0 0-1,1-3 1,-2 3 1,-2 0-1,3-2-1,-6 1 3,4 1 0,0-2-1,-1 1 1,0 0-2,2-3 1,-2 1 0,2 3 1,-2-2-1,1 0 1,1-1-2,-3 0 3,4 1 4,0-2-3,1 1-1,-3-1 2,2 1 3,-2-1 8,3 0-10,-2 0 0,1-1 2,-3 0-3,1 1 2,-1 0-2,0-1 2,-1 2-5,-4 0 2,-1 2 0,0-5 1,-1 5-3,0-4-3,-3 2 2,2 1 2,-6 1-3,-2 0 2,8-3-6,-1-1 13,1 1 1,1 0-1,0 0-2,-2-1 1,3 3-1,-3-3-1,1 4 1,4-2-2,-1-1-4,0-1 4,0-2 1,4 3-5,0-2 2,3 0-1,1 1-5,-9 0 5,5 1-1,-5 1-1,3 0-2,0-2 3,3 2-1,-4 0-1,1 2 3,-4-3-10,-1 4-16,-7 4-4,-2-4 4,0 1 4,-4 1 5,3-6 3,0 4 8,2-2 1,-1-3 3,2 1 3,4 0 3,1 0 0,3-4 3,-4 3 5,-4-3 8,7 0 11,2 0 4,3-3-2,2 2 3,0 1-1,2-2-2,-1 1-2,2-3-5,10 4 1,-22-4-4,17 4-2,5 0-5,-15-2 0,15 2-2,-11-2-5,11 2-2,0 0 5,-15-6-5,15 6-2,0 0-1,-10-1-3,10 1 1,0 0 4,0 0-5,-13-3 4,13 3-4,0 0-1,0 0 0,0 0 0,-13-3 0,13 3-1,0 0 0,0 0 0,0 0 2,-10-3-2,10 3 0,0 0 0,0 0-5,0 0 4,0 0-4,-18 3-3,18-3-1,-11 0 3,11 0-2,-14 5 3,14-5 0,-12 2 1,2 1 0,10-3-3,-15 5-2,7-3-2,0 1-1,-3-1 3,4 1 2,7-3 4,-10 3-2,4-2 0,6-1 0,-12 0 1,12 0-1,0 0 3,-8 3-3,8-3 2,0 0-2,-7 2 0,7-2-1,0 0 4,0 0-2,0 0 4,0 0-4,0 0 2,0 0 0,0 0 5,0 0-5,0 0-3,0 0 3,0 0 3,0 0-3,-12-2 1,12 2 0,0 0 3,0 0 1,0 0 4,0 0 6,0 0-5,0 0-2,0 0 1,0 0-6,0 0 2,0 0-2,0 0 0,0 0 0,0 0-1,0 0-4,0 0 2,0 0-2,0 0 3,22-22 0,-22 22 2,9-5-1,-4 0-1,5 1-2,-10 4 2,13-6-1,-4 2 1,1-3-4,1 2 4,-2-3-1,2 4-2,-3-2 0,3-3-1,2 2 0,-4-2-1,6 0-1,-1 0 0,1-5 3,0 4 0,-2-3 1,0 2 2,-1 0-3,-1 4 0,-3-2 1,2 0 4,-1 1-4,-5 5 2,1-3 1,0 3-4,-1-2 2,-4 5 0,8-6 0,-8 6 0,6-6-1,-6 6 2,5-3-3,-5 3 4,5-4-4,-5 4 0,0 0 0,4-5 1,-4 5 4,0 0-2,0 0-1,0 0-3,8-2-1,-8 2 2,0 0 2,0 0-3,0 0 0,0 0 9,0 0-7,0 0 2,0 0-3,0 0 4,-1 17-2,-4-10 1,-1 1-2,-5 3 3,0 2-1,-1 3-2,-2-3-1,2 0 2,-3 1-1,2 0 5,2-2-4,-6 1 0,2 0 3,-2-3 0,4 1 0,-6 0-1,0-3-1,2 1 2,0 0-1,1 1 0,0-3-7,0 1 5,0-1 1,3-2 0,0 0-3,3-1 8,1 0-4,-1-3 1,6 2-2,4-3 1,-9 5-3,9-5-3,-5 2 0,5-2 8,0 0-15,0 0 0,0 0-1,0 0 6,0 0-6,0 0-7,0 0 2,0 0 2,0 0 0,29-4 1,-21 4-6,-8 0 4,13-3-2,-13 3 5,19-3 0,-11 2 3,3-2-4,-11 3 2,23-1-1,-10 1 3,0-2 2,1 1 2,-3 1 1,6-1-1,-4 0 7,2-3-5,-4 4-1,2-1 1,1 1-1,-1-1-1,1 1 3,-2 1 1,2-2 0,-2 1 0,0 1-3,1 2 3,-2-3-4,2 2 3,-2-1 0,0 0 1,0 0 1,-2 1 1,1-2-3,0 3 1,-3-3-4,1 2 2,-8-2-2,11 0 1,-11 0 0,14 2-2,-14-2 0,12-2 6,-5 0 0,-7 2-1,11-5 8,-6 2-5,0-1-4,0-1 8,0 1-2,-1-4 0,-2 2-1,0-5 0,-2 11 6,2-15 9,0 6 1,-4-3-5,-2 2 1,2-1-5,-4-1 2,0 0-4,0-4 0,-2 2 1,1-1-4,0 5 6,0-3-9,1 3 1,-3-3 0,-1 3 0,4 1-5,0 1 2,0 2-1,1 0 4,0 1-7,0-1-6,5 6-7,-8-7-10,5 3-14,3 4-14,0 0-17,-6-9-29,6 9-30,0 0-30,0 0-20,0 0-46,0 0-115,0 0-371,-14-2 164</inkml:trace>
  <inkml:trace contextRef="#ctx0" brushRef="#br0" timeOffset="62487.6718">15209 8022 107,'0'0'151,"0"0"-15,-7-2-15,7 2-6,0 0-2,0 0-6,0 0-3,-4-6-8,4 6-1,0 0-6,0 0-4,-10-4 0,10 4-4,0 0-1,0 0-14,-4-7 3,4 7-7,0 0-4,0 0-3,0-9-5,0 9-7,0 0-2,2-11-8,-2 11 0,10-9-5,-4 2-6,3 1 1,-3-2-1,4 2-3,-1-1-1,2-1-2,-1 1-1,2 1-4,-1 0 1,5-1-3,-5 1 0,1 3-2,-3 1 0,2-1-1,1 2-4,1 0 5,-3 0-2,3 2-3,-1 1 1,0 1-2,-1-1 0,0 3 1,-1 0-2,-1-1-2,-1 4 3,2 1-3,-2-1 3,-3 1 2,1 3-1,-1-2-1,0 5 2,-5-2 0,2 2 1,-4 0-3,2 3 2,-5-3 2,-2 1-2,3-1 4,-5-1-4,-1 2 4,2-5-6,-1 2 3,0 0 2,-3-1-5,0-3-2,5-1 3,-5-2-3,4 2-8,3-4 0,-5 1-1,4-2 5,1 0 1,5-3 1,-10 3-4,5-2 2,5-1 0,-7 5 2,7-5 0,0 0 0,0 0-1,-7 2 0,7-2-4,0 0 5,0 0-3,0 0 3,0 0-1,0 0 0,0 0 1,25-12 3,-18 10-6,1 1 2,-8 1-1,19-3 5,-11 2-6,4 2 1,-3-1-1,4 1 4,-1 2-2,-1 0 0,3 0 2,-3 3-2,0-1 2,3 0 0,1 2 2,-3 5 2,-2-7-3,-1 5 5,1-1-4,-4 1 2,1 1 8,-5 0-1,2 6-4,-1-6 1,-3 2 5,-3 2 10,1-3-13,-2 5 1,-2-3-1,-1 3 3,-3-5-1,-3 5-4,2-5-2,-3 2 4,-1-4 0,-1 0 1,3-1-3,-5-1 1,7-2 2,-6 1-6,0-3 1,5 1 2,-1-3-1,-1 0-1,1 1-8,-1-3-6,1-2-14,-1 1-13,3-1-11,-2 0-8,1 0 3,4-1-13,-1 1-7,-3-1-8,5-1-7,1 1-3,-1 0-7,7 3-2,-12-4-21,12 4-123,-10-3-265,10 3 117</inkml:trace>
  <inkml:trace contextRef="#ctx0" brushRef="#br0" timeOffset="70362.1651">16004 8182 22,'0'0'116,"-6"-7"-9,6 7-5,-5-7-3,5 7 1,-2-9-5,2 9-3,-4-8-11,4 8 2,-6-8-3,6 8 7,-2-7-4,2 7-6,-4-6 2,4 6-9,0 0 7,-3-8-3,3 8-4,0 0-4,-4-5-8,4 5-1,0 0-2,0 0 0,-6-5-3,6 5-7,0 0-1,0 0-6,0 0-4,0 0-4,0 0-5,0 0-4,0 0 1,0 0-6,0 0 2,0 0-4,0 0 2,-12 10-9,10-5 2,2-5-1,-5 12 4,5-6-3,-2 5-3,2-2-2,0 1-1,0 0 2,2 1 0,-4 1-2,4-2 3,-2 0-4,5 2 4,-5 0-2,5-2 1,1 0-2,1 1 1,0-1 1,1 0-1,0-1-1,1-1 0,1 0-1,2-3 0,-3 3 0,0 0-1,2-2 1,-2-3 0,0 2-2,-2-2 3,0 1 2,2-1-3,-3-2 0,1 1-3,-7-2 3,14 0 4,-14 0-4,11-3 4,-2 1-5,-9 2 0,7-5 3,-1 0 3,-4-1-2,3-2 4,-1-2-4,-2 1 4,4-1-1,-6-1 5,4-2-3,-4-3-1,0 1 5,0 4-2,0-6 1,-4 1 1,2 1-4,-2 0 0,-4-1 1,3 1-1,1-2-3,-5 5-2,0-2 3,0 0-1,4 3-1,-1 2 0,-1 0-3,0 1 0,0-2-2,-3 5 0,2-2 3,2 2-5,-1 0-1,1 2 2,6 3-2,-10-4 0,10 4 1,-9-3-7,9 3-9,-11 2-1,11-2-5,-12 3-2,6-1-5,6-2-6,-7 6-7,3-1-10,-2 0-16,2-1 0,-2 3-14,3-2-11,1 1-8,-2 2-13,4-8-12,-2 13-13,0-5-124,0-3-285,2-5 126</inkml:trace>
  <inkml:trace contextRef="#ctx0" brushRef="#br0" timeOffset="71454.4422">16593 8006 27,'-7'-10'197,"4"6"-12,-1-2-14,0 0-5,-1 0-17,1 1-7,-2-2-8,0-2-4,0 4-15,0-1 0,1-1-8,0 3-5,-2-2-11,1 0-4,-1 0 0,1 1-1,-1 0-6,2 1-4,-2 0-1,1 0-9,-3 0-8,2 2-4,7 2-4,-16-2-8,8 2-7,-2 3-2,-1 0-3,0 0-4,-1 4-3,2 0-3,-5 2 1,4 3-3,0-1-3,0 1-4,2-1-5,3 0-9,1-1-3,-2 1-2,7 2-1,0-1-2,0-2 1,0 1-1,5-1-1,0 2 0,-1-4-2,7 6 3,1-2-1,1 0-2,-3-4 5,4 1-2,2 3 0,0-7 4,1 5 0,-1-1 1,0-1 0,2-1 1,-2 1 0,-1 1 1,2-2 3,-4 2-2,3-1 2,-1 1-4,-6-2 2,3 0 0,-3 0 8,-1 1-7,0 1-1,-2-2 0,-2 0-2,-1 2 4,-1-4 2,2 5-2,-4-3 1,0-7 0,-6 15 2,4-6-1,-3 0 5,-2-1-7,-2 0 4,0-1-1,2 0-4,-4 0 4,0-4 2,0 1-1,1 0-3,-1-3 3,1 2 0,-2-4-1,12 1-2,-17-6 4,7 3-5,-3-2-5,4 1-2,-1-4-2,-1 0-1,3-1 4,-4-4-1,7 3-2,-1-3-3,2 1 0,2-3 2,2-2 0,0 2-2,2-1 1,4 1-1,1-4-2,4 3 2,-2-2 0,0 1 0,7-5 4,-5 6 0,0-2 2,-1 4 4,3-2-8,-2 2 5,1 0 3,1-2-3,-2 0-2,0 2 1,0 2 3,1 1-3,-3 1 2,3-2 2,-4 4-1,-1 0 5,-1 1-4,1 1-1,0 0-1,-1 1 4,-3 1-1,-3 4 0,9-7-2,-9 7-1,6-5 4,-6 5 1,8-3-3,-8 3 0,0 0 0,8-2 1,-8 2 5,0 0-9,0 0 5,11 2-1,-11-2-1,0 0 6,8 6-5,-4-2 4,-4-4-4,4 4 8,-4-4-5,5 10-4,-3-4 10,2 0 1,-2 0 3,1 3 1,0 2 1,-1 1-2,0-1 4,0 1-2,0 5 8,0-2-10,-1-1 2,-1 3 0,2-1-2,2 0 3,-2-2-6,-1 1 1,1-3-1,2-1 6,-2 1-8,1-1 1,2 1 4,-1-2-5,0 0-2,1-1-2,-1 0 0,0-4 1,4 0 2,-1 0 5,-3 0-9,2-3 2,1 1-1,-7-3 2,11 3 0,-4-3-4,-7 0 3,11-1 2,-3-1 0,0-4-2,1-2 2,2 2 0,-4-3 3,0-2 2,4-2-1,-4-2 1,-2 0 3,3-1-1,-4-1 0,-1-1-4,-1 0 3,-2-3-2,-4-2 5,-1 3-8,1-4-3,-3 5 4,-4 3-4,-1-6-1,2 6 2,-2 1-2,-1 1-7,-1 3-1,1 1-5,-1-1-12,1 7-9,2-3-5,-3 5-10,1-2-8,-1 4-16,1 1-5,-1 2-19,1-1-4,1 2-14,-1-1-4,0 4-17,3-2-9,-1 2-138,0-1-305,3-1 134</inkml:trace>
  <inkml:trace contextRef="#ctx0" brushRef="#br0" timeOffset="73375.341">17220 8124 61,'0'0'178,"0"0"-11,0 0-9,0 0-10,0 0-9,-5 3-12,5-3-8,0 0-12,0 0-10,0 0-13,0 0-8,-6 4-10,6-4-6,0 0-7,-6 7-4,6-7-6,-5 5 1,5-5-6,-4 6-5,4-6-3,0 0-7,-4 4 0,4-4 2,0 0-7,0 0 0,0 0-4,0 0 2,0 0-1,0 0 0,0 0 2,0 0 2,0 0 1,0 0 3,0 0-4,0 0-5,0 0 0,0 0-2,0 0-1,0 0 1,-4-21-5,4 21 1,-4-12 2,4 7-1,0 5-5,-4-13 1,1 7-4,3 6 2,-4-10 2,4 10-5,-4-8-1,0 4 0,4 4 0,-4-7 2,4 7-1,0 0 0,-5-6-2,5 6-3,0 0 1,0 0-2,-2-5-7,2 5-4,0 0-3,0 0 2,0 0-9,0 0-2,0 0-6,0 0-3,0 0-13,0 0 0,0 0-10,0 0 0,0 0-11,5 22-2,-5-22-12,0 0-11,4 7-14,-4-7-119,3 4-249,-3-4 111</inkml:trace>
  <inkml:trace contextRef="#ctx0" brushRef="#br0" timeOffset="73764.1462">17361 7810 157,'0'0'180,"0"0"-16,0 0-16,0 0-20,0 0-8,-8 0-14,8 0-12,0 0-4,0 0-9,0 0-1,0 0 0,0 0-2,8 22-11,-8-22-5,1 9 2,1-1-1,-2 1-5,2 1-4,0 1 8,-2 1-11,0 1-2,2-1-6,-1 1-2,1 5-6,-1-3-5,0 0 0,1-1-4,1 1-1,2 0-2,-5-1-3,3-3-12,-1 1-14,1 1-13,1-2-16,0 2-18,-2-5-12,1 1-16,4 1-12,-4-6-18,1 2-23,0 0-35,-4-6-90,5 6-280,-5-6 124</inkml:trace>
  <inkml:trace contextRef="#ctx0" brushRef="#br0" timeOffset="74364.7721">17472 7795 51,'0'0'183,"-3"-7"-11,3 7-10,0 0-2,0-10-10,0 10-6,0 0-13,0-11-12,0 11-13,0 0-9,0 0-13,3-9-5,-3 9-11,5-4-6,-5 4-8,0 0-4,8-1-5,-8 1-6,0 0-5,13 3-1,-13-3-4,10 2-6,-4 3 1,0-2-3,1 4-3,-2-2 1,0 0-2,-1 1 4,0 1-9,-1 3-1,1-1 0,-2 0 4,1 3-10,-2-2 5,0 1 3,-2-3-5,2 4 1,2-3-4,-6 2 0,2-4-7,1-7-2,-1 14-3,1-8 0,0-6-3,-2 8-7,2-8 3,-1 8-1,1-8-4,0 0 3,0 0 3,0 9-1,0-9 4,0 0 4,0 0 1,1 7-2,-1-7-5,0 0 4,0 0-1,0 0-4,0 0 8,12 1-4,-12-1 7,11 0-5,-11 0 4,12 0 4,-5 0 5,1 3 2,-8-3 5,16 2-1,-6 0-3,-4 1 0,1 0 2,-1-1-1,0 0-2,1 2 4,-5 1 14,3 1-16,1-2 0,-4 3 2,4 1 3,-4-1 10,-1 1-2,-1-8-1,-3 16 1,2-6 0,-4-1-1,1-1 2,-1 1-2,-1 1-1,0-5 0,0 2-4,0-1 0,-1-1-2,2 1-4,-3-1 5,1-2-6,2-1 0,-3 3-1,1-3-4,1 3-7,6-5-11,-14 2-11,8-1-14,6-1-12,-15-1-9,15 1-6,-13-2-21,13 2-16,-12-4-19,7 1-28,5 3-34,-10-7-98,7 4-303,3 3 135</inkml:trace>
  <inkml:trace contextRef="#ctx0" brushRef="#br0" timeOffset="75083.819">17723 7660 27,'0'0'204,"-8"-3"-7,8 3-14,0 0-8,-5-4-16,5 4-20,0 0-13,0 0-14,0 0-13,0 0-11,0 0-9,0 0-11,0 0-4,0 0-5,0 0-5,5 25-5,-1-17-5,-2 5-4,2-1 2,-1 2-8,5 2-4,-3-1-3,1 0-1,2-1-3,-3 4-2,0-3 0,0 0-1,1 0-4,-2 0-2,-2-2 7,0-2-7,2 1-3,-2-3 2,0 1-12,-1-3-6,3-1-6,-3-1-6,-1-5 2,3 9 1,-3-9 2,0 0 1,2 5 6,-2-5-12,0 0 0,0 0 1,0 0 1,0 0 2,-2-25 6,0 14-7,0-1 6,-2 0 1,3-3 3,-1-3 1,-1 1 1,-4 1-2,3-1 10,-2 6-2,6-2 8,-4 3 3,2-2 4,-2 3 1,-1-1 5,5 1-1,-4 1 5,2 1 0,2 7-1,0-10 1,0 10-7,0 0-3,2-12-2,-2 12-4,2-6 2,-2 6-4,8-4-2,-8 4 0,9 0-4,-9 0-2,14 0 3,-6 4 0,1 2 0,1 0-3,-1-1-1,0 3 4,1 1-2,0 6-3,-1-5 2,3 2 0,-2 2-3,-5-4 2,8 2-1,-3 1-1,2-2 4,-4-1-3,3 2 2,-4-2-3,1-3-6,0 1 2,-3-4-4,2 2 3,-1-1-3,2-1 0,-2-1 2,-1-1 3,-5-2 4,9 3 2,-9-3-3,0 0-1,14-6 1,-10-1-3,-3 2 2,4-4 0,-2-1-2,-3-2 4,3-2-1,-3-3-1,-1 2 1,-1-1-1,0-1-2,0 2 0,-2 0 2,3 3 1,-2 4-1,-1-2 1,0 2-1,1 2-1,3 6 2,-6-10-5,6 10-12,-4-9-20,4 9-25,0 0-21,-1-5-13,1 5 3,0 0-9,0 0-17,0 0-20,0 0-142,0 0-302,0 0 134</inkml:trace>
  <inkml:trace contextRef="#ctx0" brushRef="#br0" timeOffset="75393.927">18137 7713 44,'0'0'209,"0"0"-17,0 0-16,0 0-15,0 0-13,0 0-17,0 0-11,0 0-9,0 0-14,0 0-8,0 0-11,0 0-5,0 0-10,20-14-1,-15 10-9,2 2-2,-2-2-10,1 1-3,-6 3-3,12-4-4,-12 4-3,11-2-12,-11 2-2,8-2-14,-2 1-21,-6 1-8,7-3-17,-7 3-10,0 0-12,14-3-18,-9 1-25,-5 2-16,9-4-127,-9 4-273,6-3 122</inkml:trace>
  <inkml:trace contextRef="#ctx0" brushRef="#br0" timeOffset="76303.1901">18303 7495 173,'0'0'177,"0"0"-18,0 0-15,0 0-19,0 0-3,0 0-23,0 0-9,0 0-10,0 0-8,0 0-4,0 0-9,0 0-8,0 0-4,0 0-1,9 24-1,-5-19-1,1 4-4,-3-2-1,2 2-2,-1 0-3,1 3-5,-1-3-1,-1 4-1,0-1 0,2 0-3,-3 0-7,4-2-2,-3 2 1,1 0-3,0-3-3,0-2 4,-1 1-3,-1-3 0,0 2-1,-1-7 0,5 9-5,-5-9 1,1 6 2,-1-6 2,0 0 6,0 0-12,0 0 0,0 0 4,0 0 0,0 0-4,0 0 1,-1-24 7,-2 15-3,1-3 4,0-2 0,1 3 4,0-1-1,-2-1 4,2 3 8,-1-2 6,2 3-1,-3 0 3,3 3 5,0 6-4,-4-15-2,4 15 2,0-11-1,0 11-9,0-7-2,0 7-4,0 0-2,2-12-2,-2 12 1,7-6-7,-3 3 1,-4 3-3,9-4 2,-9 4-4,12-2 0,-12 2 4,12 1-9,-12-1 3,14 0-1,-5 4-1,-1-3-3,-3 2 2,6 3-2,-2-1 1,-1 2 4,-3-3-4,5 2-2,-4 1 1,1 0 1,-2 0-2,-1 0 2,3 1-4,-4-1 0,1 0-3,-3 1 1,3-1-7,-3-1-2,2 2-6,-3-8 1,2 8-3,-2-8-8,2 9 0,-2-9 2,1 8 2,-1-8 5,0 0 4,0 0-1,-4 11 7,4-11-6,0 0 6,0 0 1,-10 0 4,10 0 16,0 0 2,-14-7 11,14 7-7,-8-12 5,3 3-7,4 1-2,-3 0 5,1 1-2,2 0-1,1 7 2,-1-16 4,1 8-3,0-1-3,1 1 6,-1 8-6,3-12 3,-2 2 1,0 3-2,2 0-3,-2 2-1,-1 5-1,8-11-1,-4 5-3,-1 2 4,2-2-4,-5 6-1,7-8 1,-3 4-2,-4 4-3,9-7 0,-5 7 0,-4 0 4,10-3-9,-10 3 5,7-3-1,-7 3-2,11 0-1,-11 0 1,15 3-1,-9 0 3,3 1 1,1-2-5,-5 3 3,3 1 2,1 1-5,-1-2 2,-2 4-2,1-3 3,0 3-1,-1 1 1,4-1 0,-4 1-11,-1 0-4,0-1-13,1 2 1,2-2-12,-4 3 2,0 0-3,0-2 0,1-3-9,-2 4-5,1-2-15,-2 2-3,2-2-10,-2 0-4,1 1-10,-1-2-9,0-3-15,-2-5-9,2 15-24,-2-7-104,0-8-279,-2 11 124</inkml:trace>
  <inkml:trace contextRef="#ctx0" brushRef="#br0" timeOffset="78751.7944">18755 7492 75,'0'0'125,"0"0"-4,0 0-12,0 0-13,0 0-9,0 0 0,0 0-12,0 0-8,0 0-8,0 0-3,0 0-5,0 0-1,0 0 6,10 11-3,-10-11-5,3 7-9,-3-7 6,8 7 2,-7-3 1,-1-4-1,4 11-7,-3-4 5,2-1-2,0 2-4,1 4 8,-1-3-6,-2 0-11,3 2 7,-1-2-2,1 2-16,-2-2 13,0 2-11,0-5 1,0 1 0,-2 0-6,0-7-4,3 10 2,-3-10 2,2 8-3,-2-8 0,2 9-2,-2-9 4,1 5-1,-1-5 4,0 0-2,0 0-5,0 0 2,0 0-4,0 0-6,0 0 1,0 0 1,0 0-12,0 0 8,0 0-12,-20-17-5,17 12 3,3 5 0,-5-12-12,4 5-1,-1-4-1,1 2-5,0-1 7,1 10-3,1-15 5,-1 6 6,3 0-5,-2 1-2,1 2-2,0-1 5,0-1 2,1 1 7,2 2-3,-5 5 12,4-9-9,-4 9 2,4-8 7,-4 8-1,2-5 0,-2 5 4,4-5 0,-4 5-2,0 0 0,4-7 4,-4 7 0,0 0-3,6-5-3,-6 5-2,0 0 1,0 0-2,0 0 6,10 0-3,-10 0 9,0 0-6,11 1 3,-11-1 3,9 4-1,-3-1-2,-1 0-2,1 1 6,0 0-3,-1 2 0,0 0 9,1 0-9,1 0 3,-4 1-5,3 1 5,-1 0-4,1-3 0,-2 0-1,0-1 6,-1 0 1,-3-4-6,6 10-2,-4-7-5,-2-3-9,4 7-1,-4-7 0,4 5 5,-4-5 7,0 0-3,0 0 7,0 0-4,0 0 0,0 0-1,0 0 1,0 0 2,0 0-2,0 0 1,0 0 9,0 0 1,-12-21-1,11 14-2,1 7 3,-6-10-5,4 4 2,2 6 7,-1-11-1,1 11 6,-1-11-11,1 11 6,0-12-5,0 12 7,1-11 6,0 7 5,-1 4-4,3-11 7,-3 11-8,2-8 2,-2 8 0,4-9 3,0 6-7,-4 3-1,5-6-5,-5 6-2,8-6 0,-8 6 0,9-3-1,-9 3-4,9-4 1,-3 4 2,-6 0-4,14 3-1,-7-2-2,-1 2 5,2 0-2,1 3-2,0-1 0,-4 1-4,4 1 4,-3 1-13,2 0-3,-2 1-5,3 0-13,-4 1-4,2 0-11,-1-3-11,0 3-19,2-1-24,-3 1-22,2 0-138,-5-1-281,2 0 126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4-01T09:36:11.760"/>
    </inkml:context>
    <inkml:brush xml:id="br0">
      <inkml:brushProperty name="width" value="0.05292" units="cm"/>
      <inkml:brushProperty name="height" value="0.05292" units="cm"/>
      <inkml:brushProperty name="color" value="#FFFFFF"/>
    </inkml:brush>
  </inkml:definitions>
  <inkml:trace contextRef="#ctx0" brushRef="#br0">12154 4848 18,'0'0'96,"0"0"6,0 0-11,0 0-1,0 0 2,0 0-7,0 0-7,0 0-9,0 0-4,0 0 7,0 0-15,0 0 2,0 0 0,0 0-7,0 0-3,0 0 2,0 0-9,-6-7-2,6 7 2,0 0-3,0 0-5,0 0 0,0 0-7,0 0 0,0 0-3,0 0-1,0 0 0,0 0-8,0 0 1,0 0 1,0 0-3,0 0-9,0 0 0,0 0 0,0 0 10,0 0-6,0 0 10,0 0-1,-4 29 6,4-21-9,-3 1-3,2 3 4,0 0-2,-2-1 1,1 5-4,-1-4 6,1 5-6,-3-3-6,3 3 5,0-5 0,-1 0 0,-1 0-15,3 0 10,-2 3 0,2-5 0,-1 1 2,0-1 0,1 2 4,0-5-2,1 3-2,0-10-6,0 14-14,-2-8-13,2-6-13,0 11-15,0-11-11,2 9-19,-2-9-7,2 6-11,-2-6-4,3 5-19,-3-5-75,0 0-216,0 0 96</inkml:trace>
  <inkml:trace contextRef="#ctx0" brushRef="#br0" timeOffset="552.2145">12136 5578 1,'0'0'97,"-4"6"-5,4-6-4,0 0-13,0 0-12,0 0 10,0 0-18,0 10-5,0-10 1,0 0 1,3 9-3,-3-9-2,0 0-5,1 10-5,-1-10 16,0 10-13,2-4 16,-2 4-10,0 0-3,0-1-2,0 1-3,-2 1-3,1 2-1,0-1-9,-1-3 4,2 4-13,-1 0 10,0 0-6,-3-2 0,2 8 1,0-5 0,0 1-4,1-3-6,-1 0 0,1 0 3,0 0 1,1 0-6,0 0-10,-3-1-5,2 1-5,-1 2-1,0-2-12,2 0 16,-1-2-27,1-10-20,-2 21-11,4-11-24,-2-2-28,-2-1-64,2-7-196,0 0 87</inkml:trace>
  <inkml:trace contextRef="#ctx0" brushRef="#br0" timeOffset="1063.6746">12196 6606 58,'0'0'110,"-4"12"-15,4-12-6,0 0-9,0 0 2,-3 10-13,3-10-12,-4 8-9,4-8-2,-1 10 0,1-10-3,-3 11-3,3-5-1,0-6 1,-1 12-19,0-5-5,1 2 13,-2 0 1,1-1 1,1 1-8,0 2-3,-3-2-6,3-1 3,0 1-4,-2 4-4,1-3 5,-1 2 2,1 1-4,0-2-8,1 1 3,-2 0-18,2 1 8,-1 3 4,0 0-7,1-3-11,0-2-25,-2 0-16,2 0-3,0 1 8,-1 0 10,1-1-12,-2 0-90,-1-1-158,1 0 70</inkml:trace>
  <inkml:trace contextRef="#ctx0" brushRef="#br0" timeOffset="1543.8506">12251 7461 25,'0'0'115,"0"0"0,3 5-9,-3-5-1,0 0-13,1 9-3,-1-9-4,0 0-12,-2 12 3,2-12-9,-2 13 10,1-3 3,-3-2-1,3 1-12,0 0-7,-1 1-11,2 1-3,-1 0-8,0-1-4,1 2 0,-1 0-9,2 1 3,-1 0-12,1-2 2,-1 1 2,1 1-3,1-3-1,0-1-6,2 3-8,-1 0-2,-1-2-3,2 0 0,-1 0 0,-1-1-15,1 3-9,-1-2 3,1 3-8,-1-4 10,0 4-2,-1-3-14,0 1-4,3 1-5,-5-2-6,1 2-15,-4 0-1,3 4-6,-3-2-111,-3-1-202,1-2 89</inkml:trace>
  <inkml:trace contextRef="#ctx0" brushRef="#br0" timeOffset="2884.0292">12300 8085 116,'0'0'97,"0"0"-13,0 0 0,3 5-7,-3-5-8,0 0 2,2 6 3,-2-6-11,3 6-7,-3-6-20,2 8 15,-2-8-8,1 8-2,-1-8 5,2 9-5,-2-9-6,1 12-2,-1-7-1,0-5 0,2 14-6,-3-4 16,2-3-2,-1 3-1,0-3-5,2 3-11,-2-1 2,1 1-1,-1-3-2,1 1 5,1 2-9,-1-2-2,-1 0 8,0-8-11,0 14 3,0-7-10,1 0 5,0 1 2,-1-8-3,2 13-4,-1-6-6,-1-7 4,0 12 3,3-5-3,-3-7 3,1 10-4,-1-10-2,1 9-1,0-4 5,-1-5-6,0 0-1,2 9 5,-2-9 1,0 0-4,2 8-2,-2-8 4,0 0 1,0 0-2,4 5-2,-4-5-1,0 0-2,0 0 0,0 0 11,3 6-9,-3-6-3,0 0 2,0 0 1,0 0 1,0 0 1,0 0-16,0 0 13,0 0-2,0 0 1,0 0 3,0 0-2,0 0 0,0 0 4,0 0-3,0 0 4,0 0-2,0 0 2,0 0-1,0 0-1,0 0 3,0 0 2,0 0 7,0 0 3,0 0 1,0 0-6,0 0 0,0 0-2,0 0 12,-14-15-10,14 15-1,0 0 0,-6-8 2,6 8-1,-5-8-3,3 1 2,2 7 0,-4-11-4,1 3-13,0 2 8,0-5 7,1 3-1,-1-2 3,-1-1 0,-2 0 3,0 1-1,-1-1-3,1 2 1,-1-2 8,-1 2-4,-2-1 6,1 1-10,0 0 2,-5 0 0,3 2 1,0-4-1,-1 6-3,0-1 1,0 0-3,0 1-1,0 0 1,1 1 6,1 1-1,2-1 4,-2 2-6,1-2 2,1 2-1,8 2 5,-14-2 0,8-1-2,6 3-6,-10-3 2,10 3 2,-8-1-5,8 1-1,0 0-3,0 0 1,-12-1-7,12 1 4,0 0-3,0 0 5,0 0-2,0 0 0,0 0 0,12 17 5,-4-9-5,-1-2-2,4 5 2,0-5 1,3 5-2,1-2-5,0 4 7,0-2 0,0-1 2,0 2-4,1 0 0,-1 0 3,-2-3 1,1 2 1,-4 0-2,2-1-4,-1-2 4,2 4-3,-4-3-6,0-1 7,-3-1-3,2 1 0,-3-4 3,1 3-7,-1-2 6,-1-2-5,-4-3 7,7 6-5,-3-3 3,-4-3 0,3 5 2,-3-5 4,0 0 0,7 3-3,-7-3-1,0 0 3,0 0-3,0 0-1,4-16 0,-4 16 2,2-13-4,1 6 0,-1-1 7,1-1-5,1-1 1,1-1 1,0 1-4,2-1-4,-1 0 3,-1 0 0,1 1 3,3 1-3,-3 0 5,3 1-5,-2-3 5,4 2-3,-4 0 0,2 0-1,2 1-1,-3 0 3,5-4 0,-6 3-1,2 1-1,1 2 3,0-3-2,-2 1 2,1-2-7,0 1 3,3 1 0,-3-1 3,-2 1-2,1-1 7,1 4-8,-1-3 3,-2 1 3,-1 2-6,1 0 9,-2 1-4,1-2-2,-5 6 10,6-5 4,-6 5-4,3-4 1,-3 4 4,0 0-2,3-6-6,-3 6 4,0 0-4,0 0 0,0 0 2,0 0-4,0 0-3,0 0 0,-14-4 2,14 4-1,0 0-1,-15 5-3,8 0 6,1-2-4,-3 2 0,0-1-1,0 1 2,-1 2-1,-3-1-1,1 2 2,-3 0 0,0 0 1,0 1-1,-2-2-2,-1 3-1,0 0 3,-1-2 2,0 1-1,-1 0 0,0-1-2,2 1-2,0-1-2,-2-1-4,2 3 3,-1-3-13,-2 0-3,5 0 1,-3 1-8,1-2-2,0-1 3,-1 2-6,7-4-5,-2 1-8,3 0-7,0-1-2,3-2 6,1 2-20,7-3-4,-10 2 1,10-2-18,0 0-11,0 0-18,0 0-105,-7-6-239,7 6 106</inkml:trace>
  <inkml:trace contextRef="#ctx0" brushRef="#br0" timeOffset="5180.0722">12605 4421 150,'0'0'150,"0"0"-6,0 0-8,0 0-14,0-9-5,0 9-14,0 0-2,0 0-14,0 0-1,0 0-13,0 0-5,0 0-1,0 0-13,0 0-2,0 0-14,0 0 2,0 0-9,0 0-2,0 0 1,0 0-6,0 0-9,0 0 1,0 0 0,6 28 2,-6-18-6,0 3 8,0 2-7,1 0-3,1 2 1,-2 8-3,4 0 4,-3-6 1,-1 1-2,3-1-4,3 5 9,-3-5-6,-2-1 0,0 2-1,2-3-5,-2 1 7,2-3-8,-2 2 6,4-3-3,-4-2 0,1-2 0,0 0-1,1 1-9,-1-2 11,0-2-4,-2 0 1,0-7-6,1 15-11,-1-9-14,0-6-5,-1 11-14,1-11-3,-2 9-23,2-9-13,-2 9-14,2-9-21,-7 7-121,0-5-261,7-2 116</inkml:trace>
  <inkml:trace contextRef="#ctx0" brushRef="#br0" timeOffset="5640.1076">12581 4434 128,'0'0'143,"0"0"-5,0 0-7,0 0-6,0 0-12,0 0-9,0 0-8,0 0-5,0 0-14,0 0-7,0 0-4,0 0-10,0 0-1,0 0-6,6-6-8,-6 6-2,5-5-4,2 2-2,-1-1-3,4-2 0,-1 1-8,3-2 3,3-2-5,-1 1-2,2 1 7,2-1-7,-3-1-4,0-2 4,2 4-7,-6 1-1,6 1-2,-5-2 0,0 2 0,0 0-3,-2 2-13,-1-2 1,-3 1-11,1 4-4,-7 0-10,10-6-7,-10 6-5,10-1-11,-10 1-4,0 0-7,10 1 0,-10-1-9,0 0 0,6 7-12,-6-7-16,0 8-81,0-8-200,0 0 89</inkml:trace>
  <inkml:trace contextRef="#ctx0" brushRef="#br0" timeOffset="6044.5374">12622 4677 119,'0'0'139,"0"0"-5,0 0-10,0 0-13,0 0-5,0 0-9,0 0-1,0 0-8,0 0-9,18-11 0,-12 7-9,-1 1-12,-5 3 2,13-10-4,-4 3-8,2 0-6,0 2 0,2-2-5,-3 0-6,0 0-1,3 2-2,0-3-4,0 2-8,-1 0 1,5-3-3,-3 1-2,2 4-5,-4-2-17,-1 2-10,1-1-12,-1 1-1,0 1-17,-1 0 6,0-1-20,-3 1-8,1-1-10,-3 2 0,-5 2-10,11-4-10,-11 4-79,5-4-194,-5 4 86</inkml:trace>
  <inkml:trace contextRef="#ctx0" brushRef="#br0" timeOffset="7529.7176">13454 4292 70,'2'-6'149,"-2"6"-7,0 0-15,0 0-12,-2-13 0,2 13-14,0-10-3,0 10-18,0-8-2,0 8-9,-1-11-3,1 11-4,1-12 1,-1 12-10,0-8-3,0 8 1,0 0 8,-3-11-3,3 11-4,-2-6-5,2 6-5,-7-3-8,7 3-6,0 0 0,-15 1-4,15-1-4,-14 4-3,6 0 0,-2 1-2,4-2-1,-5 3-2,3 1-6,-1 0 5,1 0-7,0 1 4,-1-1 0,3 3-7,-1-1 4,1-1-2,-3 1 0,6-2-5,-2 3 7,2-1-8,-1 0 4,3-1-1,-1 0-6,1 1-5,1-1 1,0-8 4,1 11 0,2-3-3,1-1 2,-2 0 0,5 0 4,-3-1-5,5 2 3,-2-2-2,1 1 0,3-3-1,-2 3 4,5-3-1,-2 2 3,-2-2 3,6 3-3,-2-3-5,-4-1 4,2 2 4,0 0-1,0 0-5,0-1 7,-3 0-2,1 0-2,-3 1-4,1-1 3,-2-1-6,-1 2 8,2-1 0,-3 0-2,-4-4 9,8 7-5,-7-1 4,-1-6-2,-2 12-1,0-5 4,2-7 2,-10 16-9,0-7 10,1-3 2,0 2-7,0-1-3,0-2 9,1 0-6,-1 0-1,1 2 2,1-4-4,0-1 1,-1-2 3,8 0-2,-14 2-13,6-2 11,8 0 1,-10-2-4,2-3 0,8 5-2,-9-5 1,7 1 0,2 4 1,-3-13-4,1 6 1,2 7-1,2-14 8,1 5-13,-1 3 10,1 0-19,3-5 10,2 3 7,0-2 0,0 2-7,-1-2-3,4 3 9,2-4 3,2 0-1,-4 4-3,2-3 0,-2 3 1,0 1 2,-3 0-2,5 0 0,-3 3 0,2-1 8,-3 2-5,1-3-11,-1 3 9,4 0 4,-4 2-4,2 0 3,-2 0-4,-1 2 0,-1 0 2,2 1 1,-4-1-2,2 2 1,-1 3 1,-2-2 0,4 1-2,-4 4 2,-1-1-1,3-2 1,-4 0 11,1 4-10,-2-2 0,0-1 3,0 2-3,-1-1-14,2 0 24,-4 1-14,2-10-9,-2 12 9,1-1-13,0-5 8,1-6-4,-2 12-7,-2-7 2,4-5 6,-4 10 4,4-10 4,-2 5-7,2-5 2,0 0-10,-7 2 17,7-2-4,0 0 4,0 0 8,0 0-12,-15-10 4,11 5 5,4 5 2,-2-12-4,2 12 1,-2-13 15,2 6-2,0 7-6,2-16 5,-1 6 7,2 3-9,-2 0 4,0 0-5,2 1 4,1-3-3,-2 4 1,1-3-4,2 0 0,-3 2-1,2-1-6,-4 7 5,7-8 0,-2 4-1,1-1-3,2 0 1,-3 1-3,1 1-2,2 0 11,-1 1-12,-7 2 4,15-1 1,-15 1-5,12 0 4,-3 1-7,-4 0 8,3 3 1,-1-1-6,0 1 7,-1-1-7,1 2 0,-1 1-5,-1-1 4,4 1 6,-4 1-8,-1 0-2,1 0-5,-1-1 1,0-2-8,2 1-9,-6 2-3,0-7 2,5 7 2,-2-3-1,-3-4 0,3 6-1,-3-6 4,0 0 7,0 0 8,2 7 4,-2-7 3,0 0 4,0 0 6,0 0 3,0 0-2,0 0 12,0 0-6,0 0 2,0 0-4,0 0 8,0 0-7,0 0-2,-9-21-2,9 21 7,0-10-2,0 10-1,1-12 5,2 7-3,0-3 12,-3 8-13,6-9-1,-3 4-2,1-3 1,3 2-2,-2-1-5,3 2 2,1-2-1,-3 5 2,4-6 5,-1 4-6,-1 0-4,0 1 2,-1-1-4,1 3 4,2-1-2,-10 2-1,13-2 0,-5 1-1,-8 1-3,14 1 1,-7 0-2,2 2 5,-3-2-1,2 4-4,-1-2-9,1 4-9,-2 1-2,1-2 6,1 2 11,-4 1-8,0 1-8,1-1-1,-3 1-7,0 0-7,-2 0-26,0 3-6,0 0-16,-2-3-9,-3 2-19,3-1-95,-2 0-225,-2-1 100</inkml:trace>
  <inkml:trace contextRef="#ctx0" brushRef="#br0" timeOffset="8312.4785">14472 3967 43,'0'0'152,"0"0"0,0 0-15,0 0-8,0 0-13,0 0-13,0 0-8,0 0-14,0 0-6,0 0-9,0 0-3,0 0 3,-9 24 2,8-12-2,-3 3-3,0 6-1,-1 4-6,1 3-2,-5-3-4,4 3-2,-2 2-3,1-1-5,0-2-5,1-2 0,-4 3-4,6 1 0,-2-4-7,2-6-1,0 0-3,-1-2 0,4 2-8,-4-3 1,4-2 2,-1-2-1,0-3-4,1 1 2,0-3-4,1 2 2,-1-9 0,0 11-2,0-5-5,0-6 2,0 0-4,0 11 1,0-11 0,0 0 0,0 0 9,3 6-6,-3-6-1,0 0 0,0 0 0,12-2-1,-12 2-4,11-3-1,-11 3 5,12-6 0,-5 3 1,2 0-12,2-1 15,-2 1-7,2-3-1,1 2 2,-1 0-2,0 1 2,2-1-1,1-2-1,-2 2-2,1 2 6,5-3-7,-1 2 3,2 0-7,-4-2 11,3 1-2,-1 3-4,0-3 2,-1 3-4,-1-3 1,4 0 2,-8 2-2,1 0-11,0-1-1,-2 2-4,1 0-3,0-1-2,-2-2 1,-2 4-5,-7 0-2,11-4-9,-11 4 0,9-1-1,-9 1-14,6-5-5,-6 5-21,6-2-8,-6 2-7,4-5-17,-4 5-118,0 0-251,0 0 111</inkml:trace>
  <inkml:trace contextRef="#ctx0" brushRef="#br0" timeOffset="8662.4508">14700 4274 12,'0'0'158,"0"0"-5,0 0-16,0 0-9,-13 4-16,13-4-10,0 0-11,0 0-8,-4 4-11,4-4-9,0 0-3,0 0-7,-2 9-7,2-9-5,2 10 1,-2-10-5,2 15 5,-2-8-5,1 2-8,0 1 4,2 0 15,-1 2-12,0 0-3,0 0 5,-2 5-4,2-2-2,-3 1 0,2 1 1,-2 2-3,0-2-5,1 1 0,-4 0-2,2 0-3,-3 1-1,3-1 1,-2-6-6,-1 5 1,3-1-5,-1-3-15,-1-1-2,4-2-14,-2-2-10,-1 2-9,2-2-6,1-8-20,-1 9-13,1-9-11,-2 10-16,2-10-15,0 0-114,-2 5-254,2-5 113</inkml:trace>
  <inkml:trace contextRef="#ctx0" brushRef="#br0" timeOffset="9282.5403">14987 4127 19,'0'0'183,"0"0"-13,0 0-7,0 0-7,0 0-11,0 0-12,0 0-17,0 0-9,0 0-10,0 0-10,0 0-9,0 0-9,0 0-4,0 0-9,0 0-3,-14 22-8,11-15-2,-1 4-9,-2-3-3,1 1 9,3 0-13,-5 3-2,4-3 1,-1 1-4,2-2-1,-2 2-3,3-4-17,-1 1-9,2-7-6,-2 11-5,2-4-1,0-7-4,2 9 3,-2-9 2,5 8 3,1-5 3,-1 0 1,-5-3 2,13 4-4,-4 0 11,2-3-8,-1 0 0,-2 4 6,-1-5-1,3 2 1,-4 1-1,1-2-4,-7-1 11,16 3 2,-8-2-6,1 1-1,-4 0-1,4-2 4,-2 3-5,-7-3 6,13 4-4,-7-2-2,2-1 7,-1 2 1,3 1 2,-5-3-7,4 1 3,-4 0-10,-5-2 15,13 5-8,-6-1 3,-2-1 5,1-1 1,-6-2 0,9 7-6,-5-2 0,0-2 4,0 2-5,-4-5 3,4 8 1,-2-2 1,-2-6-2,2 11 2,-2-4 4,0-7 2,-6 16-4,0-8 7,2 1-4,-2-1 0,-1 1-1,-1-2-3,2 3-4,-3-2-10,1-1 1,-1 2-8,-1-3-10,2 2-2,-3-2-23,1 2-16,1 2-9,1-6-12,-2 0-17,1 3-126,-4-3-250,4-3 111</inkml:trace>
  <inkml:trace contextRef="#ctx0" brushRef="#br0" timeOffset="9612.6517">15065 4162 99,'0'0'171,"0"0"-21,0 0-5,0 0-18,0 0-4,0 0-20,10-2-10,-10 2 0,8-4-6,-8 4 3,11-3-6,-2 0-8,3 2-4,0-5-7,1 3-9,6-3-7,1 4 2,-3-3-13,0 1-3,-3-2-1,-3 2-1,7 1-4,-5 0-7,0 1 3,-1-3 0,-1 0-18,3 2-6,-1-1-22,-2 1-7,-1 0-12,-2 0-19,3 0-25,-5 2-15,-6 1-24,11-4-19,-11 4-90,0 0-250,0 0 111</inkml:trace>
  <inkml:trace contextRef="#ctx0" brushRef="#br0" timeOffset="10153.8812">15503 3738 23,'0'0'141,"0"0"-20,0 0 5,0 0-14,0 0-8,-7-3-10,7 3-13,0 0-8,0 0-5,0 0-7,0 0-3,0 0-4,0 0-1,-13 16 1,8-8-2,1 1 2,0 0-7,-2 2-3,2-1-3,0 5-8,-1 0-5,1 0 0,2-3 0,0 3-5,-2 2 2,3-3-1,1 2-3,0-3-4,0 2-5,1-3 3,1-2-4,0 3 2,2-2-7,1-1 1,3-1 0,-4-1 1,2-1 0,2 1 1,-1-2-1,2-2-1,-2 2 1,0-4-5,1 1 3,-3-2 2,7-1-1,-2-1 6,1-2-4,-1-1 2,-1-1 7,2-2-5,0 2 4,-2-4-3,0 1 8,3-5-2,-3 4-1,1-4 3,0-2-1,-3 0 9,-1-2-5,0 2 2,-1-2 0,-2 0 1,-1-2-2,-4 2 3,2 0-9,-3 0 7,1 1-7,-1 5 11,-1-1 1,-2-5-2,-1 8-5,1-1-6,0 0-1,-4 4-4,3-2-9,0 1-9,-2 2-7,0 3-1,-4-4-11,3 5-17,-3 1 0,-1 1-18,1 1-3,-5 2-30,3 1-11,-2 1-21,2 2-27,-3 1-142,0-2-315,2 2 139</inkml:trace>
  <inkml:trace contextRef="#ctx0" brushRef="#br0" timeOffset="11662.8514">12544 8739 56,'-4'-5'97,"4"5"-2,0 0-1,0 0-10,0 0-3,0 0-13,0 0 3,-6-4-9,6 4-4,0 0-8,0 0 6,0 0 0,0 0 1,0 0-12,-7-4-1,7 4-4,0 0-1,0 0-6,0 0 3,0 0-2,0 0-7,0 0-3,-10-1 2,10 1-12,0 0 6,0 0-5,0 0 8,0 0-4,0 0-2,0 0 0,0 0-1,0 0 3,0 0 0,0 0-3,0 0 1,0 0 4,0 0 5,0 0-2,0 0 1,0 0 5,0 0 2,0 0-5,0 0 1,0 0-4,0 0 4,0 0-5,0 0 3,0 0-2,0 0 4,0 0-5,0 0-1,0 0-2,0 0 1,0 0-2,0 0 2,-10 0-8,10 0 9,0 0 0,0 0 0,0 0-1,0 0 0,0 0-3,0 0-6,0 0 10,0 0-8,0 0 8,0 0-8,0 0-1,0 0-4,0 0 1,0 0-2,0 0-2,0 0 1,0 0 0,0 0-5,0 0 1,0 0 1,0 0-2,0 0 1,0 0 2,0 0-1,0 0 1,28 2-3,-16-2 0,-1 0 4,6 0-5,2-1 5,-2 0-4,3-2-3,0 1 3,1 1-2,1 1 0,6-2 4,-7 0 0,-1 1 0,1-2-4,1 0 6,0 2-5,-1-2 2,-1 3 0,1 0 1,-5-2-2,1 0 1,-4 2-1,1-3 2,-2 3-2,-2 0-2,1-1-2,-11 1 5,15 0-1,-10-1-5,-5 1 4,11 1 1,-11-1-1,0 0 0,9-1 4,-9 1-1,0 0-1,0 0 2,9 0-2,-9 0 0,0 0-3,0 0 0,0 0-11,0 0-6,8-2-13,-8 2-11,0 0-12,0 0-9,0 0-3,0 0-5,0 0-11,0 0-7,13 2-15,-13-2-21,6-2-18,-6 2-117,0 0-280,0 0 124</inkml:trace>
  <inkml:trace contextRef="#ctx0" brushRef="#br0" timeOffset="12203.9262">13235 8725 109,'7'-3'179,"-7"3"-7,0 0-13,0 0-11,0 0-8,0 0-13,0 0-15,0 0-11,0 0-9,0 0-10,0 0-8,0 0-8,0 0-4,10-3-7,-10 3-9,0 0 1,0 0-10,10 1-3,-10-1 0,8-1-4,-8 1-5,0 0 0,14 0-5,-14 0-3,9 1 1,-2-1 0,-7 0-5,19-1 0,-8 0-3,-3 0 0,4 0-2,6-3 2,1 2 0,3-1-1,9-3 1,-2 0-1,3 0 4,-3 3-12,1-2 5,-1 2-2,0-1 0,-9 1 0,2 1-4,-1 0 4,-5 1-3,-1 1-1,-2-1 0,-1 1 0,-3 0 0,2 1 2,-5-1-1,-6 0-1,13 2-3,-13-2 4,10 0-3,-10 0 3,5 1-5,-5-1 5,0 0 0,0 0 1,9 3-2,-9-3 2,0 0-2,0 0 1,0 0 2,6 2-2,-6-2 0,0 0-3,0 0-7,0 0-7,0 0-16,0 0-2,0 0-7,0 0 0,0 0-15,0 0-7,0 0-8,0 0-6,7 2-11,-7-2-2,0 0-19,0 0-12,0 0-100,0 0-240,0 0 106</inkml:trace>
  <inkml:trace contextRef="#ctx0" brushRef="#br0" timeOffset="12742.6986">14031 8711 45,'0'0'173,"0"0"-25,0 0-7,7-3-21,-7 3-5,0 0-13,0 0-13,0 0-10,0 0-5,0 0-10,0 0-6,0 0-2,11 6-6,-11-6-1,0 0-1,9 1-5,-9-1 6,7 1-12,-7-1-1,10 2-1,-10-2 1,13 1-6,-7-1-2,5 0-4,1 0 11,6-2-1,2 1 7,2 0-11,9-3 1,-1 1-8,1 2 0,-2-1-4,3-1 1,-5 3 1,-4 0-4,-2 0-5,0 0 0,2 0 0,-2 0-1,6 0 2,-6 0-7,-2 0-2,2 0 6,-4 2-4,3-1-4,-7 1 4,-2-2 2,1 0-9,-4 1 4,-1 1-2,-7-2 2,10 0-3,-10 0 8,9 2 2,-9-2 3,8 2 7,-8-2 0,0 0 7,0 0-1,0 0 1,10 0 2,-10 0-3,0 0-4,0 0 1,0 0-4,0 0-5,0 0 1,0 0-4,0 0-11,0 0-11,0 0-9,0 0-17,0 0-14,9-4-22,-9 4-8,0 0-12,0 0-14,0 0-3,0 0-11,0 0-17,0 0-129,0 0-288,0 0 127</inkml:trace>
  <inkml:trace contextRef="#ctx0" brushRef="#br0" timeOffset="13272.5682">14959 8710 154,'5'-6'150,"-5"6"-13,0 0-10,0 0-14,0 0-6,4-4-12,-4 4-18,0 0-3,0 0-5,9 0-1,-9 0-3,0 0-8,14 1 1,-14-1-7,6 3-1,-6-3-10,9 0 3,-9 0 5,14 1-3,-14-1 2,13 0-8,-3-1-5,3-2 6,5 0 2,2 1-8,7-1-1,4-1-2,1 2-1,-1 0-7,3-2-2,-3 1-2,1 3 0,2-2-3,-2 4 1,1-4-3,-1 1-5,-1 2 1,1 1-2,-3-2 1,2 1 9,-2 1-10,1-1-4,-11 2 0,4-3 1,-2 2-1,-4 0 1,-3-2 1,-1 4-2,-3-4 2,-2 0-5,-8 0 1,11 0-4,-11 0 4,12 2-2,-12-2 0,7 0 3,-7 0 1,0 0 0,8 0-4,-8 0 2,0 0-1,0 0-9,0 0-5,0 0-8,0 0-7,0 0-8,0 0-11,0 0-9,0 0-5,0 0-14,0 0-15,0 0-19,0 0-20,0 0-127,0 0-276,0 0 122</inkml:trace>
  <inkml:trace contextRef="#ctx0" brushRef="#br0" timeOffset="14651.7279">12366 8658 61,'0'0'90,"-7"3"-11,7-3-1,0 0-8,-7 4-12,7-4 10,0 0-19,0 0-1,-5 3-10,5-3 1,0 0-3,0 0 1,-2 7 9,2-7-4,0 0-3,0 0-5,0 0 0,0 0 3,0 0 2,0 0 6,7 10 0,-7-10 0,7 2-3,-7-2 0,12 0 2,-12 0-3,13-4-2,-2 3-1,1-2-6,-2 2-2,3-2-4,1 0-1,4-2-2,-1 2 1,1-1-5,-2-3-1,1 3 3,1-3-3,1 1-5,-1 1 2,1-2 3,0 1-6,-2-1-2,-1 2 0,-4 0-7,1-3 3,0 3-1,-4-2 6,1 0-4,0 4-3,-2-3 7,-1 2-2,-2-1-2,0 1 9,-5 4-1,7-7 4,-3 4 0,-4 3 1,0 0 2,4-6-1,-4 6-4,0 0-2,0 0 0,0 0-5,0 0 1,0 0 2,-27 9-4,16-3-3,2 0-1,-1 0-1,0 2-1,1-3 2,-1 1-3,-2 3 1,2-1 2,0-4-4,-3 3 1,3 1 1,-4-1 0,4 3 2,-1-3-3,0 0 4,-1-2-3,-4 5-2,2-3-3,1 0 4,1-2-2,1 1 3,-2 0-6,3-3 3,-2 3 0,2-3-1,0 0-1,4-2 1,-3 0 1,9-1 0,-13 2-3,13-2 4,-9 1 0,9-1 1,-9 1-3,9-1-1,0 0-2,-9 1 0,9-1-2,0 0-1,0 0 3,0 0-2,0 0 0,0 0 4,0 0-1,-5 3-3,5-3 2,0 0-1,0 0 0,0 0 8,12 16-7,-9-13-1,2 1 1,2 1 4,0 0-5,3 0 3,0-1-3,-1 2 7,2-2-6,2 1 6,-2-1-2,8 0 0,-2 2 1,0-1 3,3 0-3,-2-1 0,4 0-1,-5-2 8,2 2-9,0-3 2,-1 3-2,-1-1 3,-5-1 1,1-1 4,-2-1-5,0 2-4,-3-2 4,-8 0-2,13 0 9,-5 3-7,-8-3 2,9 0 0,-9 0 1,0 0-4,10-5-1,-10 5 7,4-8-2,-4 8 5,1-9 7,-1 2-5,0 7-3,-4-19-1,2 9-3,-3-1 3,1-4-2,-2-1 1,0 1-2,1-1-1,-2 1-3,3-3-1,-5 1-5,4 2 0,0-2-2,1 2 1,-1 0-4,2 3 3,1 2-1,-3 0 1,1 2-4,2 2-10,2 6-10,-3-11 1,3 11-12,-3-9-9,3 9-10,-3-7-22,3 7-21,0 0-15,-4-7-28,4 7-83,0 0-247,0 0 110</inkml:trace>
  <inkml:trace contextRef="#ctx0" brushRef="#br0" timeOffset="15340.0749">13437 8897 20,'0'0'205,"0"0"-8,0-8-13,0 8-14,0 0-9,0 0-17,0 0-15,0 0-16,0 0-9,0 0-12,0 0-10,0 0-5,0 0-8,0 0-12,0 0-4,0 0-4,0 0-5,0 0-7,0 0 3,-9 18-4,9-18-5,-2 18 1,-1-8-2,2 2 0,-1 0 1,0 5-8,1-1 1,-2-1-3,3 2-2,-4 2-1,3-2-3,-2 0-4,1-1 3,2-1 3,0 1-5,0 0 1,-1-5-5,2 0 4,0 1-5,-1-2-5,1-2-11,2-1-14,-3-7-6,1 12-9,1-8-4,-2-4-8,0 8-5,0-8-7,0 0-6,2 8-16,-2-8-27,0 0-17,0 0-161,0 0-314,0 0 139</inkml:trace>
  <inkml:trace contextRef="#ctx0" brushRef="#br0" timeOffset="15652.5821">13370 8883 101,'0'0'180,"0"0"-8,-2-11-16,2 11-15,3-9-9,-3 9-12,5-8-17,-3 3-5,-2 5-11,8-10-9,-3 5-10,3 1-7,-1 1-8,1-1-2,1 0-8,2 0-1,2 1-7,5 0 1,-4 3-9,-1-3-6,7 1 7,-6 2-8,2-2 2,2 2-8,-5 0-14,-1 2 0,0 0-18,-2 0-11,-1 0-12,0 1-5,-3-1-25,1 0 3,-1 0-8,-1 3-26,-5-5-4,5 7-116,-5-7-241,0 0 106</inkml:trace>
  <inkml:trace contextRef="#ctx0" brushRef="#br0" timeOffset="15944.2561">13398 9077 56,'0'0'221,"0"0"-9,0 0-13,0 0-9,0 0-18,0 0-18,0 0-14,0 0-16,0 0-10,0 0-11,0 0-14,16-6-9,-16 6-9,13-6-5,-3 4-7,2-1-6,5-1-8,-4 1-6,-1-1-10,6-2-17,-1 2-12,0-1-21,0 2-18,1-4-15,0 2-18,2-1-28,-5 0-22,2 1-32,-5 1-124,-1-2-301,1 0 133</inkml:trace>
  <inkml:trace contextRef="#ctx0" brushRef="#br0" timeOffset="17452.7211">13780 8910 135,'2'-6'166,"-2"6"-10,0 0-9,0 0-17,0 0-9,0 0-11,0 0-6,0 0-12,0 0-10,0 0-7,0 0-6,0 0-12,0 0-1,0 0-8,0 0-4,0 0-5,0 0-3,0 0-3,-8 19 2,8-19-2,-6 14-5,1-4 1,1 1-5,0 0 0,-1 5-1,1 1-2,2-2 1,-1 3-1,1 0-1,0-6-2,2 5-3,2 0-2,0-1-1,1-3-1,-1-1 2,5 3-3,-1-1-5,-1-6 4,4 3-1,-4-5-1,3 1 0,0 0 0,1-1-2,-3-2-4,2-2-4,3-1-4,-1-1-2,-1-1-5,3-1-4,-2-1-1,0-2-8,1-2 0,0 0 3,-3 0-4,2-2 6,-3 1-4,-1-4 7,-1 4 4,1-1 3,-4-1-1,0 1 2,2 0 6,-2 0 7,0 2 7,-2 7 8,1-12 5,-1 12 8,0-8 4,0 8 1,1-8-2,-1 8 1,0 0-6,0-10-2,0 10-1,0 0-7,0 0 2,0 0-7,0 0 0,0 0-1,0 0-5,0 0 0,0 0 1,0 0-2,0 0 0,0 0-1,12 16 1,-10-8-2,1-4 0,0 1 3,2 5-3,-2 1 0,1-2 0,0 0-3,1 1 2,1-2-7,-2 3-11,1-4 2,0 0-6,1-1 0,-1 1-1,-1-2-7,0 0 3,2-1-3,-6-4 4,11 3-6,-4-1 2,-7-2 0,11 0-3,-11 0 10,11-5-2,-6 1 2,1-1-3,-2 0 5,-3-2 3,3-1 6,-4 8-8,1-12 4,-3 3 7,-1 0-6,0 1 3,-2-2 7,2 2-3,-4-1 12,-1 1-1,0 1 1,1 0 6,-2 2 3,-2 0 3,2 0 0,-2 1 5,1-1 3,-1-1-5,3 5 17,2-2-11,-2 0 4,8 3-3,-9-4-2,9 4-6,-9-3 0,9 3-4,-4-4-1,4 4-6,0 0 0,0 0 0,0 0 1,0 0-6,0 0 0,0 0-4,15-8-2,-8 6-10,5 0-8,-2 1-6,1-1-7,1 2-9,1-2 8,4-1-12,0 3 5,1-5-2,-5 4 0,6-2-2,1 0 7,-5-2-6,2 2 7,2 1-4,-5-2 5,-3 1 1,1-1 3,1 1 5,0 1 5,-4-1 4,-1 1 2,2 0-5,-4-1 12,0 1-3,-6 2 17,8-4 4,-8 4 9,7-2 5,-7 2 6,5-4-1,-5 4-4,0 0 1,0 0 1,7-4-8,-7 4 2,0 0-8,0 0 0,0 0 0,0 0-1,0 0-5,-25 6 5,25-6-4,-6 5 1,6-5-3,-8 8 2,6-4-9,2-4 3,-6 10-1,5-5 0,1-5-1,0 12 5,0-12-8,1 10 4,-1-10-1,4 11-1,0-5 4,-2 1 0,2-2-5,4 4 3,-2-4-5,1 2 6,3-1 2,-1 0-1,1-1-2,0 0 0,-1 2-1,-2-2-2,3 0 6,0 0-1,-3 2-5,3-2 2,0 2 3,-6-4 0,1 3-2,1 0 3,-2-2-4,1 0 0,0 2 1,-5-6 1,3 12-2,-3-7 0,0-5 5,0 14-4,-3-9-3,-2 1-5,2 1-12,-3 1-8,2-4-20,-2 1-7,-1 0-24,-3-1-19,0 2-20,-1-2-116,-4-3-253,3 0 113</inkml:trace>
  <inkml:trace contextRef="#ctx0" brushRef="#br0" timeOffset="18432.5774">14728 8928 57,'2'-6'188,"-2"6"-8,0 0-14,0 0-6,2-7-9,-2 7-8,0 0-12,0 0-13,0 0-11,0 0-8,0 0-7,0 0-13,0 0-8,0 0-11,0 0-4,0 0-4,0 0-6,0 0-6,0 0-5,0 0-1,0 0-3,-4 27-3,1-18-3,1 5-3,0-1 0,0 2-5,-2-1 0,1 3-3,-1-2 0,-1 2 1,0-1-4,3-1 4,-2 4-8,4-2 3,-4-5-2,2 0-2,1 1 1,-1-4-2,0 2 0,2-2-1,-2 1-1,2-10 2,0 11 0,0-11-1,-3 11-4,3-11-2,3 9-9,-3-9-1,0 0 0,0 0-2,-3 8 1,3-8-3,0 0-3,0 0 6,3 6 1,-3-6-1,0 0 0,0 0 1,0 0 3,13 0 6,-13 0-3,11-5 0,-2 3-1,0-3 2,2 1-2,1 0 4,1 0 2,3-3-4,-3 3 4,3-2-2,-3-1 2,3 2 0,-2 2-2,-1-3 0,3-2 3,-3 6 2,-1-1-3,1-1 2,-1-1-4,-3 2 6,2-2-5,-2 4-1,-2 0-14,-7 1-2,12-3-16,-7 0-9,-5 3-17,10-1-4,-10 1-26,8-3-10,-8 3-19,7-2-15,-7 2-107,0 0-261,0 0 115</inkml:trace>
  <inkml:trace contextRef="#ctx0" brushRef="#br0" timeOffset="18771.7572">14935 8969 147,'0'0'184,"0"0"-14,0 0-21,0 0-11,0 0-19,0 0-11,0 0-14,0 0-6,0 0-10,0 0-8,0 0-2,0 0-8,0 0-4,6 21-9,-3-14-2,-1-2-1,0 3 2,1 1 11,1 3-4,-4-2-7,2 2-2,-1-1 0,-1-2-3,1 3-10,0 0 0,1-3-4,-2 6-1,-2-5-4,4 4-4,-2-2 2,2-2-1,-2 2-1,0-2-2,0 2-3,2-4-7,-2 1-20,0-2-12,0 0-11,2 3-18,-2-3-13,0-7-20,4 11-11,-3-7-21,-1-4-15,4 9-133,-4-9-288,0 0 128</inkml:trace>
  <inkml:trace contextRef="#ctx0" brushRef="#br0" timeOffset="19123.9784">15198 9024 107,'0'0'152,"0"0"-12,-12 2-12,12-2-15,-6 5-11,6-5-10,-1 8-12,1-8-9,-4 7 1,4-7-7,0 10 0,0-10-6,0 12-5,0-12-2,2 14-2,1-6-2,1 1-5,0 1 1,2-1-1,-2 1-3,0 0 3,1-1-6,-1 1 2,2-1-10,2-1 2,-2 2 0,-1-1-6,3 1 3,1-2-8,-4 1-2,4-2-2,-4 1-1,3 0 1,-2-2-5,2 2 0,-6-1-5,1-3-5,1 2-13,0 1-13,1-1-12,-3 0-5,-2-6-11,3 11-12,-3-7-27,0-4-13,-3 10-156,3-10-283,-7 6 125</inkml:trace>
  <inkml:trace contextRef="#ctx0" brushRef="#br0" timeOffset="19388.094">15194 9073 128,'0'0'190,"0"0"-21,0 0-17,0 0-10,0 0-21,0 0-11,2-10-13,-2 10-6,8-3-13,-8 3-8,13-4-11,-1 4-14,-1-3-11,2 3-6,1 0-14,-1-2-5,1 0-12,4-1-2,-7 3-8,3 0-10,-2 0-8,1-2-11,-2 1-10,2 1-17,-4-1-14,0 0-32,-9 1-69,16 0-199,-10-2 88</inkml:trace>
  <inkml:trace contextRef="#ctx0" brushRef="#br0" timeOffset="19822.7471">15591 8985 188,'0'0'196,"0"0"-9,0 0-15,0 0-16,-14-11-15,14 11-16,0 0-12,0 0-12,0 0-8,0 0-14,-11 11-6,7-3-8,0-2-9,1 1-4,0 2-5,-1 0-5,2 3-3,-1 2-5,-1 1-4,4-3 0,0-2-8,0 3 0,0-2 0,0 1-1,2-2-4,0 0-2,3-1-2,-3 1-2,2-3 0,0 0 3,4 3-3,-5-7 1,3 2-2,0 0-2,2-3 2,-2 3-2,1-3 1,4 0 0,-4-2-2,4-1-2,-11 1 0,15-3 0,-5-2 3,-3 3 1,1-6-6,2 3 4,-1-4-3,-1 1 0,1 1 2,-1-2-1,-4 0 0,2 0-1,-3-2 4,1 1-1,-2-2 3,0 4 0,-2-4-3,0 2 3,-2-2-2,0 3-3,-2-1-7,-1 0-9,-3 3-6,0 0-17,-3 0-13,1 2-10,0 0-11,-3 2-24,0 0-10,1-1-7,1 0-10,-5 3-18,3 0-132,-4 1-291,4 0 129</inkml:trace>
  <inkml:trace contextRef="#ctx0" brushRef="#br0" timeOffset="21262.6623">16638 4790 72,'0'0'85,"0"0"-1,-16 12-10,16-12-9,0 0 6,0 0-12,0 0 3,0 0-12,1 9 2,-1-9-1,0 0-5,0 0 8,0 12-11,0-12-5,0 0-1,2 9-6,-2-9 8,0 9 11,0-9-2,-2 14 1,1-8-3,0 0-8,-1 5 11,-2-2-2,4 3-2,-4 0-6,2-2 8,0 6-7,-3-1-6,5 1 2,-4-3-6,6 2 0,-2 1 1,0 1-9,-2 0-5,4 0 1,0-1-4,0 0 5,2-1-2,-1 1-7,1-1 3,3 0 0,0-4-6,-3 1-3,-1-1-2,3-1 5,-1-1-10,0 2-8,-1-3-17,3 2-12,-3-6-12,-4-4-12,7 12-4,-3-6-4,-2-2-14,3 3-13,-5-7-14,3 7-88,-3-7-216,0 0 97</inkml:trace>
  <inkml:trace contextRef="#ctx0" brushRef="#br0" timeOffset="21754.2186">16710 5707 90,'0'0'127,"0"0"-11,0 9-8,0-9-3,0 0-22,0 0 5,0 0-10,0 0-5,0 0-7,-3 10-4,3-10 0,0 8-5,0-8 7,0 7-21,0-7-4,3 12 6,-3-4 1,0 1 3,0 0-12,0 2 3,0 0-3,0 1-7,0 0 1,-3-2-1,6 4-4,-3-3 5,-3 3-10,3-2 2,0 0-4,-2 0 0,2 0-3,0 0-4,-2 0 4,4 3-6,-2-3 2,0 0-8,2-1-8,-2 0-8,0-11-17,3 20-13,-3-11-17,3 3-6,-1-3-4,0 1-29,-2-10-16,4 15-107,-4-15-239,2 14 106</inkml:trace>
  <inkml:trace contextRef="#ctx0" brushRef="#br0" timeOffset="22180.6951">16715 6442 37,'2'7'109,"-2"-7"-4,0 0-13,2 5-2,-2-5-19,0 0 8,0 0-12,2 7-5,-2-7-7,5 8 4,-5-8-8,4 9-8,-4-9 1,4 10-6,-2-5 1,1 2-10,-3-1 1,0-6-8,5 11 8,-3-4-8,0 1 12,0-1 1,0 3-5,-1-2 1,1 1-4,0 0 3,-2-1-15,4-1 1,-2 4 1,-2-11-7,3 17 4,-1-8 5,0-1-6,-2-8 1,6 18-8,-5-9-16,0 1-9,-1-10-8,2 18-1,2-9-6,-2 0-11,1 0-8,-3-9-13,-3 17-13,6-6-9,-3-11-85,-7 14-188,5-6 84</inkml:trace>
  <inkml:trace contextRef="#ctx0" brushRef="#br0" timeOffset="22582.5539">16744 7206 55,'0'0'130,"-5"8"-14,5-8-16,0 0-8,0 0-7,-1 10-10,1-10-11,0 0 1,0 0-14,1 15-6,-1-15 6,5 9-7,-5-9-11,4 9 5,-4-9-9,5 11-4,-5-11 2,4 14-5,-4-14 3,4 13-2,-2-8-10,-2-5 3,3 13-2,-3-13-4,4 12 0,-4-4 2,0-8 1,3 16-3,-3-16-3,0 14-2,0-14 2,0 14 2,0-14-19,-3 17-4,3-17-8,0 13-6,0-3-12,0-10-5,-2 18-17,0-11-11,2-7-5,-4 16-81,1-9-171,3-7 77</inkml:trace>
  <inkml:trace contextRef="#ctx0" brushRef="#br0" timeOffset="24632.4106">16748 7870 78,'-2'9'127,"2"-9"-15,-2 11-5,2-11-13,0 0-2,-5 14-16,5-14-8,0 0-6,3 15-6,-3-15-5,2 12 3,-2-12-11,2 14 5,-2-14-5,2 12 6,2-6-12,-4-6-4,1 14 0,3-6-13,-4-8 0,2 15 0,-2-15-1,4 14 7,-4-7-1,0-7 4,0 16-5,1-6-7,-1-10 0,0 19 6,0-7-1,0-2 1,0-10-2,0 22-3,-1-12-3,0 0-4,1 1-2,0-11 2,-1 21-2,3-11 4,-2 0-5,1 0 7,-1 2-12,0-12 5,2 15-4,-2-3-6,4-4 8,-4-8 0,0 15-3,0-6 2,0-9-5,3 12 1,-3-12-4,5 11 3,-5-11-2,0 10-2,0-10 3,4 8 6,-4-8-5,0 0-1,0 0-4,0 0 0,0 11 4,0-11 4,0 0 0,0 0 1,0 0 0,0 0-2,0 0-3,0 0-2,0 0 1,0 0 4,0 0-6,-5 10 7,5-10 2,0 0 10,0 0-10,0 0 2,0 0-3,0 0-1,0 0 3,0 0 0,0 0-9,0 0 13,0 0-5,0 0-3,0 0-3,0 0 1,-16-22-2,16 22 8,-4-10-4,4 10-2,-2-10 6,2 10-4,-2-11-6,2 11 3,-5-12-3,5 12 6,-4-13 0,4 13-2,-5-11 6,5 11-5,-5-10-5,5 10 4,-6-9-5,6 9 5,-5-6-3,5 6 3,-6-8-1,6 8-1,0 0-8,-10-7 11,10 7 1,0 0-4,-9-7 6,9 7-2,0 0 4,-8-2 2,8 2 6,-5-2 0,5 2-5,0 0-6,0 0 3,0 0-1,0 0-6,0 0 2,0 0-1,0 0 3,0 0-1,0 0 5,0 0-2,0 0-3,0 0 1,0 0-1,13 28-8,-10-25 19,-3-3-13,11 12 4,-6-8-4,-5-4 3,11 8-1,-5-3-6,-6-5 6,14 9 2,-9-6-6,-5-3 4,13 5 2,-6-2-5,-7-3 4,13 4-1,-13-4 4,11 3-1,-11-3-8,8 4 3,-8-4 1,0 0-1,9 2 0,-9-2 1,0 0 2,0 0 2,0 0-5,0 0-1,0 0 6,0 0 0,8-11-5,-8 11 3,0 0 0,2-13 0,-2 13 1,2-14 7,0 7-5,-2 7 0,0-19-1,2 8 0,-1 0 10,4 0-10,-1-7-5,1 6 4,-1-3 4,2 3-6,-1 3-5,1-3 6,0 2-2,3 0-2,-3 1 2,-1 1 1,4 0-4,-3 0 0,-1 4 2,-5 4-4,12-9 1,-8 4 3,-4 5 0,9-5 0,-9 5 2,10-5-2,-10 5-2,11-4 3,-11 4-1,10-5 4,-3-1-3,-7 6-4,12-5 5,-3 3 1,-9 2-3,13-8-3,-9 6 3,3-2 4,-7 4-5,7-6 16,-7 6 8,6-3 5,-6 3 2,5-3 7,-5 3-2,4-5 0,-4 5-1,0 0-2,0 0 2,0 0-5,2-7-3,-2 7-4,0 0 2,0 0-9,0 0 2,0 0-8,0 0 8,0 0-6,0 0 0,0 0-2,0 0-4,0 0 4,0 0-1,0 0-2,-31 12-5,24-5 4,-2-2 1,-1 2-1,-6 0-2,0 3 1,-4 0-3,3-3 4,0 1 0,-1 2 0,-7 1-1,8-3-3,-2-1 3,2 1-4,-2-1-2,6-3 3,-1 1 0,3-2 1,-1 2 2,2-1-3,-1-1 5,3-1-9,-1 1 0,1-2 4,1 0 2,7-1 0,-11 1-1,11-1-2,-9 1 0,9-1 4,0 0-4,-11-1-1,11 1 2,0 0-4,0 0 4,0 0-6,-10-2 4,10 2 2,0 0-1,0 0-5,0 0 4,0 0-3,0 0 1,0 0 2,0 0 1,0 0 0,0 0-2,0 0 4,19-13-2,-19 13 0,0 0 3,8-5-6,-8 5 4,5-3-2,-5 3-2,6-7 3,-6 7 0,10-6-3,-6 2 1,1 0 2,-1-2 1,5 2-4,0-2 2,-4 4-1,5-4 0,-4 1 1,0 2 1,3-3-1,0 5 1,-5-5-2,-4 6 3,12-4-2,-5 2-2,-7 2 3,14-3-1,-14 3 0,15-7-2,-15 7 2,12-5 3,-12 5-4,12-5 4,-5 4-6,2-3 6,3-1-3,-1 2 3,0-1 0,3 0-1,0-4 0,0 6 1,-2-3-2,0 1-1,3-5 2,-1 6-5,-5-1 6,1 0-4,0-1-1,-1 2 5,-3 1 0,0-2 0,-6 4 3,10-4 1,-10 4-2,7-6 4,-7 6 2,4-3 2,-4 3-3,0 0 2,0 0 2,4-5 0,-4 5 0,0 0-2,0 0-3,0 0 3,0 0-3,0 0-3,0 0-4,0 0 1,0 0 0,0 0-1,0 0 0,0 0-2,0 0 3,0 0-1,0 0 2,0 0-3,0 0 0,0 0 0,0 0 1,0 0-1,0 0 0,-15 16 0,10-12-1,5-4-1,-4 11 5,-1-5-4,1-1 2,-1 3-5,-3 0 5,3 0 2,-4 1-5,3-1 4,-1 1-3,-3 3 4,-1 0 0,1 0-2,-1 2-1,1-2 1,-1 1 0,-1-2 0,5 0 1,-1-3-2,0 2 0,2-1-1,-3 0-1,3-1 5,-2-1-3,4 0 1,4-7-2,-7 12 1,3-5-4,4-7 5,-7 10-1,7-10 0,-4 7-2,4-7 4,-5 8-3,5-8 2,0 0-1,-7 9 3,7-9-3,-6 4 1,6-4 1,0 0 1,-9 8 0,9-8-1,0 0-1,-6 8 1,6-8-1,0 0 1,-10 2-2,10-2 3,0 0-3,0 0 4,0 0-3,-11 2 1,11-2 0,0 0 2,0 0-3,0 0-1,0 0 5,-9-7-6,9 7 0,-3-7 1,3 7 0,-4-10 0,4 10 0,-3-10 1,3 3-2,0 7 4,-2-13-3,-2 2 0,2 2-1,0 4-3,-3-6 11,1 4-7,-1-4-3,2 6 3,-1-3-2,-2 1 8,1-3-6,-1 3 0,1 3 0,-2-4 3,0-1-4,1 5 0,2-4-1,-4 0 0,2 3 0,1-4 2,3 3 2,-3 0-3,-1-3 1,1 2-5,2 2 2,3 5 1,-4-12-5,2 7-4,2 5-3,-2-11-8,2 11 6,0 0-8,0-7 0,0 7-10,0 0-3,0 0-4,9-4-11,-9 4-2,0 0-1,0 0-16,0 0-4,14 14-5,-14-14-5,4 9-1,-4-9-16,4 7-5,-4-7-12,2 10-21,-2-10-108,0 0-266,-6 15 117</inkml:trace>
  <inkml:trace contextRef="#ctx0" brushRef="#br0" timeOffset="25802.6823">17186 4793 71,'0'0'161,"0"0"-8,0 0-13,0 0-15,0 0-12,-8-1-8,8 1-13,0 0-7,0 0-10,0 0-3,0 0-11,0 0-1,-7 17-6,7-17-10,-3 12 0,-1-4-1,4 6-8,-1 3 9,-1 1-8,0 3-8,2 2 1,-2 4-6,2-1 1,0 1 1,-2-2-5,2-6 3,0 7-6,-1-2-1,1 1 2,0-7-2,-1-2-14,0 2-9,-1-5-8,0 4-14,2-4-1,0-1-20,0-12-16,-2 17-7,4-11-22,-2 0-21,0-6-114,0 0-247,-4 14 110</inkml:trace>
  <inkml:trace contextRef="#ctx0" brushRef="#br0" timeOffset="26272.5064">17325 4855 67,'0'0'163,"0"0"-16,0 0-9,0 0-11,0 0-11,0 0-8,0 0-16,0 0 1,0 0-18,0 0-8,0 0-5,3-9-5,-3 9-4,9-2 3,-3-1-5,6 1 0,1-1-7,-1-1 0,1-1-3,6-1-7,-2 2-2,-1 1-2,-1 0-8,1 1 1,-3 0-3,0 1-6,-3 1-2,1 0 5,1 1-4,-3 1 0,-3-2-6,2 1 4,-8-1-5,14 6 2,-8-4-2,-2 3 4,-1 0 2,-2 2 3,3 2-1,-4 2 1,-2 0-1,0 0 5,1 0-4,-2 5-1,1 1-4,-3-1 4,2-2 0,0 4 0,-2-2-7,3-1 3,-3 1-1,2 0-8,1 1 9,-2-3-5,1 1 1,-1 0 3,2-2-4,-2 0-3,1-1 2,0 1-5,0-2-7,-2 0-6,5 0-14,-3-2-6,1 0-10,-2 0-11,2-2-10,0-2-21,2-5-2,-3 9-16,3-9-17,-7 8-133,3-3-274,4-5 121</inkml:trace>
  <inkml:trace contextRef="#ctx0" brushRef="#br0" timeOffset="26721.8957">17876 4780 20,'0'0'163,"0"0"-20,-16 2-11,16-2-12,-8 3-7,8-3-5,-8 5-14,3 0-9,-1 0-2,2 1-12,-3 0-10,1 1 1,2 3-10,-1 2-14,-1-3 8,3 2-3,-2 1-10,5-1-5,0 1 0,0-2 1,0 1-5,4 0-4,-2-1 0,1-1-1,2 3-7,3-3 5,-3 1-4,3 0 0,0-2 1,1 2-3,-1-1-3,1 0 2,1-1 0,0-1-2,0 0 0,1 2-5,-4-1 2,1 0 4,0-1-1,1-1-4,-1 0 3,-3 0-2,-1 0-1,0-1 2,0 0 10,0 2-9,-4 0 1,0-7 5,0 12 0,0-12-5,-2 14 0,-2-9-2,-2 4 1,-1-2-8,-2-1-8,-1 1 0,1-2-23,1 0-11,-2-1-11,0 1-6,10-5-6,-13 3-14,7-2-16,6-1-16,-18-1-111,18 1-241,-19-9 107</inkml:trace>
  <inkml:trace contextRef="#ctx0" brushRef="#br0" timeOffset="27059.7451">17881 4755 39,'0'0'204,"-4"-5"-18,4 5-12,0 0-15,0 0-16,0 0-21,-3-7-15,3 7-11,0 0-13,0 0 0,0 0-13,0 0-4,13-2-5,-13 2-7,20-3-5,-7 1-5,4-2-2,2 1-9,0 1-3,3-1-3,-1 1-3,7-3 3,-7 4-3,0-3-3,-4 2 1,5-2-6,-5-2-1,-4 6-7,-1 0 4,-3-1-6,0 1-1,-9 0-11,14-1-8,-7 1-9,-7 0-3,0 0-6,12 1-5,-12-1-11,0 0 19,6 1-11,-6-1-9,0 0 2,0 0-20,0 0-11,0 0-32,0 0-23,0 0-87,-15 15-236,8-14 105</inkml:trace>
  <inkml:trace contextRef="#ctx0" brushRef="#br0" timeOffset="28572.3314">18676 4635 123,'-3'-10'139,"3"10"-8,-1-9-19,1 9 3,-6-11-14,3 6-10,-1 1-1,4 4-13,-8-8-11,8 8-9,-9-2-5,9 2-1,-16 4-4,5-1-9,-1 3-5,-6 3-1,3 1-2,0 2 3,-2 0-15,2-2-2,2 2 4,-1 0-6,1 0-6,5 0 12,-3 0-8,3-1-8,4 0 3,2-2 0,-1 2-4,1 1 1,2-3-4,0 0 4,0 2-5,5-1 3,0 1 0,0-1 3,0-1-4,4 0-3,-1 2 1,5 1 5,-3-5-1,3 5 4,-1 1-5,5-3-7,-4 1 10,2-1 0,-1 0-5,-3-1 0,2 1-3,0 0 6,-5-2 1,0 3-5,-2-4-1,-3 0 1,4 1 8,-4-1-6,-2 0 7,0 3-2,-1 0 4,-4-1 1,-2 1 2,0-2 0,-5 1-4,1-1 0,0 0 0,0 0-1,-2-3-4,1 0 1,0-1 3,4 1-5,-5-3 2,3-1 1,2-1 2,7 0-2,-16-3-6,9 1 6,0-2-3,1-2-3,1 1 3,0-2 2,2-3 6,-2 0-8,2-3-3,3 3 7,0 0-12,3-2 17,0 2-1,-1-2 6,3 3-2,2-3 1,-2 2 1,1 0-5,2 1 0,0 1 3,-1 0-6,2 1 5,0-2-5,-1 1-4,3 3-2,-1-1 2,1 1 3,3 0-7,-3 3 2,2-1 1,4 1-2,-2 0 0,-2 1-2,1 0 1,4 2 0,-2 2 1,1-1-2,-3 2 5,0 1-5,4 1-1,-7 0 1,5 2-2,-6-3-1,-1 4 4,1 1-3,-2-2-2,-1 1 6,1 0 1,-2 1-5,0-1 4,-1 1-5,-3-1-2,1-2 0,-2 2-2,2 1 2,-2 0-4,-2-4 1,1-6 2,-2 12-10,1-6 10,1-6-5,-2 10-1,-1-5 10,3-5 0,-3 7-8,3-7 7,-5 5-2,5-5 7,0 0 0,-10 2-3,10-2 5,0 0 0,0 0-6,-13-9 11,13 9-5,-4-10-3,3 5 8,-1-3-11,0-1 4,2 9 2,3-19 0,-3 9-2,1-2 1,0 2 2,5 0 0,-4-1 2,3 0-2,2 4-1,-2-4-6,1 1 2,2 2 1,-2-1 5,0 1-1,2 0-1,1 2-4,-4 1 5,3 0-7,1 0 6,-3 1-4,1 0 2,0 2-3,0 0-1,-7 2 0,14-2-2,-6 2 6,0 2 0,-8-2-4,17 2 3,-7 0-8,0 2 13,0 0-6,-2 0-1,1 2 2,-1 1 0,-3-4-10,3 2 0,-3-1-5,1 1 1,-1 0 3,1 0-6,-3-2-2,2 3 4,-1-1 3,-4-5-5,5 6 0,-2 0-1,-3-6 0,4 5 7,-4-5-6,0 0 7,4 5 14,-4-5 13,0 0 4,0 0 2,0 0 5,0 0-5,0 0 0,0 0 3,0 0 0,0 0-7,0 0 12,11-14-2,-11 14-3,1-10-6,2 5-3,-1 0 3,2-2-7,0 2 4,3-3-9,-1 2 8,0-2-5,1 3-4,-1-2 1,2 1-3,2 0 0,-4 4 2,2-2-5,-1 1 0,1-1-1,0 0 1,-2 3 4,-6 1-6,16 1-1,-9 2-13,0-1 6,-1-1 8,-1 3-7,2 1 4,0 0-4,-3 2 3,4-2-3,-4 1 1,1 2-8,-1 1-5,-1 1 0,1-2-19,-1 1-6,-2-1-11,0 1-22,2-4-5,-2 1-11,2 1-6,-3-7-12,3 10-19,-3-10-104,-2 9-253,2-9 113</inkml:trace>
  <inkml:trace contextRef="#ctx0" brushRef="#br0" timeOffset="29222.5438">19546 4700 49,'-8'-5'186,"8"5"-12,-3-4-7,3 4-8,-7-6-7,7 6-15,0 0-1,-5-10-9,5 10-11,-2-4-14,2 4-11,0 0-9,0 0-10,0 0-6,0 0-10,6-12-3,2 10-9,1-1-3,1-1-4,5 4-6,-3 0-5,5 0 0,-4 1-7,0 2-7,0-1-2,0 1-4,3 4-5,-4-5-7,0 4 6,-1-2-7,-2 3-4,1-1-2,-4-2-1,-1 4-7,-1-3 7,-1 2-5,-2-1 3,-1-6 6,0 15-2,-5-6-7,0 0-1,-3-2-3,-1 2 0,2-1 5,-5-2 6,2-1-2,1 1 4,0-1 0,0 0-7,-1-1 4,3-3-2,2 1 7,-1 2-1,6-4 6,-8 2 2,8-2-3,-7 3-4,7-3 0,-7 2 4,7-2-3,0 0-3,0 0 7,-4 4-4,4-4 0,0 0 5,0 0-12,13 8 24,-13-8-15,12 4 4,-5-2 2,0 1-7,3 1 6,-1 0-3,0-1 1,2 0 2,1 2 1,-2-1-1,0 2 6,3-1-5,-4 1-3,0 0 0,0 0 3,0 1-1,-3 1-5,1-3 1,-2 2 8,-3 0-8,-1 1 8,1-3-10,-2-5 9,-2 14-1,0-9-3,-4 4 11,-1-2-4,1 1 2,-3-1-1,0-1 2,-1 0 2,-3 0 5,0 0-1,-2 0-3,2-1 1,0-1 3,-1-2 2,3 1 1,-1 1-7,0-3 1,0-1-2,1 0-5,4 2-18,7-2-10,-13-3-19,13 3-20,-12-4-21,8-1-26,4 5-31,-7-8-108,7 8-265,2-12 118</inkml:trace>
  <inkml:trace contextRef="#ctx0" brushRef="#br0" timeOffset="29683.8448">19958 4707 5,'0'0'203,"0"0"-20,2-7-19,-2 7-5,0 0-11,0 0-15,0 0-18,0 0-9,0 0-17,0 0-9,0 0-4,0 0-9,0 0-8,0 0-10,0 0 1,0 0-9,0 0-3,-4 27-4,4-20-3,-1 5-3,0-3-1,1 2-3,0 1-1,0-1-2,-1 1-5,1-1-2,1 2 1,-1 0-2,1-3-3,0 0 2,3 2-5,-3-3-3,1-4 1,0 6-3,2-6 3,-1 1 0,1 1 1,1-4 0,-5-3-4,11 6 6,-6-3-4,-5-3 1,12 0-3,-12 0-1,12-7 10,-5 2-3,-2 3 1,3-8 6,0 3 14,-2-3-4,0 1 9,1-1-3,-1-2 0,-2 0-2,1-1 0,-5-4-2,2 1-1,-3-1-6,-2 2 2,0-2-6,-1 3-1,-1 2-4,-2 0 0,1 2-1,-1 1-1,0 1-5,-2 0-11,0 3-12,-2 1-10,2 0-12,-2 1-16,0 1-8,1 2-16,2-1-11,8 1-14,-15 1-13,15-1-14,-13 0-18,13 0-119,-11 1-292,11-1 130</inkml:trace>
  <inkml:trace contextRef="#ctx0" brushRef="#br0" timeOffset="30095.7037">20137 4356 32,'0'0'176,"0"0"-13,0 0-12,-3-7-11,3 7-11,0 0-22,0 0-14,0 0-3,0 0-8,0 0-13,0 0-5,-15 10-7,11-2-4,-2 0-6,2 2-10,0 3 4,1-1-12,-1 3 0,3 1-5,1 1-1,0 0 2,1 0-6,1 2-4,-1-1 1,0-2-1,3-4-1,0 1-5,0 1 6,1-3-5,0-3 1,0 0 1,1 1-8,1-1 11,0-2-7,1-2 6,1-2 0,1-2 10,2 0 7,-2-2-2,1-4 10,1-1-4,2-2 1,-2 1 4,3-4-1,-1 0 7,-1 0-2,-2-2-1,-4 4 5,-1-4-5,1-2-1,-2 3-4,-2 0-7,0 1 4,-3 0-5,-1-1-7,-3 1-1,-1 1-3,-3 1-7,-1 0-6,0 3-16,2 0-13,-2 1-20,-4 2-31,0 4-21,-1 0-28,-5 0-13,1 3-35,-8 2-151,-2 4-350,-1-2 155</inkml:trace>
  <inkml:trace contextRef="#ctx0" brushRef="#br0" timeOffset="31736.832">17211 8441 56,'0'0'134,"0"0"-5,0 0-17,0 0 3,0 0-14,0 0-5,0 0-6,0 0-14,0 0-2,0 0 1,0 0-5,0 0-2,0 0-6,0 0-2,8 3-1,-8-3-4,0 0-18,0 0 14,0 0 3,0 0-4,0 0 0,13-2-2,-13 2 1,10-3-5,-5 0-2,2-1 3,4-1-8,0 2-3,0-3 2,3 0-4,4-3-1,0 4-5,0-4-3,0 2 1,0 1-2,2-4-7,-2 1 2,0 1-3,1 1-1,0 1-1,-1-1 0,-4 1-7,-1 1 4,0-2-4,-2 3 9,-1-2-8,-1 1-1,2 0 1,-5 3 1,1-1-3,-2 0 3,-5 3-8,8-7 10,-8 7 2,3-4-6,-3 4-1,0 0 4,5-5 1,-5 5-2,0 0-4,0 0 3,0 0-2,0 0-2,0 0 1,0 0-4,-13-7 7,13 7-1,0 0-4,-10-3 1,10 3-1,0 0 4,0 0-3,-13 3 1,13-3-5,0 0 3,0 0-2,-11 2 1,11-2 0,-9 2-2,9-2 7,-9 5-8,2-2 2,1 0 0,-2 2 0,-1 1 2,-2-1-4,2 3 5,-5 3-2,1-1-2,-1 2-2,-1 0 5,-1 0-4,1-1 0,-6 6 3,1 1 0,5-5 1,-2 0-2,0 1 7,0-3-7,0 4 4,1-3-6,1 1 4,-1-2-2,0-1 8,2 0-5,3-3-2,-3 2 1,4-1-2,-2-1 10,1-1-10,2 0 1,0 1-3,-3-3 1,4 2 4,2-2 2,1-2-4,5-2 1,-12 4 3,7-3-2,5-1 1,-6 4-2,6-4-1,0 0 2,0 0-3,-6 2-1,6-2 0,0 0 1,0 0-1,0 0 2,0 0 3,0 0-3,0 0 2,0 0-2,0 0-4,0 0 3,31-6 4,-24 7-5,-7-1 1,13 3 4,-2-2 2,-2 0 1,2-1 3,5 0-3,-4 2-1,3-2 0,1 0 1,4 0 0,0 0-1,1-2-2,-1 2 1,0 0 1,-2-1-3,4 1 1,-3-1 0,0 2 1,2-2-1,-3-2 1,0 2-2,-2 0 7,-3 0-9,0 0 9,1 1 8,-3-1-15,-1 0-3,-2 0 4,-8 1-2,12-1 8,-12 1 6,9-2 7,-9 2 8,0 0 3,10-1 0,-10 1-2,0 0-2,3-8-5,-3 8-4,0 0-2,-2-7 1,2 7 0,0 0-2,-1-14 3,1 14-6,-3-13 1,-2 4-6,5 1 2,-2-2 0,-1 1-5,1-1 0,0-4 0,0-1-1,1 3 0,-3-5-1,1 2-4,-1-4-5,0 3 2,2 0 0,-3-1-3,1 0 2,-1 3-6,4-4 4,-1 7-1,-2-7 0,2 8 0,-2-1 0,3 2 3,-3-1 0,-1 4-2,5-1-7,0 7-5,-4-10-6,4 10-8,-4-8-13,4 8-12,-2-5-18,2 5-14,0 0-9,-7-5-17,7 5-5,0 0-9,0 0-24,0 0-8,0 0-135,0 0-321,-15 6 141</inkml:trace>
  <inkml:trace contextRef="#ctx0" brushRef="#br0" timeOffset="32842.4668">21431 7932 147,'0'0'190,"3"-7"-17,-3 7-17,0 0-15,0 0-14,0 0-20,0 0-11,0 0-6,0 0-9,0 0-9,0 0-6,0 0-4,1 23 1,-2-14-5,-1 6-4,1 2-6,-2 0-1,1 0-2,1 2 1,-5 5 2,4 0-6,-3-3-3,0-2-5,2-1-2,-2 6-3,1-4-6,2-2 3,-1 0-3,-3-1-2,3-1-3,1-1-4,-1-2-14,1-1-9,-1 5-10,-1-7-9,3-1-19,-2-1-7,2 2-21,0-4-9,1-6-24,-2 10-17,2-10-21,-1 7-109,1-7-274,0 0 121</inkml:trace>
  <inkml:trace contextRef="#ctx0" brushRef="#br0" timeOffset="33302.3461">21651 8000 122,'0'0'215,"0"0"-11,0-9-8,0 9-8,0 0-14,0 0-14,0 0-14,1-8-12,-1 8-12,0 0-15,8-5-9,-8 5-15,7-4-6,-7 4-9,11-2-8,-5-1 0,4-1-11,2 2-2,1-1-5,3-1-4,2 0-4,-1 1-4,0-1-3,-4 4-2,6-3-4,-2-1-2,1 2 0,-6 0-1,5 0-5,-4 1 1,-1-1-2,-1 1 3,-1 1-5,-10 0-1,13 0 1,-13 0-5,12 1-1,-12-1 0,7 3-1,-7-3 2,8 6-2,-7-2 0,-1-4 2,3 10-1,-5-2 2,1 2-3,0 1 1,-7 1 2,2 2-2,0 3-1,-4-1 1,0 0 3,3-1-4,0 1-2,0 0 1,-2 0 3,1 1-2,3-2-3,0-4-4,0 1-9,1-1-1,-1 1-12,0-1-10,1-2-15,0 2-9,1-3-10,-1 1-10,3-1-6,-1-4-22,2-4-5,-4 15-20,3-10-12,1-5-25,-3 9-104,3-9-298,-4 4 132</inkml:trace>
  <inkml:trace contextRef="#ctx0" brushRef="#br0" timeOffset="33709.719">22162 7887 92,'-4'-5'146,"4"5"-10,0 0-14,0 0-13,0 0 4,0 0-14,0 0 1,-5 20-14,5-20-6,-3 13-11,2-4-2,0 0-5,-1 3-11,0-3-3,2 4-7,-1-2-4,1 2 0,-1-1-9,1 0 3,1-2-6,2 1 0,0 2-3,0-4-4,-1 1-3,3 0 4,1 1 0,-3-2-5,5 1-7,-2-1 3,1 0 2,-2 1-4,1-1-3,2-1 2,-2 2 3,-1 0-6,2-1 2,-2-2 2,1 3-3,-1-3 1,-1 1-2,-1 2 2,-1-3-2,1 0 1,-3 0 2,0-7 1,0 12-1,0-12-5,-4 15-3,1-9-9,-2 5-16,0-4-14,-4-2-19,3 1-20,-2-2-19,-2 3-20,1-5-118,-1 3-255,-1-5 114</inkml:trace>
  <inkml:trace contextRef="#ctx0" brushRef="#br0" timeOffset="34442.0685">22209 7928 137,'0'0'181,"0"0"-24,5-9-7,-5 9-18,9-5-14,-1 2-11,2 0-14,0 1-5,2-1-13,2 2-7,3 1-7,-3-2-7,4 4-4,-5-1-7,4 2-6,1-1-1,-4 1-4,-1 2-4,2 0-4,-1 1-2,-3-2-4,-1 1 0,-1 2 3,-3 0 0,1 0 2,-2 5 6,1-4-2,-2 4-2,0-3-4,-3 0-2,0 4 3,0-4-3,1 2 0,-1-1-4,-1 4 4,-1-4-7,1 1 3,1-1-2,-1-1-1,-1 4-5,2-4 0,-1 1-1,1-1 2,1-1-3,-1 2-3,0-1 7,2-3-3,-1-1-4,-2-5 0,8 12 2,-4-8 1,1-1-1,0-1 3,-5-2-3,10 7-1,-5-7 1,-5 0-1,12 0 3,-12 0-4,11-1 4,-3-2 5,-2-1 5,-1 0 1,1 0 1,0-1 6,-1-3 5,1 0 0,0-1 2,0 2 3,-2-3 3,-2 1 1,2 0 1,-1 1 0,-2 1 0,0-4-5,-1 3-2,0 8-2,-2-18-1,-1 7-6,2 2-2,-3 0-3,2-1-2,-1 0-2,0 1-1,1-4-2,-2 4-3,1-3 1,0 3 1,0-1-4,-2-1 2,1 2-2,0-3-2,-1 4-4,1-3-1,0 2-1,-1-1 3,3 2-5,-4-2 1,2 3-3,0 0 0,1 3-3,3 4 3,-5-8-2,5 8 2,-5-10 1,5 10-1,-6-4-3,6 4 4,0 0-5,0 0-2,-5-4-2,5 4-3,0 0-2,0 0-5,0 0-2,0 0-3,0 0-2,0 0 2,0 0-1,0 0-2,0 0-4,0 0-4,0 0-3,-7 13-3,7-13 3,0 0-1,0 0-1,0 0 3,0 0 1,0 0-1,0 0-4,0 0-9,0 0-4,0 0-8,0 0 12,0 0-13,0 0 5,0 0-5,0 0-3,0 0-7,0 0 0,0 0-2,0 0 1,0 0-5,0 0 0,0 0-92,0 0-190,0 0 85</inkml:trace>
  <inkml:trace contextRef="#ctx0" brushRef="#br0" timeOffset="36081.901">22769 7844 145,'0'0'203,"0"0"-13,0 0-13,-1-11-20,1 11-10,0 0-15,0 0-12,-4-12-12,4 12-10,-4-6-7,4 6-2,0 0-14,-3-9-4,3 9 1,-4-6-2,4 6-5,0 0-8,0 0-1,-6-5-11,6 5-5,0 0-2,0 0-4,0 0-4,0 0-3,-18 8-2,13-4-5,-5 2-1,1 1-2,-1 1 1,0 0-2,-2 4-1,-2 0 1,0 0-2,2-1 0,-2 3 1,2 0-3,-1 0-1,1 1-2,1-3 3,-2 5-2,4-5-3,-2 0 10,2 2-13,2-1 1,-1-4 1,1 5-2,2-4-3,1 2 0,0-2 3,2 1-4,0 0-1,2-1 3,0 2-1,3-2 1,-1 0-2,4 0-1,-1 0 1,2 1 4,1-3-6,0 2 1,1-3 2,1 0-3,1 1 9,3-1-5,2 1-2,-2-2 0,-1-3 2,-2 1-1,3-3-2,-2 0-1,2 4 3,-2-5 0,1 0-2,-1 0-2,1 0-1,-1-2-2,1-3 3,1 1-1,-1 1 0,3-7-2,0 3 1,-1-1 0,2-1 1,-1-1 0,0-3-3,0 0 2,-2 1-2,0-1-1,-1-1 6,1-1-2,-2 1 4,-1-1-4,1 1 2,-5 4 3,0 0 5,-1 1 6,-1-2-1,-1 5 5,1-1 1,-2 2-2,-3 5 5,5-8 1,-2 4 2,-3 4 0,0 0-1,6-8-2,-6 8-2,0 0-8,5-5 1,-5 5-3,0 0-3,0 0 0,0 0 0,0 0 0,0 0-1,0 0 1,0 0-1,-1 19 0,1-19 0,-3 14 0,3-6-1,-1 2-3,-2 0 1,3-2 4,0 3-4,2-3 0,-4 1 0,2 1 0,0-10 0,0 14 0,3-4 0,-2-3 0,3-2-1,-2 2 0,1 0 0,-3-7 0,4 7-1,0-1 0,0-4 4,-4-2-1,10 6-3,-3-5 0,1 0 2,2-1-6,3-1-5,-3-1 1,2 0 2,-1-3-2,0 2 1,1-1 0,-3-1 2,0-1 1,3 0 1,-5 1 1,-1-2 0,-1-1-2,-1 1 4,-1-3 1,-1 2-2,-1 1 1,-1-3-2,-3 1 0,1-1 0,-1 0 1,-1 1 2,-1 0-3,-1-1 2,-3 0-1,-1-2 0,-1 3 1,1 3 7,-4-4-4,4 3-1,-3 1-1,2 0 2,-1-1 5,2 1 3,0 2 0,1 0 1,3-1-2,-1 3-2,7 2 1,-9-6-5,9 6-3,-10-4 3,10 4-2,-6-1-3,6 1-2,0 0-2,0 0 2,0 0 3,0 0-2,0 0 2,0 0 1,0 0-1,0 0-3,29 8-5,-16-6-15,-1-2-5,6-2-5,0 2-10,1 0-10,3 0-4,-1 0 0,0-3-4,7 1 3,2-4 3,0 3 5,2-4 0,-1 2 8,0 2-14,-3-2 9,0-2 4,-9 5-1,0-3 10,-6 2 11,-3-1 15,1 4 19,-5-3 21,3 3 14,-9 0 11,7-4 0,-7 4-4,6-3-2,-6 3-8,0 0-3,0 0-5,0 0-4,0 0-3,0 0 1,0 0-9,-17-13 2,17 13-2,-9 2-4,9-2-1,0 0 2,-13 4-4,13-4-6,-10 1-5,6 3-6,4-4 0,-6 9 1,3-4-6,-1 0 4,4-5-6,-3 13 1,1-7 1,1 3-2,1-9 3,0 13-1,1-6 1,1 1 1,1 1-2,0-3 0,0 5 4,0-6-1,1 2 1,0 3 2,2-3-1,0 4 1,-1-4-1,0 1 3,0-1-3,4 1 4,-4-2 1,1 1-4,2 0 3,1 1 1,0-2-1,-1-1 1,2 2 2,0-2-1,-1 1 0,-3 1 1,4 1-3,-2-2-2,-3-1 3,2 1 0,-2 0-2,0 0 2,-3 0 0,0 1 2,-2-7 1,2 11-1,-2-11 2,-4 13-1,1-5-1,-2-1 2,0-1 1,-2 2-5,-1-1 3,1-1-1,-1 1-7,-1 1-6,0-2-9,-1 1-8,1-2-12,0 0-13,-1 0-18,0-3-24,1 3-16,-3-3-30,2 1-35,-3 0-99,2-3-297,0 0 132</inkml:trace>
  <inkml:trace contextRef="#ctx0" brushRef="#br0" timeOffset="37092.4626">23983 7771 188,'0'0'207,"0"0"-10,0 0-12,-3-10-13,3 10-11,0 0-16,3-7-14,-3 7-20,0 0-5,6-8-11,2 3-10,-2 1-10,3-4-5,2 4-5,5-1-9,1-2-4,1 2-5,-2 3-9,1-2-3,1 1-4,-6 2 2,2 1-6,-1 0 0,0 1-6,-3 2-2,-1 1-5,0 1 2,0 2-1,-1 2-1,-3-3-1,-3 6-3,1-3 1,-2 3 3,-1 0-6,-4 0 2,1 4 1,-3-1-1,1-3-4,-3 4 0,2-5-2,-3 3-1,3-1-2,-3-3-10,3-1-3,1-1 0,1-3-3,0 1 3,0 0-1,0-2 0,4-4 5,-7 8 2,4-4 2,3-4-4,-6 4 4,6-4 1,-3 5 1,3-5-2,0 0-3,0 0 0,-5 4 0,5-4 6,0 0-6,0 0 0,0 0-1,14 3 4,-7-1 3,-7-2-2,15 4-3,-4-3 1,2 1 3,0 0-1,1 1-3,-1 0 3,4 2 2,-1 0-3,-1 1 3,-2 1-2,-1-2 1,0 2-1,2 2 1,0 2-2,-3-4 3,-2 0-1,-2 2 1,-2 0 1,2-1-1,-3 3 3,-2-2-1,-1 3-2,-2-5 3,0 1 1,-2 2-2,-3-1 4,1 1 0,-5-1 0,-2 1-1,0-2-4,-3 2 3,0-3-3,-3 0 2,-1 2-1,0-4 4,-1 2-2,-1-5-3,1 4 1,0-6 3,-1 1-1,1 1 0,0-1-3,-1-1 3,5-1-6,-2-1-5,5 1-6,-1-2-15,4-1-16,1-1-14,1 3-25,2-1-23,1-1-15,5 4-18,-7-9-30,7 9-96,-2-10-287,2 10 127</inkml:trace>
  <inkml:trace contextRef="#ctx0" brushRef="#br0" timeOffset="37631.6533">24629 7844 92,'0'0'127,"0"16"-8,0-16 2,-1 10-12,1-10-3,-4 12-7,2-3-14,-1 0 0,-1-1-4,2 3-10,-2 1-1,0 0-3,0-1-5,2 2-5,-2 0-3,3-1-4,-2-1-5,2 1-3,1 0-8,0 1-3,0-3-3,2 1-2,1 0 4,0-1-7,0 1-4,2-3-3,-1 1 3,0-1 0,2-2-4,0 0-4,4 0 6,-4-3-3,2-2 0,1 2-3,5-3 3,-4 0-1,0 0-7,2-2 4,-1 0-2,1-1 4,-2-2-4,0-2-1,2 3 4,-3-2 2,0-1 3,2-3-2,-3 2 8,-2-2-1,1 0 0,-2-1 2,2 0-3,-4-1 2,-1-1-1,0-2-2,-2 2 2,-4-1 0,1 1-3,-4-2-7,2 3-1,-4 0 1,0-1 2,-1 5-8,-1 0 7,2 0-4,-2 0-2,-1 3-8,2 1-9,-1-2-5,-1 3-9,2 1-11,-3 1-7,1 1-19,0-1-13,2 3-9,-1 0-13,-1-2-14,1 3-21,-3-1-26,3 0-85,0 1-263,1-2 118</inkml:trace>
  <inkml:trace contextRef="#ctx0" brushRef="#br0" timeOffset="38172.5914">25066 7335 2,'0'0'180,"0"0"-13,0 0-13,0 0-18,0 0-10,0 0-13,0 0-12,0 0-8,0 0-10,0 0-7,0 0-11,-21 11-8,17-5-5,0 2 1,-1 1-9,-1 1 0,0 6-4,0-1 0,2-1-6,0 2-6,0 1 1,2-2 1,-2 0-7,3 1-3,2-3-1,2 2-1,0 2 0,1-2 0,1 1-3,-1-3 1,3 1 1,3-2-6,-2-1 4,3 0-7,-1-2 2,2-1 4,-2-5-4,4 1 5,-1 0 6,1-2 2,0-1 4,2-1-1,-3 0 1,1-2 3,-1-2 3,-1 1 6,-1-2 6,1-2 4,-2 0 6,1-2-6,-3 0 8,-1-2-6,1-4 5,-3 3-4,-1 2-2,-1-5-4,-4-2-5,1 0-5,-3 1 0,-2 0-5,-3 1 0,1-2-5,-2-1-2,-4 4-5,1-1 1,0 4-2,-2 0-4,1-1-5,-2 1-2,0 3-14,-1 1-10,0 2-16,0 0-14,-1 3-18,3 2-21,-1-3-23,-3 6-16,1 1-25,-1-1-23,2 2-21,-2 4-146,0-4-367,1 1 162</inkml:trace>
  <inkml:trace contextRef="#ctx0" brushRef="#br0" timeOffset="41170.5127">17398 11030 25,'0'0'122,"0"0"-13,0 0-9,3-7 0,-3 7-8,0 0-1,0 0-4,0 0-3,0 0 0,0-9 0,0 9 0,0 0-3,0 0-1,0 0-4,0 0 1,0 0-4,0-9-6,0 9-2,0 0-5,0 0-1,0 0-5,0 0-2,0 0-1,0 0-3,0 0-4,0 0 0,0 0-1,0 0-6,0 0-3,0 0 1,-4-8-1,4 8-2,0 0 0,0 0 0,0 0-7,0 0 0,0 0 3,0 0-2,0 0-1,0 0 1,0 0 0,0 0 1,0 0-3,0 0 1,0 0 3,0 0-5,0 0 1,0 0-1,0 0-4,0 0 2,0 0-5,0 0 1,5-8-3,-5 8-3,8-4-1,-3 1 1,-5 3-4,14-10 2,-5 6-2,0 0 0,2-3 1,6 0-3,-7 1 3,8-2-2,-1 0-1,-2-1 1,0 1-1,2-1 0,-4 0 4,2 1-7,-5 0 3,4-1-1,0-3-6,-3 6 1,-1-2 1,-1 0 7,-2 2-7,-1 0 0,-1 2 1,0 0 0,-5 4 1,6-9-2,-6 9 0,3-6-1,-3 6 1,0 0-5,0 0 1,0 0 4,0 0 0,-11-6-3,11 6-1,0 0 2,-11 0-1,11 0 9,0 0-7,0 0-1,-13 1-2,13-1 0,0 0 0,0 0 0,0 0-2,0 0 2,-9 3-4,9-3 7,0 0-3,0 0 0,0 0 0,0 0 3,0 0-3,0 0 3,0 0 1,0 0 1,0 0 1,-6 3-1,6-3 0,0 0 1,0 0 0,0 0-1,0 0 2,-7 4-2,7-4-2,0 0 3,-11 6-2,7-2 1,4-4-1,-10 5 0,3 0 2,1-1-1,-4 2 1,2-1 2,-2 2-2,-4 2-1,1 0-2,-2 0 1,-1 0 0,0 3-1,-2-1-1,0-1 5,-4 5-4,-3-2-1,5-3 5,0-1-1,-4 4-3,7-4 4,-1-1-3,3-1 5,-1-1-6,4 0 0,-1 0 1,0-2 1,2 0-3,1-2 2,1 1-1,1-1 4,8-2 6,-9 3-7,9-3-2,-10 2 1,10-2 1,-8 1-2,8-1-1,0 0 0,0 0 0,0 0-1,0 0-4,0 0 3,0 0 2,0 0-1,0 0-2,0 0 3,0 0 1,0 0-3,0 0 0,29 1 1,-21-1 1,2 0-1,1 0 2,-2 0 0,5 0-2,-1 0 2,1 0-1,1 0-1,3-1 2,-2 0 5,5-1-7,-4 2 0,1-3 0,0 6 0,2-3 2,-1 0-1,-4 0-1,3 2 3,-5-1 3,5 1-5,-4 1 1,4-2 0,-4 2-2,-3 0 1,2-1-1,-1 1 3,0 1-1,1-3-1,-3 0 4,-3 2-3,2-2-2,-2 1 3,-7-2 2,14 3-2,-8-1 1,-6-2-1,11 1-1,-11-1 2,5 0 2,-5 0 5,9 1 6,-9-1 1,0 0 5,0 0-2,8 2-1,-8-2 4,0 0-11,0 0 2,0 0-1,0 0-1,0 0-2,0 0-1,6-8-2,-6 8 0,0 0 1,0 0 1,0 0-3,0 0 4,0 0-4,-6-13 0,6 13-2,0 0-1,-7-8 1,7 8-1,-6-10-1,2 5 0,4 5 2,-4-10-3,2 5 3,-3-6-9,0 4 5,1-3-4,-1 2-2,1-4-5,-2 3-3,3-2-2,-5 0-1,2 1 2,1-1-3,-1 1-1,0 0-5,-4-5 1,6 5 0,0-1-1,-1 1-3,0 1-4,2 0-3,-3 0-2,4 1-6,-1 2-7,0-5-7,0 5-9,3 6-1,-2-10-7,2 10-2,-2-7-7,2 7-10,-2-7-18,2 7-7,0 0-16,0 0-31,0 0-94,0 0-279,0 0 124</inkml:trace>
  <inkml:trace contextRef="#ctx0" brushRef="#br0" timeOffset="42742.5296">21327 10362 25,'0'0'167,"0"0"-11,0 0-9,0 0-8,0 0-8,-3-9-9,3 9-9,0 0-7,0 0-10,0 0-11,0 0-9,0 0-8,0 0-4,0 0-5,0 0-6,0 0-3,0 0-6,0 0 4,0 0-10,3 29-2,-4-20 2,-1 3 0,0 3 0,0 4-4,-1-2 1,-2 1-7,1 3-2,2-3-3,-2 2-1,-4 4-2,5-3 0,-3 2-3,2-3-1,-2 4-4,0 0 6,2-6-4,-1 1-6,2-2-6,-1 0-4,1-1-9,0-5-3,-1 0-7,3 0-7,-2 0-2,1 1-5,-2-4-16,1 2-11,0-2-9,-1 0-8,1-1-11,2-2-18,1-5-17,-4 8-127,4-8-271,0 0 121</inkml:trace>
  <inkml:trace contextRef="#ctx0" brushRef="#br0" timeOffset="43251.7153">21795 10365 140,'0'0'200,"0"0"-15,0 0-12,-4-11-17,4 11-17,0 0-15,0 0-13,0 0-10,0 0-9,0 0-13,0 0-8,-19 12-7,14-4-4,0 1-8,0 1-4,0 0-6,-3 2-4,0-1 2,3 0-7,-1 3-6,-2 0 1,4-3-2,1 1-5,-1 0-5,1-1-2,2 0 1,0 2-2,2-4 2,0 2-7,2-1 0,-1 0-3,3 0 2,3-1-2,0-1 1,1 1 1,-2-1 0,9 1-1,-6-4-1,3 2 0,1 1 1,-3-3-3,3-1 0,-2 1 2,0 0-5,0 0 6,1-2-8,-2 5 2,3-2-3,-3-1 5,-2 2-1,0-3 1,-1 1-2,0 2 0,-3-3 0,0 2-1,-2-3 0,0 5 6,-3-8-6,6 9 4,-6-2 1,1 0-2,-1-7 1,-7 12-1,3-4 2,-3 0 1,-1 1-6,-2-2-3,1 2-7,-1-2-15,-3 0-13,3 0-12,-1 0-15,-1-1-11,2-3-18,0 1-24,-2 0-12,2-3-29,0-1-84,-3-1-263,4-2 116</inkml:trace>
  <inkml:trace contextRef="#ctx0" brushRef="#br0" timeOffset="43788.3818">21864 10382 87,'3'-6'173,"-3"6"-17,10-7-12,-5 4-10,-1-1-12,2 0-9,1 1-15,4 1-10,1 1-6,-3-2-7,3 1-8,0 0-9,1 2-5,5 2-2,-1 0-2,0 1-11,-3-1 0,4 1-3,-1 1-3,-6 1 2,2-2-13,-3 3-1,0 1-1,1 0-2,-2 0 3,-3 1-2,-1-1 1,0 2-7,-1 1 4,0 0 1,-2 1 2,0-1-6,-2 2 14,0 0-16,-2-3-2,1 4 2,0-1-4,1 1 4,-2-3-3,2 2 0,-1 1-1,2-3-1,-1 2-2,2-2 0,0 1-2,1-1 2,0-2 0,-1 2-2,2 0 1,2-3 0,-1 3-1,0-3 2,3 2 1,0-3-2,1 0 0,-3-1 0,1-2 2,0-3-2,6 3 3,-4-3-2,4 1-2,-2-3-2,1 0 0,2 0 5,-3-5-2,2 2 0,-2-1-1,-1-3 2,3-1-1,-1 0 2,2-3-1,-5 2-3,0-3-1,-1-1 0,-1-2 3,-2 3-3,-2-3 1,-3 1-6,0-2-13,0-1-4,-1-1-2,-5 2-10,0 0-2,-1-1 3,-1 4-4,0-2 6,-1 4-2,0 0 5,-1 1-4,-1 3-10,0 3-13,0 0-8,-2 2-13,2 2-11,-3 0-11,1 2-29,-5 2-84,4-2-228,0 2 102</inkml:trace>
  <inkml:trace contextRef="#ctx0" brushRef="#br0" timeOffset="45269.8201">23366 10197 146,'0'0'156,"0"0"-9,0 0-9,-4-7-15,4 7-2,0 0-19,0 0-1,0 0-13,0 0-9,0 0-5,0 0-2,0 0-15,0 0 0,0 0-6,-14 12 9,7-4-1,1 1-1,-4 6 4,1 2-3,-2 4-3,-2 1-2,1 2-3,-3 1-7,4-3-1,1 0-5,1 2-4,2 0-2,3-4-5,1 1-1,2-3-4,1 2-1,0-3-2,3 2-2,0-1 0,3-1-3,1 2-1,-1-9-3,5 4 4,-4-3-4,5-3 0,-2-1-2,4-1 5,-1-1-5,0-3-7,1 0-6,0-2-6,0 0-1,4-4-4,0-1-7,-2 0 4,2-5-3,-1 2 1,-1-1 0,-2-4 0,1 3 4,-2-2-2,0-1 2,-4 3 1,3-4 6,-6 6 8,1-3 12,-2 2 6,0 0 9,-2 4 3,1-2 5,-1 3 6,-3 4-1,4-9-4,-4 9-6,0 0-2,5-8-4,-5 8-1,0 0-2,3-4-5,-3 4-2,0 0-1,0 0 1,0 0-4,0 0-1,3 20 2,-1-15 0,-1 3-6,0 1 5,1 1-5,1 0 0,0 1 4,-1 2-5,2-4 0,-1 2 0,1 0 2,0 0-1,1-1-2,1 0 0,-1 0 1,1 0-8,-2-3 3,1 2-4,2-1-5,-2-3 0,-1 2-5,-4-7-1,11 10 2,-6-6 1,-5-4 0,12 4-1,-6-4 1,2 1 3,-8-1-6,10-1-1,-10 1 2,12-6 4,-9 0 0,3 0-8,-3-2-1,1-1 3,1 0-1,-2-3 4,-2 0-3,-1-1 9,0-1-1,-1-1 1,1 1 1,-4-2 1,-4 1 5,1-1 14,-2 2 4,-1-1 4,1 0-1,-2 4 6,-1-2 5,1 5 1,0-2 0,-2 1 2,3 3-3,0-1 2,-3 2-1,4-2-4,1 4-3,-2-1 6,1 1-8,3 1-4,6 2-2,-13-3-5,13 3-1,-6-4-1,6 4-4,0 0-2,0 0-1,0 0 2,0 0-4,0 0-1,0 0 0,0 0-7,0 0-9,26 14-8,-14-12-2,6 1-10,-5 1-2,6-3-4,2 3 0,-1-1 2,0-1-3,2 1 4,0-3 6,-3 2 1,4-2 1,-7-2 2,3 2 7,3-2 0,-3 1 1,1-1 5,-8-1 0,2 1-3,4-3 7,-4 1 0,-3 1 9,0-1 6,-1 1 8,-3 0 8,-1-1 3,-6 4 4,10-5-2,-6 1 1,-4 4-2,6-6-1,-6 6-4,3-5-1,-3 5-2,0 0 0,3-5 1,-3 5-4,0 0-4,0 0 1,0 0-2,0 0 0,0 0-2,0 0 0,0 0 0,0 0-2,-18 9-6,18-9 4,-7 9 1,4-5-8,0 4-3,3-8 1,-4 14-3,3-7 2,1 0 1,0-7 0,0 16-2,2-10 5,1 4 0,1-4 0,1 1-3,-1-1 4,2 4 2,0-3 0,1 1 1,2-1-2,-2-2 3,1 2-2,1-1-1,1 0 4,-3 2-5,2-2 5,-2 0-3,3-1 1,-3 1 2,1 0-4,0-2 2,-2 3 3,-1-2-5,-1 0 7,-1 0-8,0 2 1,0-1 4,-3-6 0,6 10-2,-5-4 1,-1 0-5,0-6 7,-3 12 0,0-4-2,-1-5-8,-1 4-3,-2 2-5,0-2-17,-2 1-13,0-1-3,1 1-17,2-4-12,-4 1-24,2 0-12,0-2-26,-2 2-89,-1-1-248,0-1 110</inkml:trace>
  <inkml:trace contextRef="#ctx0" brushRef="#br0" timeOffset="46298.5787">24416 10362 10,'4'-7'181,"-4"7"-9,6-8-17,-2 5-15,1-1-13,0 0-9,3 1-5,0-2-12,-1 3-5,4-2 0,1-2-8,-2 4-11,8-2-9,-6 0-3,2 2-6,0 2-6,0-2-1,4 4-7,-5 0-9,1 1 2,-3-1-11,1 2 8,-2 1-2,-1 1-8,1 1 0,-4 3-6,1-3 1,-3 3-5,-3-1 0,2 3 0,-2-2 0,-4 0-1,1 0-2,-5 1 1,2-1-7,-5 2 4,2-2-3,-1 4 2,2-6-3,-1 1-4,-1-1 1,1-2-6,-2 0-6,3 1-5,0-4 0,2 1 1,5-4 4,-11 6-3,7-3 2,4-3 1,-7 4-2,7-4 6,0 0-5,-5 3-1,5-3-2,0 0 2,0 0 1,0 0 8,0 0-4,0 0 0,26-4-3,-26 4 1,18-2-3,-6 4 10,0-2-6,1 1 6,1 0-3,4 1 0,-2 0 6,2 0-1,-1 2-5,-1 2 0,1-2 6,-3 1 2,2 0-2,-1 2 1,-4 0-2,1-2 0,-2 1 2,-2 0 1,-1 2-2,1 1 2,-3-3-1,0 3 0,-2-2 6,-3 3-6,1-1 0,-2 1 0,-4 0 6,0 0-4,-2 0-2,-2-2 4,-2 3-3,-3-1 1,1-1 2,-4-1-3,2-2 4,3 1-5,-2-3 1,2-2 2,-2 0-1,-1-1 1,2 0 2,0-1-5,-1-1-4,-3 1 0,4-1-2,0-2-3,2-1-4,1 1-14,0-3-13,3 3-9,-6 0-19,4-2-18,2 0-19,-1 0-15,0 1-27,2-1-104,1 1-269,5 4 120</inkml:trace>
  <inkml:trace contextRef="#ctx0" brushRef="#br0" timeOffset="46843.6009">25227 10426 32,'0'0'183,"0"0"-13,0 0-12,0 0-14,0 0-9,0 0-18,0 0-13,0 0-11,0 0-7,0 0-4,0 0-6,-2 17-2,2-17-9,-9 16-7,3-8-2,1 1-3,-2 1-5,1 2-4,0 0-4,-1 0-5,2 0-1,1 3-7,1-4 0,1 0 2,2 0-6,-1 1-2,1-1-8,0 1 5,1-3 0,1 4-3,2-3-4,0-2 2,0 1-1,3-4 2,1 2-2,3 0-1,-1-3 1,1 3-2,1-4-7,3-1 8,-3-2-5,3 2 5,-2-4-8,-1 2 7,1-2-4,0-3 1,1 3-1,4-6 3,-3 0-3,-4 1 0,0 0 1,-2-1 4,0 1 3,0-4 0,-2 1 2,0-1 3,-3 0 1,0-1 0,-2 0-4,-2 0-4,-1-1 0,-3-3 2,-2 1-2,-1 1 1,-2 1-3,-4-1-8,-1 1 6,-2 3-2,0-1 0,-3 1-1,0 1-1,0 4 0,0-2-15,0 6-11,1-3-13,0 0-17,1 4-8,5-1-16,0-1-14,-2 4-11,4-2-22,-1 0-19,0 0-157,11 0-323,-14 0 143</inkml:trace>
  <inkml:trace contextRef="#ctx0" brushRef="#br0" timeOffset="47355.6755">25541 9916 132,'0'0'176,"0"0"-7,0 0-10,0 0-18,0-9-9,0 9-18,0 0-11,0 0-12,0 0-7,0 0-8,0 0-10,0 0-3,0 0-1,0 0-12,-11 30-2,6-16-3,-1 2 1,-2-1-5,0 2-4,2-2-6,1 2 1,-4 0-3,7 0-2,0 0-1,1-1-3,-2 0-3,1 1-2,2-1 1,0-3-4,2 1-1,1-2 1,1 0-5,3-2 4,-2 1-1,2-1-2,3-2 1,0 0 9,2 0-5,-2-1 3,8 0-1,0-4-1,-7-1-1,2-1-1,5-1-1,1 0 3,-7-1-3,1-1 4,3-4-1,-4 2-1,2-2 6,0-3-3,-3 1 2,-2 0-2,3-5 4,-4 3 2,0-1-2,0-3-1,-2-2-1,1 0 0,-6 5-1,-1-6-5,-3 3-1,0-1-1,-4 1 1,-1-2-4,-2-1-3,-2 3 3,-1 1-3,-4 1 2,0 0 5,0 3-17,-2-1 2,-1 2-13,1 0-5,1 0-6,-1 4-7,-1-1-9,2 2-4,0 1-15,0 2-18,-3 2-11,1 0-6,2 1-22,-1 4-17,1-2-14,1 4-157,-2-1-331,1 1 146</inkml:trace>
  <inkml:trace contextRef="#ctx0" brushRef="#br0" timeOffset="48702.9073">16678 10966 95,'0'0'103,"5"-4"-6,-5 4-1,0 0-5,0 0 4,0 0-7,0 0-8,0 0 11,0 0-17,0 0-2,0 0-2,0 0-10,0 0 2,0 0-14,0 0-2,0 0-2,0 0-5,0 0-4,0 0-3,0 0-7,0 0 0,0 0 7,0 0-11,0 0-7,0 0 2,0 0 1,0 0 1,0 0 3,0 0 1,0 0 2,0 0 3,0 0-2,0 0 3,0 0-2,0 0 7,0 0-1,0 0 2,0 0-3,0 0 2,-5 22-9,5-22 4,2 8-1,-2-8-4,-2 11 5,4-1-1,-2-2-1,3-1-2,-3 4-2,2 0-3,-1 0 2,1 1-5,0 0 1,0 1-6,0-1 2,3 3-2,-3-1 1,2 0 0,-2-2-3,1 0 1,0 0-9,-2 0-8,0 1-20,1-1-8,0 0-8,0-1-17,-2 1-16,-2-1-19,0 0-24,2-2-17,-3 3-149,-1-5-307,-1 0 136</inkml:trace>
  <inkml:trace contextRef="#ctx0" brushRef="#br0" timeOffset="49136.6065">16710 11610 25,'0'0'155,"2"8"-10,-2-8-12,0 0-14,0 0-9,0 10-11,0-10-6,2 7-13,-2-7-2,1 7-9,-1-7-10,4 8-3,-2-4-5,-2-4-4,5 10-4,1-6-4,-4 1-1,3 0-3,0-1-9,-1 1-1,1 1-1,-3 0 4,2 0-3,-1 0 6,-1 1-10,2 0-6,-2 0 6,1 0-5,0 0-2,1 1-2,-4-2 1,0 2-3,2-1 5,-2 0-12,2 0-8,0 1-16,2 0-6,-3-1-2,1 0-4,0 0-9,0-2-13,0 1-15,3 1-11,-2 0-3,1 0 3,-1-2-13,0 0-99,-3-5-207,1 10 92</inkml:trace>
  <inkml:trace contextRef="#ctx0" brushRef="#br0" timeOffset="49495.5844">16793 12227 53,'-2'8'158,"2"-8"-3,-2 9-19,-3-3-12,3-1-10,2-5-13,-4 9-2,4-9-16,-2 9 5,-1-4-9,3-5-6,-3 12-5,3-6-6,0-6-9,0 9-3,0-9-2,-2 13-5,2-6 0,2 2-9,-2-1 1,3-2-8,-3 4-1,0 0-5,3 0-1,-2 1-1,0 0 0,1 1-2,0 0-6,0-2-12,0 2-7,1 0-6,-2-2-15,2 1-8,-1 5-10,-2-5-10,4 1-10,1-2-7,-4 1-9,3 1-8,0-1-16,-6 1-101,0-3-224,2 2 99</inkml:trace>
  <inkml:trace contextRef="#ctx0" brushRef="#br0" timeOffset="49808.6702">16782 12958 126,'0'0'147,"-2"10"-3,2-10-15,2 9-5,-2-9-8,-2 10-7,4-2-16,-2-8-1,-2 11-16,2-5-5,0-6-4,0 17-10,0-6-1,2-3-8,-2-1-8,4 4-1,-4-2-2,3 3-2,-2-3-9,2 3 3,-3-2-12,2 0-12,0 1-15,0-2-3,3 2-13,-4 1-4,-1-2-11,4 2-15,-2-1-11,1-2-17,-3 3-4,1 0-9,-1 0-99,-2-2-211,0-1 94</inkml:trace>
  <inkml:trace contextRef="#ctx0" brushRef="#br0" timeOffset="50136.5378">16786 13537 67,'0'7'134,"0"-7"-12,0 0-6,0 7-6,0-7-7,3 8-13,-3-8-4,1 9-1,-1-9-15,1 12 5,-1-7-21,0-5 0,2 13 2,-2-5-11,0-2 2,0 6-4,0-4-10,2 1-2,-2 3-2,0-2-7,4-1-6,-4 2 8,5 0 5,-4-1-21,1 0-3,0 1-8,0-3-14,1 1-9,0 0-9,-2 1 4,3 1 0,-2-4-4,1 4-1,-2-2 0,2 0-18,0-1-6,-1-2-5,0 5 3,0-2-2,-2 3-3,1-3-16,0-1-59,-1-1-154,2 2 69</inkml:trace>
  <inkml:trace contextRef="#ctx0" brushRef="#br0" timeOffset="51586.6323">16782 11211 47,'2'-6'134,"-2"6"-2,0 0-9,0 0-4,0 0-2,0 0-5,0 0-4,0-11-3,0 11-4,0 0-3,0 0-5,0 0-4,0 0-11,0 0-5,0 0-6,0 0-10,0 0-6,0 0-5,0 0-6,0 0-3,0 0-3,0 0 0,0 0-4,0 0 0,0 0 2,0 0 5,0 0-6,-2 29 5,0-20-4,2 3 2,-4-1 1,1 1-6,-4 6-2,3-2-1,-5 0-4,4 2-2,-1-1 0,-2 0-3,2 0 0,1-2-2,-1-2 0,2 1-2,1-3-2,-2 0-2,3-1 1,0-3-6,0-2 4,-1 1 0,3-6 1,-4 10-4,4-10 3,-4 6-2,4-6 0,-3 8 0,3-8 1,-5 7-4,5-7 1,-4 5 0,4-5 0,0 0-2,0 0-3,0 0-5,0 0-6,0 0-5,0 0-6,-11-14-4,11 14-1,0-17 1,0 7-6,2-5-1,0 3 3,0 0 0,3-5-1,-3-2-8,5 0 6,-2 0 0,-1-6-3,1 7 8,-1-2 2,3-5 4,-2 7 1,3 0 0,-3-1 3,1 0 1,-1 1 5,0 5 10,-1 1 10,0 0 15,-3 1-3,3 1 5,0 3 1,-4 2 4,0 5-1,1-13-2,-1 13 3,0-10 3,0 10-9,0-9 2,0 9-2,0 0-4,0 0 3,-1-10-4,1 10-2,0 0-3,0 0-3,0 0-3,0 0-2,0 0 1,0 0 0,0 0-2,0 0 2,0 0 1,0 0-6,5 29 2,-5-22-3,2 0 3,0 3-1,-2-2 5,3 2 1,2 1-1,-1 0 0,-2 0 1,3 2 2,-1-4-2,2 7 0,0 0 3,2-4-5,-1 3 0,1 0-1,0 0 1,1-2 0,0-3 4,5 2-4,-1 2-3,-2-2 2,3 1-2,-1-2 0,1-1 0,-1 0 2,-2-1-1,-2-1-2,0 2 5,1-3-5,-2 3 3,-1-5-4,-1 1 1,-1 1-1,0-3 0,-1 1 0,-2 0-1,-2-5 8,5 8-5,-5-8 3,0 10-4,0-10 1,-7 8 1,0-4 1,-4 2 0,0-1-1,-3-1-1,-3 1-4,-4-2 3,1 2-1,-2-4 1,-1 2 4,3-3-7,-3 0-3,-3 0-6,7 0-4,-3 0-7,4 0-4,-2-4-9,1 3-15,2-2-1,1-1-7,4 1-13,-1 1 3,2-3-18,2 1-20,2 1-22,0-1-27,1 0-132,3 0-308,3 4 136</inkml:trace>
  <inkml:trace contextRef="#ctx0" brushRef="#br0" timeOffset="52571.8565">17529 12848 75,'0'0'192,"3"-5"-9,-3 5-17,0 0-17,0 0-17,0 0-2,0 0-24,0 0-6,0 0-15,0 0-7,0 0-4,0 0-4,0 0-13,0 0 1,-7 24 4,3-12 0,3 2-8,-2 2-3,-2 0-4,1 4 0,0 3-9,-2 2-2,2-1-2,0 2-8,-1 1 1,0-4-2,2-2-4,1 4 7,-1 0-6,0-7-2,3-1-3,-2 1-1,2-1-6,-1-2 2,2-3 0,1-1-4,-2 0-7,0-1-8,0-2-13,0 0-9,0-8-11,0 13-3,-2-7-17,2-6-6,-1 11-11,1-11-23,0 0-13,-1 9-13,1-9-26,0 0-98,-7 2-270,7-2 119</inkml:trace>
  <inkml:trace contextRef="#ctx0" brushRef="#br0" timeOffset="53044.91">17801 12883 152,'1'-5'175,"-1"5"-13,0 0-17,0 0-9,0 0-23,0 0-1,0 0-19,0 0-10,-13 15-5,4-9-8,3 4-8,-3-2-5,1 3-4,2 0-4,-4 0-12,5-2 2,-1 3-4,-1 2-6,3-4 0,0 1-6,3 0-2,-2-2-2,2 2-6,2 0-1,-1-1 3,4-1 1,0-1-6,2 1 1,1-1 1,0 0-1,2-2-5,0 2 3,2-1-3,-1-2 4,0 2-4,1-2-2,3 0-1,-2 0 3,6 1-3,-5-3-1,-1 1-3,1-1 0,0 0 4,0 3 1,0-3 0,-1 0-4,0 2-2,-2 0 2,0-1 0,0-1 3,-2 2 2,-2 1-4,0-2-2,-3 1 5,1 1 0,-1 0-3,-3-6 2,0 11 1,0-1-3,-2-4 3,-1 3-1,-2 0-1,-2-2-10,0 1-13,0-1-4,-2-1-21,-1 0-12,1-1-22,0-1-17,-1-1-19,-4 0-138,4-3-273,-7 0 122</inkml:trace>
  <inkml:trace contextRef="#ctx0" brushRef="#br0" timeOffset="53592.5309">17899 12893 123,'4'-6'177,"0"0"-16,-4 6-14,7-10-9,-3 4-14,4 3-15,-2 0-7,1-1-10,4 0-10,1 0-3,-2 2-12,2 2-1,0-2-11,-2 2-6,4 1-4,-2 0-1,-2 1-4,2 1-5,-1 2-1,-2 1-5,1-2 0,-2 3-5,1 0-3,0 0-6,-3 1-1,2 1 0,-2-1 1,0-1-2,0 2 1,-2-2-2,1 4-2,-1-1 1,0-1 3,-1 4-4,-1-1 2,3-1 1,-4 0-1,0 4-3,2-4 3,-2 2-2,-1 2 2,-1 0-2,1-3 0,0 0-3,0 0-2,0-3 0,0 0-2,1 1 2,2-3 2,-1 1-8,1-2 5,1 2-1,1-3-2,-1-1 0,4 4 4,-3-5-2,3 0 3,-1-1-1,1 0-2,0-1 0,-8-1-1,17-2 2,-11-1 1,3 3-4,3-5 3,-2 0 1,-1-2-2,-3 4-1,2-2 3,2-4-2,-2 1 2,-2 1-2,4-7-3,-2-1 6,-3 3-3,-1 2 1,1-6 2,-1 1 3,-3-1-2,0-1 3,-2 1 3,-1 2-3,-2-3 3,-3 3-5,-3-1 2,-1 4-7,-2-2 2,-2 1 1,-2 0-5,-1 2-8,0 3-13,-4-1-4,3 4-5,0 1-16,-1-1-17,-4-1-6,7 5-13,-2 0-15,0 0-13,2 4-16,2-2-18,-1 1-112,2 0-276,3 0 124</inkml:trace>
  <inkml:trace contextRef="#ctx0" brushRef="#br0" timeOffset="55682.8306">18928 12879 123,'0'0'172,"-3"-10"-5,3 10-18,0 0-5,-1-10-10,1 10-9,0 0-12,-3-12-8,3 12-10,-2-12-10,1 7-6,1 5-5,-6-9-4,4 2-11,-1 1-5,-1-1-5,4 7-5,-11-8-6,5 4-4,-1 2-5,-2-2 1,-2 1-11,-1 3-6,-2 2 0,-2 0-6,-4 1-5,1 2 4,0 2-6,0-1 2,1 2-4,-1 0 2,3 1-5,0 1 3,3-2 2,3 0-2,2 0-2,2 1-3,1-3 0,1 5-1,-1-2-1,6 0 2,-1-9 1,8 17-1,-3-9 1,3 1 0,1 0 4,6 1-4,0 0 4,2-1-2,2 1-1,-1-2 1,2 3 2,-2-3-2,6 4 1,-4-2 2,-4-3-1,1 4 1,-2-1-1,-1 2 3,-4 0-2,0-3-3,0 0 1,-4 0-2,-2 1-4,0 0 3,-4-1 0,-2 0 3,0 1 0,-3 0 0,1-2 1,-5 2-6,-1-3 1,1 2-9,-3-3 10,-1 0-19,-1 2 4,0-4 0,4-1 6,0-3 2,-3 2 1,2-4-7,-1 2 4,3-3-13,1 2 6,-1-3 5,1-3-3,1 1 7,2 0-2,2-3 1,2 2 0,1-4 3,3 1 3,1-1-4,1 0 10,1 0-6,4-2 2,2 2-7,-2-1 9,3 0 3,-2 4 2,3-1 3,-1-1 5,5 2-8,-5-1 4,1 4 4,-4-2-3,0 3 2,0 0-1,-3 2-3,1 2 5,-8 0-9,15-2 8,-15 2-8,13 4 9,-8-3-3,0 3 2,1 2-1,-1-2 3,1 1-7,-3 0 3,1 3-2,1 2 0,-1-1-4,0 0 7,0 2-3,0-1 0,-2 1-5,0-2 6,0 3-3,1-3 0,-2 1-8,2-4 0,-2 1-8,0 0-8,0-1 2,1 1-8,-2-7 8,1 11-6,-1-11-1,0 8-7,0-8-3,-4 9 1,4-9 2,-5 3 5,5-3 2,-8 3-4,8-3 4,0 0 15,-14-3-10,14 3 15,0 0-7,-7-8 6,7 8-1,-4-7 4,4 7 1,-3-9 7,3 9 4,0 0-4,3-17 6,-1 12-6,1-1 9,1-1-1,-2 0 2,3 2 1,0-2-5,2-2-1,-1 1 4,1 1 2,-1 2-2,3-2 5,-3 0-6,2 3-2,2-1-1,-2-1-5,0 0 4,-1 1 3,2 2-3,-4 0-4,2 2-2,-2-3-10,-5 4 21,14-2-13,-9 0 0,-5 2-10,0 0 21,14 3-9,-8 1 2,-1-2 1,-5-2-9,8 5 2,-8-5-4,5 7 4,-5-7 4,4 7-12,-4-7 3,3 8-4,-3-8-7,1 7 3,-1-7 0,-1 10 0,1-10 9,0 0-7,0 0-2,-3 9 6,3-9 14,0 0 3,0 0 4,-4 5 2,4-5 0,0 0 5,0 0 11,0 0-10,0 0 7,0 0-4,0 0 1,0 0-7,0 0-5,0 0-4,4-26 7,0 21-1,2-3-6,-1 1 0,3 2 5,-1-2-4,0 0 5,1 0 0,1 0-2,-1 0 0,0 3 1,-1 0 2,-1 1-6,2 1 11,-8 2-13,11-5 2,-11 5-7,11 2-6,-11-2 21,10 4-8,-5 0-5,-1 1 2,-1 0-6,0 3 9,1 0-4,-1 2 0,-1-2-6,2 1 8,-3 1 4,2 0-27,-3 2-5,3-5 4,-1 4-13,-2-2-11,0-1-21,2 0-11,-2-8-22,0 12-117,0-12-230,-1 8 101</inkml:trace>
  <inkml:trace contextRef="#ctx0" brushRef="#br0" timeOffset="56353.9808">19605 12873 149,'0'0'174,"-3"-8"-11,3 8-17,0 0-15,0 0-16,5-9-6,-1 5-11,3 2-9,-7 2-11,14-7-11,-7 4-6,4 1-2,-1-1-8,0 2 0,0 0-10,0 1-3,1 0-6,-3 1-8,-8-1 0,13 4-1,-6 0-3,-1-1-6,0 2 5,-3 4-2,2-4-3,-2 5 0,-3-1 0,1 1-8,-2 1 4,-2 0 0,2-1-3,-3-1-1,2 2 0,-1-2 0,1 0-12,0-1-2,0-3-9,2-5 10,-4 9-8,1-4 2,3-5 3,-4 7 1,4-7 4,0 0-4,-3 7-1,3-7-3,0 0 3,0 0 4,0 0-8,0 0 0,0 0 3,0 0 4,0 0-2,0 0 11,0 0-14,0 0 1,0 0 8,0 0 0,0 0 5,18-4 5,-18 4-10,12 2 9,-5 1-9,0-2 8,0 2-2,-2 2 3,2-2 2,-1 3 1,-1-1-1,0-1 2,1 4-4,1-2-5,-5 1 5,2 1-3,-1 2 2,0-2-1,-1 2-2,-2-2 5,0 3-4,-3-3 1,2 1 4,-2-1-5,-1 1 4,2-1 0,-2-2-1,-3 2-1,0-1 2,1-2 2,-1-2-3,-2 5-2,-1-2 1,0-3 0,-1 2 3,-2 1-2,-1-5-1,-3 3-4,0 1-3,-1-4 2,1 2 3,2-2-6,-2 2 0,-2-1-14,3-2-5,3 0-16,1 1-14,3-2-12,-3-1-24,12 2-21,-11-3-135,11 3-264,-12-1 117</inkml:trace>
  <inkml:trace contextRef="#ctx0" brushRef="#br0" timeOffset="56881.7563">20088 12968 129,'0'0'176,"0"0"-17,0 0-12,0 0-17,-23-9-12,23 9-11,0 0-9,-10 7-8,10-7-6,-8 7-10,4 0-4,0 1-7,1 1-2,-3-1-8,3 1-3,-1 3-4,-1-2-2,2 0-3,-1 2-7,3 1-1,0-2-5,0 2-2,2-2-4,-2 1-1,1 0-7,0-3-1,1 2-3,1-2 0,2-2 3,-1 1-3,2-3-1,0 0 1,-1 1-2,2-3 0,-1-2 5,-5-1-4,13 4-5,-7-4 8,-6 0-8,15-5 2,-5 2-1,-1-4-4,0 2 4,1-2 3,-3-3-4,1 0-2,0 2 1,-1-2 2,-1-1 0,-1-5 0,0 1-5,-1 1 1,-3 2-3,2-3-2,-5 2 1,0 2-1,0 0 1,-1 2-4,-1-2 1,-3 1 4,1 3-4,-3 0-5,0 0-3,1 2 2,-2 1-3,1 0-4,-1 2-10,1 0 4,9 2-14,-17-2-7,11 2-15,6 0-8,-15 4-11,7-3-4,0 0-7,1 2-14,7-3-21,-13 6-81,5-3-224,-1 0 101</inkml:trace>
  <inkml:trace contextRef="#ctx0" brushRef="#br0" timeOffset="57378.5696">20234 12706 100,'0'0'149,"0"0"-14,0 0-10,0 0-12,0 0-11,0 0-4,0 0-11,0 0-10,0 0-5,0 0-6,0 0 1,-9 27-4,6-19-1,2-1-10,-3 0-6,3 5 3,-3-2-8,3 0 0,-1 2-5,1-3-4,1 1 3,1-1-2,2 2-9,-1-4-2,0 0 0,3 2-3,-3-4 8,4 1-9,0-2-1,0-1-6,2 0 2,-2-3-1,-6 0 3,20-1 1,-10-1 1,1 1-6,1-4 2,-3 1-7,1-3 3,0 1-3,-1-2-2,0 2-5,-1-3 8,-2-2 7,1 0-1,-2 1 5,-3-4 2,2 2-11,-3 2 12,-2-2-1,-4 0-2,0 3-3,-4 0-2,1-2 2,-5 4-4,-1-1-1,-2 0 0,5 2-3,-6 0 1,4 2 2,-1 3-7,1 0-6,0-2-9,0 3-11,1 0-11,0 3-12,1-1-21,0 3-6,0 0-23,-1-1-7,2 2-19,0-1-39,-3 3-83,2-2-265,1 1 117</inkml:trace>
  <inkml:trace contextRef="#ctx0" brushRef="#br0" timeOffset="72831.7246">7239 6227 43,'0'0'159,"0"0"-15,0 0-6,0 0-13,0 0-1,0 0-18,0 0-2,0 0-12,0 0-7,0 0-3,-8-10-13,8 10-2,0 0-8,0 0-5,0 0-8,0 0-3,0 0-5,0 0 0,0 0-7,0 0-4,0 0 2,0 0-7,0 0 2,0 0 0,0 0 5,-5 20-5,5-20 0,-2 12 4,1-2-2,0-3 3,-3 5-3,3-1 1,-1 4 0,0 2 4,-2 1 0,3 0-2,0 2 3,-2 4-2,-2 5 0,1-2-5,0 0 5,0 0-5,2 1-2,0-1 0,1-1-2,-3 0-2,4-8 1,-1 8-1,0-9-5,1 3-2,0-1-4,-1 0 3,-1-2-1,2-4 0,0-2 1,-1 1-2,1 0 0,-3-3-4,3 0 1,0-9-1,0 12-1,0-5 1,0-7 3,-1 10 0,1-10-4,-1 8 1,1-8-4,0 0 7,0 9-6,0-9 6,0 0-4,0 0 1,-1 9 1,1-9-2,0 0 2,0 0 1,0 0 1,0 0-4,0 0 2,0 0 10,0 0 5,0 0-3,0 0-6,0 0 4,0 0-6,0 0 2,0 0-5,0 0 1,0 0 0,0 0-2,0-30-4,0 19 3,0 1-1,2-1 0,1 0-2,-2-2 3,0 1-1,2-4-3,-2 0-6,4-1 0,-4 2-3,2-2 0,-2-1 3,2 1-5,-2 0-3,-1-3 0,1 3 5,1 0-3,-4 5 2,4-5 1,-2 0-2,0 0 3,0 0 0,1 1 1,-1 3-4,0-2 5,0 1-1,1 2 2,-1 0 1,2 0-1,-2 1-3,1 1-3,-1-1-4,1 1 5,-1 1-2,3-3 2,-3 3 1,0-1 3,1 0-1,-1 0-4,0 2 6,1-2-1,1 1 1,-2 0 1,1-3-3,0 5 1,1-1 2,-2 8 2,2-12-5,-2 12 3,1-12-2,0 5 0,1-1 3,-2 8-1,2-13 3,2 7-8,-1 1 4,-1 0 5,2-1-3,-4 6-5,4-6 3,-4 6 5,7-5-9,-7 5 9,6-9-5,-6 9 1,7-1 1,-7 1 2,0 0-3,12 1 1,-12-1 3,10 4-4,-5-1 6,-5-3-2,9 7-3,-4-7 0,1 3 0,-6-3 3,11 5-1,-7-1-1,2-1 1,-1 2 0,1-2 1,0 1-2,-3 0-2,3-1 8,-6-3-7,9 7 1,-3-3 1,-6-4-1,10 6 5,-5-1-6,0-3 2,-1 3 0,2 1 1,-6-6-2,7 9 7,-4-1 3,-1-2 4,1 2-1,-2 0 1,-2 2 2,-1 1-3,1 0-1,-3 2 2,-1 2-1,-2 1 0,-1-1-1,0 1-2,-2 1-5,0-4 3,2 1 2,-4 2-2,0-3-2,0-1 1,0 2 0,3-5 1,-2 0 3,0-1-8,2-2 4,1 2-3,-1-1 1,0 0 3,0-1-1,4-2-2,0-2 0,5-2 2,-11 4-2,11-4-6,-9 3 5,9-3 0,0 0 0,-8 1-1,8-1-1,0 0-1,0 0 3,0 0-6,0 0 2,-11-1-2,11 1 0,0 0-1,0 0 4,0 0-3,0 0 2,0 0-4,0 0 5,0 0-3,0 0-1,0 0 3,0 0-2,0 0 5,0 0-6,26-5 3,-26 5 1,13 1-3,-13-1 3,9 4 0,-1-3-2,-3 1-4,2 0 4,0 1 2,2 2-1,1-1 1,-1 1-2,-1 0 1,3 0 1,-1 1 3,1 0-3,-1 1-2,1 1 0,0-1 1,1 0 3,1 1-5,1 3 4,0-3-2,0 4 4,3-3-2,-3 4-1,0-2-3,0 1 4,0-2-1,-2 3 2,0-1-1,-3-5 0,3 5-1,-2-3 2,-1-1-3,-1 2 0,6 0 3,-7-1-1,0-1-1,-1-2 1,-1-1-5,-5-5 6,12 11-2,-7-7 0,-5-4 1,9 6 2,-5 0-2,-4-6 4,10 2-4,-10-2 0,0 0-1,9 4 5,-9-4-3,0 0 2,0 0 0,0 0 0,0 0-3,0 0 2,14-9-3,-14 9 6,0 0-4,0 0-1,6-6-4,-6 6-4,0 0-3,0 0-10,0 0-11,0 0-17,0 0-18,0 0-15,0 0-16,0 0-25,0 0-22,0 0-32,0 0-137,0 0-339,0 0 150</inkml:trace>
  <inkml:trace contextRef="#ctx0" brushRef="#br0" timeOffset="265263.542">1659 13451 128,'0'0'195,"0"-9"-2,0 9-12,0 0-12,0 0-13,0 0-15,0 0-9,0 0-13,-2-9-8,2 9-10,0 0-4,-6-6-4,6 6-6,0 0-7,0 0-10,0 0-2,0 0-11,-12-2 0,12 2-7,0 0-7,0 0-3,-17 3-6,9 3 1,-1 0-8,-1 1-5,-7 3 3,-1 2-4,-7 3-2,1 1-4,-1 2 0,2-2-1,0-1-6,0 0 2,-2 1-3,0 2-4,2-2 3,2-1 0,-2 0-4,6-2-1,0-4 3,1 0 0,1 0-7,1 2 4,3-5 0,-1-1 5,3 0-10,-1 2 3,1-3-2,-1 0 2,5 0 0,-1-1 3,6-3-8,-9 2 1,9-2 2,-10 4-4,10-4 0,-6 4-3,6-4 2,0 0-2,0 0-4,0 0 1,0 0-5,-4 4 4,4-4-3,0 0 6,0 0-1,0 0 4,22 1-4,-22-1 8,14 0-2,-4-2 0,2 2 0,1-2 1,4 0 1,0-2-2,5 1 3,1 1 1,-5-1 1,6-1 0,4-1-1,-1 0 1,0 0-1,-6 2 4,10-1-5,0 1 6,-11 1-5,7 0 1,-4 0-2,4-2 3,-6 2 0,-4 4-1,4-2-3,-3 1 1,1 3-5,-3 1-2,-3-2 0,-4-2 1,3 0-2,-3 4 7,-2-2 0,-7-3 1,8 7 0,-2-1-2,-6-6 4,5 10-3,-5-10 2,3 11 3,-5 0 1,2-11-1,-6 20 2,-3-5-1,-1-1 1,1 0-4,-5 3 2,-4 2-1,0 0 3,-2 0-1,1 0-1,-4 0 0,0 1 0,-2-2-1,3 5 0,-5-5 1,0 2 1,2-2-2,0 0 9,3-1-3,2-5-1,-1 2 28,6-1-4,-3-4-4,5 2 1,-2-2-1,3-1-2,0-2-1,3 1-2,0-2-3,0-2 1,0 2-4,2-1-2,7-4-3,-10 3 3,7 2-6,3-5-5,-7 6-2,7-6-1,-4 5 1,4-5-7,0 0-5,0 0 2,4 12 2,-4-12-10,10 6 1,-2-4 3,1-1-1,3 0 6,3-1-1,6-2 1,-2-2-6,10 1 5,-2-5-3,-1 1-2,2-1 2,2-1-4,-1 0 1,2-3 0,-3 5-1,1-3-1,-2 2 0,0-4 0,-6 7 1,0-2-1,-3 2-1,0-1 2,0 0 2,-5 2 2,1-1 5,-4 5-10,-2-3 11,-1 1-1,0 1 3,-7 1 4,7-4 4,-7 4 7,6-3-2,-6 3 3,0 0 6,7-2 1,-7 2 2,0 0-4,0 0 1,0 0-5,0 0 6,5-6-6,-5 6-5,0 0-15,0 0-17,0 0-19,0 0-40,0 0-34,0-16-39,0 16-156,0 0-340,0-11 150</inkml:trace>
  <inkml:trace contextRef="#ctx0" brushRef="#br0" timeOffset="266611.9294">2326 13592 75,'3'-7'189,"-3"7"-9,0 0-13,0 0-20,0 0-12,0 0-15,0 0-16,0 0-10,0 0-16,0 0-4,0 0-8,0 0-9,0 0-5,0 0-5,4 26-4,-6-14-2,0 5-10,2 1 3,-3 8 0,1-2-5,-2 3 0,1-1 0,0 2-3,-4-2-1,2-2-6,4 3-1,-3-8 0,0 1-2,-1-1-3,3-3 2,-1-1-4,0-3-2,2-1 3,-1 0-4,0-1-2,1-5-19,1-5 9,-3 12-10,2-7 12,1-5 2,0 0 10,0 9 15,0-9-3,0 0-3,0 0 1,0 0-4,0 0 2,0 0-6,-11-24 1,8 13 1,2-6-13,-2-1-2,1-1-1,2-7 2,-3 3 0,2-5-1,1 3 4,0-1-4,1 2 0,2-3-3,-1 9 2,2-8 3,0 8-1,0 0 4,1 2 6,-1 0 0,0 0-1,-1 6 1,0-2 8,1 2 4,-3 5-5,-1-2 1,0 7-4,5-10-1,-5 10-2,3-7-3,-3 7 0,0 0-7,6-5 4,-6 5 0,10 0 0,-10 0-3,16 5 6,-7 0-7,1 0 2,3 1-4,1 2 2,2 2 3,0 0-1,-1 4-2,3 3 0,1 2 1,-5-4 0,5 4 1,-1 2-1,-1-1-1,1 2 1,-5-5 1,2 5 0,-1 0 1,-4-6-2,0-1 0,-2 4-9,1-4-6,-2 4 6,-1-4-9,-1-3-3,-1-2-1,0 2-1,-2-2-2,1-1-8,-2-2 6,1-2 3,-2-5 2,3 10 4,-3-10 1,1 5 4,-1-5 1,0 0 0,0 0 2,0 0 6,0 0 1,0 0 2,-20-21-3,17 13 4,-1-5-8,-2-3 2,2-1 1,0 0 1,3-7 4,0 0 1,1 5 3,1-1 3,0 3 1,2 0 5,2 2 1,-1-2 1,1 2-1,-1 4 1,4-4-3,-2 1 2,1 2-5,0 2 1,-1 0 0,1 1 0,2 0-3,-3 1 3,3 1-7,-3 0 3,3 1 3,0-3-7,-1 4-2,-2 2 0,4-1 2,-1 0-3,2 1 0,-2 2 2,-2 1 0,4-2-6,0 4 3,-3-1 0,2 2 0,0 3 2,-2 1 2,2 2-7,-2 0 2,4 5 1,-1-2-1,-2 5 4,1-1-3,-1 1 5,0 0-4,2 5 1,-3 2 0,-2-5-2,1-1 1,2 1 1,-4-2 1,0 0-9,-1 2 7,1-3-3,1-1-2,-2-3-12,-3 1 2,3-3-1,-3 2-15,1-2 5,0 1-15,0-1 0,-1 0-12,1-3 2,0 0-7,-1 1-8,-1-8-10,0 9-15,1-2-17,-1-7-14,0 8-26,0-8-91,0 0-256,0 0 114</inkml:trace>
  <inkml:trace contextRef="#ctx0" brushRef="#br0" timeOffset="269729.2783">3480 13807 47,'0'0'141,"0"0"-13,0 0-8,0 0-13,0-9-8,0 9-11,0 0-14,0 0 0,0 0-11,0 0-3,0 0-5,0 0-8,0 0-2,0 0-6,0 0-11,0 0 1,0 0-4,0 0-6,0 0 2,0 0 7,0 0-3,-9 19 3,4-11 4,1 1 1,-2 3-7,-2 2 6,-2 2-2,1 0-4,-1 1 3,-1 0 10,-2 5-4,0 1-2,1 0-7,2-7 1,-4 7-2,5-5-4,3 2-3,-3-1 3,1-2-9,2-2-1,-2 2 1,4 0-3,-2-1-3,5-3 5,-1-1-6,1 0 3,1 2-4,3-3-1,-2-1 1,4 0-1,-1-1-2,1 0 3,1 1-4,3-3 6,0 1-5,1-1 2,1-1 5,1 0-5,5-1-1,-4 0 0,-2-3-2,3 3 2,-1-5 3,5 2-3,-5 0-1,1-2-2,4-2-4,-5 0-4,1 2-9,1-4-2,-2 1-13,1-1-4,-1 0-12,-1 0 3,0-1-12,-1 0-4,0 0-19,-1-2-14,-1 2-16,0-3-14,0-1-79,-3 1-220,-1-1 97</inkml:trace>
  <inkml:trace contextRef="#ctx0" brushRef="#br0" timeOffset="270044.5332">3419 14100 4,'0'0'166,"0"0"-10,0 0-23,0 0-15,0 0-12,0 0-6,0 0-25,0 0-1,0 0-10,0 0 1,0 0-18,0 0 2,18-9-4,-12 6-3,7-2-1,-1 1-7,0 0-13,0 0 3,1-3-7,1 4-5,1-3-8,-1 1-5,-1 0-18,2-1-8,-3 1-14,-1 1 1,-2 1-20,-2 1-15,-1-1-7,-6 3-5,10-4 0,-6 2-60,-4 2-159,0 0 72</inkml:trace>
  <inkml:trace contextRef="#ctx0" brushRef="#br0" timeOffset="270352.0369">3329 13834 26,'0'0'108,"0"0"-8,0 0-16,0 0-3,31 3 3,-21-1-30,2-4 14,2 2-12,0-3-11,5 2 6,2 1-12,-2-3 1,1 1 2,1 2-26,-2-6-7,1 2-14,1-1-14,-2 0-18,-1-2-22,-1 2-72,-5 0-141,4-2 63</inkml:trace>
  <inkml:trace contextRef="#ctx0" brushRef="#br0" timeOffset="270862.215">4375 13889 65,'0'0'148,"0"0"-12,0 0-18,6-4-11,-6 4-11,9-2-10,-3-1-7,2 0-8,3-1-4,1 2-13,1-3-3,5 0-16,-3 0-7,6 0-13,-2 0-24,-1 0-12,1-2-5,-2 3-18,0-1-18,-5 2-14,-1 3-77,-3-1-166,-8 1 73</inkml:trace>
  <inkml:trace contextRef="#ctx0" brushRef="#br0" timeOffset="271114.8653">4407 14243 143,'11'0'158,"-11"0"-10,12-4-15,-3-1-13,2 2-13,1-3-8,4-4-8,1 2-10,1-4-12,5 0-6,1-3-17,2 1-14,-3-1-5,2 1-21,-2 1-23,0-1-12,0 0-30,-4 4-22,-2-2-109,-2 5-206,2-3 92</inkml:trace>
  <inkml:trace contextRef="#ctx0" brushRef="#br0" timeOffset="271892.3283">5305 13592 140,'-4'-7'151,"4"7"-12,0 0-15,0 0-8,0 0-9,0 0-14,0 0-4,0 0-12,0 0 0,-18 9-11,12-3-7,-1 0-1,0 2-6,-2 2-7,1-2-2,-1 3-14,-1 1 15,1 3-10,0-2-6,-1 0 0,2 1 3,1 2-15,1 0 13,-1 1-4,3-5-5,0 5-3,0-1-1,2 2 6,2 2-1,-1-2-7,1 0 9,0 0-1,1 0-6,1-1 2,1 0-3,0-2-2,2 0 0,0 1-1,2-2-4,0-1 7,-1 0 6,-1-2 0,3 1-3,-2-1-2,5 2-2,-5-3-2,3 2 0,0-3-2,-1 1 1,1-2-3,-1-1 2,3 1 0,-1-2-4,0 1 1,-1-1 3,0-2-2,2-1 5,0 1 3,-2-2 3,-1-2 7,4-1 3,0-2 2,0 1 1,0-3 2,1-2-2,2-1 2,1-4 2,-3 2-1,3-2 1,-4 0 3,1 0 0,0-2 3,0 0-3,-1 1 2,1 0 1,-4-1 5,3-1-3,-5 0-4,1 0 1,1 2-2,-1-1 2,-3 4-3,0-1 0,-1 0-2,0-1-5,1 0-5,-2 0 1,-1 2 2,0-1-1,1-2 1,-2-4-1,1 3-3,-4 2-1,2-5-2,-1 5 0,0-3-6,-3-1-4,1 1 2,-1 3-3,-2 0-3,1-3 6,0-1-5,0 4 2,-2 1-3,1-1-3,0 1 2,0 1-3,0-1 2,-2 1-4,2 2 1,-2-2-2,3 2 0,-3-1-6,0 2 0,-1 2-5,1 1-3,-1 0-5,-1 0-9,0 1-11,-1 3-9,0 0-17,-1 2-10,-2-1-13,-1 4-15,-3 2-8,4 0-19,-4 3-14,1-3-11,1 3-22,-1-1-22,2 1-163,-3-2-389,3-1 172</inkml:trace>
  <inkml:trace contextRef="#ctx0" brushRef="#br0" timeOffset="273709.0462">3453 12304 115,'0'0'142,"0"0"-22,0 0 4,0 0-5,0 0-5,-7-14-1,7 14-16,0 0-8,-4-9-5,4 9-1,-4-8-4,3 1-4,1 7-6,-7-10-11,5 4-2,-2 0-6,0 0-2,0 0 1,-2-3-10,1 2-2,0 0-2,-2-1-5,1-1-5,-2 1 1,2-1-2,0 0-10,-2 1 6,-2-1-3,2 0-4,-2 1-3,0-1 4,1 0-4,-2 1-6,1-1 12,0 0-10,0 1 2,-4-1-3,5 2 2,-2-1-2,1 3-4,0 0 2,1-2 2,-2 2-5,0-1 5,2 0 0,-2 2-3,2 1 2,-3-1 0,2 1-13,-1-1 14,0 0-3,-1 2 0,2 1-5,-2-2 2,-1 2-1,2 1-6,-2 0 11,3 0-1,-3 0-1,2 0-5,-2 1-2,0 1 8,0 0-1,-1 1 1,3 1-4,-1 1-4,-4 1 0,0 0 0,1 4 6,3-5-4,-3 4 3,3-1 3,-1-1-6,1 3 1,-3-1 4,1 0-6,1 3 2,-3 1 2,1-1 0,0 0-4,3 0 7,-3-2-3,2 1-2,-1 2 2,1 1-1,-1-1-4,1 3 1,2-4 7,-3 3-6,4-3 5,-5 4-4,4-1 1,0 0 0,-1 2 1,1 0-2,-1 0 1,3-2-4,0 4 2,-3 3 4,4 2-2,-2-6-1,3 0 0,-2 0 1,2 1-2,0 0 0,-1-2 6,4 3-2,-2-3-6,0-1 3,2 4 1,-1-6-1,2 5 3,-1-4 0,0 0 0,1-2 0,3-2-3,0 3 0,0-3 0,0 0 7,-1 1-5,2-1 1,-1 0-2,4-2 1,-3 0 0,1 1-6,2-2 4,-1 1 3,0-2-1,-2 2 4,0-4-4,2 2-1,-3-7 2,3 10-13,0-6 10,-2 3 6,-1-7-5,6 6-8,-6-6 2,3 8 3,-3-8-2,0 0-3,4 6 21,-4-6-8,0 0-4,0 0 2,0 0-1,0 0 3,0 0-1,0 0-2,0 0 3,4-20-4,-4 20 0,1-15 0,0 6 0,1 0 7,-1 0-7,-2-2 3,-1-1 4,2 2-6,-1 0 3,1 1-4,-2-2 3,0 0 6,2 0-9,-1 2 2,-2-2 0,3 3 0,-1-2-3,-2 1 6,1 0 2,1-1-1,1 10 8,-3-12 2,2 7-5,1 5-5,-3-12 0,3 12 1,-1-9 1,1 9-2,0 0-4,-1-8 3,1 8-4,0 0 1,0 0-3,0 0 1,-1-8-3,1 8 7,0 0-9,0 0 1,0 0 2,0 0 0,7 21-1,-4-16-3,1 4 6,-4 2 0,2-2-1,-1 2-1,1 0 3,-4 0-1,1 2-1,-2 0 3,3-1-6,0 0 1,-2 0 1,2 1-12,0-1 3,2 0-4,-1-2-1,-2-1-3,-1 0-2,2-1-4,0-8-2,2 13 8,-2-7-14,0-6-5,1 8 5,-1-8-1,0 0 8,0 11 5,0-11-1,0 0 8,0 0 4,0 0-6,0 0 7,0 0-13,0 0 17,0 0-8,0 0 5,0 0-1,11-25 1,-7 19 3,0 1 1,0-4-2,0-2-2,3 3-1,0 0-1,4-5 9,-1 4 2,3-3-10,-3 0 6,4 1-2,-1-1 3,1 2-8,-4 2 5,-2-1 5,2 2 0,-1 1 1,-1-1-5,-3 2 3,0 2 4,-5 3 0,8-9 12,-4 7 5,-4 2-8,2-7 1,-2 7 1,0 0-2,0 0-2,0 0 2,-10-10 1,10 10-8,-11-3-1,4 1 0,-3 2-8,-4 0 0,4 2-21,-6 1 10,3-1-9,0 1-3,1-3-6,0 2-7,1 1-3,-1-1-13,1 3-14,-2-4-12,2 3-18,-3-2-55,1 2-167,0-3 75</inkml:trace>
  <inkml:trace contextRef="#ctx0" brushRef="#br0" timeOffset="274190.3403">3041 12784 137,'0'0'195,"0"0"-15,0 0-15,0 0-17,0 0-14,0 0-13,0 0-14,2-18-12,-2 18-15,10-6-4,-3 4-5,2-3-12,1 2-4,2-1-5,-2 1-5,4 0-4,-3-1-6,1 0-4,1 1-6,-1 2-9,1-3 4,4-1-13,-2 2-3,-2 1-6,1-1-14,3-1-13,-5 2 2,1-3-19,-1 2-11,3-1-14,-5 0-14,3 2-27,-7-1-20,1-1-88,-2 2-239,-5 2 106</inkml:trace>
  <inkml:trace contextRef="#ctx0" brushRef="#br0" timeOffset="274549.2615">3171 12514 68,'0'0'91,"0"0"-1,9-3-12,-9 3-2,0 0-20,0 0 14,8 11-11,-8-11-8,4 8 1,-2 0 3,2 1-6,-1 0-5,-2 1-1,1 3-12,1 2 15,-2 1-11,2 1-1,-3-1-4,1 2-17,0 1 10,0-1 0,2 0 0,-2 3-2,1-3-11,-1 2-9,3-3-22,-3-1-3,3 1-35,1 0-3,0-5-37,-5-1-53,3 2-164,-1-2 73</inkml:trace>
  <inkml:trace contextRef="#ctx0" brushRef="#br0" timeOffset="275443.5073">3521 12668 25,'0'0'133,"0"0"-14,9 7-15,-9-7-1,3 8-6,-2 1-9,3-1-10,-2 3-8,1-1-10,-1 1-15,1 5 7,0-4 18,-1 0-37,2 3 6,0-1-4,0-1 1,1-2-7,-1-1-4,-2 0-13,3 0-7,-2-3-9,2-2-2,-1 2-14,-2-2 12,-2-5-4,8 5 8,-3-2 2,-5-3-9,10 0 11,-10 0-15,12-8 1,-7 3 4,3-2-8,-3 1 12,2-4-5,0 2 18,-3 0-4,1-1 4,-3 4 13,2-3 0,-1 3 16,-3 5 7,5-11 7,-3 7 0,-2 4-13,5-4-1,-5 4-8,4-6-3,-4 6-1,0 0-5,0 0 4,0 0-9,0 0 3,13 1-3,-13-1-1,7 5-1,-7-5 0,10 4-5,-5 0 1,1-1 1,-6-3-3,11 5 1,-4-2 3,-1 0-6,2 0-2,1-1 5,1 0-2,1 1-8,-5-2-5,5 0-1,0-1-21,-11 0 7,16 2-1,-7-2-1,1-2 0,0 1-10,-2 0 13,3-2-4,-2 1 4,1-1-1,-1-4 11,-4 5-22,5-6 17,-2 1 2,-1 2-10,1-2 7,-1-3-5,-1 1 6,1-1-9,-1-1 1,4 0 6,-5-1 0,-1 2-8,-2-2 8,2 0 10,-1 3 3,-3-3-5,2 2 7,-2 0 5,0 10 10,-2-14 1,0 9-3,2 5 14,-2-15-10,0 10 11,2 5-9,-6-10-5,3 6 13,3 4-8,-7-6-4,7 6 2,-6-4 6,6 4-4,-7-3-3,7 3-6,0 0 5,-10-1-7,10 1 0,0 0 1,-14 4-10,10-1 3,-1 1 8,0 2-8,0 1 5,-3 0-4,3 1 0,0 1 4,1-1-8,1 1 2,1 1 3,0-1-4,1 3 5,0 0-5,1-2 8,0 0-2,2 1-3,0-1-1,0-1 2,2 2 4,0-2 0,1 1-12,2 0 9,-2-2 4,1 1 3,3-3 6,1 2-15,2-4 0,-1 1 1,3 1 2,3-1-1,2-3-4,0 0-5,2-1-24,2-1-2,-2 1-25,0-2-5,1-3-7,6 0-35,-9 2-59,0-6-179,0 1 79</inkml:trace>
  <inkml:trace contextRef="#ctx0" brushRef="#br0" timeOffset="278417.2476">6150 13612 96,'0'0'142,"0"0"-26,0 0-11,0 0-4,0 0-14,7-3-8,-7 3-4,9-2-13,-2 0 2,4-1-11,-1-1 1,3 0-21,4-2 10,3 1 1,1-2-9,0 2 3,9-7-1,-1 4-13,-2 1 8,1-3-6,0 1-1,0 0 0,0 1-7,0 0 5,1-3-6,3 1-5,-4 2 2,7-4-2,1 0-1,0-2 1,13-6 1,-1 1-7,2 0 4,-3-1-4,-1-2-2,-1 1 2,-8 7 3,-1 0 2,-2-2-7,1-1-6,1 3 7,-3-5-13,0 4-1,-2 1-4,3-3 1,-2 0 12,-1 1-13,-5 2 0,-1 0 0,-5 7-3,-2-4-1,-2 2 5,-6 5 8,1-1-7,-4 2 0,-7 3 12,9-4-21,-9 4-19,0 0-7,0 0-18,0 0-25,0 0-108,0 0-212,0 0 94</inkml:trace>
  <inkml:trace contextRef="#ctx0" brushRef="#br0" timeOffset="279129.2512">6403 13147 104,'-12'5'146,"6"-2"3,6-3-14,-9 9-14,1-4-5,2 2-5,-2 1-10,-1 7-5,0-1-6,-2 3-7,-2 4-8,-1 4-3,-1-1-7,2 2-9,-3-1-2,1 2-2,-1-1-9,-1-2-1,3-1-7,-4 0-4,3-1 5,1-1-9,2-5-3,0-2-1,0 2 1,4-7-9,-1 2-3,-1 1 6,2-3-4,1-2-2,3-3-2,0 3-1,-2-3 0,6-4-1,-7 5 4,7-5-10,-2 5 7,2-5-6,0 0-4,0 0-7,0 0-3,0 0-3,0 0 2,0 0-2,0 0-5,0 0-6,0 0 8,0 0-1,0 0 4,20-2-1,-20 2 0,14 2 3,-2-2 4,2 3 1,0-2 2,4 0-3,2 2-1,2-1-1,-3 0 13,3 1-5,4-1-3,-5 0 0,7 0-4,-2 3-3,-5-4-3,1 1-6,-1-1-10,-1 0 12,2-2 7,-3 2-12,0-2 12,-1 0-10,-1-2 10,-4 2-3,0-2 5,-2 2-5,1-3 2,-1 0 1,-2-1 3,-2 2 2,2-5-4,-2 1 8,-4-3-3,0 1-2,-2-1 4,1-2 2,-2-2 0,0-3 2,-2 0-4,1-3 5,-2 2 4,2 1-6,-1-1-1,-1 1 2,-1 0-3,0-2 2,-1 4-2,3-2-3,-3 1 11,3 1-4,0 4 0,-1 0-17,2 0-21,0 2-5,-1 0-10,1 1-8,1 8-11,-3-13-22,1 8-93,2 5-200,-7-8 90</inkml:trace>
  <inkml:trace contextRef="#ctx0" brushRef="#br0" timeOffset="279888.0851">8516 12166 75,'0'0'131,"0"0"0,0 0-6,0 0-10,0 0-11,-6 34-6,5-16-5,1 1-10,0 6-2,1 2-11,0-1 0,1 1-8,-2 3-6,1 0-7,1-1-5,-1 1-4,-1 1 1,0-1-7,0 0-1,0-2-11,0 0-11,0-2-3,-3-1-21,2 0 0,-1-5-18,-2-3-23,2 1-9,-1-3-27,-1-4-8,2-1-105,-3-1-219,1-2 97</inkml:trace>
  <inkml:trace contextRef="#ctx0" brushRef="#br0" timeOffset="282453.1127">8383 12196 22,'-3'-9'155,"0"2"3,2-1-9,1 8-22,0-14-6,1 6-14,2 1-14,0-5-9,4 4-6,0-3-12,2 3-6,3-4-5,3 0-9,-2 3 1,2-1-4,1 3-7,0-4-2,2 3-3,1 0-4,0 0 1,1 5-5,0 0-5,-1 1-1,-2 2-6,1 1-3,0 2 1,-4 0 3,-1 1-7,-1 1 5,0 1-9,-2 0 7,1 1 3,-2 2-6,2 4-1,-3-4-2,0 7 4,-4-4-4,0-1 3,-3 5-1,-2 0-1,0-1 1,-3 2-3,0 0 1,-3-1-2,-3-2 2,1 3-1,-2-1 4,-1-3 3,0 3-7,-2-4 7,1 2 0,-2-1-5,0 0 2,0-3-8,-2 2 6,2-3-7,0 2 3,1-4 2,2 0 3,3-2 0,-1 2 1,4-4-1,1 0 1,-1 3-2,6-6-4,-7 5 10,7-5-10,-3 8-2,3-8 1,0 10 1,0-10 2,4 11-5,0-3 2,2-3-3,2 4 0,3-1 6,0 0 1,3 0-2,2 1-2,2-1-1,0 2 6,3-3-2,0 0 3,4 1-6,-4-2 5,1-1-3,-1-1 0,0 2 0,2-3 1,-1-1 1,-2-2-5,2 0-2,-2-2 5,0 1-6,1-1 1,-1-3-13,-4 0 4,1 0 1,0 0-1,-2-3-7,-1-2 6,1 2 0,-3-3-2,0-2 2,-3 3 0,-1 1 8,2-6-7,-2 3 1,-4-3 1,-3-1-8,0 3 11,-1-3-8,0 4 20,-2 0-11,-1 0 5,1 0-2,-1-1 10,-1 4 1,-1-1 10,0-1 5,1 3 0,-1 1-2,1 1 6,-1 2 8,5 4 3,-9-7-7,9 7-9,-5-8-1,5 8 0,0 0-3,0 0 5,0 0 0,-8 15-8,6-8 0,1 4-4,1 2-4,1-1 1,-1 3 3,1 2-4,3 0-1,-1 0 4,3 0-7,-1-1-3,3-6-8,1 3-4,1 1 5,3-2-13,-1-2 6,-1-3-13,1-1 6,1-2 0,5 0 4,-2-4 0,-1 0-11,-4 0 9,3-4-7,-2 0 7,-2 0-3,2-2 9,-5-2-8,1 3 4,-1-3 8,-1 0 2,-3-2 0,0 3 13,-2 1 8,-1 6 7,2-14 13,-2 9-4,0 5 2,0-10 1,0 10 1,-2-9-8,2 9-4,0 0 4,4-10 3,-4 10-11,8-6-2,-8 6-1,14-1-3,-5 0 0,3 2 3,1 0-4,2 2-4,2 0 2,0-1 0,0 0 4,0 3-4,0-2-2,0 3 0,-4-1 0,-1 1-4,-2-2-5,1 3-3,-1 0 0,-4-1 0,-1 1 3,1 0 2,-3-2-2,-1 6-2,-2-5-10,0-6 6,-3 15-5,1-9-5,-4 1-6,1-1 1,0 1 3,-4-2-14,3 0 10,-2-2 6,2 1-7,-3-4 12,9 0 1,-14 3-1,7-3 2,7 0 11,-14-6-7,9 2-1,3-3 8,-1-1-7,2 1 3,1 7 0,2-21-1,4 11 3,-1-5-2,5 0-7,-1 1 10,1 0 0,3-1-5,-2 3 0,3-2 6,0 1 6,-1 1-4,0 1 2,-3 3-6,-1-1 18,-1 2-9,-2 1-4,-1 1 10,0 1 0,-5 4 2,9-5-3,-9 5-2,5-5 1,-5 5 4,0 0 1,0 0-3,0 0 1,0 0 4,0 0-1,4 14-4,-4-14 2,-1 12-3,1-4-1,3 1 1,-2-1 2,1 2-3,2-1 0,1 1-5,3 0 3,0-1-1,1-1 0,1 1-4,0-1 10,2-1-5,2 2-1,-3-3-6,1 1-6,2-2-6,-1-1-21,0-2 18,0 1-14,1-3 4,-1 0 3,1-2-11,-1 0-3,-1-1 3,-1-2-7,-1 0 11,1-2-2,-3 0 6,-1-1-1,-1 1 4,-2-2 11,-1 5 6,-1-2 14,-2 6 5,1-10 14,-1 10-4,-1-10 10,1 10 5,-5-10 9,5 10-6,-5-8 6,2 3-4,3 5-9,-2-8-7,2 8 13,-3-7-11,3 7-5,0 0-3,-1-8-5,1 8 4,0 0-7,4-10 3,-4 10-2,10-2-5,-4-3 1,2 3-3,0 0 0,-1 1 2,3 0-6,-2 0-5,-8 1-1,12 2 6,-4 2-7,-2 0 6,-2 0-3,2 2 3,-1 1-3,-1 0-2,0-2 4,2 4 0,-1-1 1,-1-1 0,0 0-2,2-2-5,0 2 1,0-2 10,1-2-8,-1 1 1,4-1 8,0-1-5,0-2 1,1 0-3,0 0-1,-1-3 1,8-2 0,-6 1 0,3-4-2,-2 2-4,0-6-1,2 4 2,-2-2 5,1-1-5,-8 1 2,4-5 1,0-3-7,1-5 2,-6 6-8,-1-2 3,-2-5-10,2-3-3,-5-1-1,-3 5 2,2-5 4,-1 2 4,-2 1-4,0 0 4,-1 7 7,-1 0 6,-1 0 12,1 2-1,-3 1 6,0 0-1,4 6 1,0 0 1,-1-2-3,2 5 0,-1 1-2,2 0-4,4 5-4,-4-6 1,4 6 1,0 0-1,0 0-1,0 0 1,0 0 2,-4 22-1,7-11-4,-1 6 1,2 0-2,-2 2 3,3 4 2,1 2-5,-2 2 2,2 0-1,-1-1 1,0 1-2,-1-1-2,0 2-1,1-3 6,3 0-6,-3 1 3,3-8 7,0 0-7,3-3 6,0 2-19,2-2 19,0 1-2,2-3-2,-1 1-1,1-5-3,1 1-1,2-2-8,-2-2-2,2-2 9,1-2-12,-2 0-2,1-2 2,-4-3-3,4 1 7,-1-5 2,-2 0-9,0 0 3,-1-4-1,-5 3 3,2-1-1,0-4 0,-1-2 5,-2 0-2,-2 1-2,-2 2 9,0 2 8,-2-2-2,-2 2 1,0-1 6,-1 1 3,-1 4 14,-2 0-11,4 6 5,-10-10 2,4 7-4,0-1-5,6 4-1,-13 0 1,13 0-2,-14 2 0,8 1 8,1 1-10,-1 1-2,0 3-1,4-1-3,-1-1 6,2 5 2,1-1-6,2-3-3,1 4 0,1-2 2,3 0 1,0-2-7,-2-2-12,4 0-2,1 0-1,-1-1 3,-3-1-11,6-3 1,-3-3 2,-9 3 0,18-2-7,-9-1 2,0-2-3,0-2 7,1 2-9,-4-2 9,-1-3 8,2 3 3,-3-2 10,-1 4 1,-2-1 10,-1 6 9,3-9-2,-3 9 12,1-8 1,-1 8 3,2-7-3,-2 7-5,0 0-4,2-6 1,-2 6-5,0 0 0,0 0-4,0 0-1,11 0-2,-11 0 3,0 0-2,12 4-4,-12-4-2,9 5 3,-4-1 1,-1 1-6,1-2 0,-1 1 0,4 4 9,-3-5-10,0-1 0,-1 3-2,-4-5-3,10 7 0,-5-3-4,0-2-1,-5-2-1,7 4 6,-7-4-20,6 3 16,-6-3-2,0 0 2,9 1-1,-9-1 2,0 0 1,0 0 1,0 0 0,11-11-5,-11 11 5,6-6 1,-6 6 4,0 0-1,6-13-4,-3 7 2,-3 6-4,8-11 5,-2 5 2,-6 6 2,7-11 0,-2 6-2,-5 5-1,13-7 1,-13 7-1,10-6 2,-10 6-6,7-7 6,-7 7-6,11 0 4,-11 0 2,0 0-6,0 0 4,16 7 0,-16-7-3,6 8 6,-6-8-1,9 6-3,-9-6 6,6 10-3,-1-5-3,-5-5 10,7 10-11,-2-6-2,-5-4-7,14 8 7,-9-5 0,4 0 1,0-2 7,1 0-5,-1-3-2,3 2-4,-2-3 2,0 0 6,4-2-4,-1-2 4,0 2 6,0-7-9,-1 3 3,2-2 4,1-2 0,-2 0-7,0-1 6,0-2-3,0-6-2,-1 5 2,3-6-1,-8 6 9,6-10-2,-7 1 3,1 2 0,-3-2 1,-6 1-1,0-4 3,-3 0-4,-3 2 1,-2 2-1,0-2 5,-3 2-6,-2 1 2,0 2 3,1 8 6,2-1-4,-2 2 6,6 3-5,0 2-1,-3 1-1,4-1-3,2 8-5,5 0 2,-10 0-5,10 0 0,-8 8 4,7-1-5,2 2 1,1 3 4,4 3-3,-1 2 0,3 6-6,3 2 3,1 1 1,-2 1 6,4 0 2,-1-2-6,1 0-3,0 0 1,2-3 1,3 1-3,1 0-3,-1-1 3,4-5-11,0 2 5,0-2-17,0-2-4,1 1-11,2-6-12,-6-1-18,6 0-15,-7-2-25,2-2-134,-5-3-264,3 0 117</inkml:trace>
  <inkml:trace contextRef="#ctx0" brushRef="#br0" timeOffset="282671.7603">11321 11855 53,'0'0'172,"0"0"-30,0 0-8,0 0-13,0 0-11,0 0-22,26-15-11,-10 8-21,3 0-21,8-5-28,4-1-35,-2 0-21,1 1-104,-6-1-166,0 0 73</inkml:trace>
  <inkml:trace contextRef="#ctx0" brushRef="#br0" timeOffset="283049.6979">10125 11918 128,'4'-9'196,"-4"9"-5,4-8-21,-4 8-16,6-7-16,-2 5-12,1-1-13,3-1-11,1-1-14,2 0-3,7-1-11,0 0-7,2 1-6,7-4-5,4 3-9,0-3-4,3 1-22,1 0-29,0 1-29,16-7-36,-1-1-48,-14 8-150,-1-3-292,-2 1 129</inkml:trace>
  <inkml:trace contextRef="#ctx0" brushRef="#br0" timeOffset="283662.0724">9372 13049 121,'0'0'164,"0"0"-12,0 0-15,0 0-2,-17 12-8,15-5-12,2-7-6,-1 16-8,1-3-10,3-1-6,-2 4-6,3 1 2,4 8-12,-1 1-1,-1 2-7,2 2-7,2 2-3,-1-3-2,0 5-6,1 3-13,-2-2 5,-2-2-4,2 0 1,1 1-9,-1-2-3,-3-4-12,1 3-15,-2-2-14,0-5-18,0 1-19,-1-6-33,-1-2-12,0 0-14,-2-5-32,0-2-99,-2 0-269,2-10 120</inkml:trace>
  <inkml:trace contextRef="#ctx0" brushRef="#br0" timeOffset="283992.0866">9306 13126 149,'-1'-8'192,"1"8"-21,0-17-7,0 17-23,3-17-10,1 8-15,0 1-10,3-1-9,0 1-4,3 1-7,1 1-13,0 1-3,7-1-7,0 3-4,-1 2-4,3 1-4,2 1-6,0 2-4,-2 2-4,7 4-4,-3 1-4,0 2 0,-5 1-4,-1-4 0,2 8-6,-7-2-1,3 6 1,-5-6-5,-2-1-5,-2 1 1,-2 0-3,-4 1-5,-1 0 2,-1 0-7,-3 0-9,-2 0-7,-5 0-3,0-1-11,-2 0 2,-6 2-16,-3-1-10,6-4-24,-7 3 8,5-6-16,-1 0-7,-2-4-11,2 4-21,1-2-104,-2-5-249,3 2 111</inkml:trace>
  <inkml:trace contextRef="#ctx0" brushRef="#br0" timeOffset="286232.0981">9974 13311 63,'0'0'185,"-9"-7"-23,3 4-13,6 3-10,-13-1-10,13 1-8,-13 2-5,6 2-7,-2 1-16,0 1-2,-1 3-10,-1 4-6,0-1-9,1 2-4,-1 1-5,1 0-7,3 0-6,0 0-1,1 0-8,2-4-1,-1 0-7,4 0 2,-2-1-2,2 0-7,1-4-6,0-6-5,2 13 2,0-8-9,-2-5-6,7 5-11,-7-5-5,13 0-9,-3-1 1,3-4-12,1-3-12,-1 0-2,0-2 2,2-3-5,-4 0-5,4 1 12,-3-3-6,1 0 2,-3 1 13,-1-2 4,-2 2 4,-2 3 17,-1 1 0,-2 1 18,2 4 8,-3-4 8,-1 9 10,3-8 1,-3 8 5,0-9-1,0 9-4,0 0-3,0 0-5,0 0 2,0 0 1,0 0 7,0 0-12,0 0 3,0 0-3,-13 23-3,13-23-7,3 11 5,-3-11 0,2 15-1,2-9-6,-2 1 4,2 1-1,0-3-3,3 3-5,-1-2 3,0-1 7,4 0-2,0 0-8,1-1 4,-1-2-4,0-2-10,2-1-6,-3 0-8,2-2-9,2 2 7,-1-4-11,-3-1 9,1 1-10,-1-1 4,0-2 6,-2 1-1,0-2 6,-2 1 0,0 1 6,-1 1 9,-3-2 10,2 2 15,-1-1 1,-2 7 5,3-11 3,-3 11 0,0-11 6,0 11-2,0 0 3,0-11 0,0 11-7,0 0-6,0 0-3,1-8-3,-1 8 0,0 0-2,0 0 2,0 0 0,13 1 1,-13-1-9,13 4 2,-2-3-4,-1 3-1,3 0 4,0 1-2,-2-2-3,7 5-1,-6-4 2,4 3-1,-4 0-1,1-1-3,-2 1 3,-1 0-9,3-1-8,-3 0-8,-1 0-3,1 0-7,-2 1-9,-1-3-6,-2 1 5,1-1 0,-2-2-6,-4-2-3,5 7 7,-5-7 8,0 0-7,0 0 6,0 0 0,-10 8-6,10-8 9,-14 0-2,14 0 3,-17-3 5,6-1 1,-1 1 20,2 1 2,2-1-1,-1-2 9,3 4 5,-3-2 7,3-2 4,2 0 3,4 5-5,-7-9 1,7 2 0,0 7-6,3-13 6,1 6-11,4 0-5,-1-3 9,2 4-7,1-1 4,4-3-2,-1 0 3,2 1 3,-2 0-7,1-1-13,0 0 14,-3 1-10,3 0 5,-5 1-10,1 1 12,0 2 1,-5-2-6,3 1-1,-4 2 18,0 0 3,-4 4 9,7-8 4,-7 8 2,0-6-10,0 6 8,0 0-5,0 0 0,0 0-2,0 0-6,0 0-1,0 0 2,-28 6 5,23-2-10,5-4-3,-5 8 2,5-8-6,-5 7 2,5-7-3,-4 7 3,4-7-1,-1 7 1,1-7-4,0 0 1,0 0-1,3 10-3,-3-10 5,6 5-3,-6-5-8,7 3 7,-7-3-1,8 4 0,-8-4-1,6 3-6,-6-3 4,7 2 2,-7-2 0,0 0-1,6 7-1,-6-7 1,0 0 1,5 5-4,-5-5 3,0 0 1,3 8-5,-3-8 7,0 0 1,2 4-6,-2-4 2,0 0 2,0 0 1,0 0-5,0 0 8,0 0-4,0 0 0,4 7 0,-4-7 1,0 0 7,0 0-2,0 0 1,0 0-1,0 0 1,0 0-3,0 0-1,0 0-4,4 5-2,-4-5 1,0 0 3,0 0-3,4 5-5,-4-5 7,4 4 4,-4-4-6,0 0-1,4 8 4,-4-8-2,4 6-2,-4-6 4,4 6-6,-4-6 6,3 7 0,-3-7 0,2 4-3,-2-4 3,4 8-3,-4-8 7,5 6-7,-2-2 1,-3-4-4,4 8 3,-4-8-2,6 9 2,-5-4-3,-1-5 4,4 8-2,-4-8 0,2 9 1,-2-9 6,1 8-5,-1-8-2,0 0 2,1 9-2,-1-9 5,0 0-1,-4 8 0,4-8-1,0 0-4,-8 4 4,8-4 1,-10 0 2,10 0-3,0 0-2,-14-2 1,8-1 7,6 3-10,-12-7 4,7 5-4,0-3 5,5 5-2,-8-12-3,5 5 6,0-1-3,2-1 5,2-1-5,1 0-1,2-2-1,2-3 1,1-1-5,1 3-3,2-3-7,0 0-7,1 0 2,-1 2 4,0 0-1,0 2 0,-1 2 0,1-3 5,-1 3 3,2 1-6,-4 2 3,-3 1 3,1 0 5,-1 1 0,-4 5 4,10-8 1,-6 4 1,0 1 2,-4 3 4,5-7-2,-5 7 3,0 0 2,5-7 1,-5 7 5,0 0 0,0 0-4,0 0-2,0 0 2,0 0-2,0 0-3,0 0-3,0 0 4,-14 17-4,14-17-1,-6 7 3,6-7-2,-4 9-3,3-4 3,1-5-2,-2 10-4,2-10 3,-1 12 0,0-7 3,1-5-7,2 13 8,-2-6-6,0-7 1,4 11-4,-1-4 2,3 1-3,-2-3 2,2 0 2,-2 2-3,1-2-2,1-1-3,1 0-6,-3 1-1,1-1-1,2 0 6,-2 1-6,1-2 0,0-1 4,-6-2 1,11 8 2,-5-4-5,1 0 3,0 0 1,1 1 0,-2-1 8,-2-3-7,-4-1 3,11 6-3,-6-3 3,2-1 3,-7-2 0,8 2 2,-8-2-5,8 0 6,-8 0-4,0 0-6,12-2 2,-12 2 2,0 0-11,12-4 10,-12 4 0,0 0 1,11-7 9,-11 7-7,1-5 4,-1 5 0,0 0 0,0 0 4,0 0 3,4-13-7,-4 13 3,0 0-3,0 0 5,1-12-2,-1 12-3,3-8 1,-3 8 3,8-10-10,-2 5 8,-6 5-1,9-16-14,-3 8-6,1-1-3,0 1 0,1-2 10,-2 0-15,3-1 2,-1-1 4,1-2-3,0 5 6,0-4 1,0-1 11,0 2-9,-3 2 5,2 0 6,-3 2 11,0-1 5,-1 1-1,-4 8 3,5-11 6,-5 11 4,4-10-5,-4 10 5,0 0-1,4-7-4,-4 7-2,0 0 6,0 0-11,0 0-2,0 0 3,0 0-1,0 0-5,0 0-1,0 0 1,0 0 4,-11 32-8,11-32 1,0 10 6,0-10-4,2 12 5,-2-12-7,0 0 1,5 12-1,-5-12-1,0 0-5,5 8 2,0-7 1,-5-1-6,0 0 6,0 0-3,0 0 7,15 0-5,-15 0-6,0 0 11,0 0-4,16-6-1,-16 6-1,0 0 5,9-6 2,-9 6 2,6-5-3,-6 5-1,0 0 1,9-4-8,-9 4 12,0 0-6,0 0-7,13-2 5,-13 2-1,0 0 6,10 4-1,-10-4-5,8 2-1,-2 1 5,-2 1-4,2 0 5,-1 0-1,2-2-9,-2 3 3,1-1 6,-1 2-7,2-1-6,-2 0-4,0 2-7,4-2 1,-4 2 1,2-1-7,-1 2-5,-3-2-8,0 1-1,-2 0-4,-1-7-10,2 12 14,-2-12-17,-2 10-12,-1-3-12,-1 0-14,0-2-106,-4 0-217,-1 0 95</inkml:trace>
  <inkml:trace contextRef="#ctx0" brushRef="#br0" timeOffset="286789.864">11715 12583 47,'0'0'157,"0"0"-13,0 0-11,0 0-4,0 0 1,0 0-13,9 27-12,-5-16-11,-2 1-2,4 5-11,-1 1-1,3 6-5,1-2-8,1 4-8,-2-3-4,-3 3-7,-1-6 0,1 6-21,0 1-26,-1-2-18,0-7-13,-2 2-24,0 0-14,-1-1-19,-1-3-13,-1-4-19,-2 0-84,-1-2-219,-5-1 97</inkml:trace>
  <inkml:trace contextRef="#ctx0" brushRef="#br0" timeOffset="288341.3946">11504 12904 64,'-4'-10'209,"0"2"-16,0-2-20,1 0-10,1 1-14,4-1-11,-2 0-17,3 0-9,1 1-9,1-3-12,0 2-10,6-4-5,0-2-12,3 1-7,1 1-2,3-2-2,-1 2-18,5-3-1,-2 3-12,3-2-8,1 1-8,-6 4 2,7-1-4,-8 6 0,-1-1 6,0 2-7,-3 1 0,0 2-1,0 3-4,-2 0 0,1 2 5,-2 2-2,0-1-7,-2 4 4,0-1 2,-2 3 3,0 4 7,1-2-1,-4 3-9,1 1 15,-1 1-1,0-2 1,0 2-2,-1-1 3,2 0-10,0 1 5,0 1-3,0-2-1,3 0 3,-2-2-1,0 2-1,1 1-1,-1-6-3,0 0-4,-1-1 0,1 1-8,1-2-14,0 1-6,-2-1 4,0-1-12,-1-1-1,1-2-10,-1-2 0,-3-3 0,4 7 11,-4-7 1,0 0 6,0 0 0,0 0 2,0 0 2,0 0 4,0 0 5,0 0 4,1-19 4,-1 19 9,0 0 1,-3-20 2,3 14 0,0 6 1,0-13-3,2 3 2,0 1-1,1 0-2,0 1 2,3-1-4,-3 0 5,1-2 3,1 3 4,2 0-6,-1 1-4,2-2 3,0 2 4,-1 1-4,1 2-4,0 0 4,1-1 4,-2 1-5,1 3 0,-1-2 5,-7 3-7,15 0 5,-7 0-9,-8 0 6,15 4-5,-10-1 3,2 0-2,-2 2 4,1-3-1,-6-2-1,7 9-3,-2-3 7,-1-1-4,1-1 4,-5-4-1,5 8-5,-2-4 6,1 1 0,-4-5-4,6 6 1,-6-6 0,4 6-4,-4-6 4,6 5-1,-6-5-3,0 0 5,4 6-6,-4-6 5,4 5-3,-4-5 1,0 0 10,0 0-4,4 4-4,-4-4 0,0 0-5,0 0 4,0 0 2,0 0 5,0 0-2,0 0 0,5 5 13,-5-5-11,0 0 5,0 0-3,0 0 3,0 0-4,0 0-1,0 0 1,0 0-3,0 0 2,0 0 0,0 0-1,0 0-3,0 0-2,-14-17 1,14 17 0,-6-8-4,6 8 6,-5-7 7,2 2-12,3 5 0,-4-8 3,4 8-6,-3-8 3,3 8-4,0-10 2,0 10 3,7-12-3,-4 4 3,3 0-5,3 0 5,-3 0-2,2 3-3,2-1 1,-1 0 5,0 1-1,0 0 2,1 2 0,0-1-2,-1 2 0,3-1 1,-2 2 0,0 2-3,-10-1-3,17 0-4,-9 0-4,-2 3-5,-6-3 9,14 2-8,-9 1 8,0-1-3,-5-2 2,13 2 2,-13-2-3,8 3-8,-8-3 1,7 3 3,-7-3 10,7 2-11,-7-2-1,0 0 7,7 5-1,-7-5 0,0 0 8,0 0-5,0 7 3,0-7 7,0 0 2,-6 10-1,2-3 6,4-7-1,-8 9-5,5-6 1,3-3 5,-4 10-10,1-6 6,3-4-1,-4 8-3,4-8 2,-1 9 0,1-9 1,0 0 1,0 0-5,0 0 9,4 6-12,-4-6-1,0 0-5,0 0-3,18-8-5,-8 2-7,-4 2-2,1-3-1,1 2 1,-1-4-5,1 0 1,0 0 9,-3 1-7,0-3 4,0 2-7,-3 1 18,0 1 1,-2 7 9,-2-14 0,2 14 25,-2-11-6,-1 4 11,3 7 3,-3-7-2,-1 2 4,4 5 0,0 0-2,-5-9-2,5 9-3,0 0-10,0 0 3,-2-6-2,2 6-3,0 0 1,0 0-3,0 0-2,0 0-2,23 8 4,-16-7-6,0 2 3,5 1-1,-2 0 0,-2-2-8,3 1-2,1 0-4,-6 1-11,2-2 3,3 1-6,-2 0-5,2-1 0,-3 0 0,-1-2 0,-7 0-8,10 3 6,-10-3-4,10 1 8,-10-1 0,0 0 3,12-3 3,-12 3 3,5-4-2,-5 4 1,5-8 2,-2 2 5,-1 1-4,-2 5 7,4-14 2,-3 7 6,-1 7 8,3-13 7,-2 7 1,-1 6 3,1-15 3,0 10 2,2 0 1,-3 5 0,1-12-1,-1 12-8,4-6-3,-1 0 3,-3 6-7,8-6 1,-2 2 3,-1 1-4,5-1-1,-1 0-1,4 1-1,-2-1-2,2 0 1,4-2 0,-3 3-6,2 0 12,0 1-10,0-2-3,2-2 3,-5 4-6,1-2 2,2-4-7,0 3-4,-4-4 0,-1 4 0,1-3 3,-3 1 2,-1-1-2,-3-1-1,2 1-1,-3 0 2,-3 1 4,-1 7 4,-1-12 8,-2 6 8,3 6-3,-9-9 1,2 6 2,7 3 0,-13 0 4,6 0-2,7 0 3,-20 5 0,8-3 4,2 4-3,1 1 1,0 0-1,4 1-1,-6 1-1,4 0-5,1 1 6,2 2-11,-1 0 5,1 0-7,2 5 5,0-3-2,4 2 0,-1 0-3,0 1-2,3-5-2,-2 4 2,1 1-1,2-1-2,2 0 3,-1-1-5,2-1 0,-3 2 0,4-2-9,-3 2-12,1-2 1,0-3-11,-1 1-13,-2-2-11,2-1-4,0-1-10,-1-1-13,-3-2-20,2-1-13,-4-4-17,6 8-128,-6-8-279,0 0 124</inkml:trace>
  <inkml:trace contextRef="#ctx0" brushRef="#br0" timeOffset="288903.2987">13105 12191 108,'0'0'162,"0"0"-7,5-4-12,-5 4-4,0 0-17,0 0 0,13 10-5,-8-3-11,1 3-8,1 3-6,0 3-7,1 0-4,0 1-10,-3 3 0,1-3-9,1 7-5,-3-5-10,4 5-5,-2 2-1,-3-6-3,2 4-5,0-6-3,-2 1 0,2-2-9,-1 0-1,-1-1-2,-1-5 0,1 1-8,1-3-11,-1 0-9,-3-4-2,2 2-2,-2-7 0,4 9-1,-4-9-5,2 4 11,-2-4-4,0 0 0,0 0-1,0 0-1,0 0 6,0 0-3,8-16-2,-7 9 4,-1 7 0,4-16-1,-3 7 0,0-2 2,3 0-2,-2-1 9,3-5-3,1 2-2,0 1 1,-2 4-1,0-2-1,4-2 0,-3 1 6,2 3-4,0 1 3,-1 0 4,-1 0-2,1 3 1,1 0 0,0 1-2,-4 1 4,-3 4 2,11-2-2,-11 2 3,10 0-1,-10 0 7,0 0-3,14 5-2,-9-4 2,0 2 0,0 2 7,0 0-3,0-1-2,2 2 1,-3 3 3,1-2-11,2 1 0,-4 1 5,1-1 1,1 2-3,1-1-1,0 1-1,2-3 0,-3 4 1,5-2-1,-5-1-4,1 0-23,0 0-5,2 1-13,-4-4-10,4 0-23,0 2-13,-1-2-24,-2-2-26,-5-3-106,8 6-262,-8-6 115</inkml:trace>
  <inkml:trace contextRef="#ctx0" brushRef="#br0" timeOffset="291082.291">13879 12088 141,'0'0'157,"0"0"-19,0 0-13,0 0-16,0 0-6,0 0-6,0 0 0,0 0-15,0 0-4,0 26-5,0-12-1,-1-2-8,1 6-8,0-1-3,0 4 0,1 4-8,-1 1-7,-1 0 0,1-2-3,0-4-3,0 0-4,0 3-2,0-5-2,1 1-7,-2-7-3,1 0-6,0-3-9,0 1-1,0-4-2,0-6 1,3 12 6,-3-12-6,0 0-3,0 0-7,0 0-2,0 0 2,0 0 8,6-32-8,-6 17 2,0-3-9,-2-3 5,0-3-3,1-3-2,-3-1-7,4 2-5,-6 3 2,2-3 5,-1 8-1,-2-2 4,2 2 9,0 2 4,-1-1 1,-2 2 21,4 2-1,0 2 3,-1-1 2,1 2 2,2 0-2,0 0 0,2 1 0,2 0 7,2 1-7,1-2-4,2 2 3,2 1-3,4-2-1,1 2 0,-1-1 1,4 4 0,-5-1-4,4 2 0,-5 2 12,2 0-15,1 1-1,-2 2 1,2 1 0,-4 2 3,1 2 1,-1-1 6,-3 5-3,-1 0 6,0 4-6,-4 1 7,-2 0-3,-1 1-1,-2 2-2,-3 5-1,-1-7-1,1 2 3,-4 4-5,-1-6 3,1 0-5,0-3 3,3-5-5,-4 3 11,2-3-13,0-1-1,3 0 4,1-5-2,-2 2 2,0-1 1,7-4-4,-10 2-3,10-2-7,-9 0-1,9 0 5,0 0-1,-10-9 0,10 9-6,-4-7 4,4 7-1,1-12 3,-1 12-3,5-11 1,1 5 4,2-1-4,-2 2 6,6-2-5,-1 2 4,0 2-2,3 1-2,-3-1 0,3 2 0,-1 1 4,5 1-4,0 2 4,-2-2 0,0 5-4,-4-1 4,0 1-1,5 2 2,-6 0-2,3 2 2,-1 3-6,-3-1 8,-1 2-4,-4-3 0,0 1 0,-3-1 6,-2 2-5,2-1 6,-6 1-3,-1 1-1,-4-2-2,2 3 3,-4-1-2,0-2 4,-2 1-5,-2-2 4,2-1-5,0 0 1,-5-3 2,3-1-1,-2 0 4,6-3-6,-3 1-2,1-3-6,-3 3-7,3-5-14,1 2-8,1-3-3,-1-1-9,1 0-10,3-1-16,-2-1-15,1-1-24,3 0-132,-2-1-267,1-3 117</inkml:trace>
  <inkml:trace contextRef="#ctx0" brushRef="#br0" timeOffset="291523.9291">14310 11904 198,'0'0'193,"0"0"-20,0 0-12,0 0-6,-7 14-8,7-14-12,0 12-9,0-12-14,2 18-3,-2-5-6,2 2-7,-2 2-11,0 1-9,0 1-7,2 1-3,-2 5-8,0-2-5,0-2-6,1 3-4,4 0-4,-5-6-1,2 1-6,1-1-3,1 0-4,0-1 0,0-1-3,0-3-2,-1-1 0,6 1-5,-4-2 1,1-3-3,1 1-1,-1-5 2,2 1 0,0 1-2,1-5-1,1 3-4,1-3 3,0-2-4,0 0-7,1-3-7,2 1-6,-3 0-9,1-3-10,0 1-8,-1-3-13,-2 1-15,1 1-15,0 0-18,-3-3-6,-1 1-20,2-2-7,-2 3-34,-1-4-101,-5 3-292,2 1 130</inkml:trace>
  <inkml:trace contextRef="#ctx0" brushRef="#br0" timeOffset="291732.163">14330 12163 76,'0'0'206,"-7"-3"-11,7 3-21,0 0-17,-2-11-17,2 11-12,0 0-17,15-11-12,-5 5-4,1 0-11,4-1-12,2-1-11,1-1-12,-3 1-18,3 2-21,0 0-20,0 0-22,-3-2-20,-2 6-19,-1-5-19,0 2-36,-7 2-93,3-3-235,-5 0 104</inkml:trace>
  <inkml:trace contextRef="#ctx0" brushRef="#br0" timeOffset="291970.2208">14294 11882 51,'0'0'236,"-2"-10"-16,2 10-15,0-9-17,0 9-11,2-8-16,-2 8-13,7-8-14,-5 4-13,4 1-14,2-3-10,0 1-6,4 2-12,2-2-4,1-2-10,3 2-13,0 0-21,2-1-19,7 0-35,0-1-24,2-1-34,3-1-38,-3 1-57,-2-2-125,0-1-326,-2-1 145</inkml:trace>
  <inkml:trace contextRef="#ctx0" brushRef="#br0" timeOffset="306391.4139">674 15522 116,'0'0'117,"0"0"-4,0 0-1,0 0-8,0 0-3,0 0-4,0 0-9,0 0-4,0 0-8,0 0-4,0 0-1,0 0-12,0 0 0,0 0-7,0 0-2,0 0-3,0 0-10,0 0 1,0 0-7,0 0-1,0 0-2,0 0-4,0 0-3,0 0-2,0 0-1,0 0-3,0 0 3,0 0-3,0 0 1,0 0 0,44-38 4,-27 34-3,-5 1-2,6 1-4,0 0 0,-1 1 0,2 1-7,-1-2 9,1 2-5,0 2-2,0-1 0,0 1 3,-1-2 2,2 2-15,2-1 12,1 1 0,-3 0-3,0-2 2,-4 1-1,4-1-2,-3-1 3,0-2-1,-5 2-8,1 0 8,0-1-5,-4 2 0,-2 0 2,-7 0 2,12-2 1,-12 2-1,0 0 5,11-1 2,-11 1 4,0 0-7,0 0 3,0 0-5,0 0 4,0 0-7,0 0-7,0 0 5,0 0 2,0 0-14,0 0-8,0 0-14,0 0-16,0 0-17,0 0-14,-30-2-19,30 2-39,0 0-123,0 0-281,0 0 125</inkml:trace>
  <inkml:trace contextRef="#ctx0" brushRef="#br0" timeOffset="307371.1967">1775 15270 100,'0'16'100,"0"-16"-3,-4 14-12,2-6-5,0 0-3,-2 1-8,-1 0-4,2-2 2,-1 2-8,2-2 17,-3-1-16,1-1 4,4-5-3,-9 4-11,9-4 1,-9 0-5,9 0-6,0 0-3,-18-9-5,14 5-5,-1-1-2,0-3 0,-1-1-4,1 0-3,1-1-3,-1 0 5,-1-2-12,3 2 6,-3-1-3,3 3 3,2 0 3,-3 0-11,0 1 3,4 7-3,-2-11 4,2 11-4,-2-7 0,2 7 2,0 0-8,0 0 3,4-13 5,-4 13-5,9-3-2,-9 3 1,14 0-1,-4 3 5,-10-3-4,17 5 0,-6-1-1,3 1 1,-3 2 3,4 2 1,1 3 0,1-2 4,-3 2-5,-1 2 4,3 6-2,-5-6 3,0 5-3,-3 5 1,1-2 2,-7-1 23,2 6 3,-4 0-9,-2-1-3,-2 1-4,-1-4-7,-2 4 6,1-1-1,-4-3-1,-2 0 0,3-5-6,-1-3 2,0 3 1,-1-3-4,-2-2 1,1 0-3,-2-1 1,5-3-6,-4-1 5,1-2-2,1 0 2,-3-4-6,-4 1 2,6-2-3,0 0-2,-1-2 4,13 1-2,-21-4-6,17 1 5,4 3-4,-10-10 4,4 4-1,6 6 4,-5-16-5,5 16 0,4-15-2,-1 5-1,-1 3 2,4 0-1,0 1 1,0-1-3,-1 3-1,2 0 4,0 2-5,3 2 7,-3-2-2,7 3-1,-5-1-3,4 3 7,-2 1-12,2 0 10,-2-1-4,6 6 6,-6-6 3,5 3-3,1 0-6,-4 2 1,3-2-2,-3 1-11,-2-2-3,4 3-17,-2-4-12,2 4-17,-3-4-22,0 1-21,0-2-25,-4 3-99,0-2-252,-2 0 111</inkml:trace>
  <inkml:trace contextRef="#ctx0" brushRef="#br0" timeOffset="308142.2235">2192 15387 143,'0'0'159,"0"0"-12,0 0-20,-5-7-10,5 7-17,0 0-5,0 0-12,0 0-16,0 0-1,0 0 0,0 0-17,-5 32 6,1-17-12,2 2 0,-2 2-9,1 1-2,2-1-4,2 6-1,-2 2-4,2-2 1,-1-5-5,3 4 2,-1-5-9,3-3 1,-2-1 3,0-4-15,3 0-6,-2 0-8,1-2 6,3-4 4,-8-5-3,11 7 1,-1-7-7,-10 0 12,20-7-13,-10 2-1,1-4 9,-4 1-22,4-4 13,-2-4-8,-4 0 7,2 0-6,-2 1 5,-4-1 10,-1-1-7,-3 2 10,2-1-3,1 16 12,-7-22-1,5 11 7,0 1 13,2 10 8,-4-12-1,4 12 7,-6-14-2,6 14-6,-2-8-5,2 8 2,0 0-7,0 0-4,-2-12-4,2 12-2,0 0 0,0 0-2,0 0 1,10-9-6,-10 9 4,0 0-8,16-8 0,-16 8 17,17-4-10,-17 4-3,19-1-1,-19 1-5,19 3 3,-10 3-1,0-2-3,-1 0 6,1 3-5,-4 1 2,4 2 2,-1 0-2,0 3 6,-2 2-9,-2 1 10,0-1-5,0 3-2,0-4 1,0 2 0,-1-5 1,-1 1-4,1 0 0,1-2 1,1 1-3,-4-4 4,3 1-1,-4-8-2,4 13 6,-1-9-4,-3-4 4,8 12-4,-8-12-3,7 8 5,-7-8 2,9 7 4,-2-5-12,-7-2-1,10 3 11,-10-3-7,18-4 8,-18 4 0,14-8-1,-5 0-4,-2 1 5,0-5 1,1 4 4,1-6-4,-3 3 3,-1 0-3,1-5 4,-3 1 0,0 0 1,-3 0-4,-1-1 1,-2-1 0,-2 0-9,1 2 2,-5-1 2,-1 1-6,2 6 4,-3-4-4,-3 1-4,1 0-1,-1 0-8,0 5-1,-3 0-14,7 3-3,1-1-17,9 5-24,-22-6-14,11 4-7,11 2-29,-19-3-108,19 3-251,-23 6 111</inkml:trace>
  <inkml:trace contextRef="#ctx0" brushRef="#br0" timeOffset="308721.5932">3257 15282 39,'0'0'181,"0"0"-16,0 0-21,0 0-10,0 0-15,0 0-16,0 0 12,0 0-31,0 0-7,0 0-4,-22 16-7,16-6-9,1 7 2,-2 0 3,1 2-5,-4 4-17,1 4-5,-2 2-3,-3-3 1,4 2-7,0 1-6,-2-1 4,2 0-4,0-2 0,-2-2-1,6-6-13,-2-2-17,2 1-16,0-2-15,2-2-11,-1-3-31,2-1-17,0-3-8,0 1-24,-1-2-76,4-5-225,-10 6 99</inkml:trace>
  <inkml:trace contextRef="#ctx0" brushRef="#br0" timeOffset="309052.1821">2889 15362 178,'0'0'168,"0"0"-21,0 0-13,0 0-15,0 0-10,0 0-13,0 0-6,0 0-8,14 24 0,-9-15 0,0 5-12,4 1 4,0-1-11,-2 3-6,1-2-6,4 9 5,-2-7-6,3 5-11,-2-4-1,3 4-1,-2 1-7,2 1 12,-3-7-16,5 5-2,-5-5-3,6 2-1,-6-2 1,0-2-7,1 2-4,1-3-19,0 1-22,1-1-22,1-2-12,-6-3-23,1-1-23,2-1-31,-2 3-114,-2-5-276,3 0 122</inkml:trace>
  <inkml:trace contextRef="#ctx0" brushRef="#br0" timeOffset="309611.1737">3534 15218 208,'0'0'203,"-1"-10"-10,1 10-24,0 0-19,0 0-16,-1-8-15,1 8-14,0 0-10,0 0-9,0 0-9,0 0-10,0 0-2,6 30-3,-6-17-12,2 3 2,-2 2-7,2 1-4,0 5-4,-2-6-2,0 7-9,0 2 5,-2 1-8,0-1 1,1 1-2,0 0-5,-3-2 0,2 2-4,-2-4 1,4 2-2,-2-6 1,2 0 23,2-3-4,-2-1-3,1-5-5,-1 1 1,0-2-4,0 1 2,0-4-9,0 1 4,0-8-3,1 9 0,-1-9-1,0 8-1,0-8 0,0 0-4,2 9 2,-2-9-2,0 0 1,0 0-2,1 7-4,-1-7 5,0 0-7,0 0 2,0 0-3,0 0 2,0 0-4,0 0 2,6 5 1,-6-5-3,0 0 4,9 0 3,-9 0-4,12-3-1,-12 3 2,19-6-3,-9 1-1,0 2 1,0-2-9,1 1 1,1-1-9,0 1-3,1-2-5,1 3 2,-1-1-6,-1-3 3,2 4 2,2-2 2,0-1-7,1 1-7,-2-1-2,-1 5-7,-2-3-4,2 2-4,-3 0-2,0-1-16,0 0-2,-11 3-8,17-3-14,-17 3-9,14-3-14,-10 3-9,-4 0-108,7-1-253,-7 1 112</inkml:trace>
  <inkml:trace contextRef="#ctx0" brushRef="#br0" timeOffset="309951.9715">3705 15453 193,'0'0'206,"0"0"-20,0 0-19,0 0-20,0 0-21,0 0-8,0 0-8,0 0-14,-4 13-7,4-13-6,0 14-11,2-4-1,-1 2-11,2 5 4,-2-2-5,3 6 3,-2 3-11,4 1-2,-3-6-5,3 8-2,-3-1-3,2 0-6,-2 1-1,-1-2-5,1 0-3,2 0 0,-3-2-5,0-5-4,-1 2-15,0-2-18,-1 2-8,0-3-14,2-3-21,-2 3-26,0-6-24,-2-1-37,1-2-156,1-8-327,-5 14 145</inkml:trace>
  <inkml:trace contextRef="#ctx0" brushRef="#br0" timeOffset="311083.1764">4152 15400 126,'0'0'158,"0"0"-11,0 0-10,0 0-15,0 0-13,0 0-16,0 0-2,0 0-6,0 0-2,0 0-9,-14 17 4,13-10-5,-1 1 1,-1 4-10,-1 1-8,-2 0 3,2 4-5,-2 1-6,1 0 3,-1 7-25,1-1-4,1-1-1,-1-3 1,3-1-2,-1 5-5,2-6 0,1 0-2,-1-1-7,3 1 6,2-3-2,1 2 1,0-6-4,0-3 1,1 2 1,4-3-5,-3 0-2,4-5-3,1 0 1,0-4-2,1 1-3,1-2-7,2-4-7,1-1 1,-5 1-8,1-3-5,0-2 6,0 0 1,-5 3 0,-2-1 1,-1-2 1,-2 2 3,-2-1-4,-1 0 8,-2-1-1,-2 2 2,-3-2-3,-1-3 7,0 6 3,0 0 10,-4-4 0,2 4 4,1 1-2,0-1 12,0 2 7,2-1-3,0 2-2,1 0 6,2-1-7,-1-2 0,2 3-2,-3-2 1,6 8-4,1-13-2,7 3-2,-4 0-5,4 2 7,1-3-5,2-2-1,-1 4 0,3 0 0,-2 1 1,6-2-6,-2 0 5,2 1-3,-4 3-4,6 1 8,-2 0-3,-6 1 4,4 4-1,-2-3-5,0 4 2,-2 1-6,2-2-2,-4 3 1,-1 0 4,1 1-5,0 1 2,-3 2-6,1 0 12,-1 3-6,0 0 7,-3 1-5,2-1-1,-3 1-1,2 5 3,2-2-6,-3 2 12,0 0-3,2 0-3,-3 1 5,2 0-5,-1 0 3,1 1 1,1-3-1,-3 2-2,1-1 2,5 0-3,-6 1 6,1-1 2,-1-4-6,2 0 4,0 0-2,0-2 1,1 1-13,1-3 5,-1 2 3,0-3-6,2 0 9,-2-1 3,0-2-4,3 0 4,-3 0-4,1-3-1,1 2 1,-7-3-1,14 2 2,-7-2-4,-7 0 2,15-6 1,-8 2 2,2-3-2,-1 1 1,-2-2-2,3 0 3,0-1-5,-3-5 6,3 4 1,-1-5 1,-2 1 0,1-3 0,-3 0 2,1 0-1,-2-3-2,-1 1 5,-1 0 4,0-5 0,-3 5-7,0-1 6,-1 2-4,-5-1 0,0 1-4,-1 3 7,-1-2-11,-1 0 6,-2 5-6,-1 0 2,1-1-6,-1 0-8,1 2-8,-2 1-5,5 3-15,-2 1-13,1 0-23,0 1-17,-1 0-29,0 2-23,-2-1-124,-5 2-289,6 0 128</inkml:trace>
  <inkml:trace contextRef="#ctx0" brushRef="#br0" timeOffset="319423.1958">5753 15575 69,'0'0'125,"6"-5"-12,-6 5-4,0 0-6,0 0-4,0 0-6,0 0 1,10 2-4,-10-2-6,0 0-5,15 1-7,-15-1-4,10 1-6,-4 0-6,-6-1-1,16 2 3,-9-2-1,0 2 3,2 1-12,3-3-6,-1 1-20,2 2 1,0-2 8,5 0-8,-2-1-1,3 0 3,1 0-3,3-1-1,5 0-2,0-2 1,0-1 2,1 2-8,2-2 2,-2 0-3,-7 0-5,0 1-3,-3 0 4,0 0 0,-1-2-1,0 4 3,-5-1-1,1-1-4,-4 2-6,0-2 10,-2 2-5,-2-1 1,-6 2-4,11-1 5,-11 1 3,9-1-5,-9 1 4,0 0 3,8-3-7,-8 3 0,0 0-7,5-5-7,-5 5-6,0 0-8,0 0-10,0 0-12,0 0-13,-1-9-20,1 9-20,0 0-16,0 0-24,0 0-105,-11-8-264,11 8 117</inkml:trace>
  <inkml:trace contextRef="#ctx0" brushRef="#br0" timeOffset="320571.3074">7141 15163 22,'0'0'135,"0"0"-19,0 0-6,3-5-18,-3 5-5,0 0-8,11-5-10,-11 5-11,9-4 4,-2 1-6,0 2-10,4 0 8,-2-2-10,1 0 1,1 1-1,0-1-3,2 2-9,0 1-2,-1 0-4,2 0 2,-1-3-9,2 6 7,2-3-4,0 0-11,1 4 11,-1-3-7,2 3-4,-6 0-1,1 0 1,-1 1-2,-2 2 3,3-3-6,-2 3 1,-3 0-3,1 1-1,-2 1 2,-2-1-2,-2 1 5,1 0-1,-5 2 1,0 0-4,-5 0 9,0 1-10,0-2 8,-3 1-6,1 0-5,-1-2 3,0 0 0,-5 1 5,2 0-7,2-5 1,-2 3-2,0-3 0,2 3-5,-1-3 7,-2 0-7,3 2 2,-1-4-2,3 1 15,1-2-18,6-2 5,-9 5-11,9-5 3,-3 4-2,3-4 4,0 0-4,0 0 11,0 0-8,11 8 0,-4-7 8,1 0-4,3 0 1,0 1-1,5-1 3,-5 2 0,3 0-5,1 2 8,-1-2 0,-1 0-1,5 2-4,-5 1 5,-2-2-6,1 2 2,-3 2 0,1-1 6,-1 1-7,0 1 2,-3 0-3,1 1 9,-6 0-5,-1 1 10,-1 1-7,-4-1 4,0 5-2,-4 0 3,0-2 0,-1 2-1,-2-3-5,0 1 7,-3 1-6,1-2 10,-1-3-9,2 1 5,-1 0-4,-2-3-8,1 2-3,2-3 2,-3 1 3,4-4-4,0 1 5,-1-3 1,0 0-7,2-1 5,0-1-12,-1 0-12,3-1-11,1-2-11,8 3-12,-13-5-16,8 2-13,5 3-85,-9-6-191,4 1 85</inkml:trace>
  <inkml:trace contextRef="#ctx0" brushRef="#br0" timeOffset="321472.0738">7894 15329 3,'0'0'98,"0"0"-11,0 0-8,0 0-3,-10 18-8,8-14-15,0 4 2,0 3 6,0-1-9,-2 5-6,3 2 6,-2-2-5,1 2-5,1 0-5,-1 1-4,2 0 5,0-2-8,2-3-9,-1 4 2,0-5-5,2-2-1,1 0-7,2-1-3,-1 1-10,-1-4 3,0 1-14,0-3 3,2-2-1,0 1 2,-6-3-3,12 0 2,-12 0 1,13-4-8,-6 0 4,-2 0-3,0-2 6,-1-1-4,0 0 9,-1 0 0,-2-3 10,0 0 2,-1-2-3,-2 4 3,-2-5 10,-1 2 6,1 0-2,-1-1 9,0 1 6,-2 0-12,3-4 12,2 3 5,-1 0-5,1 2 12,2-1-10,0 1-8,1-2 1,3 1-2,2-2-2,2 1-3,-2 0-12,6-1 9,-4 4 9,7 0-15,-4-3 1,2 5 4,-3 1-4,3-3-1,0 4-6,-3-1-4,3 5 6,-4-3 0,1 2 2,0 2-18,-2 0 13,-8 0 0,14 2-2,-5 0 3,-3 1-7,2 3 5,-2-2-6,0-1 3,-1 4-3,-2-2 3,1 2-2,-1 2 0,-2-1 7,3 3-4,-1 0 1,-1 0-2,1-1-4,-2 2 7,3 2 4,-2-1-9,-1-2 0,1 2 5,-1-1-4,0 0-2,2 0 3,-2 2 3,1-2-1,0 1-7,-1-1 11,1-3-6,0 4-6,0-2 4,-1-3 0,1 3 4,0-2-2,1-2 0,1 3-2,-3-5 1,2 2-8,0-2 5,2 0 2,-5-5-1,9 7-1,-4-6-3,-5-1 2,13 0 5,-13 0 4,14-4-1,-6 3-3,2-5 0,-3 0-3,5 1 6,-3-6 2,1 4-9,1-6 4,0-1-2,-1 2 1,1-3 6,0 1-2,-1-3-8,1 5 10,-3-5-5,1 0 5,-2 1 2,-1-2-1,-1 1 6,0 2-4,-5-1 4,0 1-3,0 3-4,0-2 5,-3 3-5,-1-1 7,-1 0-1,-1 2-3,0-1 0,0 1 0,-1 1-2,-2 0 3,0 2-4,0 0-3,0 3-16,-1-4-3,2 1-8,-2 3-6,0 1-20,1 0 5,-2 0-19,0 2-10,1 1-14,-2 0-8,0 0-19,-1 1-19,-1 2-69,2 0-218,-1-1 96</inkml:trace>
  <inkml:trace contextRef="#ctx0" brushRef="#br0" timeOffset="322349.686">9186 15173 78,'0'0'164,"0"0"-17,0 0-10,0 0-13,1-8-11,-1 8 0,0 0-10,0 0-4,0 0-3,0 0-5,0-8-5,0 8-1,0 0-9,0 0-6,0 0-8,0 0-5,0 0-4,0 0-8,0 0-6,0 0-2,0 0-1,-19 22-5,11-11-1,-4 4-1,-5 6-3,0 3-4,1-2-2,-2 2-3,1 0 17,-1 1-4,0 1-1,2 1 8,-3-2-15,3-3-18,1 1 0,1-3-9,2-1 10,2-4-2,0 2-5,0-1-15,2-1-12,3-3-10,-2-3-16,2 3-11,0-3-37,3-3-5,-1 1-19,3-7-10,-4 9-124,4-9-283,-5 3 125</inkml:trace>
  <inkml:trace contextRef="#ctx0" brushRef="#br0" timeOffset="322741.4916">8842 15294 107,'0'0'120,"0"0"-12,0 0 10,0 0-17,0 0-3,0 0-8,0 0-7,0 0-2,4 21 1,2-14-3,-2-2-3,3 2-10,-1 1-2,0 0-1,4 1 0,-1 1-1,3 1-6,-1-2-7,1 2-5,1 1 0,-4-2-3,5 1-5,1 1-5,1 1-3,-1-1-2,-2 1-1,2-2-3,0-1-1,0 2-2,0-2-8,1 0 5,-2-1-6,2 2 1,-2-2-8,-2-1-19,-1-2-1,3 6-23,1-3-8,-5-1-12,2 0-22,-3 1-23,2-4-10,-1 2-16,-2 1-93,-3-4-241,2 1 106</inkml:trace>
  <inkml:trace contextRef="#ctx0" brushRef="#br0" timeOffset="323719.607">10131 14863 93,'0'0'140,"-4"-6"9,4 6-11,0 0-9,0 0-15,0 0-7,0 0-12,0 0-16,-7-4-2,7 4-8,0 0-9,0 0-2,0 0-4,-4 19 3,2-9-1,-1 7 3,0 0-9,-2 3 0,-1 5 3,-3 1-3,3 4-3,-1-2-2,-2 2-4,-2 0 1,0-1-4,1 0-8,0 2 0,2-4-5,1 2-2,-1-5-3,2 1 1,1-7-4,-1-1-2,3 0-2,0-2 14,2-3-4,-1-2-2,0 0 0,0-3-5,2 0-7,0-7-8,-2 11-7,2-11 0,0 9-4,0-9 0,0 0 3,0 0 1,0 0-1,0 0-2,0 0-7,0 0-1,0 0 5,0 0 1,0 0-3,14-17 1,-14 17 1,5-7 2,-5 7 0,5-4 3,-5 4-3,8-4 3,-2-1-2,-6 5 2,13-1 2,-6 1 3,4 0-2,-1 0 3,3 0 1,0-1-3,0 2 2,2-4 0,3 2-1,2-1 5,2 1 2,-3-2-8,3-1 4,-2 2 0,3 0-4,-3-2 3,3 2-1,-2-2-1,1 0 5,5-1-4,-5-1 1,-2 2 1,1 1-2,-2 0-2,0 0-9,-6 2-6,1-2-11,-2 2-1,0 0-8,-1-2-4,0 3-14,-4 0-4,-7 0-18,16 0 1,-11-1-17,-5 1-11,10 1-17,-10-1-89,0 0-230,5 3 102</inkml:trace>
  <inkml:trace contextRef="#ctx0" brushRef="#br0" timeOffset="324135.2671">10406 15100 65,'0'0'167,"0"0"-12,0 0-22,-4-5-12,4 5-14,0 0-10,0 0-9,0 0-9,0 0-7,0 0-8,0 0-9,0 0 2,0 0 10,0 0-12,0 0-7,-1 20 0,1-20-4,0 11 2,1 0 4,-1-2 2,-1 3-1,1 2-1,-1 2-8,1 1-2,-2 1-1,0 3-3,-1 3-2,2 2-3,-1-2 0,-2 0-7,2 3-3,1-2-3,-1 0-2,-1 0 2,2-2-4,1-3-1,-3 4-2,2-5-16,-2 1 1,2-3 0,0-1-7,-3 2-7,4-1-5,-1-1-5,1-1-14,-1-3-10,1 3-14,-2-4-9,4 0-4,-2-1-15,1 0-10,-1-3-14,1 2-18,-1-9-81,-1 11-235,1-11 104</inkml:trace>
  <inkml:trace contextRef="#ctx0" brushRef="#br0" timeOffset="325374.9548">11100 15194 67,'0'0'135,"0"0"-11,0 0-17,0 0-5,0 0-3,-23 13-13,18-7-5,0-1-8,-1 0-1,0 5 1,-1-3-5,-4 7 2,1 1-8,1 3 0,1-1-3,-4 6-2,5-5-13,0 0 1,-2 7-3,1-1-8,2 0-1,1 1-3,3-7-1,0 2-1,2-1-7,2 0 2,0 0-1,1-1-4,1-4-2,3 1-4,3-2-4,-4-4 1,3-1-2,3 0-4,-2-3 0,2-1-4,0 0-9,1-4-2,1-2-8,-2 0 1,0-3-6,1-2 1,0-3-3,-2 2 8,-2-4-4,0-1 4,-2 0 3,-1 0-1,-2 1 1,-4-4 4,0 1 1,-3-2-1,1 2 7,-6-1 0,4 4-3,-3-1 9,0 1-4,-3-2 14,5 5-3,-1-2 11,0 2 1,1 0 8,1 3-6,-3-2-3,3-1 2,1 4-4,3 5-3,0-15 4,0 15-8,7-16-1,-3 8-1,3 1 3,1 0-1,1-1 0,2-1-6,1 2 1,4-2 0,1 1 2,1 2 0,-1-1-4,0 1 1,3 2 2,-2-1-4,1 2 0,-3 1 0,2 1-4,-5-2 2,0 6 2,1-3 0,-1 1 3,-3 1-4,-2-1 1,-2 1-2,3 4 2,-2-1 7,-1-3 4,-1 4-5,1 3 2,0-3-2,0 3 4,-3 0-1,3 0 0,-3 2 3,0 1-5,1-1 2,0 1-1,-2 0 0,1-1 2,-1 0-3,1 2 0,1-1-3,0 0 0,-1 3-1,1-1 1,0 1 2,0-1 0,0-2-1,0 1-2,-1-1-4,1 3 1,1-4 1,2 3-16,-4-1 3,3-4 2,-1 1-3,0 0 3,1-1 4,1 0 2,-2-1-1,1-1-1,2 0-4,1-1 4,-4-2 2,5-1 0,-2-1 3,2 0-2,0-2 1,-1 0 2,3 0-1,-3-4 1,1 2 4,3-3-4,-3-1-5,1-1 10,2 0-4,-3-2 2,3-3 1,1 1 5,-1-2 4,-5 3 2,1-4 4,0 1 5,1-3-3,-3 1 3,-1-2-3,-3 2 1,1-2-5,-2-1 2,-1 1-2,-2-2-2,-2 2 0,-1-2-2,-2 2-3,-2 0 2,-2 1-4,0-2-2,-1 2-1,-1 4 0,-3-4-1,3 3-4,-2 0-4,-2 1-8,4 1-11,-1 0-9,-3 2-12,4-1-12,-1 3-9,-1 0-15,1 2-3,3 1-16,-2 0-6,1 2-10,1-2-19,-1 4-21,-1 0-80,1 0-250,0 0 111</inkml:trace>
  <inkml:trace contextRef="#ctx0" brushRef="#br0" timeOffset="327042.1503">12617 15487 30,'0'0'140,"-10"0"-6,10 0 1,0 0-11,0 0-15,0 0-10,-9 1-12,9-1-6,0 0-12,0 0 1,0 0-14,0 0 3,0 0-5,0 0-1,0 0 11,0 0-1,0 0-5,0 0 0,30 4-2,-18-2-5,-1-2 13,2-2 1,1 2-6,4-2 0,1 0-5,-1 1-6,3 1-3,7-3 0,-7 3-7,7 0 1,0 0-5,-7 0-2,9 0 2,-8 3-8,7-3-2,-8 0-3,1 3-1,0-1-3,-2 1 1,-1-1-3,2 1-1,-2-1 3,0 0-5,0 1-2,2-1 4,-6 0-5,-1-1-1,4 0 1,-4-1-3,-2 0-6,-1 3-9,0-3-8,-3 2-6,-1-1-9,-7-1-11,14 1-8,-14-1-5,7 1-4,-7-1-7,7 2-4,-7-2-11,0 0-12,0 0-18,5 3-19,-5-3-15,0 0-106,0 0-273,0 0 120</inkml:trace>
  <inkml:trace contextRef="#ctx0" brushRef="#br0" timeOffset="327521.4352">12870 15196 66,'0'0'167,"0"0"-12,0 0-7,0 0-12,0 0-1,0 0-3,0 0-4,0 0-2,-19 13-16,14-9-11,1 4-12,-1-1-2,-1 2-9,1-1-5,0 1-2,3 2-7,-2-1-4,3 1-3,-1-1-6,2 6-2,-1 0-2,2-4 0,2 3-6,-1-1-1,2 1 0,4 3-3,-3 2-2,3-2-2,-1 4-3,1-2-3,1 3 1,-3-4-29,-2 7 5,1-8-2,2 5 5,-4-3-1,0-1-2,0 0 3,-1-2-2,1 0 1,-2 0-3,0-2 4,1-3-3,-2 1-2,0-2 2,0 0-5,-2-3-2,1 2-8,1-3-3,-1 2-12,1-9-14,-3 13-9,2-9-9,1-4 1,-3 8-8,3-8-3,0 0-19,0 0-9,-1 9-14,1-9-24,0 0-21,0 0-88,0 0-266,0 0 117</inkml:trace>
  <inkml:trace contextRef="#ctx0" brushRef="#br0" timeOffset="329121.1842">13878 15256 69,'0'0'138,"0"0"-11,0 0-15,0 0-4,0 0-14,0 0-9,-4-11-4,4 11-6,0 0-7,0 0-6,0 0-12,0 0-1,0 0-2,0 0-5,0 0 1,-8 25-7,7-20 6,1-5-3,0 19-1,0-8-2,-2 1 6,2 4-5,-2 0-3,2-2 16,0 6 4,0-3-9,-2 1-2,2 8-2,0-9-3,-3 4-3,3 2-3,-1 2-18,-1-1 6,0 1-10,-2-8-1,1 3 3,-1-2-5,2 2 1,-3-3 0,3 0-6,-1 0 6,-1-2 1,2-3-5,2-3-3,-4 1 5,1-3 0,2 0-2,1-7-3,-1 10 2,1-10 3,-2 7-2,2-7-4,0 0 4,0 0-2,0 0 1,0 0-8,0 0 5,0 0-4,-2-31 2,4 14-6,-2 0 8,2-7-6,-2-1 2,0-2 0,1-1-5,2-1 6,-1 2-10,1-2 5,1 2-1,1-1 7,2 1-4,0 0 0,-1 3 3,-1 5 7,4-6-3,-4 7-3,1 0-4,1 1 2,1-2 0,-1 5 2,0-1 2,0 3 2,-3 0-4,4 2 0,-2-1 10,1 2-10,-1 0 6,-3 2-2,2 2 5,-1-2 4,-3 1-1,-1 6-1,6-8-4,-2 4 6,-4 4-1,3-6-3,-3 6-4,0 0 3,4-6-6,-4 6 5,0 0-2,0 0 0,0 0 0,14 8-2,-10-3 6,-2 2 1,2 0 0,1 3-1,-1-2-4,2 3 6,0 0-1,0 4 2,1 1-6,0-2 6,0 3-6,2 6 1,-2-6 4,1-1-1,2 2-5,-4 0 5,-1 0-5,3 0 5,-3-1 0,0 3-3,1-3-4,1-1 3,-2-1-4,2 0 0,-1-1 3,-1-2-4,1 0 4,-4-2-3,1-1 3,1 0 1,-4-3-5,5 0 3,-5-6-4,5 9 1,-3-4 5,-2-5-1,2 7 1,-2-7 0,0 0-2,0 0-1,0 0-1,0 0 4,0 0-3,0 0 2,0 0-2,7-21 2,-6 13-1,0-2-3,3-2-1,-2-4-1,4 1 1,-2-1-3,2-2 4,-1 1-5,3-3 3,4-4-1,-3 1-11,-2-1 9,4 1 3,-2 6-2,-2-2 2,7-4-3,-5 8 2,5-8-3,-3 7 5,-1 0 4,1-1-8,1 0 8,-1 3-4,-1 1-3,0-3 5,-1 4-2,0 2 1,0 0-1,-2 1 4,0 0 1,-1 2-1,-1 1 0,-2 3-2,1-2 1,-4 5-5,6-7-1,-6 7-3,7-1 1,-7 1 5,0 0-2,0 0 1,11 7 0,-8-3 0,-1 3 2,3 1 0,-2 4 0,0-4 4,1 5-8,-2-1 7,2 4 1,-3 0-4,6 2 0,-5 0 1,2 2 0,1 4-4,-3-2 2,2 2 6,-1 2 0,2-6-5,-3 6 0,-2-6-3,3 5 6,-2 1-3,0-6-2,3 6 2,-4-1 1,2 0 0,-2 0 1,2-6-2,-2 1 2,0-1 1,0 0-1,2 1-2,-2-2 6,0 0-10,0 0 2,1-1-5,-2-4-4,1-1 0,1-2-2,-2 2-4,-1-2-7,4 1 0,-4-1-7,2-3-18,2 1-9,-2-8 4,1 12-17,0-6 0,-1-6-11,3 11-7,-3-11-9,-3 11-11,3-11-11,-1 9-69,1-9-206,-7 4 92</inkml:trace>
  <inkml:trace contextRef="#ctx0" brushRef="#br0" timeOffset="344359.2497">15519 15313 114,'0'0'110,"0"0"-11,4-2-1,-4 2-4,8-3 6,-8 3-9,12-3-8,-3 3 3,1 0-21,3 2 9,-4-4-7,5 1 0,-3 2-2,1 1-5,1-1-4,0 2-3,5-1-5,0-2-4,-2 2 1,4-2-2,-3 0-6,2 1-4,1 1 1,0-3-4,0 1-4,1-1-3,-1 1 2,2-3-8,5-2 0,-6 4 0,-1-5 2,9 3-5,-9-1 6,7-2-14,-9 4 4,0-2-1,3-2-9,-4 3 4,-3 0 2,-5 1-2,4-1 2,-3 0 0,-2 3 0,-3-1-2,-5 1-14,11-3 1,-11 3-6,7-1-11,-7 1 12,7-2-19,-7 2-2,0 0 2,0 0 0,0 0-13,8-5-1,-8 5-8,0 0-4,0 0-18,0 0-4,0 0-14,0 0-19,0 0-79,0 0-207,0 0 92</inkml:trace>
  <inkml:trace contextRef="#ctx0" brushRef="#br0" timeOffset="345171.1121">16856 14824 37,'0'0'142,"2"-6"-17,-2 6-12,0 0-12,0 0-8,0 0-8,0 0-5,0 0 2,0 0 0,0 0 0,0 0 1,4 19-6,-4-11-1,0 2-3,0 0 1,3 5-6,-3 2 2,0-1-4,-3 4-5,-1 4-1,1 1-7,3 1-5,-1-1 5,1 0-6,-5 1-2,3-1-4,0 2-6,-2-2-1,-1 2-7,0-2 4,4 1-10,-5 0 4,2 0-1,-1 0-1,1-2-8,0-4 0,2-3 1,-4 3-7,2-6 10,2 0-15,-1-2-11,2-2-11,1 0-6,-3-2-15,3-8-17,-2 12-21,2-6-30,0-6-14,0 10-22,0-10-23,-2 6-94,2-6-281,0 0 125</inkml:trace>
  <inkml:trace contextRef="#ctx0" brushRef="#br0" timeOffset="345659.0477">17123 15005 67,'0'0'149,"0"0"-14,0 0-14,0 0-16,0 0-7,0 0-1,0 0-11,0 0 2,7-1-8,-7 1 8,0 0-6,14-1 2,-14 1 11,15 1-29,-6-2-3,-9 1-1,18 0-4,-4-2-8,-3 2-4,4 0-2,-3-1-7,1 1-2,5 0-4,-2 0 0,0-1-2,2 0-5,-3-1-4,4 0-3,-2 2-1,1-3 3,0 3 5,0 0-16,-4 0 7,1 0-6,-2 0 5,1 0-5,-1 3 0,-1-3-6,-1 1 4,-4 0-4,0 2 1,0 1-4,-3 0-1,0 0 1,-1 1 6,-3-5-5,0 17 5,-3-8-4,-1 3-3,-4 3 2,2-1-1,-1 0 0,-1 1 1,-1 2-1,-1-1-1,0 2 0,3-2 2,-2 1-1,2 0 3,-1-2-4,-1 1-1,3 2 1,-2-4-2,3 4-3,1-1-6,-1-3-9,1 2-10,-1-3-10,2-4-9,1 4-16,0-3-10,2-1-16,0 0-6,0-9-20,0 13-10,0-13-106,0 10-252,0-10 111</inkml:trace>
  <inkml:trace contextRef="#ctx0" brushRef="#br0" timeOffset="346324.0946">17968 14868 5,'0'0'152,"0"0"-10,0 0-11,0 0-12,0 0-12,-22 7-17,22-7-2,-7 8-3,5-4-7,-3 1-2,3 2-12,-2-1-5,0 2 0,0 0-2,-2 4-7,2-2-6,-1 1-2,1 0-4,-2 0-2,-2 0 0,4 0-9,-1-1 0,1 2 0,2-3-3,-1 2-4,-1-1-4,3-2-3,-1 2 2,2-3 0,0-7 2,2 14-5,-2-9-4,4 2 6,-2-2-11,-2-5 1,6 12 5,-1-8-5,-2 0 1,2 2-8,2-4 7,-2 1-1,3 1 1,1 0 2,-3-1-3,4 2 0,-3-1 2,-2-3-7,3 3 6,-2-1-5,-2 0-3,2 1 3,-1-1 3,-1 2-2,3-1-3,-3 2 0,-4-6 6,9 9-3,-6-7 1,-2 5 2,-1-7-2,8 8-4,-5-4 5,0 1 0,1 0 2,-4-5-1,5 10-3,-3-5 1,-2-5-3,3 12 2,-1-7-2,-1 2 5,-1-7-6,1 15 0,-1-8-1,-1 2 10,1-9-8,-3 17 3,1-11-5,1 4 5,-3 1-2,1 0 8,-2 0-8,-1-1-2,-1-2 7,1 2-1,-2 0-4,-2-2-1,4 4 5,-3-4-4,-3 0 2,3 0 3,-2-1 0,-1 0-4,1-1-3,0 1 2,-3-2-4,3-1-5,-2 0-3,2 0-14,-3-1-17,1-1-20,4 1-2,-5-3-15,1 0-21,3-1-24,-7-2-94,1-3-238,5 0 106</inkml:trace>
  <inkml:trace contextRef="#ctx0" brushRef="#br0" timeOffset="346767.2362">17975 14894 35,'0'0'122,"0"0"-4,5 7-2,-5-7-19,9 0 9,-9 0 0,12 0-8,-1 0-11,0 0-2,1-1-7,1 0-7,0-1 1,5 0-7,-5 1-3,0-1-6,7 0-6,-2-1-5,-2 0-3,4 3-10,-3-1 5,0 0 7,1-1-7,-5 0-3,5 1-1,-1-4-4,-3 5-1,-2-2-7,1-1 2,0 2-2,-3 1-4,0-4-2,1 3-1,-5 1-4,-6 0 4,9 0-3,-9 0-6,0 0 1,11-3 0,-11 3-5,0 0-2,0 0-5,8 0-11,-8 0 0,0 0-10,0 0-5,0 0-14,0 0-16,0 0-17,-1 10-8,1-10-26,0 0-24,-8 9-85,8-9-239,-9 3 107</inkml:trace>
  <inkml:trace contextRef="#ctx0" brushRef="#br0" timeOffset="348301.9753">18930 14940 140,'0'0'142,"0"-7"-11,0 7-4,1-8-10,-1 8-7,-1-12-11,1 12-14,-1-9-7,1 9-6,-1-12-5,1 12-8,-5-10-6,2 5-5,3 5-1,-8-9-12,3 7-1,5 2-1,-14-4-4,4 4-7,1 3 3,-2-2-7,0 3-5,1-2 5,-1 5-3,-1 1-2,2-1-2,-3 3-5,0 2 1,3-5 0,2 4-4,2 0 2,0 1 1,0-1-5,3 0 0,-1 1 1,3 0 4,1 1-6,0-1 2,4 4-4,0-5 3,2 2 6,1 2-6,1-3-3,3 2 2,0 0 1,0-1-3,2 0 0,-1 0 5,3 0-3,-2-1 1,2-3-3,-4 3 10,2 0-9,0-2-5,-1 3 5,-5-4 3,2 1-5,-1 1 2,-2-1-1,-1-2-1,-2 2 3,-1 0 0,-2 2 1,-3-2 2,-2 1 1,-2-1 1,-2-2-5,-1 1 3,-3 3-5,-2-4 3,-1 2 0,1-2 5,-2 0-9,0-3 9,5-3-6,-1-1-2,1 1 2,0-2 4,1-1-5,2-1 2,0-2-3,0 1 2,4-2-8,1 0 7,0-1-8,3-2 1,-1-2-3,5 0 2,0 0-2,2 1-3,2-3 3,2-1 2,4 0 1,0 2 5,-2 0-3,4-1 2,0 3 2,-5 1 0,5-2-3,-3 5 7,0-2-2,0 2 3,0 0 0,-1 2-2,1-2 1,0 2-1,0-1 1,-2 2 1,1-1-3,-2 0-1,3 2 13,-1 1-5,-3-1-3,2 1 12,-1 1-10,0 0 3,2 2-2,-1 0 2,-1 0 1,0 3 6,-3-3-6,3 5-2,-3-3 3,2 2 0,-2 2-1,1 1-2,-2-3 0,1 2-3,-1 2 1,1-4-2,-3 3 4,2-1 2,-2-1-6,1 1 1,-2 0-4,0-1 3,0-1-2,-2-7 1,1 11-1,-1-6-1,0-5-3,3 9 4,-3-9-1,0 0 2,0 7-1,0-7 4,0 0-2,0 0-3,0 0-4,0 0-4,0 0 3,0 0-3,0-27 1,1 16 3,-1 2 0,0-3 11,2 5-15,0-4 7,1 2-3,-1-2 4,2 1-5,-1-1 6,0 3-4,0-2 4,0 3-1,0-2 6,-1 4-1,0-3 2,-2 8-1,5-10-1,-5 10 0,5-8 1,-5 8-2,4-5 1,-4 5-6,5-4 3,-5 4 0,0 0-1,11 0 1,-11 0-3,0 0 3,11 6 0,-11-6 2,8 6-5,-6 0 3,3-2-4,-2 1-1,2 0 2,-1 1 3,1-1-3,0 1 0,-1-1 4,1-1 0,0 2-4,-1-3-8,1 2 3,-1 1-1,0-3-3,-4-3-5,5 8 6,-5-8-1,4 4 1,-4-4 1,0 0-1,5 4 1,-5-4 7,0 0-6,0 0 6,0 0-5,0 0-2,0 0 0,10-14 4,-6 9-3,-4 5 6,6-9-3,-2 6 4,3-2-5,-2 0 1,1 0 3,2-2 0,1 1 1,-2 0 4,4-1 3,-2 1 1,-2-1 4,5 3 0,-2-1-5,0 0 6,2 0-8,-3 1 1,-3 1-1,4-1 4,-3 3-1,-7 1 0,10-3-4,-4 2-1,-6 1-1,12 4-1,-12-4 2,6 5 4,-3 0-8,-3-5-3,4 12 7,-6-6-1,2-6 1,4 17 2,-5-6-6,0-1 1,-1 1 6,1 3-11,0-4-6,1 2-10,-3 1-10,3-1-21,-3 0-19,1-2-14,1-1-17,-1 3-23,1-3-115,-2-1-260,0-2 116</inkml:trace>
  <inkml:trace contextRef="#ctx0" brushRef="#br0" timeOffset="348983.2626">19833 14875 104,'0'0'135,"0"0"-8,3-9-12,-3 9-8,10-5-8,-3 2 2,-1 0-8,1 1-9,4 0-5,-1 0-3,2 1-7,-1 1 0,1 0-3,1 1-10,-4 0-9,3 2-2,1 1-6,-3 0-1,2 1-2,-2 1-4,-1 0-3,-1 0-3,1 2-9,-2 1 5,0 3-5,-3-2-3,2 3-2,-4-4 0,2 3 4,-1-1-3,-1 0-4,1 0-2,-2-1 9,-1 1-10,0-2 2,-1-2 0,0 3-5,-1-2 6,2-8-10,-3 12 3,0-6-3,3-6 1,-4 8-4,4-8 5,-5 6-3,5-6 0,-5 6-7,5-6 5,0 0 0,-6 3-2,6-3 4,0 0-1,0 0-2,0 0 0,0 0-3,0 0-1,0 0 3,0 0-4,0 0 6,0 0 0,0 0 2,0 0 0,0 0-6,0 0 9,0 0-7,26-3 2,-26 3 1,11 4-2,-5-2 4,-1 2-1,-5-4-2,9 7 2,-4-2 2,2-1 5,0 2-7,-3 2 2,2-2 0,-2 2-4,3 0 3,-3 2 6,1-2 0,0 2-4,-3 0 1,2-1 7,-3 0-6,1 2 4,-1-2-3,-1-2 1,1 3 1,-2 0-1,0-1 6,-2 2-3,1-5 2,-4 4 1,3-3 0,-4 2-1,2-1 3,-3 0-1,1 1 0,-3-2-3,1-1-2,-2 2 1,-1-3 0,0 2-3,-4-2-10,-1 1-10,4-2-8,-4 1-17,0-3-19,3 1-15,0-2-22,-1 1-11,2-2-14,0 0-110,-5-3-250,5 0 112</inkml:trace>
  <inkml:trace contextRef="#ctx0" brushRef="#br0" timeOffset="349700.2654">20421 15141 110,'0'-8'135,"0"8"-7,0 0-16,0 0-6,0 0-8,0 0-4,0 0-13,0 0-2,0 0-11,0 0 2,0 0 0,0 0-6,0 0-6,-15 15 0,11-6-4,-1 0-5,0 0 2,0 0-13,0 4-2,1 3-7,-1-4 2,0 0-5,-2 5 2,6-1 2,0 0-10,0 2 0,-1 0-4,5-3 1,-2 2-4,3-5 2,1 2 2,0-3-6,2-1 1,4 4-4,-2-6 4,1-2 2,0 1-9,2-2 0,1-2 0,1-1 1,-3 0-1,3-2-2,3-4 3,0 1-2,-2-4-1,-1 2 2,-2-1-5,-1 0 5,-1-3-1,2-4-1,0 2 2,-3-2 3,-5 3-5,2-1 2,-2-5-2,-2 0 4,-2-1-7,-4 0 1,0 2-9,-4 0 4,1-1-3,-2 0-6,-5 3-1,2 0-5,-3 1-5,1 1-1,-1 0-13,0 0 11,4 4-9,0 1-15,-1 1-10,1 1-8,0 0-12,1 2-6,-1 0-8,2 2-14,-2 0-92,1-3-216,10 3 95</inkml:trace>
  <inkml:trace contextRef="#ctx0" brushRef="#br0" timeOffset="350200.7373">20768 14534 12,'0'0'115,"-10"10"-10,10-10-6,-7 10-10,2-6-5,3 4-3,-1 3-5,0-1 4,1 0-2,-2 6-2,1 0-4,2-2-4,1 1-10,-1 2-3,0 1-5,1 0-6,2-1-2,-1-1-3,5 0 0,-1 0-8,1-4 3,2 0-13,2 0 1,0 0 4,2-4-9,-2 1 7,2-4-4,0 0-1,5 1 0,-1-2 3,-1-4-4,-2 0-3,2-3 11,-1-1-8,1-4-3,-1 3 5,-2-2-5,-1 0-3,-2-1 0,3-4 9,-5 5-8,-1-5-2,-2 1 2,0 0-1,-4-1-5,-1 0 0,0 0-1,-3 0 1,-1 1-3,0-2 1,-3-2-2,-1 2 1,1 3-6,-1-1-8,0 3 7,2-1-8,-3 2-7,1 2-7,1-2-4,-1 2 0,1 2-13,1 1-6,-1-1-3,8 3-7,-14-4-8,14 4-10,-14 3-9,7-1-10,-1 1-11,1 1-83,-3-1-203,1 3 91</inkml:trace>
  <inkml:trace contextRef="#ctx0" brushRef="#br0" timeOffset="350901.2443">21473 14976 125,'0'0'157,"-4"-10"-17,4 10-6,0 0-10,0 0-13,0 0-7,0 0-14,0 0-3,0 0-7,0 0-6,0 0 1,0 0 12,-11 17-8,4-9-10,0 1-1,-1 2-6,-3 1-5,-3 2-1,-3 6 0,-2 1-6,2 1-1,-5 1-8,3-2-4,0 2 1,-3 0-3,2-3-9,-1 3-2,4 0 0,-1-2-8,2 0-5,0-1-12,4-5-11,-2-1-13,4 1-13,2-5-24,2 1-4,0-4-22,2-2-12,0 2-15,4-7-19,-5 7-15,5-7-84,-5 3-253,5-3 113</inkml:trace>
  <inkml:trace contextRef="#ctx0" brushRef="#br0" timeOffset="351241.3609">21160 15037 25,'0'0'143,"8"8"-16,-4-4-6,2 1 3,-2-2-14,2 6-9,2-2-6,-3 3 2,3 0-6,-1 3-11,1-2-7,1 1-4,2 3-8,0 2-5,0-3 3,-2 2-10,3-2-3,2 1-8,-4 1-4,1-2-2,2 3 0,-1-1-6,0-1 2,3 0-8,-5 1 2,5-1-5,-2-1-1,0 0 0,-3 0-8,0-2-8,0-3-12,-2-1-30,1 3-5,1-3-17,-1 2-1,-1-4-19,1 2-6,-3-3-23,0 0-104,-2-1-235,-4-4 105</inkml:trace>
  <inkml:trace contextRef="#ctx0" brushRef="#br0" timeOffset="352079.4439">22088 15051 122,'0'0'153,"0"0"-17,0 0-18,0 0-13,0 0-1,0 0-7,0 0-5,0 0-11,0 0-8,0 0-6,0 0-3,-13 21-9,9-18-2,-2-1-5,-1 1-3,-1 0-6,0-2-4,8-1-3,-13 0-3,13 0-4,-14-1-3,8-2-1,6 3 1,-13-7-5,7 3 2,-2-3-5,1-1-2,1 1-2,-2 0 1,3-1-3,0-1-1,1 2-2,0-1 2,2 0 1,-2 2-2,4 6 0,-3-12-6,0 7 4,3 5 0,-3-9 2,3 9-1,0-9-7,0 9 4,0 0-1,1-9-1,-1 9-4,5-7 5,-5 7-4,7-4 6,-7 4-4,11-1 2,-11 1 1,13 0 2,-13 0-4,17 3 5,-7 0 0,1-2 1,-3 4 3,1 0-2,2 1-1,-1 1 5,0 0-1,0 1 1,-2 3 0,-1-2 3,2 1-1,-4 2-3,0 4 3,-1 0 1,-1-1-1,-1 4 5,-2-1-3,-1 2 5,-3 4-1,-2 0-2,1 0 0,-5 2 2,1-2-7,-3-2 2,-4-1-2,5 3 1,-1-8 1,-4 5-5,0 0 1,4-6 0,2-1-2,-5-1-1,5-4 1,-3 4-2,4-5 1,-2 1 2,0-3-1,2 1-1,0-2-4,-2-1 1,4-1-6,-1-2-1,1 0-5,7-1-6,-16-2-5,10-1-2,-2-3-5,1 0-8,0 0 1,2-4-3,1 0-5,2 1 0,0-1-1,2 0 12,0 0-3,2 2 10,-1 0-3,2 0 4,0 0 3,0 1 5,1-1 3,-2 4 7,2-2-3,-4 6 4,9-8 1,-5 5 1,2 1 2,-6 2 1,8-2 11,-8 2-12,13-1 4,-13 1-1,9 3-1,-9-3 8,10 2-8,-4 2 5,-1 0 1,1 1 7,-1-1-12,1 4 9,2-1-4,-2 0 1,1 0-2,-1 2 2,0 0-1,3-2-4,0 3 0,-1-1 3,2 0-2,-1-1-1,0 1-3,0 2-8,1-4-9,0 2-11,2-3-15,-5 2-2,3-2-16,0-1-6,1 0 1,-2 0-10,3-1-4,0 0-12,0-2-25,-1 0-88,0-2-219,-1 2 97</inkml:trace>
  <inkml:trace contextRef="#ctx0" brushRef="#br0" timeOffset="353125.4713">22584 15020 138,'0'0'160,"0"0"-11,0 0-14,2-5-11,-2 5-14,0 0-13,0 0-8,0 0-6,0 0-10,0 0 1,0 0-2,0 0 0,0 0-13,0 0-1,-2 23-8,-1-12-1,-1-3-2,0 3 2,-2 1-6,2-1-3,-1 4-7,-1 2-6,0 0 0,0-2-2,0 2-3,-2-2-1,3 5-7,-2-4 6,4 2-4,-2 2-3,1-4-3,1 1 4,1 0-6,-1-1 3,1-1-4,2-3 0,-2 2-4,4-5-5,-2 3-4,0-1 0,2-4-4,1 1-7,1-3 0,-2 1-1,2 0-4,1-2 0,0 0 4,-5-4 0,10 4 1,-3-3 3,-7-1 3,12 0 0,-12 0-2,12-4 2,-7 3 3,3-3 4,-3 0-3,0-2 2,1-1 0,0-1-3,-1 1-1,1-3 7,-2-1-2,-2 1 2,1 0-3,1-2 4,-2-5-3,0 3 3,-1 1-5,2-3 6,-2-2 2,1 2-3,1 4 0,-1-5 2,0 5 0,-1-4-3,0 3 3,2 1 0,-2 0 0,2 3 5,-1-1 1,1-1 7,-1 2-4,2 0-4,0 3 1,1-2 1,1 1-1,0 2 7,3-1-9,-1 0 5,-1 1-3,3 1 6,-2-1-3,2 1-1,0 2 4,-1-1-1,0 0-2,0-1-3,-1 3-2,2 0 1,0 0-1,-2 1 1,2-2 2,0 4-3,1 0-2,1-2 2,-3 0 0,-2 4 4,3 0-7,-1-3 2,-4 3 3,3 0 1,-2 2-2,-2-2 0,2 1 0,-2 1 1,-1 1-3,0-1 3,1 4 2,-1-2-1,-3 1 4,0 1 0,0 1-1,-1 1 3,-1-1-2,0 1 3,-2-1 0,1 2 1,-3 2-5,1-4 2,0 4-4,0 1 1,-1-4 0,3 2 5,-1 2-8,1-4 2,4 3-4,-3-4 5,-2-1-5,4 0 2,0-1-2,-1 1 2,1-1-1,0-3 0,0-6 1,1 13-4,2-6-1,-3-7 2,6 8 1,-3-5 0,0 3-2,-3-6 1,11 2-2,-6 0 1,-5-2 0,15-2 4,-15 2-2,16-1-3,-9 0-1,1-2-2,2 0 1,0 0 4,0-1-2,1-3-2,-1 3 3,1-3-1,0 1-1,0-1 2,-2-1-3,0-2 3,1 1 0,0-5-2,-2 4 2,4-4-3,-5 2 2,1-3 0,-2 1 0,1 0-1,-4 3 4,0-1-3,0-3 0,-2 3 1,0-1 0,0-2 2,1 3-1,-2 0-1,0 0 0,-2-1-1,1 4-2,-1-4 9,0 2-8,0 0 5,-1 1-6,1-1-2,-3 1-2,1 1-3,0-1-9,-1 0-2,1 3-7,0-3-19,0 2-8,-1-1-10,0 1-20,1 0-16,-1 0-20,1 2-21,0-2-22,-1-1-107,-1-2-289,0 3 128</inkml:trace>
  <inkml:trace contextRef="#ctx0" brushRef="#br0" timeOffset="363650.9015">24134 15361 67,'0'0'95,"7"2"-6,-7-2-14,9 3 7,-2-1-9,-7-2 3,11 3-4,-3-3-5,2 1 1,-1 3-7,0-2 19,2 0-7,1 1-7,1-2 4,-1 2-8,1-1-2,1-1-9,-1 2-1,5-1 1,-1-2-7,3 0-3,2 0-2,-2 0-3,2-1-7,6-2 0,-6 2 0,10 0-2,-3 2-3,2-4 1,1 2-7,-2-1-4,1 1 3,-4 1-2,-7 0-5,1-3 2,-2 3 1,-2 0-8,-3 3 2,-3-3-5,-1 0-10,-1 1 2,-1-1-11,0 2-5,-8-2-16,11 0 3,-11 0-20,9 1-7,-9-1-1,9 1-14,-9-1-16,0 0-4,9 0-14,-9 0-79,0 0-207,0 0 92</inkml:trace>
  <inkml:trace contextRef="#ctx0" brushRef="#br0" timeOffset="364087.917">24508 15138 76,'0'0'139,"0"0"-19,0 0-11,0 0-8,0 0-9,0 0-6,0 0-13,0 0-6,0 0-4,0 0-1,0 0 0,0 0-6,-6 10-3,3-4-2,3-6-1,-3 11-4,1-3-8,2 2 0,0-1 1,-1 3-4,-1 0-2,1 5 0,0 0 5,1-2-10,0 2-5,-2 4 3,1-2-5,2 6-4,-1 1-1,-1 1 0,0-2-9,-3-6 10,2 7 2,-2-1 9,1-4-6,-2 3-1,3-5-19,-2 1-8,0-1-11,-2 0-12,2-2-11,1 0-15,-1-2-15,2-3-11,-1 0-18,2-2-27,-3-1-91,1-1-235,2-3 104</inkml:trace>
  <inkml:trace contextRef="#ctx0" brushRef="#br0" timeOffset="364937.6163">25391 14809 142,'0'0'137,"0"0"-15,0 0-14,5-4-6,-5 4-16,0 0-9,0 0-3,0 0-4,0 0-6,0 0-5,0 0-2,4 18-3,-4-18 4,1 14-11,0-5 5,1 2 1,-2-1-5,0 3 4,-3 3-7,3 1 0,-2 0-1,-1 3-10,2-2 0,-3 1-3,2 1-3,-2 3 0,-2-4-3,4-2-2,-3 1-4,1 0 0,-4 1-1,3-3-2,0 1-6,0 1 11,-1-3-12,2-1 3,-3 3-5,4-7-2,-3 1 3,5 0-1,-3-4-6,0 3-13,2-1-5,-1 1-1,1-2-12,-2-3-6,2 3-15,-1-2-11,0 1-19,3-7-12,-5 9-13,3-5-14,2-4-102,-8 4-239,8-4 107</inkml:trace>
  <inkml:trace contextRef="#ctx0" brushRef="#br0" timeOffset="365491.066">25712 14944 112,'0'0'139,"0"0"-20,0 0-8,0 0-15,0 0 9,0 0-20,0 0-6,0 0 7,0 0-14,-12 24-9,10-17-2,-2 0-8,0-1-3,0 2-5,2 3-6,-2-2-1,0 0-6,0 0-3,0-1 3,-1 1-17,4-2 3,0 1 2,1-8-6,-3 12 3,3-6 1,0-6-1,3 11-3,-3-11-6,4 9 3,-1-6-9,-3-3 9,9 5-5,-2-2 1,-1 0-2,3-2-10,0 2 12,1-1-2,3-1-1,-3 0-3,0 2-6,2-3 7,-1 3 1,-2-2 0,0 0 2,1 2-6,-1 1 11,0-1-9,0-2 1,-2 3-2,2 0-2,-2-2 6,0 4-2,-1-5-5,2 5 5,-1-1 2,0-1-1,-2 2 0,0-2-7,0 1 6,-1 2 2,2-1-1,-3 2-2,-1-2 2,1 0-6,0-1 3,-1 3-2,-1-2-7,-1-6 17,2 15-4,-2-7-2,-3 0-2,1-1 1,0 1 6,-3 0-16,0 1 14,-3-3 2,2 1-9,-2 1 9,-1 1-4,-2-2 0,2 0-4,0-1-3,-4 0-16,3 1-18,-3-1-12,4-2-16,-2-1-20,-1 1-8,2-3-22,0-1-89,-2-1-223,3-3 99</inkml:trace>
  <inkml:trace contextRef="#ctx0" brushRef="#br0" timeOffset="366031.787">25884 14925 150,'0'0'169,"0"0"-12,-1-9-25,1 9-8,0 0-8,5-9-15,-1 6-11,4 0-3,3 1-14,1-1 0,0 1-14,8-2-10,-3 2 0,3 2-6,-1 0-4,-1 0-7,2 3-3,-1 0-2,-5-1 0,5 2-6,-6 0 0,0-1-5,-3 2-2,-1-1-2,1 1 1,-1 1 1,-2 0 0,-3-1-7,1 1 0,1-3-1,0 4 4,-2 0-6,-1-2 5,2 3 1,-4 1-6,2-1 8,-2-1 6,-1 3-8,-1-1 3,1 2 1,0-1-1,-1 2 0,-1 0-4,0-2 1,-1 1-1,1 0 4,-1 2-7,-1-2 0,2 0 2,0 0-3,1-1-3,0 1-1,1-2-6,1 3 13,2-3-5,-1 1 0,1 1 1,2-3 1,-1 0-3,2-3 0,6 2 2,-7-2-4,1 0 5,2-3-2,4 2-6,-2-2 2,-1-1 4,3-1 1,1-2 7,-3-1-9,3-1 0,-1-3-4,3-2 8,-4-2-5,3 1 1,-3-2-2,-1-2 5,1 0 2,-2-1-6,-2 1 1,-1-4-2,-5 3 2,-1-2-2,-3 1 1,-3-2 2,-1 3-4,-2-1 4,-3 2-8,1 0 7,-2 1-7,3 4-7,-6-2-10,1 0-17,1 4-12,3 0-23,-1 0-8,2 4-25,-2-2-21,1 0-128,-6 0-275,4 3 122</inkml:trace>
  <inkml:trace contextRef="#ctx0" brushRef="#br0" timeOffset="367501.2403">27069 14955 141,'-2'-10'137,"2"10"-12,-2-7-11,2 7-4,-1-8-15,1 8-7,-8-9-9,8 9-17,-4-5 4,0 1-5,4 4-6,-7-5-7,7 5-7,-10-3-2,10 3-5,-9 0-7,9 0-5,-13 0 2,6 3-5,-4-1 6,1 2-7,-2 1 0,3 3-5,-2-1-4,-3 0 8,3 0-9,1 2-8,1 0 6,0-1-5,2 1 5,-1 0 0,0 1-1,3 0-2,1-1 5,2 1-3,2 1-2,0-1-1,2-1 3,1 1-7,1 0 5,1-1-1,1-1 1,2 2-3,1 2-3,-1-4 5,2 2-2,3 1-1,0-1 0,-4-1 3,2-1 1,0 0-2,-1 0 0,2 5 1,-3-4 3,-1 0-14,-1 2 7,1-1 10,-1 1 2,-3-3-3,1 3 2,-2-1-5,-2 2 0,1 0 2,-4-2-1,1 2-5,-2-3 5,0 4-3,0-3 3,-1-2-4,-2 1 3,0 0-6,2-5 4,0 0 4,-1 1-4,5-5 4,-9 5 0,9-5-3,-9 2-5,9-2-2,0 0 1,-16-7-10,13 1-2,-2 0-11,1-4 13,0 1-17,1-3 12,2 1-8,-2-1 4,3 1 5,2 0 6,-2 0-8,1 1 5,0 1 5,1 2 5,1-1-4,1 2 1,0 0-5,1 1 6,3-2 1,-3 2 2,0 1 3,3 3-3,-1-2 3,-7 3 6,15-2 3,-4 1-6,-1 2 11,2-1-11,-1 2-4,-3-2 8,5 3 0,-2-2 1,-1 2 1,1 0 3,1 1 0,-3 0 0,0-1 7,1 3-4,-6-1 1,3 3-5,0-1 3,-1 0 3,0 3 1,-1-1-9,0-1-1,-1 3 3,-1-1-5,-1-1-5,-1 1 5,2 0 2,-2-3-1,3 1-1,-5-1 1,1-7-9,1 12 11,-1-12-3,-1 13-1,1-13-5,-4 9 5,4-9 2,0 8-2,0-8-1,0 0 0,0 0-1,-3 7 0,3-7 4,0 0-8,0 0 1,0 0 6,0 0-7,0 0-1,9-27 2,-4 17 3,0 3-1,-1-1 2,2-2 3,1-1-7,-1 2-1,2-3 3,0 3 0,-2 0 3,3 2-8,-1 1 0,0-2 3,0 3 0,-3 1-3,3-3-2,-1 3 5,-1 2 1,-6 2-6,13-1 2,-13 1 0,10 0 5,-10 0-3,9 0-1,-3 3 3,-6-3 1,8 7-1,-4-3-1,0 1 2,-2 1-2,-2-6 3,5 11-6,-1-3 3,-1-1-1,0-1 2,0-1 6,0 3-3,-2 0-9,2-3 9,-2 2-2,-1-7-1,4 11-7,-2-8 9,-2-3-4,5 8 4,-5-8-6,4 5 3,-4-5 7,0 0-5,5 2 3,-5-2-1,0 0-8,0 0 7,0 0-1,10-8-6,-6 4 6,0-2 0,0 0-1,4-2 1,-5 2 0,5-2-7,-1 0 4,0 0-1,0 0 0,0 0 6,1-1 0,3 2-2,-3 0 9,2 1-2,0 0 0,1-1 1,-1 2-6,1 0 0,0 1 9,0-1-9,-1 1-3,-2 4 2,0-1-2,-8 1 2,12 0 0,-12 0 1,11 3-3,-11-3 1,6 4 1,-2 0 0,0 1-1,-4-5-1,6 9-6,-3 1 4,-1-5-3,0 4 5,0-1-1,1 2 4,-1-1 1,0 1-2,0-2-6,-2 2-6,1-2-13,1-2-3,-2 2-14,1 2-6,-2-2-5,1-8-7,-2 13-15,1-6-16,1-7-14,-4 12-117,2-5-237,-2-1 105</inkml:trace>
  <inkml:trace contextRef="#ctx0" brushRef="#br0" timeOffset="368376.0983">28109 15106 121,'0'0'125,"-5"-6"-5,5 6-4,0 0-5,0 0-3,0 0-8,-2-10-9,2 10-9,0 0-5,0 0-13,6-7-5,-6 7-8,6-3-7,-6 3 1,13-3-8,-8 2-5,-5 1 2,13 0-4,-13 0-4,18 4-6,-9-1 2,0 2-4,3 1 7,2 1-6,-2 0 0,2 4-8,-2-1 2,1 2 0,-1 2-2,1-1 0,-4 1-2,1 0-5,-1-1-3,-3-3 8,1-1 0,-2 2-4,-3 0 4,1 0-4,-2 0-2,2-4 0,-7 2 6,3-2-3,-3-1-5,-1 4 4,-1-6-3,-1 3 3,-3-2-8,1 0 6,-2 0 2,1-1-8,3-1-5,0 0-3,-1 1 0,-2-4 1,4 3-1,6-3 5,-10 1-7,10-1 1,0 0 7,-10 2-3,10-2-4,0 0-2,0 0 10,-3 6 3,3-6-8,0 0 5,0 0-3,14 10-3,-9-5 4,5 0 5,2-1 5,-1 0 0,1 0 8,2 2-11,-1-1 3,-1 0-5,5-1-2,-2 4 5,-3-4-1,0 2 5,1 1-7,-4-2 6,3 1-8,-3 1 13,0 1 7,-4-4-1,1 5 1,-2-1-3,-3 2 4,-1-2 0,0-8-4,-5 17 3,0-9-5,-3 1 2,1 2-5,-4-3 3,3 1-2,-4-2 3,0 1-5,-1 0 1,1-3-1,-5 1 2,6 0-4,-3-2-1,-3-2-2,3 2 3,0-3-2,2 1-1,-3-2-9,2 0-2,1 0-14,0-3-7,1 2-14,2-2-10,0 1-23,-1-4-21,3 4-19,1-3-22,1 1-79,1-3-233,-1 2 104</inkml:trace>
  <inkml:trace contextRef="#ctx0" brushRef="#br0" timeOffset="368921.2882">28739 15268 41,'0'0'105,"6"-3"-10,-6 3-7,0 0-6,0 0-1,0 0-8,0 0 0,0 0 4,0 0-2,0 0-3,0 0 6,0 0-11,-7 21-5,4-16-1,-1 4 1,0-1-7,1 2-1,-3 1 2,3-2-8,0 3 2,-3 1-5,-1-1-6,4 0 0,0 1-10,-1-2 3,2 1-2,-2 3 4,1-3-13,0 0-2,3 1-3,3-4-2,-3 3-2,3-3-1,-1 2 3,2-1-2,1-3-1,3 1 0,-1-1 0,1-1-2,0-3 2,2 1-3,-2-3-3,-1-1 1,1 3 0,2-3 0,1-3-1,0 0 1,2 0 3,-2-2-5,2-1 3,-1-1-3,-2-1-1,4-3 1,-6 3 0,-1-3 3,5-2-1,-6 3-5,0-6 4,-2 0-2,-1 0-7,-3-1-2,-1 5-3,-1-5-4,-2 0 6,2 2-8,-6 1-1,3 0-13,-4 3 1,0-2-21,2 5 2,-1-1-19,-1 1-12,0-1-5,0 5-8,-1 0-17,1-1-16,-2 3-77,-2-3-216,2 4 95</inkml:trace>
  <inkml:trace contextRef="#ctx0" brushRef="#br0" timeOffset="369403.2765">28974 14851 19,'0'0'106,"0"0"-14,0 0-8,-17 19 13,15-12-6,-1 3-4,-3 0-4,0 2-2,0 0-8,1 3-13,1 1 1,-1 0 1,1 3-12,4-3 0,-3 1-9,3 0-1,2 1-4,2-1-1,-1-5-6,0-1-8,4 1 2,-2-1 6,6 3-4,-3-5 8,1 0 0,2-1 8,0-3 0,-1-2 4,4-1 8,-4-3-7,3-1-2,1-1 1,2-1-8,0-3-3,-4 1-1,3-2-3,0-2-3,-2-2-3,-1-1-3,-1 0 2,-2-3-7,-1 1-1,-3-1 2,0-1-8,-5 0-4,3 0 0,-6-2-8,-1 2-1,-1 1-8,-4 3 3,1-1-7,-3 1-1,-1 1-6,-2 3-3,1 3-17,-4-1-4,4 3-9,-5 1-18,1-1-4,3 4 5,-4 0-16,3 3-8,2 1-10,-6-2-18,1 3-68,-1 2-207,1-2 92</inkml:trace>
  <inkml:trace contextRef="#ctx0" brushRef="#br0" timeOffset="370062.9515">29906 15195 137,'0'0'136,"0"0"-5,0 0-8,1-8-23,-1 8 1,0 0-11,0 0-12,0 0-9,0 0-1,0 0-6,0 0-5,0 0-2,-20 4-4,12 1 8,-3 3-5,-1 0-1,-5 2-7,2 4-4,-6 2 0,-1 4-6,0-1 1,0 2-3,1 1-9,-2-2 1,4 2-5,-2 0 1,-2-2-4,2-2 4,2 0-19,-3 0-13,7-3-19,0-2-12,2-1-20,3-3-14,2 0-18,1-2-14,1-3-28,-1 0-74,1-1-224,6-3 100</inkml:trace>
  <inkml:trace contextRef="#ctx0" brushRef="#br0" timeOffset="370392.1477">29488 15184 57,'0'0'130,"0"0"-13,12 0-12,-12 0 1,11 3-12,-11-3-8,12 5 1,-3 0 2,0 3-3,3 0-4,-2-1-4,4 6-4,-1-1-1,4 8-3,-3-6 0,1 7-10,2-1 1,-2 1-11,1 1-9,1-1-7,-2 1 5,0-2-5,-1 3-5,0-2-3,-1-4 0,0 7-1,4-5-3,-4 3-1,-2-5-8,0-2-2,-2 0-9,2 1-9,-4-6-29,2 3 11,-2-1-14,2-4-22,-4 0-14,1 0-22,0-2-10,1-3-27,0-2-86,-7-1-238,12 0 105</inkml:trace>
  <inkml:trace contextRef="#ctx0" brushRef="#br0" timeOffset="371183.1018">30612 15172 2,'0'0'147,"0"0"-20,0 0-7,0 0-16,0 0-7,0 0-24,0 0 6,0 0-9,0 0-6,0 0-10,0 0-2,0 0-2,0 0-5,0 0-3,0 0-9,-24 7-1,24-7-7,-12 0 0,12 0 1,-15-1-3,9 0 3,-2-3-5,2 1 2,6 3-11,-11-8 4,6 3-7,0 1 0,0-4-2,3 0-3,-2 0-9,2 1 2,2 7 1,-2-14 0,2 6-2,0-2 2,2 0-1,0 3 2,0 0 4,3-2-3,-1 3 8,3 1-5,0-4-8,0 4 7,-1 1-7,4-2 10,-1 1 5,1 1-9,-2 2 9,0-1-3,1 2 0,2-2 2,-1 3-1,-1 0-2,-9 0 2,16 1 1,-8 2 2,1 0 8,3 2-2,-6-1 3,1 1-8,1 3 2,-5 1-3,4 3 7,-4 0-1,1 2 5,-4 6 0,-4-2 5,-2 0-1,2 7-3,-5 1-6,2 3 5,-1-4 3,-6 2-8,3-1 3,-1 0-6,-3 0-2,-1-2 2,2 0-1,-1-3-13,1 0 9,-2 0-3,3-6 2,-1 0 5,-1-2-4,4-2-6,-1-3 5,-1 1-6,1-1 3,-1-4 3,2 1-10,-1 0-6,-1-4-5,1 0 0,4 1-5,-3-4 8,-1 0 1,4 0-5,1-5-2,0 4 5,0-5-10,1 0 6,1 2-8,1-2-3,2 0 8,1-2 1,-1 3-5,2 7 7,3-13-2,-2 6 8,-1 7 2,5-10-2,-1 5-5,-4 5 9,7-7 0,0 3 4,-7 4 3,13-3-4,-8 1-8,4 2 7,-9 0 4,13 0-1,-2 4 3,-5-3-1,6 3-5,-5-4 2,5 4 2,-3-1 7,-2 3-6,3-2-1,0 1-2,3 2 4,-1 0-3,-2-1 3,-1 1-2,3-1 2,3 3 0,-3 2 1,3-1-7,-4-3 5,1 1-7,-1-1 7,3 3-12,-3-3-7,0 1-6,5 1-19,-7-4-10,5-1-9,-1 1-17,-2 0-5,3-2-24,3 0-88,-3 1-210,-1-4 92</inkml:trace>
  <inkml:trace contextRef="#ctx0" brushRef="#br0" timeOffset="372015.1492">31273 15161 106,'0'0'116,"0"0"-6,-4-6-5,4 6-19,0 0-10,0 0-1,0 0-6,-7-2-11,7 2-5,0 0-1,-16 9 10,11-4-13,-1 3 3,-3 0-1,-1 5-4,2-2 0,-1 3-12,-1 2 5,4 1-6,-3 1-2,5 0-1,-1 0-4,-2-1 0,0 0-3,5 3-4,-2-4 3,2 1-10,0 0-2,2-4 5,0-1-7,0-1 3,4-1-8,-4-3-11,2 0 5,2 0-2,-1-2-1,1-1 12,-4-4-8,12 6-5,-8-6 1,-4 0-1,13-2-15,-13 2 17,17-5-3,-9-3-5,-1-1 1,2 1-2,-2-4 6,4-1-3,-4-4 4,2 2 4,-2-2-13,-1-1 10,2-1 1,2-7-3,-5 9 8,3 0-2,-3-1-4,5 0 4,-2 4 7,1 0-1,1 0 7,-2 2 2,-1 1-3,7 1 9,-6 0-7,3 2-5,1 3 4,-1-3-5,0 0 10,3 4-2,-3-1-8,3 2 6,-3-1 2,0 3-1,3 0-10,-4 0 8,4 0 1,-3 1-7,0 0 0,1 1 0,-1 1-2,-2 0-2,5 1 3,-5 4-8,4-2-7,-4 0 13,0 2-3,-1-2 5,-2 5-3,0-3 2,-3 2-1,1 1 5,-2 1 0,-2 0-2,0 0-4,0 1 7,-2 0-6,0 4 11,-3-1-6,3-3-3,0-1 0,-2 1 8,2 0-6,-2-4-2,2 4 7,-2 0-6,2-3 0,0 1-5,2-2 1,0-1 4,0-7-2,2 16 3,0-9-3,2-1-2,2-1 7,-2 2-4,2-2-5,3 0 6,0-1-6,0 0 4,-2-1 4,0-2 3,4 2 0,-4-3-6,2 0 12,2 1 8,0-2 6,-2-2 1,3 0 2,-3 1 5,2-3-3,0-2 1,0 2 3,-2-4-8,5 0 2,1-3-2,-6 4-6,1-7 1,3 0-4,0-2-3,-1 0 2,-2 3 2,0-1-8,1-2-2,-2 2-3,0-1 3,-4-1-3,1 0 6,-1 2-10,-1 1-11,-2 0 4,0 2-13,-4 1-18,0-2-7,-3-2-17,-5 3-9,-2 0-20,1 1-11,-4 1-18,0 1-11,-5 0-11,1 2-34,-11 2-92,1-4-282,0 2 125</inkml:trace>
  <inkml:trace contextRef="#ctx0" brushRef="#br0" timeOffset="380921.179">23053 16250 61,'0'0'63,"0"0"-2,0 0-10,0 0-1,0 0-4,0 0 6,0 0-3,0 0-1,0 0-1,0 0 2,0 0-7,0 0 0,0 0 3,0 0-8,0 0-6,0 0 3,-17 4-8,17-4 16,0 0-2,0 0-14,0 0-6,0 0 7,0 0-14,0 0 7,0 0-2,0 0-4,0 0-3,0 0-5,0 0 8,0 0-10,0 0 7,0 0 12,0 0-24,0 0 10,0 0 0,0 0-2,0 0-6,0 0 9,6 12 6,-6-12 9,0 0-1,8 4 0,-8-4 1,9 0-10,-9 0 9,10 1-4,-3 1-3,-7-2 3,15 3-5,-7-3 2,2 3 0,0-2 2,0 0-5,1 1 0,1-2-1,-2 3 5,2-3-5,1 0-6,-2 2 5,3-1-5,-2 1-4,3-2 3,-2 3 4,6-2-9,-1-1 2,0 0-2,-5 0 6,4 3-3,-4-1-3,1-2 4,-1 1 0,-3-2-3,3 2-5,-3 0 6,3-1 0,-4-1 0,-9 1 5,16 0-5,-10 1-1,-6-1 4,11-2-9,-11 2 7,8 0-1,-8 0 7,0 0 1,9-5-2,-9 5-5,0 0 1,4-4 0,-4 4-4,0 0 4,0 0-11,0 0 9,0 0-1,0 0-3,-21-8 6,15 8-2,6 0 0,-23 3 4,11-3-9,-2 0-1,-2 4 1,-3-1-3,0-1 4,-1-2-8,1 5 5,2-4-1,-2-1 8,3 4-11,-1-2 3,3-2 4,1 1 1,-2-1-9,2 3 2,2-2 1,-3-1-3,2 0 2,1 0 0,2 0 6,9 0-9,-13-2 3,5 0 3,8 2 3,-9-1 2,9 1-1,0 0-1,-9-6-4,9 6 5,-4-6-5,4 6 4,0 0-1,0 0 2,0 0-7,2-9 0,-2 9 8,0 0-4,9-3 1,-9 3 0,9-4 2,-2 1 3,-7 3-2,16-3-2,-7 3-2,5-1 1,-3 1 1,3-1 13,3 1-13,2-1 0,0 2 5,0-2 1,4 0-11,4 1 7,2 0 3,-6 0-2,7 0-2,-3 2-2,2-2 1,1 1 4,-1-1-6,0 0 3,1 1 0,-1-1 2,1 1-1,-2-1-5,0 4 4,-7-3 1,-3-1-4,0 2-1,-5-2 3,1 2 7,-2 1-7,-2-3 4,-3 0-6,0 0 0,-7 0 6,10 2-3,-10-2-1,8 1 5,-8-1-4,0 0 9,0 0-7,0 0-3,0 0 0,0 0 1,0 0 8,0 0-14,-19 9 1,19-9-3,-11 2-12,11-2-7,-10 2-20,10-2-3,0 0-19,-6 3-23,6-3-17,0 0-80,0 0-205,0 0 91</inkml:trace>
  <inkml:trace contextRef="#ctx0" brushRef="#br0" timeOffset="381683.3523">24790 16119 73,'0'0'118,"0"0"-8,0 0-1,0 0-13,0 0-7,0 0-2,0 0-8,0 0 4,0 0-6,-10 22-6,10-22-13,-2 9 2,0-3-7,2-6-1,-2 13 0,-1-5 1,1 2 3,-1 2-4,1 0-16,-2 0-5,0 3-1,-1 1-1,0 0 1,0 2-1,-2 1 2,3-2-2,-4 0-3,2 3-14,1-1 4,-1 0-6,1-2 12,-3 7-4,2-6-8,2 0-2,-1-3-4,2 2-1,-1-2 3,0 0 2,1-4-5,1 1 13,1-1-13,0 0-8,0-1-10,-1-3-7,2-7-15,0 15-11,0-8-7,0-7-22,-2 9-12,2-9-16,0 9-13,0-9-94,0 0-229,0 0 102</inkml:trace>
  <inkml:trace contextRef="#ctx0" brushRef="#br0" timeOffset="382147.5611">25174 16153 128,'0'0'134,"-13"-1"-7,13 1-11,0 0-15,0 0-12,0 0-3,0 0-3,-18 10-10,16-5-6,2-5 12,-9 12-11,7-5-3,-2 2 0,-1 2-1,-1-1-4,1 2-8,0-2-7,2 2 1,-1-1-10,3 1 0,-2 1-9,3-1 5,2 0-7,0 0-5,2-2 2,1 2-5,3-2-1,2 3 0,2 0-3,-1-3 7,3 0-10,-1 1 6,4-1-7,-3 0-3,4-2 3,-4 0-2,2 0-6,-2 2 2,2-2 0,-6-2 4,3 0-6,-4 0 4,1 0-2,0 0-2,-2-1 5,-2 2-5,2-2 2,-3 2 4,-1-2-2,-1 0 4,-3-5-11,3 9 5,-3-9-3,-1 9-2,-3-2 3,0-1-5,-5 0-7,3 0-10,-4 2-13,-2-1-17,-2 1-13,4 0-9,-4-4-20,2 2-17,-2-3-19,3 2-96,-7-3-244,5 0 108</inkml:trace>
  <inkml:trace contextRef="#ctx0" brushRef="#br0" timeOffset="382792.2303">25261 16162 118,'0'0'115,"0"0"1,7-9-25,-7 9 3,16-5-9,-6 1-1,6-2-1,1 2-9,2 1-6,3 1-3,-3-3-3,2 3 6,0 1-15,1 2 0,5 1-9,-5 0 2,-1 2-9,0-1 1,-1 0-5,2 1 2,-4 1-7,0 2-4,-7-2 4,5 0-12,-4 5 16,0-3-14,-5-1-5,2 0 8,-1-1-1,1 3-1,-3 0 0,0 0 3,-3 1-11,1-1 1,-1 1 7,0-1-5,0 4 7,-4-2-1,1 0-5,0 4-6,-2-4 4,1 5 1,-2-3-1,0 4 0,0-4-2,2 0-5,-1 3 6,2-3 0,0 2 0,1-1-10,0-3 5,0 2-2,2 0-2,1-3 3,1 2-1,0-2-5,-1 0 5,1 0-2,0 2 3,3-4-5,-1 1 6,1-2 23,1 1-5,0-2-1,-3 0-4,2-2 2,1 1-5,2-3-2,-2 0 1,0-1 0,3-1-1,-5 0 6,-7 1-2,18-6 0,-9 0 0,0 2-1,0-2-2,1-3 7,-2 0-6,4-3 1,-4 2-2,3-2-2,-5-3 1,2 1 2,-3-1 1,-3-1 0,2 0-5,-2 0 2,-1-2 1,-1 1-7,-1 1 3,-3-2-5,1 2 1,-1 4 1,-2 0-3,1 0-1,-1 0-2,-4-1 1,0 4 0,1-1 0,0 3-2,2 0-1,-3 1-9,1 1-4,-2-1-14,3-1-8,0 2-14,8 5-2,-17-5-14,10 3-6,7 2-16,-17-5-4,17 5-15,-13-3-10,13 3-15,-11-2-15,5 2-122,6 0-290,0 0 128</inkml:trace>
  <inkml:trace contextRef="#ctx0" brushRef="#br0" timeOffset="384321.0742">26610 16075 12,'-9'-2'112,"9"2"-2,0 0-4,-11 2-14,11-2-9,-9 3 4,9-3-8,0 0-6,-12 2-3,12-2-3,-6 3-7,6-3 4,-8 5-6,3-1-7,-1-1-4,1 2 1,-1-1 0,-1 3-7,-1 0 8,-1 4-6,0 1-2,0 0 6,-2 4-6,2-2-2,-2 3-3,3 0-17,-5 4 0,6-2 2,-3 7-3,3-1-2,0-6-1,2 5 1,2-5-7,1 1 3,-1-1-4,3 3 2,4 0-8,-1-3 5,1-2 3,2 0-3,2-3 3,0 0-6,3 0 2,2-3 3,-1-4-4,1 3 3,2-2-3,-3-1-3,2-3 2,3 1 1,0-2-1,-4 0-1,0-1 4,5-2-9,1-2 5,-6-1 1,0 0-2,-1-2 0,1 2-5,4-6 4,1 0 1,-3 1 1,2-2 0,-3 0 0,1-1-2,-2-1 1,-4 4-2,2-6 2,0 3 1,-1-2-5,-3 1 5,0 3-6,-2 1 7,0-1-2,0 3-1,-1-1-4,1 2 2,-5 5 0,5-8-2,-5 8 8,4-4-9,-4 4 5,0 0 0,0 0-9,0 0 5,5 15 3,-5-6-8,1-1 8,-1 2-3,0 1 4,2 1-1,-1 0 8,0 1-9,-1 3 0,0-4-1,2 3 4,-2-3-2,4 0 4,-2-1-1,3 0-4,-1-1 2,2-1 3,-1-1-5,2 1 12,2-2-14,-3-3 2,2 0-6,1-2 4,2 1 3,-1-2 2,3-1 2,0 0 2,-3-1-2,3-2-8,-1-2-5,-1 0 1,-2-2 0,1 0 4,-2-2-7,-1-1 1,-1-2 0,-3 3-1,-1-2-1,-2-1 5,0-7-8,-4 4 7,-1-2 2,-5 1 3,2-1-6,-4 2 3,0-1 0,-8-2-1,1 6 5,0 2-2,-3-2 2,2 2 2,0 1 1,0 3 5,2 0-2,3 1 2,1-1-2,4 2 3,1 3-4,0-2 2,4-1-5,5 4 5,0 0-1,-10-2-3,10 2 1,0 0 0,0 0 1,0 0 4,0 0-8,41 1 4,-22 0-1,0-1 4,9 3-4,-1-2-1,3-1-3,0-1 1,2 1-1,0 1-1,2-1-6,1 0-2,-1-1 7,1 1-2,0-3-7,-1 3 9,-1 0 0,0-1-6,-5 2 5,-1-1 3,-7 3-2,0-2 1,-2-1-2,-7 2 0,1-2 2,-5 1 1,0 0-2,-7-1 2,10 0 2,-10 0 5,0 0 2,8 3-2,-8-3 3,0 0 9,0 0-4,0 0-1,0 0-1,0 0 1,0 0 4,0 0-8,0 0-2,-23 5-2,23-5 2,-7 5-2,7-5 2,-6 7 0,6-7-3,-5 6-3,5 0 3,0-6-2,1 12 3,1-5-1,2 3-2,1-3-2,1 4 6,1 0-4,2-3 0,1 6 1,-3-5-3,3 6 4,3-5-4,-4 3 0,-1-2 4,4 1-2,-5-2 0,-1-1-1,-1 1 28,1 0-1,0-1-6,-3 1-1,-1-3-1,0-1-3,-2 0-3,2 1 1,-2-7-4,-6 14 1,3-11-5,-3 6-5,-1-3-1,-2-1-22,-1 1-15,-3 0-16,-4-1-6,-2 1-26,-3 0-27,3-1-16,-1 0-26,-2 0-82,1-3-256,0 2 113</inkml:trace>
  <inkml:trace contextRef="#ctx0" brushRef="#br0" timeOffset="385223.2286">28054 16272 44,'0'0'151,"0"0"-3,0 0-10,0 0-4,0 0-9,0 0-15,-5-3-1,5 3-19,0 0-3,0 0-10,10-10-9,-10 10-6,12-5-6,-6 5-5,2-3-9,3 1 1,1 2-2,-1-2-12,2 4 5,0 0-4,-1 1-7,4 2 1,-5 2 0,6 0-6,-1 3 1,-3-4-3,0 5-3,-3-1 3,1 2-2,-4-2-8,2 2 4,-4 2 2,-1-2-3,-1 0 2,-2 1 0,0-2-3,-2 2-2,1-1 3,-3-2-1,1 2 1,-2-3-2,0 2 0,-2-3-3,1 0 3,-3-3 0,0 2-8,0-2-1,1 0 0,-3-1-4,3-1-1,-1-1 1,8-2-3,-15 3 6,10-1-5,5-2 0,-12 1 3,12-1 1,-9 0-9,9 0 10,0 0-1,-8 1-2,8-1-5,0 0 4,0 0 0,0 0 6,0 0-17,0 0 13,0 0 5,23 3-4,-23-3 0,18 4 2,-8-1 1,4 1-3,-2 0-1,0 0 3,1 1 2,0-3-6,-2 4 3,1-2-1,1 1 4,-2 0 0,4 3-3,-7-3 2,1 1 2,-1 1-4,1-1 3,-4 1-3,0 1 7,-1-2-4,-2-2-2,1 4 0,-3-8 2,-1 12 4,1-12 7,-5 14 2,-1-8-5,1 3 6,-5-3-5,2 2 0,-1 0 2,-6 0 3,4-4-5,-5 3-6,1 1 8,-3-1-5,3-1 2,-3-1 0,6-2-4,-5 1-2,4-1 1,1-1-5,-1-1-11,2 2-13,-2-3-9,13 0-12,-20 0-16,8-3-12,2 1-14,10 2-6,-18-3-10,12 1-13,-1-1-93,7 3-230,-10-9 102</inkml:trace>
  <inkml:trace contextRef="#ctx0" brushRef="#br0" timeOffset="385771.511">28696 16438 78,'6'-5'127,"-6"5"-15,0 0-9,0 0-8,0 0-2,0 0-15,0 0 0,0 0-6,0 0-6,0 0-4,0 0 2,0 0-7,0 0 9,0 0-3,-12 24 2,9-16-3,-3 1-4,0 2-3,1 0-7,-1 4 4,-2-1-3,3 1-7,-2 0-4,0 1-1,0-1-7,3 0-1,-1-3 25,1-1-2,2 1-12,-1 1-3,2-4-3,1 3-1,4-3-3,-4-1-6,2-2-2,1 2 1,0-2-1,-3-6 3,7 9-10,-2-6 0,3 0-2,-2-2-4,2 2 5,2-3-3,0 0 0,3 0-2,-1-3-1,1 1 1,-1-1-1,1-2 1,0-1-2,-2 0 1,0-2-4,2-3 6,-3 2-5,0-3-1,-2 4 0,-3-2-4,4-2 11,-6 1-11,3-1-7,-6-3-1,1 5 3,-4-2-13,1 2 4,-3 1-7,1 1-2,-5-1-12,5 3-3,-6 0-13,1 2 6,-4 0-20,1 0-22,1 4-17,0-3-11,0 3-21,0-2-17,1 2-86,-3-1-260,4-3 116</inkml:trace>
  <inkml:trace contextRef="#ctx0" brushRef="#br0" timeOffset="386252.0601">28860 16104 30,'0'0'147,"0"0"-12,0 0-14,0 0-4,-10 0-6,10 0 0,0 0-13,0 0-11,-10 14 6,10-14-13,-5 13-6,1-3-1,1 0-4,1 1-5,0-1-6,-1 0-6,4 2-1,1 5 4,0-3-11,-1-1 6,4 3-11,-4-4-3,5 1 0,-3-3-3,3 2-1,1-1 0,1-1-1,1-3-5,-1 3 0,4-4-2,-2 0-1,4-1-1,3 0 6,-4-4-10,0 0 0,0-1-3,-1-1 1,0 0-4,0-4 8,0 2-6,-2-4 3,6 0-2,-7-1 1,0 0-1,-2 0-2,1-4 1,-3 2-3,-1 0 2,-2-7-4,3 2-2,-5 2 2,-2 0 2,-3-1-4,-1-3-1,0 0-3,0 7 2,-6-4-1,5 4-1,-5-3-4,1 5-9,-3-2-3,-3 2-11,3 1-12,0 4-17,1 0-3,-1 2-25,0 1-9,-1 0-18,-1 0-17,6 4-22,-8 1-130,5-3-298,-1 1 132</inkml:trace>
  <inkml:trace contextRef="#ctx0" brushRef="#br0" timeOffset="386872.4059">29878 16349 42,'0'0'159,"0"0"-17,0 0-12,0 0-7,0 0-5,0 0-12,0 0-7,0 0-5,0 0-1,0 0-6,0 0-7,0 0-8,-3-12 1,3 12-10,0 0-6,0 0-5,0 0-12,0 0 1,0 0-5,-11 16-2,4-8-1,0 4-5,-4-1 4,-2 2-3,-1 2 2,-3 2-8,-6-1 2,3 1-3,-1 0-1,-1 1 1,-1-2-1,1 3 20,0-3-7,2-2-6,3-3-7,2 0-14,1-1-16,-3 1-16,3-1-11,3-1-6,0-4-22,3 2-16,2-2-19,0-2-13,3 1-33,3-4-114,-13 2-278,13-2 123</inkml:trace>
  <inkml:trace contextRef="#ctx0" brushRef="#br0" timeOffset="387235.9279">29572 16348 78,'0'0'171,"7"-2"-8,-7 2-10,0 0-6,12 0-12,-12 0-15,10 3-6,-3-1-5,2 3-9,-4-3-2,4 3-5,1 2-2,-4 0-7,2 0-6,-1 3-1,5 0-5,-4 2-2,1 3-6,0-2-10,4 3-2,-4 0-8,-2-1-1,3 0-6,2-1-2,7 7-1,-10-6-8,7 1 2,-5-4-8,4 4 2,-1-4-5,-5 3 3,7-3-11,-5-1-8,-3-3-8,4 4-9,-3-4-12,-1 1-10,1-1-7,-3-1-9,-2-2-20,1 1-17,-1-1-30,0-1-21,1 0-33,-5-4-103,5 5-302,-5-5 134</inkml:trace>
  <inkml:trace contextRef="#ctx0" brushRef="#br0" timeOffset="388510.4964">30698 16283 83,'4'-5'124,"-4"5"-6,0 0-12,0 0-6,0 0-17,0 0-8,0 0-6,0 0-10,0 0 5,0 0-16,0 0 4,0 0-14,0 0-1,0 0-12,0 0 6,-20 11-2,14-7 1,6-4-8,-18 5 1,9-3-2,-1-1-8,1 3 2,1-4-5,8 0 11,-14 0-15,14 0 6,-11-4-2,4 1 4,5-2-2,2 5-3,-10-7-3,6 2 3,0 0-7,4 5-4,0-10-8,0 10 6,2-12-5,-2 12 12,4-10 0,-1 3-6,4 3 0,-1-4 2,1 1 0,1 1 2,0 0-5,1 0 6,-3 4-4,3-5 2,1 5 5,0-1 1,1-1-8,-1 3 0,1 1 9,2-2-6,-3 2 1,3 0-3,-3 3 7,2-2-1,0 5 7,1-4 2,-4 3-6,2 5 9,1-4 3,-5 5 5,3 1-2,0 2 2,-3 3 1,-3 0 27,0 1 2,-2 1-9,-2 6-4,-4-5-3,-1 5-1,-3-1-5,2 1 3,-6-2-7,3 0-2,-8-2-2,2 0 9,1-6-16,1 0 1,-3 0-1,3-1-5,-10 2 2,8-5 0,-1-1-6,1-2 1,1 5 1,1-8-9,3 2 10,1-5-6,-1 4 4,3-4 2,7-2-6,-19 2-3,19-2 3,-15-1-9,15 1 0,-10-6-7,10 6 5,-8-8-11,8 8 2,-5-13-3,5 13 5,-4-13-4,4 13 7,2-14-8,-2 14 19,5-14-13,-5 14 2,8-13-4,-3 8 8,1 0-4,-6 5 2,14-7 4,-5 4-1,-9 3 1,14-5-3,-5 3 6,-9 2 0,15-2-1,-1 4 4,-7 0 0,3 0 7,2 1-3,-1 0-2,-1-1 2,0 1-1,1 2 0,1-1-4,-1-1 3,6 3 1,-5 0-1,1-3-1,-1 2-6,1 0 7,0-1-5,-1 3 6,-1-2-6,6 3 4,-5-3-5,0 0 4,6 1-4,-4-1-11,-1 0-17,1 0-5,-3-1-17,2 0-6,5 2-27,-7-2-11,1-1-19,1 1-12,-1-2-121,-1 0-265,-1-1 118</inkml:trace>
  <inkml:trace contextRef="#ctx0" brushRef="#br0" timeOffset="389370.8626">31536 16308 10,'-14'-3'115,"14"3"-5,0 0-6,-13-2 1,13 2-9,0 0-13,-13 2 3,13-2 2,-12 5-18,12-5 3,-11 7-2,7-2-8,4-5-3,-14 14 5,7-6-6,3 2-8,-8 3 0,1 2-8,3 2-2,-6-2-4,5 2-4,2 0-1,-1 0-4,-2 1-4,1-1-3,1-1-1,5 1-1,-4-2-6,2-1 4,5-2-1,0 0-2,0 2-4,3-4-1,1 1 2,4-3-11,-2 0 6,1 0-3,3 0 13,4-3-16,2 1 0,-2-3-9,6 0-1,-7 0-5,4-3-1,-2 0-2,-4-3-9,9 0 2,-2-3 6,-2 1-9,-2-3 9,-1 0 3,-4-3-5,0 4 8,2-8-3,-7 3 4,3-3 1,0-1-1,-4 1 5,1-1 2,-2 3-5,2-2 9,-4 1 17,0 2-5,0 1 8,0 1-3,1 0-2,-1 0 4,0 3-7,2-3-3,0 5 3,0-2-7,0 0-1,-2 7 4,8-11-4,-4 5 3,0 1 1,3 0-7,-1 0 5,4 0-2,-3 2 5,-1-1-2,3 2 2,3-1 3,-4 1-5,3 2 2,-1 0-3,1 0-1,0 0 5,0 7-10,-2-3 9,0 2-2,1 1-2,-2 0 9,-1-1-10,1 3-3,-2-1 6,-2 3 6,0-1-4,-3-2 2,1 3-3,2-1-1,-4 0 4,2 2-5,1-2-1,-3 2 4,0 0 2,0 0 4,0-1 3,0 0-6,0-2 4,-3 3-1,3-2-6,-2 0 1,4-1 0,-4 1-1,2 0 1,0-3-3,0-7 0,0 14-1,0-6-2,0-8 1,2 12 3,1-7-7,-3-5 5,7 9-2,-5-6 1,3 1 3,-5-4 1,13 6 1,-7-5-3,2-1 4,3 0-5,-1 0 2,2-1-1,-3-2 0,5 1 8,-5-2 5,4 0 0,-1-2 9,1-4-5,1 2 1,-1-2-5,0 1 5,-1-5-5,-1 0 2,-3-2-3,0-1 3,-2 0-2,-4 1 3,3-2-5,-5-3-9,2 4 5,-2-2-4,-2 1 2,0 2-2,-1-2-1,-5 2-4,2 1-2,0 1-11,-1 2-14,-2-1-17,-4 0-12,2 0-18,-2 3-6,-6 1-36,1 1-21,-11 1-25,1 1-130,-7 0-312,1 1 138</inkml:trace>
  <inkml:trace contextRef="#ctx0" brushRef="#br0" timeOffset="394051.4644">32704 16325 13,'0'0'107,"0"0"-1,0 0-4,0 0-8,0 0-4,0 0-12,0 0-1,0 0-2,0 0 4,0 0-15,0 0 2,0 0-12,0 0 5,0 0-11,0 0-3,0 0-5,0 0-4,-22 7-2,22-7 5,0 0-13,0 0-1,0 0-3,0 0 7,0 0 7,9 12-1,-9-12-8,0 0 5,0 0-9,0 0 7,0 0-5,65 10-5,-65-10-3,42 4-1,-42-4-2,42 4-7,-42-4 6,46 4-3,-46-4 3,34 4-3,-34-4-5,37 5-1,-37-5 1,0 0-1,37 7-11,-37-7-7,0 0-13,0 0-7,0 0-11,32 5-10,-32-5-8,0 0-10,0 0-7,0 0-18,0 0-13,0 0-81,0 0-207,0 0 93</inkml:trace>
  <inkml:trace contextRef="#ctx0" brushRef="#br0" timeOffset="394365.9193">32559 16623 132,'0'0'127,"0"0"-1,0 0-13,0 0-3,0 0 2,0 0-7,0 0-10,17 8-5,-8-7-11,7 0-5,2 1-4,-18-2-17,0 0 4,68 1-12,-68-1-4,44 3 29,-44-3-14,55-2-18,-27 5-11,-28-3-19,41-1-9,-41 1-16,41 0-29,-41 0 0,38 2-34,-38-2-20,0 0-17,47 0-87,-47 0-220,0 0 97</inkml:trace>
  <inkml:trace contextRef="#ctx0" brushRef="#br0" timeOffset="395112.2182">33432 16473 83,'0'0'147,"0"0"-11,0 0-18,0 0-5,0 0-15,0 0-11,0 0 0,0 0 1,0 0-24,0 0 1,0 0-3,0 0-13,0 0 2,0 0-10,0 0 5,0 0 1,0 0-8,0 0 4,0 0-6,0 0-3,0 0-2,0 0 0,0 0 2,-61 47 0,61-47-1,-19 22-2,19-22-14,0 0 8,-20 30-3,20-30-2,-12 20-2,12-20 4,-14 23-8,14-23-2,0 0 1,-15 30-3,15-30 2,0 0-3,-12 30 6,12-30-8,0 0-2,0 0-3,-8 36 8,8-36-6,0 0 0,0 0 1,0 0-2,0 34-1,0-34 5,0 0-3,0 0 1,0 0-5,0 0 7,18 29-9,-18-29 6,0 0-2,0 0 0,20 17 1,-20-17 4,0 0-5,0 0 2,0 0 0,40 4 3,-40-4-5,0 0-1,0 0 0,43-4 4,-43 4 0,0 0 1,0 0 0,50-11 3,-50 11-1,24-10 1,-24 10 6,0 0-7,36-18 1,-36 18-3,22-13 1,-22 13 1,19-17-1,-19 17 0,0 0 0,24-26 5,-24 26-37,13-18 0,-13 18 4,0 0 7,13-29-5,-13 29 11,0 0-2,0 0-3,8-34 4,-8 34 5,0 0 0,0 0-2,0 0-7,-5-42 9,5 42-2,0 0-3,0 0 5,-13-35-2,13 35 0,0 0 0,-14-22-7,14 22-4,0 0-3,0 0-2,0 0-7,-22-26-8,22 26-10,0 0-4,0 0-9,-20-20-14,20 20 1,0 0-7,0 0-10,-23-13 3,23 13-23,0 0-83,0 0-208,0 0 93</inkml:trace>
  <inkml:trace contextRef="#ctx0" brushRef="#br0" timeOffset="397953.1076">27874 4178 24,'0'0'90,"0"0"4,1 6-3,-1-6 1,0 0-8,0 0-1,-2 13-2,2-13-11,0 9-5,0-9-1,-3 11-9,3-4 0,-1 0-1,-1 1-3,1 1-4,1 1-4,-2-1 2,-1 4-4,0 3 2,0-1 0,0-4-4,-2 5 6,-3 1-5,2 1 4,-1 5-4,-3 3 1,3 1 1,-2 2 5,-1 0-4,2 0-3,-2 2-1,1 2-4,-3 1 0,4-2-11,1 0 4,-1 0-3,3-1 1,1-3-4,-1 1-7,2-3 2,-2-3-3,1-2-1,4-3 2,-3-1-1,2 0-3,-1-5-4,2-2 5,-1 1-4,0-2-1,1-2 1,0-7 1,0 14-2,0-14-2,0 7 2,0-7 10,0 7 16,0-7 9,0 0-4,0 0 0,0 0-4,0 0-2,0 0-7,0 0-1,2-26-5,3 8 0,-2 1-2,2-7-5,1 0-2,1-2 0,2-1 1,-3 0-8,0-1 6,3-4-2,2 4-3,-2-4-8,-2 1 7,2 4 0,1-2-2,1 0-4,-4 2 3,5 1-1,-5 1-1,1 6 1,-1 2 0,0 0-1,1-3 2,-2 3 0,1 1-1,0 2 0,-3 2-4,1 1 4,3 0 1,-5 2-3,0-3 3,0 3-1,2-1 0,-1 1-2,0 2 3,-1-1-4,1 2 5,-1-2 1,-3 8-9,6-9 8,-2 6-3,-4 3 1,5-8 2,-5 8-3,3-6 0,-3 6 0,5-6-5,-5 6 2,0 0 2,0 0-2,0 0 0,0 0-1,0 0 2,0 0 1,0 0-1,0 0-4,10 12 5,-10-12 0,3 11-2,-2-5 2,0 1 0,2 0 3,-2 3 0,0-2 0,-1 1-1,1 3 0,-1-1 0,0 5-2,0-4 3,2 5 1,-1 0 5,2 0-1,-1-1 4,2 4-1,0 0-3,1-1 4,1 5-3,-2-4 2,3 6-8,-4-2 5,3-4 1,-1-1 2,1 3-2,-1-3-2,0-1 3,0 0 0,2-2-4,0-1 4,1 1-2,-5-4-1,2 0-6,0-2 6,-2-1 0,3 3 1,-2-3-1,-2-2-1,1-3 0,-1 3 4,1-2-4,-3-5 1,4 7 0,-4-7 7,2 5 8,-2-5 2,0 0-7,0 0 3,0 0-2,13-12-3,-9 6-1,1-5-1,0-2-4,3-1 2,-1-3-3,2 0 2,0 0-3,3-9 2,-1 1-3,2 3-3,-1-6 3,0 3 0,4-2-5,-3-1-2,2 1-2,-2 3 0,3-1-5,0 2-2,-2-2-7,2 1-1,-1 2-1,2 1 0,1 2 2,-6 2-2,2 2 3,-2 1 3,0 1-3,-2 3 8,0 1-1,-2 2-1,1-1-3,-4 3-1,0 3 4,-1-4 2,2 1 4,-6 5 0,4-5-10,-4 5 9,0 0-1,8-4 1,-8 4-3,0 0 3,0 0 1,0 0 3,6 10-3,-6-10 2,0 0 1,-2 11 0,2-11 3,0 10-2,0-10-1,-2 11 0,2-11 4,-1 11-4,0-3 5,0 0-2,-3 1-4,3 3 5,-2 0 6,2 1 0,-1 3 0,-4 0 2,1 1-2,-2 1 5,1 10-1,0-3-1,-4 4 0,2-2 3,-1 2-2,1 0 1,-1-2-1,4 1-2,-5-1 0,5 0 0,0 1-4,1-3 2,0 1 2,1-2-1,-1 1 0,1-5-1,-1-1-3,3 0-1,0-2-8,-2 0 0,3 0-2,0-1 5,-3-3-8,3-3 9,0 0-5,-1 2-1,2-3 2,-1-1-7,-1 1-4,2-2 0,1 1-4,-2-8-6,0 12-2,1-7-4,-1-5-5,-1 12-14,1-12-8,0 7-5,0-7-5,1 10-4,-1-10-15,1 5-22,-1-5-19,0 0-28,0 0-83,0 0-260,0 0 116</inkml:trace>
  <inkml:trace contextRef="#ctx0" brushRef="#br0" timeOffset="398531.9398">28862 4647 70,'0'0'148,"0"0"-3,-8-2-4,8 2 1,0 0-4,0 0-10,0 0-4,-8-5-4,8 5-7,0 0-8,0 0-7,0 0-8,0 0-5,0 0-8,0 0-8,-5-3-6,5 3-9,0 0-7,0 0-3,0 0 1,0 0-11,0 0-1,0 0-2,0 0 3,0 0 3,0 0-2,26 1 2,-15-2 5,2 1-15,5-2 2,4 0-4,7-1-1,0 3-3,2-2-1,1-1-1,-1 1-2,-2 1-1,3 0-1,-4-2-4,-9 3 1,-1 2-7,1-2 6,-7 0-2,1 0-3,-2-2-4,-2 2 2,-9 0-5,13-1 3,-13 1-4,9 0-5,-9 0-1,0 0-3,9-1-7,-9 1-3,0 0 0,0 0-5,0 0-7,0 0-9,0 0-19,-15 14-12,7-9-18,-2 2-18,1-2-22,1 3-19,-2-3-151,-1 3-324,4-3 144</inkml:trace>
  <inkml:trace contextRef="#ctx0" brushRef="#br0" timeOffset="398997.0513">28890 4989 139,'0'0'181,"0"0"-4,0 0-7,0 0-14,0 0-1,0 0-16,0 0-7,0 0-18,0 0-7,0 0-6,0 0-14,0 0-8,0 0-3,6 4-10,-6-4-4,0 0-4,0 0 3,10 1-7,-10-1-1,12 2 1,-6-2-1,6 3-2,2-4 3,-1 1-9,8 0-4,1-2-5,-3 1-2,8 0-2,3 1-4,-1-3-5,0 1-4,3-1-2,-3-1 1,3-1 0,-1 1-1,-2 2-3,-6-3-6,-2 1 2,-1 1-1,-1 1-2,-6 1 1,4-1-4,-6 0-1,0 1 4,-1-1-3,-4 0-1,2 1-5,-8 1-5,11-1-2,-11 1-1,8-3-7,-8 3-7,0 0-6,0 0-9,0 0-12,0 0-13,0 0-23,0 0-14,0 0-25,0 0-38,0 0-8,-32 12-142,22-10-340,0-1 151</inkml:trace>
  <inkml:trace contextRef="#ctx0" brushRef="#br0" timeOffset="408791.8105">30150 4461 100,'0'0'108,"0"0"4,6-2 7,-6 2-7,0 0-11,0 0-11,0 0-3,0 0-7,0 0-15,0 0-4,0 0-2,0 0-5,0 0-11,0 0-1,0 0-8,0 0 5,0 0-5,0 0-3,0 0-7,0 0-5,-18 16 5,12-11-9,6-5-1,-14 4 2,7-1 4,-3-1-6,2 1 3,-1-3-3,9 0-3,-12 1 3,4 1 6,8-2 5,-9 0-5,9 0 4,-13-3-8,6 0 1,7 3-3,-9-5 5,5 1-4,4 4 1,-7-12-7,5 7 2,-1 0-4,2-4-8,1 9 7,0-15 0,1 5-4,-1 10 4,0-17-6,2 10 7,-2 1-3,1 0-1,-1 6-2,2-13-3,-2 13 7,0-8 2,0 8-6,0-8 3,0 8 2,0 0-8,2-9-1,-2 9 5,0 0-7,0 0 1,0 0-1,5-5 2,-5 5-2,0 0 5,0 0-6,14 4 2,-14-4 0,15 3 6,-4 1-2,-1-1 10,0 2-11,1-1-4,1 3 4,-2-1-1,5 4 5,-2-1-9,-2-1 8,2 4-7,-4-3 2,2 5 5,-1 1 0,-6 0 2,0 4 2,-1-2 0,-3 2 7,-2 1 7,-1-1 3,-3 6 1,-4-1-3,-1 0 7,-4 2 0,-1-3 0,-2-2 0,2 1-1,-4-3-1,4-4-4,1-1 2,1-2-6,0 1 0,1-1 0,-1-3-1,3-1 1,2-1-5,-3 0-2,6-2 3,-4-2 3,3-1-5,-3 1-3,6-1 0,4-2 2,-15 3-1,9-3 0,6 0-1,-12 0-9,12 0 9,0 0-4,-10-5 1,10 5-6,-6-6 3,6 6-3,-6-9-3,6 9 2,0-10-2,0 10-6,6-11 5,-4 7-2,0-3 2,-2 7-3,7-8 4,-3 3 1,-4 5-1,6-9-3,-1 7 6,-5 2-4,10-6-5,-10 6 2,9-4-1,-3 2-1,-6 2 1,12-3 5,-12 3-2,9 3-1,-1-1 2,-3 0-6,5 1 5,-2 2 1,3 2 1,-2 0-2,2-1 4,0 1-5,1 3 4,2 1 2,1-3-9,0 3 10,2-1 2,-2-2 0,2 1-2,0 2 0,1-2-3,-2-2-12,2 2 2,0-1-5,0-1-13,0 0-12,-1 0-7,0-2-3,1 0-18,-1 0-13,-3-1-27,-1-1-5,0-3-9,1 2-126,-7-2-269,5 1 119</inkml:trace>
  <inkml:trace contextRef="#ctx0" brushRef="#br0" timeOffset="410860.4422">30672 4525 84,'0'0'101,"0"0"-8,0 0-3,0 0-4,0 0-20,0 0 1,0 0-8,0 0 3,0 0-6,-15 13-1,15-13-4,-8 1 8,8-1-6,0 0 2,-10 4 2,10-4 2,-8 1 5,8-1-4,0 0-4,-11-1 4,11 1-13,-12-4 3,12 4 3,-9-7-2,7 4-7,2 3-3,-9-8-4,5 4 0,-2-2-8,6 6-2,-6-10-3,1 5 1,3-2-5,-2 2 1,4 5-4,-4-9-2,2 2-1,2 7 2,-4-7-4,4 7 0,-2-11 2,2 11-7,0 0 0,2-12 1,-2 12-2,1-6 1,-1 6-6,0 0 0,0 0 2,0 0-4,0 0-2,5-7 3,-5 7-4,0 0 1,10 2-1,-10-2 1,0 0 0,17 5 4,-11-3 0,1 2 1,-1 0 0,-1 0-5,4 4-1,0-1 1,-2 2-2,1 1 3,0-1-3,1 8 5,1 0 1,-2-2-5,-4 2 6,1 0 1,-1-1 0,-2 2 0,2 1 0,-4-2 1,2 0-5,-4 2 6,0-2-5,-2 0 6,0 0-1,-1-1 2,-4 0 3,0-2-4,-2 0 1,-1-1-1,1 1 1,-5-3-5,3 0 2,-2 0 5,-3-2-2,4 0-4,0 1 8,-4-3-2,5-3-1,2 0-3,-3 0-7,5-1 5,-5-1 0,6 0 0,1-2-1,7 0 5,-16 1-6,16-1 0,-9-1 4,9 1-3,-9-2-1,9 2-1,0 0 1,-8-5-4,8 5 1,0 0-2,0 0-2,2-10 1,-2 10 3,6-8 4,-1 4-4,-5 4-2,9-7 4,0 3-3,-2 1 3,-1 0-3,3 1 2,-1 0-1,0-1 0,-2-1 1,1 3 2,-7 1-7,14-2 2,-14 2-1,13 1 4,-4 0 2,-1 2-2,-2 1 2,3-1-3,0 0-2,2 2 4,0 3-5,-1-4 9,-2 3-6,3 1 0,1-2 5,-1 2-7,-2-1 7,7-1-5,-5 2 5,5-1-3,-5 0-11,2-3-12,-1 2-9,5-1-25,-3-2-6,-3 0-24,1-1-6,1 2-25,-2-3-23,-2 0-106,2-3-265,-11 2 118</inkml:trace>
  <inkml:trace contextRef="#ctx0" brushRef="#br0" timeOffset="411681.0731">31309 4609 108,'2'-8'190,"-2"8"-15,0 0-12,0-9-14,0 9-9,0 0-14,-4-10-12,4 10-13,-1-10-8,1 10-11,-2-10-7,2 10 7,-2-12-18,2 5-12,0 7-3,0-14-3,-2 6-3,0-1-6,0 3-3,-3-3-4,3 1-3,0 1-1,-4 0 2,2 0 1,0 0-3,-3-3-4,1 4-5,1-2 0,-4 3-1,0 1-3,-2-2-5,-3 1 0,1 2-3,-3 1-1,-2-2 1,0 4-2,0-1-3,7 1-1,-2 0 1,-1 0 1,3 1 0,2-1-2,-1 2 1,0-2-6,3 2 2,7-2-3,-14 2 2,10 4 7,-1-3 4,5-3-14,-6 6-1,6-6 11,-4 9-7,4-9-3,-3 12-1,3-12-3,5 13 4,-3-4 0,4 1 1,-3-3-1,3 5-2,1-3 4,0 2 1,6 2 6,-2-1-4,1 4-1,-3-1 0,3 0 0,0-2 1,0 2 3,1-2 0,-2 1-1,-2-2 2,1 3-4,0-1 3,1-2-1,-1 4-1,1-2 1,-2-1-1,-4-2-1,4 3-3,-7-4-4,2 1 10,-2 1-5,1-1 3,-5 1 0,1 0 1,1-2-4,-2 2 5,0-3-1,-2 2 0,0-2 1,-1 0 0,0-1 5,-2-1-3,1-2 2,-1 2-1,-3-2-1,2-3 3,-1 2-3,-2-3 3,-1-2-1,2 1 0,-2-1-2,3 0 3,0-3-3,-1-2 5,0 0 0,3-1-2,-2-2 5,2-1-8,-2-6 3,5 5 1,0-3-1,1 3 2,3-3-5,-2-1 4,4-4-6,-1 7 2,1-5 3,2 6-1,0 1-1,0-1-2,3-1 1,1 3-2,2 0 1,-1 1-2,1 1 0,3-1-1,-4 3-3,5-4 4,-4 4-6,2 0 1,-1 2-6,0-1 1,-1 1-1,-10 3-9,17-7-4,-10 6-13,-7 1-4,18-1-4,-18 1-10,16-3-13,-7 3-8,-9 0-7,17 0-11,-7 2-11,-10-2-7,13 0-109,-13 0-239,0 0 107</inkml:trace>
  <inkml:trace contextRef="#ctx0" brushRef="#br0" timeOffset="412181.8697">31630 4455 59,'-4'-6'184,"4"6"-16,0 0-2,0 0-10,0 0-8,-6-4-10,6 4-10,0 0-13,0 0-15,0 0-7,0 0-14,0 0-1,0 0-7,0 0-19,0 0-3,0 0-5,0 0-5,0 0-1,-15 9-2,15-9-10,-4 9 0,0-1-1,-1 1-7,1 0 3,-1 1-3,0 0-3,-1 5-2,-3-1 4,0 3-6,4-5 4,3 1-2,-5 3 0,3 1 0,0 0-5,-4 0 3,2-3-2,4 2-2,-1-2-3,3 0 4,0-2-2,0 3-2,0-5-1,3 2 3,-3 0-1,2-3 0,2 4 3,4-2-2,-2-1-3,-1-2 2,3-1 0,2 1-1,-1 1 0,1-5 1,0 1-2,-1 0 1,4-3 3,1-1-4,3 1 4,-1-2-5,2 0 3,0-3 1,1-1-30,-2 3 0,1-6-9,0 3-8,-2 1-10,2-6-7,-3 3-4,-2 1-19,4-4-22,-6 4-9,1-3-10,-2 1-5,-3-2-123,0 4-272,-4 0 121</inkml:trace>
  <inkml:trace contextRef="#ctx0" brushRef="#br0" timeOffset="412536.5617">31785 4565 149,'0'0'164,"0"0"-14,-9-4-13,9 4-8,0 0-11,0 0-5,-8-1-9,8 1-19,0 0 1,0 0-11,0 0-10,0 0-6,-8 10-3,8-10-11,-2 5 0,2-5-8,-4 13-1,2-6-4,0 4 3,-1 1-5,-1 4 1,0-1-7,1 3 0,0 0-2,-1 2 0,0 5-1,-1 0-6,1-5 4,0 5-7,3 0 4,-4 2-1,1-8-1,0 6-3,3-5 0,-5 3 2,4-3-4,-2-3-4,1 2 6,1-2-6,-3 0 0,5 3-11,-2-6-6,-1 3-12,3-1-16,-2-6-13,0 1-3,2 0-20,0-11-17,0 18-19,0-9-21,0-1-109,0-8-262,0 0 116</inkml:trace>
  <inkml:trace contextRef="#ctx0" brushRef="#br0" timeOffset="414087.2809">32068 4694 119,'0'0'137,"0"0"0,0 0-10,2-9 2,-2 9-1,0 0-9,0-11-14,0 11-5,0-10-10,0 5-8,0 5 5,6-12-3,-6 5-4,0 7-5,4-12-11,-2 5 1,0 2-3,-2 5-9,0-17-3,0 13-7,0 4-3,0-16-4,0 10-4,0 6-4,-2-11-3,2 11-4,-6-12-2,5 7-5,1 5 4,-11-7-2,4 5-8,-2-3 2,0 3-3,2 1-2,7 1 2,-17 1-2,7-2-2,10 1-1,-11 1-9,11-1-5,-10 2-8,10-2 1,-6 3 4,6-3 0,-6 4 3,6-4-1,-3 4-3,3-4 5,-4 8 3,4-8-3,0 12 8,0-12-12,4 16 3,-1-8 6,-1-1 2,7 3-2,-4 0-3,1 5 2,1-5 6,1-2 4,2 6 0,-1-1-9,0 2 3,2-3 3,-2 4-6,0-2 5,0 1-2,-2-1 0,0 2 2,1 1 3,-2 0-4,-2-2 4,1-1 4,-3-2-8,2 5-1,0-2 6,0-1-2,-1 3 0,-5-7-3,4 2 5,-2-1-2,0 0-6,0-1 8,0-3-3,-3 0 4,-1 1-5,2 1 1,-2-3 4,0 0 6,-1-1-4,5-5 0,-10 5-1,10-5-3,-6 4 5,6-4 0,-9 1-1,9-1-7,-12-5 5,4 2 0,1-3-1,0-2 3,1-1-4,-2-1-3,2 0 1,2-2-5,3 0-2,-3-4-2,2 0-4,0 1 5,2-1 4,0 3-6,4 2 3,-4 0-2,4 0 8,-3-2-4,3 4-1,2-1 4,2 0-9,-1 0 4,1-1-7,1 1 5,1 1 0,3-1-4,1-3 3,-1 5 4,2 0-3,-3 0-2,3 1 4,-1 2-6,-1-1 5,-1 0-2,3-1 0,3 2-1,-6 0 3,1 1 3,-2-2-5,0 4 5,1-1-1,-1-2 3,-5 3 1,1-2 1,0 1-6,-7 3 13,11-2 7,-11 2 5,5-3 0,-5 3-7,0 0 14,9-3-4,-9 3-3,0 0 1,0 0-7,0 0 2,0 0-2,0 0-3,0 0-1,0 0-2,0 0 0,0 0-4,0 0 4,-14 17 1,10-12-6,0 1 0,1 3 4,1-1-3,-5 2-2,4 1 2,1-3 0,-2 4 1,0-2-3,2 2-4,1-1 10,-3 2-7,4-1 5,0 0-1,0 4-2,0-4 1,0 4-3,0-4 2,2 0 2,1 0 2,-1 0-3,2-2 1,2 1-10,-3-3 17,4-1-9,2 0 10,-2-2 0,1 0-6,2-1 2,-1-1 0,2-2 0,0 1 5,-2-2 3,2 0-1,3-3 1,-3 1-4,0-3 8,1-2 1,-4-1 0,4-1 3,-5-1-4,-1 0-1,1-1 1,0-3-5,-1-3 2,-3 2-6,-3-1 0,0 4-2,0-5-3,-2 6 2,-1-6-5,-1 6 5,-1 2-3,-2-7 0,3 6-3,0 1 1,-3 3-4,0-3-5,0 4-8,1-4-2,-3 5 1,5-1-10,-4 3-17,3-5-5,5 7-18,-12-5-16,12 5-7,-12-2-24,12 2-15,-9-1-5,9 1-137,0 0-292,0 0 130</inkml:trace>
  <inkml:trace contextRef="#ctx0" brushRef="#br0" timeOffset="415979.2026">32792 4751 45,'0'0'119,"0"0"-8,0 0-10,0 0-8,0 0-6,0 0-7,0 0-3,0 0-20,0 0 3,0 0 0,0 0-9,0 0 1,0 0-15,0 0 2,-27 63-7,27-63 0,0 0-3,0 0-3,0 0-1,-9 29-10,9-29 6,0 0 0,0 0-5,0 0 4,0 0-9,0 0 1,0 0 4,0 0 10,-9 29 17,9-29 13,0 0 11,0 0 3,0 0-12,0 0-3,0 0-4,0 0-1,0 0-6,0 0-7,0 0-8,0 0 2,0 0-5,0 0 1,0 0-7,0 0-2,0 0-5,0 0 1,0 0-1,0 0-2,0 0-3,-2-94-4,2 94 6,0 0 0,0 0-1,0 0 0,0 0-7,0 0 7,0 0-14,0 0 4,0 0-3,0 0 3,0 0-2,0 0 3,0 0 0,0 0-3,0 0 1,0 0-1,0 0-6,-14 0 0,14 0 2,0 0-1,0 0-17,0 0-13,0 0-7,-4 31-9,4-31-8,0 0-7,0 0-17,0 0-19,0 0-7,0 0-20,0 0-99,0 0-250,0 0 112</inkml:trace>
  <inkml:trace contextRef="#ctx0" brushRef="#br0" timeOffset="416607.577">32972 4604 73,'0'0'161,"0"0"-10,0 0-4,0 0-4,0 0-8,0 0 1,0 0-15,0 0-6,0 0-11,0 0-4,0 0-9,0 0-11,0 0-4,0 0-5,0 0-7,0 0 3,0 0-5,0 0-5,0 0-1,0 0 0,0 0-1,0 0-3,0 0-7,0 0-2,0 0 0,0 0-9,0 0-3,0 0-4,0 0-5,0 0 4,0 0-4,0 0-6,0 0 0,0 0-6,52-33 3,-52 33 4,0 0-8,40-5 0,-40 5-3,0 0-1,46-3 1,-46 3 0,0 0-6,42 7 0,-42-7-6,0 0-2,35 5 3,-35-5-1,0 0 0,0 0-7,0 0-3,34 7 0,-34-7-1,0 0 3,0 0 0,0 0-4,0 0 8,18 21 2,-18-21 0,0 0 4,0 0-2,0 0-1,0 0 3,0 0 2,0 0 1,-38 58-3,38-58 6,-21 27-6,21-27 4,-19 25-2,19-25 0,-14 30 4,14-30-2,-16 30 1,16-30-2,-13 28 1,13-28 1,-8 30 3,8-30-7,-5 34 3,5-34 2,-3 31 2,3-31-4,0 0-6,-3 37-8,3-37-1,0 0-9,-8 31-11,8-31-2,0 0-7,0 0-17,-2 34 4,2-34-2,0 0-22,0 0-12,0 0-9,0 0-9,0 0-10,0 0-13,-1 34-99,1-34-253,0 0 113</inkml:trace>
  <inkml:trace contextRef="#ctx0" brushRef="#br0" timeOffset="417221.2386">33453 4620 43,'0'0'142,"0"0"2,0 0-12,0 0-2,0 0-18,0 0-5,0 0-2,0 0-12,0 0-4,0 0-11,0 0-12,0 0-7,0 0-3,0 0-11,0 0-3,0 0-2,0 0-14,0 0 3,0 0 3,0 0 5,0 0-4,0 0-6,0 0 27,0 0-4,0 0-7,0 0-1,-30 59-5,30-59-2,-10 27-2,10-27-6,0 0-4,-15 40 4,15-40-4,-8 34-5,8-34-1,-4 29-3,4-29-4,0 0 0,-5 41 3,5-41-1,0 32-3,0-32 1,0 0-1,8 41-2,-8-41 3,0 0-4,7 37 2,-7-37 1,9 24-5,-9-24 1,0 0-1,17 29 3,-17-29-12,0 0 14,14 23-4,-14-23-2,0 0 1,19 17 1,-19-17 0,0 0 3,0 0-4,33 10 6,-33-10-7,0 0 4,0 0-5,0 0 2,0 0 5,49-10-4,-49 10-5,0 0 2,0 0 5,24-26-4,-24 26-1,0 0-2,11-29 3,-11 29-1,0 0-10,0 0 8,2-39-3,-2 39 1,0 0-1,0 0 1,0 0-4,0 0-2,-27-37-6,27 37 3,0 0-3,0 0 9,-38-6-27,38 6 7,0 0-5,0 0-6,-54 9-10,54-9-4,0 0-7,-42 20-7,42-20-8,-30 19-9,30-19-18,-29 18-19,29-18-21,-24 17-98,24-17-255,-23 14 114</inkml:trace>
  <inkml:trace contextRef="#ctx0" brushRef="#br0" timeOffset="418613.0416">30597 5645 119,'0'0'193,"0"0"-17,0 0-8,0-11-8,0 11-13,0 0-13,-3-6-5,3 6-8,0 0-6,0 0-18,0 0-11,0 0-11,0 0-7,0 0-11,0 0-7,0 0-1,0 0-9,0 0-8,0 0 0,-4 23-1,6-13 0,-2 4-6,0-2-5,-2 2 1,2 4-5,0 1 0,-2-2 1,2 0 0,0 0-3,-2 1 0,0-2-4,2 1-1,2 0 0,-4 0-4,-2-2 4,4-2-2,0-2 0,0 0-4,-1-1 6,0 0-2,1 0 2,-2-3-6,2-7 1,0 17-2,0-12 5,0-5-4,-2 9 1,2-9-1,0 0 3,-4 7 4,4-7 2,0 0 1,0 0-13,0 0 11,0 0-3,0 0-2,-9-17-2,5 7 0,3-1 0,-3-5-4,4-2 1,4-6 0,-1 6 5,-3-10-4,2 4-2,2-2 1,-4 1 3,1 0-7,-1-1 3,0 8 8,4 0 17,-2 2 0,-2 3-1,2 1-3,-2 0 1,0 2-4,0 0-2,2 0 4,-2 1-2,0 9 0,0-14-1,0 14 3,0-8 0,0 8-6,2-7-1,-2 7-5,0 0-4,2-6-4,-2 6 4,0 0 0,0 0-3,0 0-1,0 0 0,13 13 0,-7-5 0,-2 2 0,1-1 3,5 3-2,2 5 3,-3-1-5,1-1 2,3 2 2,3 5 0,-5-7-3,4 7 4,-1-8-2,-1 3 0,1-3 0,2 6-1,-3-6-3,-2 0 4,1-2-2,1-2-1,-2 2-3,-4-2-1,2-3-2,0 0 1,-3 1-2,0-4 0,0 1-1,-4 0-2,3 0-2,-5-5 3,6 6 3,-6-6 8,5 4 0,-5-4-1,0 0 3,0 0 1,0 0-2,0 0-2,0 0 2,0 0-2,2-21 0,-2 12 3,-2-2-3,-2-6-2,3 6 1,-1-5 2,2 1-2,0-1 0,-2-1-3,4 5 5,-4 0 0,2 0-3,0 1-4,2 0-3,0-1-10,0 2-15,1 1-7,-1 0-8,5 0-7,-2 2-7,1 0-11,1-1-3,3-1-19,1 3-14,1 0-8,3-2-16,-3 4-10,2-1-140,-1 1-308,-2-1 136</inkml:trace>
  <inkml:trace contextRef="#ctx0" brushRef="#br0" timeOffset="419105.0144">31187 5866 222,'0'0'211,"0"0"-7,0 0-12,0 0-10,0 0-8,0 0-16,0 0-9,0 0-13,0 0-12,0 0-12,0 0-9,0 0-15,0 0-5,0 0-13,8-20-6,-8 20-7,0 0-2,11-3-8,-11 3-5,10-1-5,2-1-2,-3 1-8,2 0-1,1 0-3,5-2-11,-5 2-7,1 0-4,1-1-9,3 1-6,2 0-5,-6 1-6,-1 0-6,-1 0-8,0 0-6,2 0 1,-6 0-1,-7 0-6,18 0-6,-11 0-3,-7 0-2,9 0-16,-9 0 1,0 0-10,12 0-7,-12 0-9,0 0-5,6 0-25,-6 0-111,0 0-263,0 0 117</inkml:trace>
  <inkml:trace contextRef="#ctx0" brushRef="#br0" timeOffset="420061.4228">31536 5710 32,'0'0'160,"0"0"-7,0 0-3,0 0-6,0 0 2,2-8-10,-2 8-11,0 0-12,0 0-12,0 0-10,0 0-15,0 0-8,0 0-6,0 0-4,0 0-6,0 0-5,0 0-7,16 14-5,-11-9-5,-1 1 0,1 3-3,-1-1-4,2 1-6,-1 1 1,0 1 4,-1-1-6,-1 2 3,-1 3-11,2-5 2,0 4 0,-3 0 3,-1-4-9,4 2-1,-4 0-4,0-1-7,4 0 8,-4-3-1,0 1-7,0-2-5,0-7-3,3 12-4,-3-12 2,-3 8 4,3-8 0,0 6 11,0-6 0,0 0-3,0 0 1,0 0-3,0 0 5,0 0-3,0 0 5,0 0 4,0 0-5,-9-26-7,9 19 13,-2-4-2,2 0 6,0-1 7,0 1 4,0 0-2,0-1 0,0 1 0,0 2 2,2-2-2,-1 4-3,3-4-1,0 5 0,-1-1-5,0 1 2,1-1 11,0 2 0,1 1-5,-1 0 2,2-1-6,-6 5 4,12-6-6,-5 4 0,-1-1-1,-6 3 0,19-1-2,-8 1 0,-3 0-2,2 3-1,1-2-4,-3 2 3,2 2-3,-1 0 5,0-1-5,0 4 0,-2 0 0,2 0 0,-3-1 0,1 3 0,0 0 3,-1-1-2,-3 1-1,3 1-4,-4-1 2,2 0-2,-2-3-3,2 3-10,-2-4-4,0 2 4,0-2-5,-1 1-3,-1-7-4,2 8 4,-2-8-5,0 0 3,2 9 5,-2-9 8,0 0 0,-2 8 0,2-8 3,0 0 0,0 0 2,0 0 7,0 0 4,0 0-1,0 0 5,0 0 5,-19-13 3,15 8 3,0-1 5,4 6-4,-3-13 4,1 6-2,0 0 4,2 7-1,-2-12 2,2 12 0,0-10-2,0 10-6,4-13 11,-2 6-17,1 0 2,1 0-2,6-1-1,-4 0-3,1 2 4,-1 2-6,1-3 4,3 2-7,-4 1 2,3 0-2,3 1 3,-6 1-5,3 2 2,-9 0 0,18-3 0,-13 6-1,-5-3 1,18 2-2,-12 1-3,1 0-1,0 1 1,-1 1 1,1-1 0,-2 1-2,-1 3 1,1-1-3,1 3-1,-2-1-4,0 0-4,0 0-3,0 2-7,0-3-13,-3 2-1,1 1-19,0-3-11,0 1-10,0 1-11,-2-3-18,2 3-21,-1-5-31,-2 5-82,1-10-262,-2 12 116</inkml:trace>
  <inkml:trace contextRef="#ctx0" brushRef="#br0" timeOffset="421061.6754">32242 5761 4,'0'0'197,"0"0"-15,0 0-8,0 0-12,0 0-9,0 0-12,0 0-8,0 0-17,0 0-13,0 0-10,0 0-11,0 0-13,0 0-5,0 0-9,0 0-4,0 0-3,0 0-9,0 0-3,0 0-4,-3 25-1,3-25-2,5 15-5,-5-3-4,2 0 3,-4 0-3,2 0-2,0-1-6,0 1 4,4 1 0,-4-2-6,2-1-3,-2 1-4,0 1-4,5 1-3,-5-4 3,1 1-21,-1 0 0,0-3-6,0-7-8,0 11-5,0-11 1,-4 11-6,7-5 2,-3-6 4,0 0 4,-5 10 5,5-10 11,0 0-8,0 0 13,0 0 2,0 0 8,0 0 2,0 0 8,-11-19-8,11 19 5,-4-17 0,4 7 11,-2 1 13,0-3 10,4 3 2,-2-2 1,2 2-7,-2-3 3,0 3-7,4 1 0,-2-2-1,1 0-1,-1 3-4,2-1 5,1-1 4,2 4 3,-5-2-1,3 2-5,-1 0-1,-4 5-7,9-7 2,-4 5-4,1-1-4,-6 3-2,11-5-1,-6 2-3,-5 3-3,14 0-1,-14 0 2,19 4-1,-11-2 0,2 0-5,-3 5 4,5-2-1,-3 2-3,0-1 2,0 1 0,2 2 0,-2-2-1,-1 3-3,0-2 2,2 4 1,-3-3-1,3 1 1,-1-3-6,-3 1 4,1 1-4,0-1-1,0-1-6,-1 1-5,-1-2-4,-1-2-5,0 1-2,2 1-5,-4-1-9,-2-5 13,6 7-18,-6-7-1,2 7 4,-2-7 6,3 7 1,-3-7 6,0 0 4,0 0 6,4 3 0,-4-3 4,0 0 5,0 0-2,0 0 5,0 0 7,0 0 18,0 0 1,-15-17 3,13 11 3,1 0 10,1 6 9,-5-12-2,3 5-7,2 7 1,-2-13 0,2 13-3,0-12 3,0 5-1,0 7-2,0-14-1,0 8-31,4-1 9,-4 0-5,6-1 1,-4 1 0,6 0-1,-1-1-1,-1 2 0,4-1 3,-3-1-2,4 1 0,0 2-3,1 0-4,0-2 3,0 5 3,-1-3-2,1 3-2,-12 2-2,0 0-2,0 0 4,0 0-7,0 0 3,0 0-2,0 0 4,69 4-5,-69-4 4,0 0 1,25 21 1,-25-21 2,0 0-5,18 26 3,-18-26-1,12 21 4,-12-21-5,0 0 2,12 35-1,-12-35-1,0 0 5,9 33-2,-9-33-2,7 23-13,-7-23-3,0 0-13,9 32-3,-9-32-21,0 0-10,7 25-7,-7-25-10,0 0-19,0 0-10,6 32-24,-6-32-100,0 0-256,0 0 114</inkml:trace>
  <inkml:trace contextRef="#ctx0" brushRef="#br0" timeOffset="424073.5618">32790 6483 140,'0'0'169,"0"0"3,0 0-16,0 0-4,0 0-7,0 0-10,0 0-8,0 0-11,0 0-9,0 0-15,0 0-6,0 0-9,0 0-6,0 0-11,0 0 0,0 0-12,0 0 0,0 0-15,0 0-3,0 0 0,0 0-3,0 0-2,0 0-5,0 0-3,0 0 4,0 0-3,0 0-7,0 0 1,0 0 0,0 0 2,50 15-3,-50-15-2,0 0 1,31 4-3,-31-4 0,0 0-9,0 0 12,48 3-1,-48-3-2,0 0-3,42-2-4,-42 2 3,0 0 3,44 0-3,-44 0-4,0 0 6,41-7-3,-41 7 5,0 0-1,32-7-2,-32 7 6,0 0-5,29-10 4,-29 10 0,0 0 2,35-11 2,-35 11 3,0 0 0,28-18-2,-28 18 3,27-11-2,-27 11-7,0 0 6,29-18 28,-29 18-3,20-13-5,-20 13-6,0 0 0,29-18-2,-29 18 0,0 0-2,27-20-1,-27 20 5,19-15-4,-19 15-1,0 0-3,19-19-1,-19 19 3,0 0 3,0 0-6,21-20-2,-21 20 0,0 0-1,0 0-4,18-21-1,-18 21 0,0 0 5,0 0-2,16-24 1,-16 24-2,0 0-3,14-22-2,-14 22 3,0 0-2,13-29-1,-13 29-7,0 0 6,11-31-10,-11 31 7,0 0-2,11-26-1,-11 26 2,0 0 0,11-30 0,-11 30 2,0 0-2,7-28 2,-7 28-5,0 0 3,0 0 3,0 0-3,11-33 1,-11 33-6,0 0 2,0 0 6,0 0-7,6-34 2,-6 34 1,0 0-1,0 0-1,3-32 0,-3 32 0,0 0 5,0 0-7,6-33 4,-6 33-3,0 0 4,0 0-5,3-33 2,-3 33-2,0 0-1,0 0 4,0 0-2,4-37 7,-4 37-4,0 0-12,0 0 12,0 0-2,-2-35-3,2 35 1,0 0 4,0 0-2,0 0-2,0 0-1,-2-38 2,2 38 0,0 0-2,0 0-4,0 0 1,-5-34-1,5 34 2,0 0-2,0 0 3,0 0-3,-11-33 4,11 33-6,0 0 1,0 0 2,-11-24 1,11 24-3,0 0 1,0 0 2,0 0 1,-17-28-4,17 28 6,0 0-4,0 0 4,-17-19-1,17 19 2,0 0-2,0 0 1,-15-22 2,15 22-5,0 0 4,0 0-1,0 0 1,-19-26-4,19 26 2,0 0 3,0 0-3,0 0-1,-15-21 4,15 21 0,0 0-4,0 0 7,0 0-7,0 0 4,-24-21-2,24 21 2,0 0 2,0 0-2,0 0 1,-22-14-2,22 14-3,0 0 2,0 0 2,0 0 0,0 0-3,-35-10 3,35 10-3,0 0-1,0 0 4,0 0 2,-40-4-4,40 4 3,0 0-1,0 0-7,-32-3 8,32 3 1,0 0-2,0 0 0,0 0 0,0 0 0,0 0-2,-45-4 5,45 4-4,0 0 1,0 0-4,0 0 2,0 0 2,0 0-2,-33-5-1,33 5 5,0 0-4,0 0 1,0 0 2,0 0 0,0 0 3,0 0-5,0 0 5,0 0-3,0 0-1,-37-3-4,37 3 2,0 0 3,0 0-1,0 0-4,0 0-5,0 0-4,0 0-6,0 0 0,0 0-1,0 0 4,0 0 6,0 0-2,-42 1 0,42-1 4,0 0-4,0 0 3,0 0 1,0 0 2,0 0 1,0 0 0,0 0 1,0 0-1,0 0 0,0 0 4,0 0-4,0 0 5,0 0-5,0 0 2,0 0 2,0 0 0,0 0 2,0 0-3,0 0 1,0 0 0,0 0 0,0 0 0,0 0-1,0 0 1,0 0 3,0 0-4,0 0 2,0 0 2,0 0-3,-25-13 1,25 13 0,0 0-2,0 0 1,0 0-1,0 0-1,0 0 0,0 0 0,0 0 3,0 0-4,0 0 2,0 0-3,0 0 2,0 0 1,0 0-1,0 0-1,0 0-1,0 0 1,0 0 0,0 0 1,0 0 0,0 0-1,0 0 2,0 0 1,0 0 1,0 0-1,0 0 0,0 0-1,0 0 0,0 0 2,0 0-1,0 0-3,0 0 3,0 0 0,70 55 3,-70-55-3,0 0-3,25 23 3,-25-23 5,13 19-7,-13-19 3,0 0 2,22 29-1,-22-29-1,13 17-2,-13-17 1,0 0 2,16 28-5,-16-28 2,0 0 2,0 0-1,12 27-1,-12-27 1,0 0 2,0 0-5,0 0 0,2 34 5,-2-34 0,0 0 2,0 0-3,0 0 1,0 0 4,0 0-2,-17 38 2,17-38-6,0 0 4,0 0 1,0 0 5,0 0 7,0 0 7,-19 17 1,19-17 5,0 0 0,0 0-2,0 0 0,0 0-3,0 0-1,0 0-1,0 0-2,0 0-3,0 0-5,0 0 0,0 0 1,0 0-2,0 0 0,0 0-6,0 0 2,-36-64 1,36 64-3,0 0 1,0 0-3,-4-36 0,4 36 3,0 0-4,-6-28 2,6 28 0,0 0 1,0 0-4,-6-33 0,6 33-2,0 0-2,0 0-3,0-36 3,0 36-5,0 0 3,0 0 3,0 0 0,6-46-5,-6 46 1,0 0 5,5-29-5,-5 29 0,0 0 4,0 0 0,0 0-1,5-30-2,-5 30 7,0 0-5,0 0 5,0 0-1,0 0-2,0 0-3,0 0 5,9-27-1,-9 27-1,0 0-2,0 0-3,0 0 2,0 0 5,0 0-4,0 0 6,0 0-6,0 0 1,0 0 2,0 0-1,0 0 1,0 0-1,0 0-1,0 0-1,0 0-2,0 0 1,0 0 2,0 0 1,0 0-2,16-21 0,-16 21 2,0 0-4,0 0 2,0 0 0,0 0 0,0 0 1,0 0 0,0 0 2,0 0-1,34-5-2,-34 5 1,0 0 1,0 0-7,0 0 2,0 0 0,0 0 2,47-1-1,-47 1-3,0 0-3,0 0 0,0 0-4,0 0 2,42 1-4,-42-1 2,0 0-7,0 0 4,0 0-5,43 7 2,-43-7 1,0 0 1,29 10 2,-29-10 2,0 0-4,31 9 3,-31-9-2,0 0 1,35 13 1,-35-13-3,24 10-3,-24-10-2,0 0 2,35 6 3,-35-6 3,0 0-1,0 0 1,32 11 0,-32-11 2,0 0 9,0 0 0,0 0-5,0 0 1,0 0 3,0 0 6,28 9-5,-28-9 5,0 0-1,0 0 4,0 0 2,0 0 1,0 0-1,0 0 0,0 0 4,0 0-2,0 0-4,0 0 3,0 0-1,0 0 0,0 0 0,0 0-1,0 0 0,0 0-2,0 0 4,0 0-3,0 0-1,0 0 2,0 0 0,0 0 0,0 0-1,0 0 0,0 0-2,0 0-3,0 0 1,0 0 0,0 0 2,0 0 2,0 0-2,0 0-7,0 0 6,0 0 1,0 0-3,0 0 1,0 0 0,0 0 2,0 0 0,0 0 0,0 0 1,0 0 0,-57 51-1,57-51 2,-18 17-4,18-17 2,-24 23-1,24-23 3,-25 18 0,25-18 0,-25 17 1,25-17-4,-21 16 2,21-16-1,-25 18 0,25-18-1,-19 17-2,19-17-7,0 0-5,-27 19 0,27-19 1,0 0-6,-22 16-6,22-16 0,0 0-2,0 0-4,0 0-2,-19 18 3,19-18-15,0 0-1,0 0-2,0 0-3,0 0-4,0 0-10,0 0-15,0 0-26,0 0-9,0 0-47,0 0-88,0 0-270,0 0 120</inkml:trace>
  <inkml:trace contextRef="#ctx0" brushRef="#br0" timeOffset="466357.9236">7292 16392 25,'0'0'27,"0"0"-8,0 0 0,0 0 1,0 0 0,0 0-6,0 0-6,0 0 11,0 0-6,0 0 11,0 0-4,0 0 3,7-7-1,-7 7 4,0 0 1,0 0-2,0 0 6,6-5-8,-6 5 6,0 0 1,0 0 0,0 0 4,0 0 0,5-3-3,-5 3 3,0 0 5,0 0-1,0 0-1,0 0-4,0 0-2,0 0 5,0 0 5,0 0-3,0 0 2,0 0-3,0 0 13,0 0-7,0 0 3,0 0 8,0 0-3,0 0 3,0 0 0,0 0-3,0 0-1,0 0 2,0 0-9,0 0-1,0 0-4,0 0-3,0 0-3,0 0-5,0 0 1,-13 20-4,7-10 1,-2 1-3,-2 2-3,-4 4-1,-3 3 10,-2 1-17,0 1-1,1 0 3,-4-1-5,1 2 4,1-1-8,-1 0 5,2-2-5,-2 0 3,2-1 6,1 0-8,4-5-2,1 0 2,0-2-1,1 1-3,3-4-1,1-1 0,0-3-1,3 1 0,5-6 0,-9 11-2,9-11 1,-3 5 2,3-5-2,0 0-1,0 0 2,0 0 2,0 0-1,0 0 3,0 0-3,0 0 1,34-8-5,-23 3 3,-2 3 0,-1 1-5,1-2 5,0 0-1,-1 3 1,-1-2-5,-7 2 8,16-2-3,-6 2-2,-1 2-4,-2-2 7,-7 0-2,18 1 6,-5-2-3,-1 1 0,2-2-1,0 1-1,0 0 0,4-1 1,2-2 1,0 1-2,1 0 3,10-2 2,-10-1-8,7 1 4,-6 3-2,4-3-3,-3 1 6,-1-2-6,-1 2 1,-2 1-1,1 2-5,-4 1 1,2-3 0,-5 3-4,-2 1 5,1 1-1,-12-2-1,18 1 3,-12 1-3,-6-2 5,13 3 0,-13-3-3,9 9 1,-9-9 5,1 11-1,-1-11 0,-9 20-1,4-11 0,-4 7 2,-1-4 1,-3 2 4,2 2-3,-6 3 5,0 2-2,1 0 6,-2 1-6,0 0 3,0 1 0,2-4 1,-4 2 5,2-1-6,1 0 0,4-4-1,-8 3-26,2-1 8,5-3-1,0-3 8,1 0-5,0 1 4,0-3 1,3 0 3,-1-2-2,2-1 4,0 1 5,1 0 4,0-2 0,-1-1 0,3 0 3,3-1 0,3-4-3,-7 5 0,2 0-1,5-5-1,-4 7-1,4-7 1,-1 12-4,1-12 3,-1 8-4,1-8 0,2 12 0,0-6 0,0 2 0,3-1-4,-1 1 9,1-2-4,2 0 2,0 1-3,3-1-1,1-5 3,2 2-2,-1-1 1,4-1-1,-1-4-2,3 1 6,2 0-5,2-2 0,5-5 1,0 2 1,-2-1-2,-6 0 1,8-5-2,4 3 1,-3-4 1,-3 1-2,-5 5-5,4-5 4,-4 4-1,-2 0-4,1 0-2,-1 0 5,-1 1 0,1 0-10,-1 1 9,-2-1-3,3 2 0,0-3 4,-2 3-3,-2-3 3,4 2 2,-2 0-12,-5 4-6,2-4 1,-3 2 1,0 2 1,-1 1 2,0-1 4,-2 1-7,0 1-6,-7 1 0,9-3-4,-9 3 3,8-3 1,-8 3 6,0 0-5,8 0-2,-8 0 8,0 0 4,7-3-6,-7 3 8,0 0-7,0 0-11,0 0-20,0 0-21,0 0-2,0 0-24,0 0-12,-23 12-60,15-7-181,8-5 80</inkml:trace>
  <inkml:trace contextRef="#ctx0" brushRef="#br0" timeOffset="468752.2884">8224 16678 68,'0'0'92,"0"0"-6,0 0-10,0 0-3,3-5-9,-3 5-5,0 0 5,0 0-7,0 0 4,0 0 4,0 0-4,12 14 11,-8-8-5,-2 0 3,1 6-7,-2-1-1,0 6-2,2 9-2,-2 0-8,1-1-5,-1 1-2,0 1 1,-1-1-4,1-1-3,6-1-9,-5 0 0,-3-5-2,2-1-1,1 1-8,1-4 2,-1-2 1,-1-4-7,0 1 0,0-2 2,1-3-7,-2-5 8,1 10-5,-1-10 1,0 0 1,0 0-7,0 0 1,0 0-12,0 0 3,8-25-1,-8 13-1,0-6 1,0-1 1,-1-6-4,1 0-1,-3-1-6,3 6-3,-3 1-3,-2-5 7,1-1 1,1 7 2,1 0 11,0-2-14,-1 2 2,2 3-1,1-1 3,-1-1 1,-2 5 6,3-5-6,1 7-1,1-2 3,-1-1 2,2 4-1,-1-4 0,6 4 1,-5-1 2,1 2-5,-4 8 2,8-13-7,-3 10 11,-5 3-11,12-5 9,-12 5-1,11-5 8,-11 5 0,0 0 2,21 7-2,-15-2 11,2 1-4,-1 3 0,2-2-5,2 7 12,-1-1-1,-1 1-1,0 3-4,-2 0-2,1 0 1,2 0 3,-1 1-3,0 0-4,1 4 2,-2-5-1,0-2-5,2 2 6,-1-5-5,-1 4 2,-3-6-2,3 1 3,-1-1-11,-1-2 6,-1-1-7,2 0 2,-2-2-3,-1 0-6,-4-5 1,7 5-3,-7-5-6,8 6 6,-8-6-1,0 0 4,0 0 1,0 0 3,0 0-5,19-11-2,-19 11 1,4-21 2,-1 10 7,-1-3-11,1-3 7,-1-2-1,2-7-3,2 7 4,-2 1-5,0-3 17,0-5-11,1 6 1,2-5 2,-1 6 1,-1-5 1,0 7-2,2 0 3,-4-2 6,1 2 2,1 4 9,-1 3-3,0-2 0,0 1-3,-2 1 7,1 3-6,-2 2-4,-1 5 2,4-7-7,-4 7 6,8-5-5,-8 5 6,0 0 1,11 9 0,-7-1 4,2-1 4,3 8 2,-2-1-7,-1 3 5,2 0-4,-2 2 1,7 2-3,-3 4 1,2-1-7,-2 2 7,-1-10-6,2 10 0,2-2 0,-1 1 2,0 0-5,1-2 6,0-1-3,-4-3-4,3 3 9,-2-5-10,-3 0-13,2 0-5,-1-1-2,2-2-9,-3-3-7,-1 0-14,-1 0 3,1 1-29,-3-1-25,1-1-16,-2 1-23,0-2-96,-2-9-251,-4 14 112</inkml:trace>
  <inkml:trace contextRef="#ctx0" brushRef="#br0" timeOffset="470060.4197">9352 16869 58,'0'0'99,"0"0"-9,0 0-6,0 0 1,9 17 4,-6-13 2,1 4 7,-1 1-8,-2 2-9,1 7 28,0-1-8,1 3-6,-1-3-14,0 9-1,-2-6-12,0 6-3,2 1-6,-3-1-34,0-1-2,-2 1 0,0-1-3,1-4-4,-1-4 0,1 0-3,0 2-2,1-4-3,0-2 1,-3-4 1,4 1-1,0-3-1,0-7-2,-2 12 2,2-12-2,0 7-1,0-7 0,0 0 2,0 0-5,0 0-7,0 0 11,0 0-4,-3-32 4,3 14-21,0 0 8,0-8 2,0 2-4,1-3 5,-1 0-4,0 1 3,2-1-1,-1 3 3,0 3-5,4-2 8,-5 2-6,4 4 7,-1 2-2,-3 1 3,2 1-4,1 1 6,1 0-4,-2 0 6,2 2-2,-1 3-2,-3 7-1,7-12 4,-7 12-5,5-6 1,-5 6 2,8-8-2,-8 8 2,10 0-7,-10 0 6,0 0-2,23 0 3,-23 0 0,19 5 4,-10-1-3,2 1 7,0 2-8,1 1 3,0 1 0,-3 0-1,0 2 6,-1 0-9,-1-1 8,0 2-6,1 1 11,-3 2-14,-1 1 4,1-1-4,-4 2 11,-2-5-14,1 4 8,-3 0-4,-2-5 4,1 6-5,-1-5 0,-3-2 0,2-1 0,-3 1-6,0 0 2,0-2-4,-1-1 2,2-3 0,-1 0 1,0-1-1,2 0-9,7-3-4,-12 0 13,12 0-4,0 0 3,-14-5 8,14 5-8,-2-7 5,2 7-1,0-10-1,0 10-6,8-11 1,-4 5 2,4-1 1,0 2 8,3 0-4,-1 0-4,3 1 6,0-2-5,4 1 5,-3 3-7,-1 1 5,6-2 4,-4 0-9,4 1 2,-6 0 7,6 2-2,-2-1-4,-5 1 1,0 0 0,1 3 4,-2-3-2,1 2 0,-2 3-4,-1-2 8,0 3-4,-4 0 6,-1 3-1,1-1 0,-1 4 3,-2-2 9,-2 3-13,0 1 12,-4 3-12,-1 1 6,-1-1-3,-3 2 1,0-1 2,-1-1-3,-3 0 0,0-2 2,-1 0-1,1-2-7,-1-3 7,0-1-10,0 1 7,-1-3-2,3-3 5,1 1-10,-1-2 9,1 0-4,-3-3-6,14 0 0,-23 0-8,11-5-5,1 3-8,1-2-3,-1 0-18,11 4-9,-16-10-16,12 3-9,4 7-15,-8-7-18,8 7-13,-4-7-74,4 7-217,0 0 96</inkml:trace>
  <inkml:trace contextRef="#ctx0" brushRef="#br0" timeOffset="470501.786">9959 17005 78,'0'0'192,"0"0"-21,-7-3-13,7 3-6,0 0-27,0 0-9,-2-6-15,2 6-7,0 0-12,0 0-10,10-12-6,-3 8-3,1-1-8,1 0-6,2 0-3,3-4-16,1 1 9,-2 1-8,2-1-3,2 2 0,-2-1-1,-1 2-9,-1 1-1,1 0-17,-2-2-12,-2 2-20,2 1-9,0-1-34,-2 3-11,-1 0-19,-2-1-18,-7 2-105,0 0-246,11 7 109</inkml:trace>
  <inkml:trace contextRef="#ctx0" brushRef="#br0" timeOffset="470733.1417">10038 17355 124,'0'0'140,"0"0"-12,0 0-22,0 0 0,0 0-10,21-16-10,-13 8-10,3 1-5,7-2-13,-4-4-10,-1 6-23,3-3-17,-2-2-4,1 2-31,2-3-1,-3 4-27,-1-5-15,1 6-16,-4-1-49,-2 0-147,1 2 65</inkml:trace>
  <inkml:trace contextRef="#ctx0" brushRef="#br0" timeOffset="471366.0708">10603 16868 58,'-8'1'121,"8"-1"-22,0 0 8,0 0-21,0 0-5,-6 4-6,6-4 2,-3 8 1,3-8-10,-1 10 7,0-3-5,-2 2-9,2-1 3,-4 4 2,1-2-8,0 8 7,0-3-12,0 2 1,-2-2-1,-1 3-8,1 0-1,1 1-5,-4 3-5,4-3-4,0 6 3,3-6-1,0 1-8,0-1 2,-1 0-5,4 1-2,-2-5-2,2 1 0,2-3-5,1 2 1,1-2-2,-1-3 1,2-3-4,1 1 6,0 1-11,2-2 2,-1 0 0,1-3 3,2-1-2,-2-2 0,1 1-1,2-4-4,-3 2-1,2-3 6,1-1-5,-3 0 1,1-2-2,3 1-3,-3 0 8,-1-2-10,1-3 5,-1 2 0,-1-1 3,0-3 1,2-2-8,-5 2 7,4-3 1,-3 0-3,3-2 1,-4 1 2,-1 0-1,1-2-3,0 3 5,-1-3-4,-2 3 2,0-2 4,-1 2-3,0 3 4,-2-5-5,-2 5 4,1-6-5,-2 0 5,0 3-4,-1 3-3,-2-1 3,1 2 0,-4-4-4,3 5 3,0 2-1,-2-2 0,0 4 2,-1-1-5,0 0-2,0 1-1,1-1-11,0 1 0,-1-2-3,1 3-14,1 2 1,8 3-5,-15-8-5,15 8-6,0 0-15,-20-1-17,20 1-23,-14 1-11,14-1-16,-14 11-88,4-4-235,10-7 105</inkml:trace>
  <inkml:trace contextRef="#ctx0" brushRef="#br0" timeOffset="473541.7462">11657 17381 18,'0'0'79,"0"0"-10,0 0 1,22 0-4,-22 0-3,0 0-3,15 1 0,-15-1 5,14 4-7,-14-4 5,18-2-4,-18 2-10,17 2-1,-7 0-3,-1 0-3,2-1 2,0 2-6,1-1 2,0 1-4,0-1 3,-1-1-4,0-1 2,0-1-7,1 1 4,1-2-1,1-1-3,-1 1 7,1-2-4,-2 1-2,5-5 1,-6 1 0,3-3-4,0 1-8,0-3 8,0 1-4,-3-3 0,2 0-1,-1 0 4,-2-1-8,0 3 4,-2-4 1,-3 7 5,0-3 1,-2 1 1,-2 0-1,-1 0-5,1 0-4,-1 0 9,0-1-4,-2 3-2,0-2 3,-1 1 1,0-2-7,-1 3 2,-1-3-2,1 2 0,1 0-7,-3-3-3,4 1 1,-3-1 2,1 1-5,0 4 0,-1-3-1,-3-3 3,4 3-7,-2-1 6,2 2-5,-2-3 1,0 1 0,0 1-4,0 1 2,-1-5 4,1 4 0,1 0-7,-3 2 4,2-3-3,1 2 2,0-1 1,-1 1-1,-1-1-2,2 1 4,-2-1-5,3-1-1,-2 2 3,0 1-2,-1-2-1,1 1 1,-2 1 0,2 0-1,-3 1-4,1 0 6,2 2 3,-2-2-7,-1 0 5,2 2 0,0-1-2,-2 1 1,2-2-2,-2 3 4,0-1-3,-3 4-1,3-4 3,0 1 0,0 0-1,9 5-1,-15-10 0,9 5 1,6 5-5,-16-7 6,11 3-2,5 4-4,-10-6 4,10 6-6,-10-7 2,10 7 4,-9-4 1,9 4-4,-10-4 6,10 4-3,-12-3-3,12 3 4,-10-5-2,10 5 0,-13-2-3,13 2 4,-15-1 1,15 1-6,-12-3 5,12 3 0,-14-4-2,14 4 0,-13-3-2,13 3 4,-15-2-1,15 2 0,-11 0-4,11 0 4,-16 2-2,16-2 2,-13 4 1,7-1 2,6-3-6,-15 5 2,8-3-4,-2 2 7,9-4-3,-14 6 4,14-6-2,-11 5-4,4-1 2,7-4 0,-10 3 4,10-3-3,-9 6 2,9-6 1,0 0-11,-13 5 7,13-5 1,-7 4-2,7-4 2,0 0-2,-8 5-1,8-5 1,0 0 1,0 0 1,-8 7-3,8-7 5,0 0-1,-3 7-4,3-7 3,0 0 2,-7 12-2,7-12-2,-5 7 1,5-7 1,-2 10 0,2-10 1,0 0-4,-3 15 3,3-15-1,0 0-2,-1 7 1,1-7-1,0 0 1,0 0 1,0 0 2,0 0 0,0 0-2,0 0 1,0 0-3,0 0 2,0 0 6,0 0-6,0 0 0,0 0 0,0 0 0,0 0 1,15-22-2,-15 22 4,3-12-2,-3 12 1,1-10 0,-1 10 5,1-12-6,-1 12-2,1-14-1,-1 14 9,2-12-6,-2 12-5,1-15 6,2 5-10,-1 3 5,1-4-1,1 1 7,1-1-8,1-3 6,0 2 0,1 2 0,-1 1-6,2-3 3,0 2-2,1 0 1,2-2-3,-2 3 4,1-3-9,2 0-1,-2 4 1,2-4 2,1 2-2,2 1 5,-4 1-4,-1 1 4,-2 0-7,3 1 8,-2 1-2,-9 5 0,13-8-2,-13 8-11,10-5 6,-10 5-2,0 0 1,13-7 6,-13 7-1,0 0-5,0 0 7,0 0-1,0 0 7,0 0-5,0 0 6,0 0 0,0 0-1,0 0-6,0 0 0,0 0 7,0 0-1,-27 26 2,20-16-6,0-3 5,-3 3 5,4 0-2,-2-1-4,-2 4 1,1 2-5,1-2 1,-1 3 8,-1-3-5,2 4 8,-1-2-8,-1-1 2,1 3-4,-1-4 1,2 4 5,-2-2-6,4-4 2,-2 0 1,0 3 5,-2 0-6,1-1 6,1-2-4,0 3 2,0-4-2,1 1 0,1-2 0,-1 2-3,1-3 1,1-2 0,5-6 0,-6 11-4,6-11 4,-4 9 6,4-9-9,0 0 2,1 12 3,-1-12-3,0 0 7,9 7-15,-9-7 9,11 4 11,-11-4-7,15 0 1,-5 0-2,-10 0 3,26-1-1,-12-1-2,-2 1 2,3 0-1,1-1 0,-3 1-2,2-2 5,3 2-16,-1 0 17,-3-3-1,1 4-2,-2-2 0,0-1-4,-3 2 2,3-2 2,-3 2-1,-10 1 1,22-3-10,-22 3 11,12-3-3,-5 1 1,-7 2 4,0 0-2,14-2 5,-14 2-1,0 0 1,0 0 2,9-3 0,-9 3-1,0 0 0,0 0-1,0 0-2,0 0-3,-14-20 1,14 20 2,-16-12-4,7 5-6,-2 0 2,-3-5-6,0 0-5,-2 2 2,2-2-11,-2-1 10,3 0-1,-2-1-1,2 0 4,-1-2-1,2 3 1,2-2-2,1 1 4,0 1-4,3 1-8,2 2-10,-1 0-1,1 0-6,4 10-11,-4-13-22,4 13-15,-1-11-13,1 11-26,0 0-84,0 0-223,0 0 99</inkml:trace>
  <inkml:trace contextRef="#ctx0" brushRef="#br0" timeOffset="474434.9227">12544 16936 51,'0'0'80,"0"0"-9,0 0-8,0 0 9,0 0 3,0 0-13,0 0-4,20 8 7,-20-8 0,11 1-3,0-2-4,-2 1-13,-9 0 16,20 0-13,-9-3-2,0 2-8,3-3 3,3-3-10,1 1 2,-1 1-1,4-1-4,6-5-14,-9 3 0,10-2 6,-4-2 0,-3 5-4,-2-1 0,-2 1-4,-1-1 1,-4 4-6,0 0-15,-1 2-7,-1-2-26,-4 2-8,0 0-18,-6 2-17,10 0-92,-10 0-190,0 0 84</inkml:trace>
  <inkml:trace contextRef="#ctx0" brushRef="#br0" timeOffset="474781.7147">12701 16633 22,'-9'-4'127,"9"4"-17,0 0-8,0 0-7,0 0-14,0 0 0,0 0-8,0 0-4,0 0-10,18 17 3,-10-12 0,-2 2 2,2 1-9,1 3-5,-3-1-5,3 5 0,-1-1-6,1 3-4,-3 0 0,2 1-6,2 5-4,0 1 0,-2 1-2,1 1-3,-2-3 5,1 3 20,0-1-8,-3-2-6,1-3-19,2 3-10,-3-5-19,2 0-17,-1-2-20,1 3-22,-1-5-21,-1-1-122,0-4-235,-1 1 104</inkml:trace>
  <inkml:trace contextRef="#ctx0" brushRef="#br0" timeOffset="475531.9342">13183 16691 122,'0'0'134,"0"0"-6,0 0-18,-6 21-11,6-21-10,1 12-6,-1-12-10,4 21 1,0-11-20,-1 3-3,5 1 1,-2 4-2,1-2-4,-1-1-4,2 1-1,-2-3-7,1-4-9,-2 2-1,2-1 1,1 1 0,-2-2-4,2-2-3,0 0-5,-2-2 4,1 3 0,-7-8-6,10 7 4,-10-7 2,10 1-7,-10-1-2,0 0-2,0 0 3,22-16-1,-16 5-1,2 1-3,-2 0 4,2-2 1,-2-2-8,3-1 4,-4 7-3,0-3 6,3 2 0,-8 9 13,9-17 5,-9 17-7,5-9-3,-5 9-4,0 0 3,6-9-9,-6 9 3,0 0-6,9-6 7,-9 6-4,0 0-4,0 0 6,23 0-2,-23 0-4,18 0 2,-18 0-4,22 1 7,-8-1-3,-1 0 2,1 2-4,0-5 7,0 0-8,4-1 5,0 0-6,-2 1 5,2-3-11,-6 0 13,4 0-7,-3 0 1,-3-1-1,5-2 8,-4 2-5,3-2 3,-4 0-8,3-1 9,-4 2-1,1-3-6,-2 4 0,-2-4 2,-1-1 5,3 2-5,-4-1-3,-1 0 5,2-1 5,-3 0-6,-2 1-3,-2-1-1,-2-4 0,3 5 3,-2 0 0,-1-2-4,-1 4 10,1-1-8,0 0-1,-1 1 2,-4 3-3,9 6 4,-10-11-1,5 8-1,5 3-3,-14-6 2,14 6-3,-13-3 1,13 3 5,-15 0-2,15 0-4,-13 4 2,13-4 3,-10 11-5,2-2 3,4 1-4,-1-1 6,0 3-2,0 3-3,1-1 1,-1 3 3,2-2 9,1 2-2,2-1-2,2 4 4,-2-5-3,3 4-3,1 0 5,-2-1-2,3 0 2,1-2-6,1-2-1,3 1 2,-1-1 0,3-2 3,-2-3-1,4-1 3,-2-1-5,4-1-3,3-1 7,-2-2-4,1 0-10,2-3-3,3-3-20,6-2-17,-1 1-23,0-3-22,0-3-27,0-2-27,-1 0-92,-4 1-256,4-3 113</inkml:trace>
  <inkml:trace contextRef="#ctx0" brushRef="#br0" timeOffset="484562.0705">7632 17986 87,'-5'-26'131,"5"26"-11,0 0-14,0 0-16,0 0 3,0 0-16,0 0-3,0 0 0,0 0-7,0 0-4,4-10-15,-4 10 10,0 0 0,7-3-5,-7 3 10,7-3-8,-7 3-5,7-3-7,-7 3-1,11-4 1,-4 3-4,-7 1-11,12-3 7,-3-1-2,-2 3-3,2-3-2,2 2-2,0-1-1,2-1-2,0 0-1,6 0-6,-1 1 3,1-2-5,1 0 4,2-1-5,-3 4-2,3-2 8,-2-3-11,0 5 4,0-5-3,2 2-8,-6 2 9,5-2-4,-3 0 3,-2 1-3,-1 2-3,-2 1 7,0 0-5,-1 1 1,-1 0-2,-1 1-3,1 0-3,-5 1 4,2 3 4,-2-2-6,-6-3 0,6 6 0,-3-3-2,-3-3 4,4 9-2,-2-6-5,-2-3 3,3 7-10,-3-7 0,0 0-13,1 7 1,-1-7-16,0 0-5,0 0-18,0 0-14,0 0-15,0 0-26,0 0-23,0 0-82,0 0-241,0 0 107</inkml:trace>
  <inkml:trace contextRef="#ctx0" brushRef="#br0" timeOffset="485701.7319">8748 17769 42,'2'22'71,"-2"-22"-14,0 0-1,0 0-11,-9 17 5,5-14-4,0 2 3,4-5-9,-10 8-4,5-5-2,5-3-5,-10 8 0,10-8-4,-13 5 5,13-5-2,-13 4-2,13-4 4,-14 0 7,14 0-1,-12 0-9,12 0 7,-13-3-1,13 3-6,-13-4-1,7-3-1,6 7-2,-9-10-4,6 3-16,3 7 15,-5-13-2,5 13-12,-5-14 17,5 4-10,0 10 3,-1-17-4,1 17-1,4-12 4,-1 5-20,-3 7 16,4-11 0,-4 11-1,8-9-1,-3 5 1,-5 4-7,13-5 4,-13 5 2,18-3-1,-18 3-4,13 0 10,-13 0 1,15 7 2,-5-6-1,0 6-4,-1-1 12,-1 2-8,3 2 4,-2-5-9,1 9 6,2 0 4,-3-1-3,0 3 0,-3-1-6,0 2 8,-2 0 23,-1 2 8,-2 0-6,-1 0-11,-2 6-1,-2 0-7,4-25 1,0 0-3,-21 60-5,10-37-1,-1 0-3,12-23-1,-19 29 4,19-29-4,-23 29-5,23-29 2,-23 27 2,9-14-19,14-13 7,0 0 3,-31 21-6,31-21 4,-24 8-3,24-8-3,0 0 1,0 0-3,-43 0 5,43 0-4,0 0 3,0 0-2,0 0 3,-30-23-6,30 23 13,0 0-10,0 0 0,0 0 1,-7-34 6,7 34-4,0 0-2,0 0 5,0 0 0,0 0 0,0 0-3,0 0-2,0 0 9,46-34-6,-46 34 3,0 0-2,0 0-3,38-2 8,-38 2-3,0 0-10,0 0 9,44 3-3,-44-3 5,0 0-9,0 0 11,52 5 0,-52-5 5,0 0-10,40 8 6,-40-8-6,30 8 2,-30-8 2,0 0-2,37 10 2,-37-10 2,0 0-10,35 10-8,-35-10-22,0 0-10,33 12-37,-33-12-18,0 0-19,31 3-100,-31-3-237,0 0 105</inkml:trace>
  <inkml:trace contextRef="#ctx0" brushRef="#br0" timeOffset="486665.8582">9144 17774 105,'0'0'138,"0"0"-17,-8-2-7,8 2-18,0 0-9,0 0-11,0 0 0,0 0-4,0 0-23,0 16 10,0-16-5,0 0 0,3 13 2,-2-3 5,-1-1-5,2 2 0,0 0-3,-2 6-13,2 9 3,-2-12-2,0 4-8,0 1 1,0 0-4,2 0 1,-2-19-5,0 0-6,0 54-1,0-54 1,6 28-3,-6-28-2,0 0-7,4 37 2,-4-37 2,0 0 0,13 25-7,-13-25-1,0 0 6,0 0 1,0 0-5,0 0 0,26 13-1,-26-13-2,0 0 1,0 0-11,30-18 4,-23 12 4,0-4-13,-1 1 4,1 2 0,-2-5-8,0 4 4,-1-4-17,-2 0 16,0 1 7,1 0 2,-3 11-1,0-21-6,-3 8 7,0 2 3,-1 1 0,-1 0-2,-1-1 2,0 3-5,-1-4 6,0 3-4,1 1 5,0 2 6,0-2 5,-1 0-3,7 8 1,-9-10-7,9 10 6,-7-9-6,7 9-1,-6-10 4,6 10-4,-3-12 1,3 12 0,0 0 0,4-18-6,0 9 9,3 0-6,-2-1 7,3 0-4,-2 1-2,5 4 0,0-5-4,-1 3 4,-3 4-3,4-1 13,-1-1-14,-1 2 3,1 2-4,-10 1 4,18-4 1,-18 4-6,15 0 8,-15 0-2,17 3-5,-11-1 7,-6-2-6,15 3 1,-7 4-2,-1-5 8,-2 5 1,4 2 0,-4-3-1,0 3 13,-1 3-7,-2-2 2,1 3 1,1 2 0,0 0-3,-2 1 3,2 0-4,-3 0 2,0 2-3,2-3 3,0-3-8,0 4 7,-1-5-7,2 1 6,-1-1-4,1-2-4,4 2 2,-4-4-7,2 1 6,1 0 0,-7-8 0,13 10-1,-6-6 9,1 0-8,-1-1-1,3-3 2,-2 2-1,2-2 4,-10 0-2,17-5 1,-8 0-4,1-2 0,-2 1-1,1-2 7,-2-2-3,1 2-3,0-3 4,-4 1 2,5-5-1,-3 1 4,0 2-5,-2 0 5,-1-3-2,1 3-3,-3 1 4,0-2-1,-1 0 1,0 13 4,-4-23-7,0 13 6,2 0-2,-5 1-4,-1 0-3,-1 1 3,-3-3-1,2 4-2,0 0 0,-4 3-7,-2-4-12,0 1 2,3 4-11,-5 0-4,3-2-8,1 4-8,14 1-6,-25-5-4,13 5-8,12 0-8,-20 0-14,20 0-17,-20 3-11,12 0-27,-1 2-78,9-5-234,-11 9 104</inkml:trace>
  <inkml:trace contextRef="#ctx0" brushRef="#br0" timeOffset="487593.2418">10138 17816 39,'0'0'101,"0"0"3,0 0-3,0 0-5,0 0-2,0 0-6,0 0-5,0 0 5,0 0-7,0 0-2,0 0-1,0 0-1,0 0-5,0 0-7,0 0-4,0 0-6,0 0-3,0 0-3,0 0-10,-8 28 4,4-16-8,-1 4 2,-2-1-11,3 4 4,0 0-5,-4-1-4,4 1-1,-3 0-2,7-19 2,-13 44-4,13-44-1,-14 36 1,14-36-7,-12 34 1,12-34-14,-7 29-1,7-29 16,0 0-9,-12 32-25,12-32-14,0 0-19,0 0-8,-6 27-19,6-27-18,0 0-7,0 0-13,0 0-88,0 0-227,0 0 100</inkml:trace>
  <inkml:trace contextRef="#ctx0" brushRef="#br0" timeOffset="488001.9503">9935 17880 108,'0'0'136,"0"0"-16,0 0-2,0 0-5,-5 27-16,7-22-1,-2-5-26,5 7 12,-1-1-6,1 0-4,0-1-1,2-3 3,2 5-1,2-2-6,1 0-5,-1 0 6,2 3-3,4 1-1,-2-4-5,3 4 4,1 2-7,0-3-7,-2 2 1,2 0-13,-19-10 2,40 24-3,-18-12-3,-22-12-4,39 28-3,-23-18-1,-16-10 0,34 23-5,-34-23-2,30 23 5,-16-12-9,-14-11-7,29 22-16,-29-22-16,19 16-14,-19-16-15,0 0-23,26 17-21,-26-17-28,0 0-30,23 15-121,-23-15-298,0 0 132</inkml:trace>
  <inkml:trace contextRef="#ctx0" brushRef="#br0" timeOffset="489092.0348">10765 17863 113,'0'0'138,"0"0"-9,0 0-11,0 0-17,0 0-4,0 0-14,-12 18-5,8-12-6,4-6-7,-4 10-12,0-5-5,1 0 1,-2 0-3,0-1-15,1 1 3,1 0-3,-3 0-8,6-5-1,-10 5 4,3-3 31,0-1-7,-1 0-5,8-1 0,-15-2-9,6 0-1,-1-1-8,0-1-1,2-3-1,0 1-5,1-1-4,-2 0 5,2-2 1,1 1-5,1-2-5,0 2-4,2-1 0,-2 0-3,3 0 1,2 9 2,-2-18-5,2 18 3,4-16-4,-2 8 1,-2 8 1,6-12 4,-6 12-9,7-10 3,-7 10-4,9-7-2,-9 7 3,16-3 4,-6 6-3,-10-3 5,20 0-8,-9 0 6,0 3-5,2 1 4,0 0-3,3 2 0,0 2 4,-2 1 0,-1 1 4,2 0-5,-1 4 9,0-2 0,-3 3-1,5 6 7,-4-4-5,-1 0-4,-2 5 1,1 4 0,-10-26-1,6 43-5,-6-43 5,4 39-3,-4-39-4,1 44 5,-1-44-13,-3 36 18,3-36-15,-8 33 10,8-33-1,-15 32-3,15-32-4,-15 25-1,15-25-6,-15 18-2,15-18-1,0 0-5,-24 16-10,24-16 0,0 0-4,0 0-6,0 0 13,-42-1 1,42 1 1,0 0 3,0 0 1,0 0-9,-32-26 10,32 26 3,0 0 0,0 0 0,0 0-1,0 0 14,-7-32-9,7 32 6,0 0-1,0 0 2,0 0-3,0 0-1,0 0 7,0 0-3,0 0-2,0 0 7,0 0-9,0 0 11,54-21-3,-54 21 10,0 0-6,0 0 6,0 0-1,0 0 6,61 14-6,-61-14 0,0 0 1,35 11 2,-35-11-4,0 0 4,37 11-10,-37-11 7,27 7-4,-27-7 2,0 0-13,38 12-10,-38-12-10,0 0-12,28 10-16,-28-10-24,0 0-15,32 10-21,-32-10-107,0 0-239,0 0 106</inkml:trace>
  <inkml:trace contextRef="#ctx0" brushRef="#br0" timeOffset="489951.6135">11248 17842 141,'0'0'134,"-7"-8"-11,7 8-16,0 0-10,0 0-14,0 0-1,0 0-13,0 0-2,0 0-2,0 0 6,0 0-5,0 0 0,0 0-4,0 0 3,10 32-5,-9-18 6,-1 2-13,1 2 5,1 1-11,0 1-4,1 4-3,-3-24-3,0 0-2,10 57-10,-10-57-1,11 37-5,-11-37-11,11 33 14,-11-33-7,13 25-3,-13-25-4,16 18-2,-16-18 4,0 0-8,26 14-7,-26-14 10,0 0-4,0 0 0,0 0-4,39 1 2,-39-1-5,0 0 1,0 0-5,0 0 6,0 0-9,0 0 0,0 0 2,23-36-11,-24 28 16,-3 2 5,1-4-9,-3 0 10,2 1-3,-1-1 3,0 0 7,1 1-2,2 0 5,-2-2 13,3 4-3,1 7 0,-3-16-4,3 7 4,4-3-3,-2 2 0,2-1 2,1 2-1,1-3 6,-1 3-4,5-1 5,0-3-5,-2 4 0,-2-2-3,4 2 3,-2 0 2,1 3-7,4-3 6,-6 0-12,4 3 8,-1 0-3,-1 1-5,0 0 3,1 0-2,-2 2 1,-8 3-5,14-1 0,-14 1 4,0 0-9,20 4 5,-20-4-1,12 5-1,-6 1 0,0 0 3,-6-6-5,11 14 3,-6-4 1,0 0-1,0 0 2,0 1-2,-1 2 3,0 3 4,-2-1-6,4 0-2,-3-3 5,2 5-2,-5-17-5,0 0 3,0 0 3,17 50-6,-17-50 3,9 19-4,-9-19 3,0 0-6,18 27 5,-18-27 0,0 0-1,16 19-2,-16-19 2,0 0-2,0 0-1,0 0 8,25 11-4,-25-11 0,0 0 2,0 0-1,33-10-1,-24 5 2,-3 1-3,2-5 5,-2 3-1,1-4-5,-2 0 2,1-3 3,1-1-1,-2 2-5,-3-2 7,6-2 1,-6 3 8,0-4-6,0 2 1,0 1 3,-2 0-7,0 14 0,-7-23 4,3 6-5,-3 3 0,-1 0 2,2 4-4,-5-5-1,-1 4-2,-1-2-7,-2 3-8,0 0-8,-1-1-14,2 3-4,1 1-3,3 2-12,-8-1-14,6 0-17,1 5-21,11 1-17,-26-4-25,14 2-35,12 2-94,-24 0-300,24 0 133</inkml:trace>
  <inkml:trace contextRef="#ctx0" brushRef="#br0" timeOffset="494841.7231">12374 18112 70,'0'0'115,"0"0"-8,0 0-12,0 0-7,0 0-1,0 0-9,0 0-3,0 0 2,0 0-8,0 0 4,0 0-5,0 0-9,0 0 1,0 0-4,0 0-2,0 0-3,0 0-2,0 0-6,0 0 4,0 0-4,0 0 9,0 0-11,0 0 4,0 0-8,0 0-1,0 0-23,0 0 16,0 0-4,0 0 0,0 0-7,0 0-1,0 0-9,0 0 4,0 0 4,0 0-4,0 0-1,0 0-1,0 0 5,0 0 1,0 0-1,0 0 3,0 0 1,0 0-5,0 0 4,0 0 0,0 0 1,0 0 0,0 0-1,74 3 2,-74-3-4,35-8-1,-35 8 2,36-8-2,-16 3 1,8-1 1,-6 1-12,-4 0 7,11-2-3,-10 3-1,3 0 3,-3 1-5,1-2 3,2 4 1,-4-1-7,-1-1 3,-1 3 0,-2 0-8,-1 0 9,1-1-1,-2 1-3,-12 0-2,19 0-1,-19 0-1,18 1 7,-12-1-5,-6 0-5,13 5-5,-13-5-9,10 0 0,-10 0-6,0 0-7,10 2-10,-10-2-4,0 0-9,0 0-8,11 4-10,-11-4-14,0 0-19,0 0-11,0 0-19,3 4-109,-3-4-264,0 0 117</inkml:trace>
  <inkml:trace contextRef="#ctx0" brushRef="#br0" timeOffset="495371.3686">12550 17866 145,'0'0'134,"0"0"-5,0 0-21,0 0-7,0 0 0,0 0-28,0 0 6,0 0-1,0 0-7,0 0-4,-12 7 6,12-7-6,0 0-4,0 0 10,0 0-7,0 0-5,5 14 1,-5-14-6,0 0-5,0 12 0,0-12-6,4 11 3,-4-11 2,3 14-2,1-5-6,1-1-2,-1 4 5,1 3-5,-1 1 0,-4-16 7,0 0-5,22 51-3,-16-24 1,2-3-7,-8-24 0,24 50-5,-14-28-1,1 3-2,-1 1-2,-10-26-4,14 43 1,-9-24-3,-5-19-8,14 42 5,-7-18-1,-7-24-1,13 35-7,-13-35-8,11 26-12,-11-26-12,0 0-7,12 29-11,-12-29-11,0 0 10,0 0-20,0 0-13,0 0-23,0 0-10,0 0-30,0 0-33,0 0-101,0 0-298,0 0 133</inkml:trace>
  <inkml:trace contextRef="#ctx0" brushRef="#br0" timeOffset="497461.266">13637 17820 84,'0'0'94,"0"0"-7,0 0-3,0 0 2,0 0-3,0 0-4,0 0-6,0 0-7,0 0-8,0 0-5,0 0-5,-8 32-2,8-32-11,-7 11 5,3-7-12,-6 2 7,4 1-3,6-7-3,-11 7-5,0-2-6,2-2 5,9-3-3,-13 1-1,13-1 2,0 0-11,-19-3 1,19 3-2,-13-10 5,9 2-5,-3 0-13,6-1 17,-4-1-16,2 0 9,1-1-3,-1 1-3,3-1 6,0 11-7,-4-20-2,4 20 11,-1-20-3,1 20 7,3-19 0,-3 19-5,3-14 4,-3 14-8,4-11 8,-4 11-6,6-11-1,-6 11 4,0 0 0,10-10-4,-10 10 1,11-3-2,-11 3 8,12 0-14,-12 0 17,0 0-10,21 8 1,-14-3 4,0 3-8,5-1 22,-2 2-7,-2 1 6,1 4-5,1 3 1,-2 0-2,-1 1 0,1 0 4,0 7-3,-1-1-4,-4 0-3,-1-5 3,2 7 33,-3-7-7,3-1-1,-4-18-6,0 0 1,-4 57-6,4-57-11,-8 35 5,8-35 0,-13 34-4,13-34 3,-16 26-6,16-26-2,-14 20-4,14-20-3,-19 21-10,19-21-1,0 0 0,-27 17-10,27-17 4,0 0-5,-30 8-1,30-8 3,0 0 0,0 0-2,0 0 4,0 0 4,0 0-3,0 0 5,-53-20 4,53 20-6,0 0-8,0 0 6,0 0-6,0 0 12,0 0 2,0 0 3,0 0 1,0 0 1,0 0-1,0 0 2,0 0-1,0 0 0,0 0 4,0 0-1,0 0 4,72-46-4,-72 46 0,0 0 2,0 0 5,0 0-9,53 14 4,-53-14 2,0 0-1,0 0 0,48 12 1,-48-12 8,26 8-14,-26-8 1,0 0 0,39 6 0,-39-6-4,33 4 8,-33-4-17,0 0-10,38 5-21,-38-5-19,0 0-32,35 2-29,-35-2-37,0 0-85,0 0-261,0 0 115</inkml:trace>
  <inkml:trace contextRef="#ctx0" brushRef="#br0" timeOffset="498337.9471">14088 17736 126,'0'0'170,"0"0"-19,0 0-16,0 0-8,-5 30-11,3-20-7,-2-3-19,0 2-8,0-1-14,-2 2 0,3-4-5,-1 0-5,0-1-7,4-5-6,-7 8-4,0-4-3,2-1 1,5-3-1,-11 3-8,4-4 0,7 1-5,-14-2 1,6-2-10,-1-2 3,0 1 0,0-2-1,-1-1-6,1 1 2,1 0-1,1-3 3,1 0-10,1 1 4,0-1-2,1 0 2,-2 3 2,6 7-1,-3-16-12,1 6 9,2 10-2,3-20 3,-1 15-3,4-7 1,-4 4-3,5-2 1,0 1-3,-1 0 0,3 0 1,-1 1 4,1 1-4,0-1 1,2 1-1,-2 2 3,1-2-6,2 1 7,-2 5-7,0-2 0,4 1 4,-5 2-2,6 0 3,-15 0-4,20 6 0,-11-2 2,1 3 6,0-2 0,-2 2 4,1 3-1,0 4-1,-1 1 4,-1 0-4,2-1 1,0 5-2,0 4 3,-5-5-4,-2-1-1,4 8 9,-2-5-2,-3 0-3,0 5-2,-2-1 0,1 2 1,-3-6-1,1-3-1,-1 3-3,-2-2 1,5-18-1,0 0-4,-17 54 0,17-54-3,-9 26 7,9-26-5,0 0 4,-16 27 0,16-27-5,0 0 7,-22 21-6,22-21 2,0 0 0,0 0-3,-35 8-3,35-8 0,0 0-2,0 0 3,-35-8-5,26 2 4,3 1 2,-2 0-3,4-3 2,-3 1 1,5 2-5,0-2 1,2 7 6,-5-10-3,5 10-5,-2-9 5,2 9 0,0 0-6,1-10 2,-1 10 4,0 0 0,8-6 6,-8 6 2,11-2 0,-5 1-3,-6 1 5,13 1 0,-2 1 4,-5-1 1,6-1-2,-2 3-1,3-3-2,-3 4 0,1-1 3,3 1-2,-3-1 1,3 0-6,2 1 1,-4 0-5,2 0 9,-3-2-3,-11-2-3,0 0 2,0 0-6,53 15 5,-53-15 1,39 7-5,-39-7 5,29 7-4,-29-7 1,0 0-8,39 1-15,-39-1-3,0 0-11,0 0-19,45 0-10,-45 0-15,19-3-18,-9 0-18,-3 0-31,0-1-22,-7 4-96,13-7-285,-6 3 126</inkml:trace>
  <inkml:trace contextRef="#ctx0" brushRef="#br0" timeOffset="499401.6321">14771 17795 50,'0'-14'122,"0"14"-19,0 0-1,0-15-1,0 15-14,4-12-6,-4 3-9,3 1-3,-2-3-13,-1 11 8,1-20-6,-1 8-6,0 2 9,0 10-8,0-22-2,-1 13-3,-2-1-4,2 0-3,1 10-7,-9-17 2,5 10-2,4 7-7,-10-10 1,2 8-7,-4-3 0,12 5 0,-22-2-4,8 6-3,1-1-3,-5 2 0,1-1-2,1 3-2,-1-1-8,4 3 7,-2-1 3,1 4-5,5-7 0,-1 2-5,2 0-4,1 0 8,1 1-7,3-1-4,3-7-15,-7 12 8,5-5-3,2-7 9,0 0-4,2 15 1,-2-15 4,8 10 3,-2-3 4,1-2-8,3 1-1,2 0 9,-1-1-4,3-1 3,1 3-4,2 1 3,0-2-6,3 0 7,-1 1 4,-2-1-11,2 3 10,0 0 1,0-2-10,-1 2 15,-5 2-16,3-1 11,-3 2 1,0 0-1,-1-2 37,-1 4 1,1-4-15,-3 7 6,-3-8-9,-1 4 10,1-2-6,1 2-3,-2 3-2,-5-16 3,0 0-2,0 0-3,9 46-4,-9-46-3,0 0-1,0 0 2,-9 40-5,9-40 6,0 0-5,0 0 0,-21 29-1,21-29 0,0 0-1,-27 14-1,27-14-1,0 0 1,-34 4-5,34-4 6,0 0-2,0 0 6,-48-4-9,48 4-2,0 0 3,-41-19 3,32 11-6,0-1-3,-4-3-2,8-3 8,-2 5-3,3-6 0,-1 5 1,5-1-7,-2-4 10,4 4-3,3-6-9,-3 7 15,5-7-6,-1 3 0,3 1 0,-2-2-1,2 1-1,4 0 6,-3 2-3,1 0 0,0-2 3,2 3-4,-2-1-6,3 0 5,2 1 5,-5 3-2,1-5-3,-2 8-13,0-3-10,-1 2-9,-1 1-13,-8 6-7,15-5-22,-15 5-18,13-5-22,-13 5-22,13 0-94,-13 0-249,0 0 110</inkml:trace>
  <inkml:trace contextRef="#ctx0" brushRef="#br0" timeOffset="499963.529">15182 17573 109,'0'0'147,"2"-7"-8,-2 7-11,0 0-2,0 0-14,0 0-6,0 0-1,8 16 1,-8-16-16,6 8-6,-4-4-2,-2-4-5,4 15 2,-1-5-8,1-1-2,-2-1-1,-2 4-4,2 0-37,-2 0 2,2-2-6,-2 6 4,0-3-1,2 3-4,-1-3-1,4 3-4,-3 2 2,-2 1-2,0 7 1,2-10-2,0 3 4,-4-1-2,4-2-1,-2 0-7,1 1 2,1-2-3,-2-3 0,4 5 1,-4-6-4,2-1-1,-2-2 33,2 0-3,0-1-4,1-1 0,-3-6-5,6 8-1,0-5-3,0-1-5,-6-2 0,13 0 2,-13 0-6,18-5-3,-7 2 1,3-4 0,0 0 1,2-3-2,-3 1-1,3-1-2,-3-1-3,1-1 2,-1 2 0,0-1-8,-3 3-4,3-1 3,1-3-7,-5 4-4,1-1-10,-3 2-6,3-1 5,-4 0-5,3 0 0,1 1 1,-4 2-8,0-1-10,-6 6-4,9-11-8,-3 6 2,0-2-16,-6 7-12,9-9-15,-9 9-27,6-11-11,-6 11-117,0 0-274,2-14 121</inkml:trace>
  <inkml:trace contextRef="#ctx0" brushRef="#br0" timeOffset="500361.5093">15395 17619 92,'0'0'150,"0"0"-15,0 0-9,0 0-21,0 0-7,0 0 0,0 0-15,0 0 9,0 0-12,0 0 4,0 0 3,0 0 2,0 0-9,0 0 6,7 26-7,-7-26-4,2 12-5,-2-12-12,0 20 0,0-11 0,0 1-10,3 2 3,-3-1-9,-3 2-1,6 3-12,-1 1 5,2-1-2,-1-2-5,-1 6 4,2-3-12,-2 4-2,5 3 1,-3 1-2,-1-5-1,2 5 0,-1 0-3,-4-25 1,9 48-5,-9-48 0,0 44 1,0-44-11,-2 39-5,2-39-1,2 45-18,-2-45-11,0 37-15,0-37-3,-2 37-14,2-37-13,-2 35-11,2-35-26,0 0-22,-3 34-21,3-34-91,0 0-274,0 0 122</inkml:trace>
  <inkml:trace contextRef="#ctx0" brushRef="#br0" timeOffset="501956.8184">15981 17806 31,'0'0'126,"0"0"-8,0 0-8,8-6-4,-8 6 4,0 0-18,0 0 9,0 0-15,0 0 7,0 0-5,0 0-9,0 0-3,0 0-3,0 0-5,0 0-3,0 0-1,0 0-10,0 0-7,0 0-4,0 0-5,0 0 4,0 0-8,0 0-4,-10-19 0,10 19-3,0 0-1,0 0-9,0 0 0,0 0-3,0 0-1,0 0 3,0-12-2,0 12-1,0 0-2,5-10-3,-5 10-1,0 0-6,5-11 4,-5 11-1,2-12-5,-2 12-7,0-13 11,0 13-4,0-15-2,0 5 1,0 10-1,0-19-3,0 19 2,-2-19-3,-2 9-7,0 1 3,2-1 1,-5 3-1,1-1-3,0 1 9,-1 0-3,-3 2-4,0 0 1,-2 0 7,3 4-7,-4 0 6,13 1 1,-31 1-3,18 3 2,-4 0 3,-1 0 1,7 0 1,-5 5-9,0-1 2,2-6 2,1 5 0,3-1 3,0 0-12,-1-1 13,4 0-4,0 0 0,1 1 4,6-6-4,-7 9-6,7-9 1,-2 11 5,2-11-4,0 13-3,0-13 5,6 14 0,1-7 1,2 3 3,2 1-3,-2-2 4,1 0 4,7 3-2,-3 0 0,1 1 2,-1-3-4,4 0 6,0 1-5,-3 1-5,2 0 9,0 0-6,1 0 5,1-1-2,3 2-8,-4-3 9,-1 1-4,0 0 2,-1 0-3,-3 0 0,2 1 2,1 0 0,-5-2 1,1 5 3,-3-6-7,-9-9 3,0 0 1,20 35 0,-20-35-1,0 0 2,5 30 1,-5-30 3,0 0-4,0 0-1,0 0 2,-21 47-1,21-47 0,-17 18 3,17-18 5,0 0-13,-32 11 1,32-11 4,0 0 41,0 0-16,-47-5 6,47 5-6,0 0 0,-38-22-4,28 12 0,1-3-1,0-1-5,3 2-2,1-5-1,0 1-2,5-2 4,0 3-5,2-4-5,4 1 2,0-2-3,3 3 2,0 2 2,5-8-7,-1 7 4,5-3 4,-3 5-5,1 0 2,7-3-3,-3-1 2,3 3 2,-5 4-3,6-6-5,-6 8 10,1-1-6,8-4 2,-4 1 0,-6 6-1,2-1-2,-3 2-1,-4 2 2,-1 0 1,-2 4 4,-9 0-5,16-3-2,-16 3 8,15 3 9,-15-3 0,11 5 5,-3-1-7,-8-4 7,8 8-4,-3 2 10,1 0 3,-3-1-7,2 3-1,-3-2 0,2 2 3,1 4 1,-3 2-4,0-1 2,2-1-8,-1 0 0,-1 3 7,0-3-9,3 3 2,-2-2 2,1-3-7,0 1-3,1 2 5,1-6-7,1 0 2,-2 4-1,1-4 0,1-1-4,-7-10 1,0 0 1,0 0-3,36 31 0,-36-31 2,20 8-2,-20-8 4,23 6-4,-10-6 3,-3-1-2,3-4 2,-2 3-3,1-4-4,-2-3 4,-1 3 4,-1-2-5,0-4 3,-1-1 1,-1-1-4,-2 2 5,2-6-3,-4 2-1,0-3 0,-4 2 0,2-2 0,-4 0 0,-6-4-2,2-1-6,-1 7-6,-7-4-1,7 6 5,-3-1 1,-6-3-5,3 9 3,1-1 0,-4 2-1,1 1-3,2 1-7,-2 0-6,1 4 4,1 1-15,15 2-5,-25-2-5,13 1-13,12 1-8,-19 1-7,19-1-10,-17 4-17,9-1-6,8-3-21,-13 7-14,13-7-8,-10 10-99,10-10-268,-9 7 118</inkml:trace>
  <inkml:trace contextRef="#ctx0" brushRef="#br0" timeOffset="502679.9011">16901 17868 42,'0'0'160,"6"-3"-8,-6 3-13,0 0-6,0 0-5,0 0-9,0 0-11,0 0-8,0 0-7,0 0-6,0 0-3,0 0-5,0 0-2,0 0-4,0 0 0,0 0-13,0 0 1,0 0-2,-16 15-3,16-15-2,0 0-4,-6 3-2,6-3-2,0 0-2,0 0-2,0 0-8,-7 2-2,7-2 0,0 0-5,0 0-1,-10-2-7,10 2 1,0 0-3,-10-6-1,10 6 0,-5-4-4,5 4-6,-6-8 3,1 4-4,5 4-1,-8-8 0,2 4-1,2-1-6,4 5-5,-6-6 8,1 0-3,5 6 6,-8-5-3,8 5 2,-6-4-6,6 4 4,0 0-4,0 0-5,0 0 7,0 0-9,0 0 5,0 0 1,0 0-1,0 0 0,0 0 0,0 0 0,0 0-1,0 0-1,0 0 5,0 18-1,0-18 1,0 10 1,0-10-2,0 10 2,0-10 2,4 11 1,-4-11-7,0 8 3,0-8 1,2 6 7,-2-6-8,2 6-4,-2-6-5,0 0 0,2 5-2,-2-5 2,0 0-2,0 0 5,0 0-1,0 0 4,0 0-7,0 0 8,0 0-3,0 0 2,0 0 1,9-15 0,-9 15 3,0 0 0,0 0-1,0 0 7,-5-23-10,5 23-6,0-11-3,0 11 3,0 0-2,-4-13 0,4 13 0,0 0-5,-4-11 4,4 11-9,0 0-12,0 0-12,0 0-17,0 0-13,0 0-19,0 0-26,-2-3-33,2 3-86,0 0-260,0 0 116</inkml:trace>
  <inkml:trace contextRef="#ctx0" brushRef="#br0" timeOffset="503470.8745">17161 17735 45,'0'0'145,"0"0"-8,0 0 12,-9-6-22,9 6 2,0 0-10,0 0-2,0 0-13,0 0-9,0 0-7,0 0-6,0 0-9,0 0-10,0 0-2,0 0-8,0 0-3,0 0-5,0 0-1,11-10 2,-11 10-8,18-8 2,-6 1-11,0 3 4,3-2 1,3-2-6,-1 4 4,1-1-6,1 2 0,-1-4-6,0 1 0,0 1 2,2 1-8,-4-3 3,3 4-3,0-3-3,-1 3 4,-4 1 1,-3-1-10,3-1 4,-2 3-1,-3-1-4,-9 2-3,18-1-1,-18 1-1,11 1 8,-11-1-10,10 3 2,-10-3 1,6 7 4,-6-7-2,1 14-3,-1-14 2,-3 17-2,2-5 6,-4-2-4,0 6 0,-2 2-2,5 0 3,-3 7-1,-1-7-1,1 5 28,-2 2 0,2 0 2,0 0-6,2 2-2,-1-2-1,4-6-2,-2 0-6,2-19 1,0 0 1,1 65-3,-1-65-1,1 38-1,-1-38-4,4 37 2,-4-37-2,4 29-2,-4-29 0,5 29-9,-5-29-10,0 0 2,8 33-15,-8-33-13,0 0-8,0 0-5,6 26-17,-6-26-3,0 0-2,0 0-6,0 0-6,0 0-19,0 0-36,0 0-147,0 0-314,0 0 139</inkml:trace>
  <inkml:trace contextRef="#ctx0" brushRef="#br0" timeOffset="504160.9827">17948 17481 68,'-5'-6'196,"5"6"-18,0 0-15,-6-4-16,6 4-17,0 0-10,0 0-7,0 0-10,-6-5-10,6 5-11,0 0-4,0 0-9,0 0 2,0 0 7,0 0 1,0 0-8,-9 17 0,8-12-8,-2 2-12,1 0 5,0 1-9,0 1 0,-1 1 2,1 2-9,-1 5 1,2-6-1,1 4-6,-1 3 2,-2-1-4,2 2 3,-3-1-10,3 3 3,1-4-1,-1 3-4,1-1-3,1-3-6,-1 4 4,1-3-8,3-2 7,-3 3-8,4-2 1,-2 1-6,0-2 6,3 1-1,-2 0 0,2-5 2,-1-2-5,1 3-1,1-2-1,-2 0-3,2-1 4,-1 0-1,3-1 3,-3 1-2,1-4-5,0 1 5,1-2-4,1 1-2,-3-1 7,0-2-6,3 1 3,-1-2 2,-8-1-9,13-1 6,-13 1-1,17-4 1,-6 1 3,0 0-2,0-5-5,-1 1 7,-1-2-4,2-4-1,2 3 1,-1-1 2,-2-3-5,0 0 3,-1 1 3,0-1-2,-5 3-5,1 2 1,-3-4 0,1 3 4,-3 10 0,-1-17-9,1 17 7,-3-10 1,3 10-1,-10-9-1,10 9 3,-10-5 0,10 5-6,-13-6 6,2 6-5,11 0 2,-17 4-3,5 0 4,1 1-3,0 0 4,0-1 1,0 2-2,-1 1-2,1 0-2,0 0-3,-4 1-3,4 0-11,-3 2-2,1 0-12,-1 2-7,3 1-6,-1-3-16,0 4-14,6-3-13,-3 2-18,-3 0-10,7 0-39,1-2-38,4-11-101,0 0-322,0 0 143</inkml:trace>
  <inkml:trace contextRef="#ctx0" brushRef="#br0" timeOffset="507415.6426">18915 17620 53,'0'0'144,"0"0"-21,0 0-10,0 0-4,0 0-17,0 0-6,0 0-9,4-6-7,-4 6-5,0 0-7,0 0-7,0 0 8,0 0-2,0 0-4,0 0 4,0 0-1,0 0 9,12 17 4,-9-7-3,1-2-4,0 3-4,0 6-6,-3 0 1,2 4-5,-1 4 3,-1 1 24,2 9-2,-4-6-10,2 2-10,-2 3-1,1-3-9,0-31-11,3 61 5,-3-33-8,0-28-6,0 51 6,3-25-6,-3-26-7,2 35-9,-2-35-14,4 33-14,-4-33-7,0 0-10,5 34-12,-5-34-4,0 0-28,0 0-12,9 26-21,-9-26-19,0 0-19,0 0-118,0 0-295,0 0 131</inkml:trace>
  <inkml:trace contextRef="#ctx0" brushRef="#br0" timeOffset="507841.4893">18863 17606 10,'0'0'12,"0"0"2,0 0 2,0 0-1,0 0-4,0 0 1,0 0-4,0 0 6,0 0-3,0 0-5,0 0 0,0 0-9,0 0-5,0 0-13,0 0-23,0 0 10</inkml:trace>
  <inkml:trace contextRef="#ctx0" brushRef="#br0" timeOffset="511561.7855">18992 17779 21,'0'0'83,"0"0"-4,0 0-9,0 0 6,0 0-10,-12 13-11,11-7 10,1 1-24,-1 3 22,-2-1-13,2 5 2,-1-4-19,2 6 12,0 0-5,-1-1-8,0-3-5,2 5 40,0-5-10,-1-1-2,3 0-10,0-4-3,0 0 8,0-2-12,0 2-22,0-2 3,2 0 4,-5-5-7,12 3 1,-12-3-3,13-3-4,-13 3-1,9-8-9,-4 2 6,1-2-6,-2 3 8,4-4-6,-3-1-7,1-1 4,-3-1 3,1-3-2,-2 4 0,-2-6 2,-2 3 5,0 2-15,-2-2 3,1-1-5,-1 4 3,-3-2 2,0 4 3,0 1 0,0 1-2,-1-3-4,-2 7 10,2-1 1,-2 0-1,-2 2 1,12 2-2,-16-2-1,16 2 3,-17 2-3,6 1 3,3 0-3,8-3-3,-13 11 0,6-4 3,3 0 6,0 1-7,1 2 10,1-2 2,-1 2-5,2 1 1,1-1-6,1 2 8,-1 0-4,5 6-2,-2-2 8,1 1 0,0 2 4,1-2-9,-1 0 5,-4-17-2,0 0-2,20 51 2,-20-51-2,14 32-1,-14-32-2,18 30-1,-18-30-1,17 25 4,-17-25-1,20 17 1,-20-17-4,24 20-3,-24-20 2,23 11 6,-23-11-14,0 0 8,36 10-3,-36-10 5,0 0 2,36 0 0,-36 0-3,0 0-1,0 0 11,0 0-9,48-13-1,-48 13-5,0 0 9,21-15-7,-21 15 2,0 0 5,14-23-4,-12 14 1,-2 0-2,0-1 2,-1 0 2,-4 0 0,1 0-4,-5-4-2,4 3 4,-3 2 0,-4-5-2,4 8 7,-2-3-4,1 2 5,-3-2-3,3 5 6,-2 0-3,-1-1-1,3 0-7,2 5 7,-1-2-11,8 2 11,-14-2-15,8 2 0,6 0-9,0 0-12,-17 2-8,17-2-9,-5 2-12,5-2-2,-5 5-8,5-5-6,0 0-6,0 0-14,0 0-4,0 0-71,0 0-182,7 15 81</inkml:trace>
  <inkml:trace contextRef="#ctx0" brushRef="#br0" timeOffset="512887.3137">19537 17799 98,'0'0'115,"0"0"-3,-7-8 2,7 8-13,0 0-2,0 0-7,0 0-3,5-15 6,-5 15-8,7-10 4,-7 10-8,7-10-1,-7 10-7,6-7 2,-6 7-15,5-5 3,-5 5-9,0 0 0,9-4-5,-9 4-2,5-4 1,-5 4 0,9 0-8,-9 0-2,9-3-1,-9 3-2,13-3-3,-13 3-6,14 0 3,-1 0-6,-3 0-4,2 2-2,2-4-2,-2 2-1,8-1 1,-3 1-7,4-3 3,-2 2-4,-1-1 2,2-1-5,1 2 5,-2 0-2,0-2-4,2 2 7,-5-2-6,3 3 0,-6-3 1,1 3-4,-2 3 2,-1-6-2,-1 6 0,1-3-7,-11 0-6,14 0 6,-9 0 0,-5 0-5,10 0 5,-10 0-4,0 0 3,11 0 8,-11 0-6,0 0 4,0 0-2,0 0 3,7 2-1,-7-2 1,0 0 1,0 0-6,0 0 3,0 0-4,0 0 7,0 0-1,-30-7-2,19 5-5,0 2 8,-1-3-12,-3 1 0,3-1 3,-7 1-8,0 4 6,-3-4-2,0 0 3,-6 1 1,0 1-8,1-4 8,6 6-2,-1-4 5,-5 0-8,5 1 8,2 2-1,-1 0-8,1 0 11,1 4 4,-2-3-10,2 2 3,0 2 3,6-4-4,-5 0 0,6 1 4,1 1-2,11-4 1,-15 4-2,15-4 5,-11 4-7,11-4 0,0 0-2,-8 2 8,8-2-2,0 0 4,0 0-4,0 0-1,0 0 3,0 0-6,0 0 9,0 0-5,0 0 2,0 0-1,40-2 4,-28-1-5,2 1 0,3-2 4,1-2 1,2 6 1,-2-4-5,3 0-2,-1 2 2,3 0-2,-2 0 0,2 0 4,-2-1-4,7 3 1,-7-2 2,1-1-3,-1 3-2,0 1 9,-2-1-13,-1 1 12,0 0-3,1 1 0,-8-2 0,7 2 2,-8-1-2,3 1-9,-3 0-9,2 0 9,-3-1-11,0 4-5,1-1 1,-3-4 0,4 5 2,-11-5 1,14 5-3,-7-4 1,-7-1 5,12 4-1,-7-2-3,-5-2 8,0 0 4,0 0 2,17 0-2,-17 0 10,0 0-6,0 0 2,9-9-3,-9 9 1,0 0-2,0 0 2,0 0 7,0 0-3,-9-20 1,9 20 2,-12-9-1,12 9 1,-11-8 2,2 3 5,-3 2-1,2-3-2,-1 4 6,-5-3-7,1 4 3,-2 0 5,-2 2-5,3 0 0,-2 2-5,0-2 2,-1 4-5,1 0 7,0 0-6,1 3 6,4-2 0,-4-1-5,5 0 2,-2 0-7,4 2 0,0-5-1,0 5 9,2-4-3,3-1-2,5-2 6,-13 3-6,10 2 0,3-5-3,0 0 4,-7 2 0,7-2 2,0 0-2,0 0 1,0 0-1,0 0 2,0 0 5,28-12-5,-20 10 1,3-1-1,0-1-3,0 3-1,1-1 4,0 3 0,2-2 4,-1-1-4,1 2 2,-1 0-5,4 0 3,-4 0-1,0 3 1,6-2 1,0-1-1,-1 1 2,0 1-4,0-1 4,1-1-8,-6 4 9,2-4 1,-2 0-6,1 0-2,-2 0 5,-1 2-1,-11-2 0,18 1-13,-11 0 1,-7-1-5,15 1 4,-15-1-14,9 2 2,-9-2-11,0 0-16,11 5 5,-11-5-15,0 0-13,0 0-20,3 7-6,-3-7-27,0 0-75,0 0-217,-21 12 96</inkml:trace>
  <inkml:trace contextRef="#ctx0" brushRef="#br0" timeOffset="513867.2377">20643 17577 117,'1'-8'147,"-1"8"-3,0 0-9,0 0-9,0 0-12,0 0-10,0 0-5,0 0-7,0 0-1,0 0-13,0-8-6,0 8-8,0 0-5,0 0-6,0 0-5,0 0 5,0 0-5,0 0-7,0 0 0,5 19 6,-4-12 9,3 4-12,-3 2 0,3-1-5,-1 3 1,0 4 1,1 6 0,0 1-1,0-1-6,0 3 20,0 1 3,1 0-7,-3-2-4,0 0-6,-2 2-1,0-2-5,1-2-5,-1-25 4,1 44-11,-1-44-2,-2 37 3,2-37-7,0 0 0,2 41-5,-2-41-10,0 0-18,0 0 2,1 37-5,-1-37-11,0 0-5,0 0-16,0 0-14,0 0-6,3 31-7,-3-31-6,0 0-9,0 0-20,0 0-33,0 0-27,0 0-100,0 0-297,0 0 133</inkml:trace>
  <inkml:trace contextRef="#ctx0" brushRef="#br0" timeOffset="514260.8738">20626 17609 15,'0'0'166,"0"0"-13,0 0-8,0 0-8,6-12-10,-6 12-18,0 0 5,11-7-8,-11 7-4,12-8-4,-3 2-6,0 0-6,3 1-8,0 1-4,0-2-5,3-5-9,2 6-3,1-5-7,-3 3-1,2 0-4,0-1-9,-1-1-3,2 4 2,0-2-8,0 2 3,-2-2-6,2 2-6,-2-1 3,-4 3-3,1-2-2,1 4-4,-14 1-12,22-5-8,-22 5-21,15-2-11,-15 2-5,12-1-2,-12 1-15,0 0-22,0 0-25,11 9-17,-11-9-19,0 0-107,0 0-272,-2 18 121</inkml:trace>
  <inkml:trace contextRef="#ctx0" brushRef="#br0" timeOffset="514621.6864">20795 17865 64,'0'0'174,"0"0"-8,0 0-10,11 2-7,-11-2-5,0 0-4,15 1-16,-15-1-1,13-2-8,-13 2-14,17-2-6,-17 2-11,15-3-10,-5-2-2,2 3-10,-2-1-5,4-3-7,-2 5-3,0-4-6,1 0-3,5-2 0,-2 3-7,1-3-4,-4 2-11,5-1-13,-3-1-8,-2 1-10,-3 1-14,7-2-19,-4 3-3,3-1-11,-5 0-10,-1 3-8,-10 2-25,20-12-26,-11 9-8,-9 3-104,0 0-263,19-16 118</inkml:trace>
  <inkml:trace contextRef="#ctx0" brushRef="#br0" timeOffset="516321.2931">21749 17613 16,'4'-7'140,"-4"7"-2,0 0-2,0 0-3,1-8 4,-1 8-15,0 0-3,0 0-13,-5-11-13,5 11-3,0 0-11,-5-5-4,5 5-13,-5-5-4,5 5-6,-6-7-3,6 7-6,-7-5-8,2 1 2,5 4-5,-9-5-2,4 3-5,5 2-2,-12-8 1,5 3-6,1 3-1,-2-1 3,-1-4-9,4 5 8,-4-1-7,9 3-2,-13-2-6,2 0 2,3 1-3,8 1 1,-17 1 3,6 1-7,0 0 2,5 1 4,-4-1-8,2 1 3,2 1-5,-2 1 6,-1 5-3,2-5 2,-1 5 2,1-1-4,0 6 4,-1-3-7,2 5 5,1-5-2,1 5 2,1-5-5,0 5 4,1 0-1,2-5 1,2 5-5,1-5-1,0 0 0,1 2 2,-1-6-4,4 4 0,1-2 0,2-3-3,4 4 41,-3-5-9,3 1-1,4-2-3,-2-2-3,0 1 0,-3 0-3,6-2-2,-3 2 5,-4-2-11,0 1 7,-1 4-4,2-4-1,-4 2-3,1 1 1,2-1 1,-5 2-8,0 1 11,-2-1-7,2 0 5,-3 4-5,0-2 1,-4 0 7,0 1-11,-2 1 8,-1-3 1,-1 3-6,2 0 4,-6-4-4,4 1 0,-1-1 2,0-3-4,1 2 6,-3-3-10,0 1 13,7-4-5,-11 2 0,11-2 0,-14 0-2,14 0 1,-15-5-2,6 0-2,2-2-2,1 0-7,-1-3 5,1 3-4,-1-4-1,1 0 1,3 2 4,0-4-5,-1 4 4,1-5 1,2 3 0,1 11-2,2-23 6,0 13-6,2-2 6,-2-1-1,5 3 2,-1-1 2,4-1 2,-2 3-9,-2 1 13,3 0-2,0-1 1,1 1 7,0 4-3,1-4-2,-1 1-1,1 2-4,-2 0 5,4 1 6,-3 1 0,-10 3-6,18 0 6,-8-1-8,-10 1 7,17 4-4,-4-1 3,-3 2-2,-1-1-1,2 5 3,-1-1-3,-1-3-5,-2 7 2,-2-4 2,2 3-2,-1 4 0,-1-1-8,0-4 5,0 4 1,-5-2 0,2-1-2,-1 2 5,0-3-5,-1 2 4,1-2-3,-1 0-3,-2-2 8,2-1-3,0-7-1,0 11-2,-1-5 8,1-6-8,0 0 0,-3 9 2,3-9-1,0 0-1,0 0 2,0 0-2,0 0 0,0 0 2,0 0-3,0 0-2,0 0 1,-6-24 1,6 24 0,2-17-1,-2 17 3,5-14-5,-1 7 6,-4 7-2,7-13 0,-5 7 3,-2 6-9,7-10 4,-7 10-2,8-12 5,-8 12 1,8-7-5,-8 7 3,7-6 0,-7 6-3,5-5 1,-5 5 2,0 0-3,12 0 9,-12 0-1,0 0-3,16 2 5,-16-2-11,15 3 9,-7 1-5,-1 1 0,1 0 3,1 2-7,-1-2 1,-2 3 7,2-1-5,1 1 0,-3-1 0,0 2-1,0-2-10,-4-1-3,4-1 2,0 1-5,-3 1 4,1-4-5,-4-3-2,5 8 2,-5-8 3,3 6 4,-3-6 0,4 5 1,-4-5 2,0 0 0,0 0 1,0 0-2,0 0 4,0 0 2,0 0 3,0 0-10,0 0 16,-8-32-8,6 23 4,2 9 6,1-19-4,1 11 1,1-1 9,1-1-2,-2 0-4,3 1 6,2 0-5,-3-1 2,3 2 5,0 0-5,2 0 1,0 2-3,0-2-7,2 2 10,-2-1-3,1 2 0,2 1 1,-6 1-3,3-2-5,-9 5 3,17-3 1,-17 3-2,13-2 0,-13 2-1,13 0-2,-13 0 0,11 5-1,-11-5-2,10 6 5,-6-3-3,2 3 3,-2-1-5,-1 1 7,2 2-5,-3-1 2,2 5 4,-1-5-6,-1 5 1,0-2 0,1 2-2,-2-2 3,2 2-5,-2 0 0,-1-2-14,0 2-6,0-3-13,2 1-11,-2 0-10,0-10-8,-4 23-20,2-13-28,1 0-29,-4-1-28,5-9-90,0 0-280,0 0 124</inkml:trace>
  <inkml:trace contextRef="#ctx0" brushRef="#br0" timeOffset="517431.3379">22802 17486 114,'3'-5'144,"-3"5"-10,0 0-2,0 0-11,0 0-6,0 0-8,2-7-5,-2 7-18,0 0-6,0 0-7,0 0-9,0 0-1,0 0-1,0 0-1,0 0 5,4 21-8,-4-11 7,-1 2-9,2 3-4,-1 4 1,4 10-3,-4-4-2,-4 3-5,2 0 5,3 2-8,-4-1-3,2 0-7,0 3-1,1-2 1,0-1-6,4-5-1,-3-3-4,2-2-4,1-2-1,0-1 33,0-5-7,-1 1-3,-1 0-6,1-3-8,-1-2-6,0-1-3,-1-1 1,-1-5-7,3 10 3,-3-10-5,1 6 5,-1-6-5,0 0 3,0 0-2,0 0-6,0 0 4,0 0-2,0 0-2,0 0-2,0 0 4,0 0-1,0 0 0,15-21-4,-15 21 2,12-6 1,-5 4 2,2-4-6,1 3 0,3 0 1,0 2 9,2-2-2,2 1 1,2 1-2,-2-1 0,2-1 3,0 3-6,-1-2 3,4 1-3,-6 1-1,2-1 1,-1 0 4,-3 2 1,4-1 0,-6-1-5,1 1 2,-1-2-13,-1 1 3,1 0-8,-2 1-4,0-2-12,-2 1-7,2 1-11,-10 0-8,14-2-8,-14 2-7,0 0-12,14-1-21,-10-1-17,-4 2-17,0 0-130,0 0-293,0 0 129</inkml:trace>
  <inkml:trace contextRef="#ctx0" brushRef="#br0" timeOffset="517830.8009">23054 17650 44,'-8'-7'167,"8"7"-10,0 0-16,0 0-20,0 0-5,0 0-7,0 0-4,0 0 0,0 0-4,0 0-6,0 0-11,0 29 7,0-29-7,4 17 1,-3-6-4,1 2-5,1 1-4,0 2 3,-1-1-11,1 1 1,-2 4-5,3-1 1,1 6-5,-3-7-8,0 9 5,2-1-13,-4 1 0,5-9-7,-5-18 0,4 52-5,-4-52-6,6 39 1,-6-39-2,4 38-4,-1-11-2,-3-27 0,4 34-4,-4-34 4,0 0-10,6 39-11,-6-39-7,0 0-12,6 32-7,-6-32-12,0 0-9,0 0-9,0 0-20,5 30-12,-5-30-9,0 0-24,0 0-17,0 0-39,0 0-95,0 0-301,0 0 133</inkml:trace>
  <inkml:trace contextRef="#ctx0" brushRef="#br0" timeOffset="518451.7786">23533 17661 84,'0'0'186,"0"0"-16,0 0-19,0 0-17,0 0-13,0 0-14,0 0-8,0 0 2,0 0-8,0 0 1,0 0-7,0 0-8,-21 25 4,17-15-13,-2 2-3,1-1-1,1 2-9,-3 3-1,0 0-2,1-2-10,1 1-2,0 2-3,0-3-6,-1 0-2,-1 1-2,3-3-2,1 0-9,1-2 2,-1 2-1,3-12-5,0 16-5,0-16-7,2 13-2,1-5 2,1-3-4,-4-5-1,13 7 2,-5-5 1,-8-2-2,21 0 4,-9 1 5,1-1-12,1 0 1,0 0 7,0 0 3,-3 3-12,1-2 3,-1 1 3,-2 1-3,3 2-1,-3-1 5,-1 3-2,2-3-3,-4 2 3,-6-6 2,12 8-6,-7-3 5,0 2-1,-5-7 4,10 10-3,-5-6 0,-5-4-4,5 11 3,0-7 0,-5-4 4,0 0-5,0 0 2,0 0 0,0 0-3,0 0 7,21 46 0,-21-46-2,0 0-1,0 0 1,0 0 2,-5 41-3,5-41 3,0 0-3,-19 27 1,19-27-1,0 0 2,-18 24-4,18-24 3,0 0-5,-23 24-10,23-24-13,0 0-15,-26 19-18,26-19-12,0 0-18,-28 15-12,28-15-34,0 0-21,-31 4-110,31-4-288,0 0 127</inkml:trace>
  <inkml:trace contextRef="#ctx0" brushRef="#br0" timeOffset="518771.5801">23505 17704 183,'0'0'177,"0"0"-11,5-13-17,-5 13-22,8-12 7,-8 12-18,11-5-7,-11 5-2,17-9-11,-8 7-2,2-1-11,6-1-4,-4 1-6,4-2-10,0 0 0,4 2-10,-4-3-2,1 3-5,4 5-5,-3-4-2,-1 2-3,-1 0-3,-1-2-8,0 2-13,-16 0-14,24 0-13,-13 0-16,-11 0-15,0 0-19,30 0-12,-22 2-41,-8-2-22,0 0-138,0 0-299,20-3 133</inkml:trace>
  <inkml:trace contextRef="#ctx0" brushRef="#br0" timeOffset="519273.1148">23912 17348 54,'0'0'161,"0"0"-21,0 0-14,-10-7-8,10 7-15,0 0-8,0 0-6,0 0-4,0 0-6,0 0 2,0 0-7,0 28 8,0-28-2,5 19-4,-3-11-5,0 5 3,1-2 0,1 1-10,-3 0-7,3 6-2,-2-7-10,4 4 0,0-3-2,0 3-10,1-1 2,-4-2-8,5-2-1,2 4-3,-3-4-4,2 6-2,-2-5 1,2-2-5,-1-1 2,1 1-2,1-6-3,-4 6 0,2-4 1,2 0-3,2-3 1,-3-1 2,-9-1-7,21-4 3,-10 0-3,-2 1 5,2-3 1,-1-1-1,2-2 0,-3 1 7,1-2 0,-2 0-3,2-2 0,-2 2-2,-1-5 0,-1 0 3,-3-1-2,1-1 4,-3 1-5,-1 0-7,-2-2 4,-4 5 2,0-3 0,1 1-7,-3 1 3,-3 3-3,1-3 0,-3 2-1,-1 5-7,0 0 4,-3 0-12,1 3-7,-1-2-6,4 6-13,-6-2-5,1 2-11,2 0-10,-2 1-5,0 0-21,0 4-7,0-2-26,0 1-14,-1 1-21,2-1-101,0-1-281,4 0 125</inkml:trace>
  <inkml:trace contextRef="#ctx0" brushRef="#br0" timeOffset="520003.4918">24747 17577 42,'0'0'203,"0"0"-19,0 0-9,-4-12-19,4 12-13,0 0-16,0 0-9,-5-4-11,5 4-12,0 0-8,0 0-14,0 0-1,-16 8-10,16-8-3,-10 8 0,5 0-7,-1-1-5,1 3-5,-1 2 4,-3 3-6,-2 1-1,-3 8-4,5-8 2,-5 7-9,4 2 2,-3-1-5,-3 0-4,0 3 2,-2-3-6,4-2 1,4 4-3,2-9-7,1 2 27,-5-4-23,5 1-4,0-3-15,-1 3-14,0-3-16,1-3-17,1 0-14,1-4-24,1-1-19,0 2-33,4-7-32,-9 7-96,9-7-295,0 0 131</inkml:trace>
  <inkml:trace contextRef="#ctx0" brushRef="#br0" timeOffset="520339.8654">24404 17674 32,'0'0'191,"0"0"-12,0 0-27,0 0-9,0 0-6,0 0-5,0 0-6,0 0-1,0 0-7,0 0-9,0 0-2,32 18 1,-24-12-11,1 4-7,-1-2-5,-2 2-10,2 0-6,3 3-4,-2 0-4,-4-2-1,3 4-7,2-1-2,-1 3-7,0-4-2,4 3-4,-3-3-7,0 3 0,0 0-2,1-3-12,0 0 10,2 4-10,-1-5 4,0 0-11,1 2-15,-1-1-18,-1-1-18,3-1-10,-2-2-23,-12-9-19,0 0-17,0 0-40,39 26-31,-30-22-143,-1-1-351,-8-3 155</inkml:trace>
  <inkml:trace contextRef="#ctx0" brushRef="#br0" timeOffset="521288.8494">25287 17511 183,'0'0'170,"0"0"-25,-5-4 5,5 4-10,0 0-9,0 0-12,0 0-8,0 0-5,0 0-21,0 0 2,0 0-12,0 0-6,0 0-5,0 0 6,0 0-2,0 0-6,-2 29 0,0-18-5,4 7 5,-6 0-5,3 5-3,-2 4 0,-2 0-6,1-2-2,-1 3-7,4 2-3,-3-4-3,1 3 26,-1 0-5,-2-2-8,4-1-3,-3-7-4,3-1 0,-2 1-7,1-4-5,3-4-1,-2 1-4,0 0-2,-1-4 0,3-8-4,-1 12-2,1-12-2,-3 10 2,3-10-3,0 0 4,0 0-2,-1 11-6,1-11 0,0 0-4,0 0-1,0 0-1,0 0-3,0 0 0,0 0 3,0 0-2,0 0-1,0 0 1,0 0-1,0 0-2,28-12 3,-28 12 3,18-4-7,-6 2 2,-1 1 3,1-1-1,7-2 0,-6 1-2,4 1 6,0-1-3,2-1-9,-1 2 11,0-2-1,0 0-1,0 0 5,1-3-5,-1 3 1,-2-1-2,2 2 1,-6-1-3,0-2-8,0 4-1,-3-2-12,-9 4-6,15-1 0,-15 1-13,14-2-4,-14 2-3,14-2-12,-14 2 3,12-3-14,-12 3-9,0 0-15,0 0-1,19 0-13,-19 0-14,0 0-27,10 0-3,-10 0-118,0 0-296,0 0 131</inkml:trace>
  <inkml:trace contextRef="#ctx0" brushRef="#br0" timeOffset="521670.3715">25521 17619 176,'0'0'170,"0"0"-9,0 0-15,0 0-7,0 0-16,-8-12-14,8 12-12,0 0-2,0 0 2,0 0-11,0 0-2,0 0-5,0 0-8,0 0 2,21 36 0,-17-26-7,-1 2-1,-1 2-5,3 3-4,-2 1-2,-2 0-1,1 7-2,0-6-6,-2 5-3,2 3-2,0-9-3,-2 7-8,1-7-4,-1 3 1,5 3 0,-4-9-8,3 4 1,-2-2-1,1-2-9,-3-15-4,0 0-15,0 0-2,12 50-8,-12-50-21,0 0 8,6 27-21,-6-27-7,0 0-17,0 0-8,0 0-21,0 0-22,8 31-22,-8-31-22,0 0-89,0 0-283,0 0 126</inkml:trace>
  <inkml:trace contextRef="#ctx0" brushRef="#br0" timeOffset="522888.836">25912 17592 116,'0'0'152,"0"0"-15,0 0-6,0-10-7,0 10-12,0 0-2,0 0-13,0 0-2,0 0-16,0 0-8,0 0-3,0 0-7,0 0 2,0 0 8,0 0-11,0 0-3,0 0-1,-15 34-3,15-34-1,-5 22-7,0-11-2,1 1 8,1 4-5,-3 1-6,4 0 4,0-2-6,0 2-1,0-1-1,0 3-5,0-2 0,1 0-3,1 0-3,-1-2-5,1 4 2,1-1-6,0-3-2,1-2 1,2 3 6,0-4-10,-2-1-3,3 0 4,0-1-1,2-2-3,-1 2 1,2-3-5,-1 0 4,0-2-4,2-1 2,-9-4 0,16 6 0,-5-3 0,-11-3-1,20 1 1,-12-1 1,-8 0-6,14 0 2,-14 0 2,15-3 1,-15 3 0,12-6-7,-5 3 2,-7 3 2,10-10 4,-4 3-3,-1 2-2,1-4 4,4 0-5,-6-1 3,0 0-2,0 0-2,0-2-1,-2 1 8,1-2 2,-2-1-6,1 3 8,-2-2-6,-4-3 0,1 0 4,0 3-8,-1-5 5,1 8 0,-3-5-4,1 1 2,-2 4-1,0-2-2,-3-1-2,-1 1-8,2 3 1,1-1-4,-1 0 5,-2 3 2,0-2-3,2 4 1,9 5 2,-19-10-5,19 10 6,-11-7 1,11 7-4,-12-7 2,12 7-1,0 0 2,-10-10-2,10 10-4,0 0-9,0 0-2,0 0 4,0 0-2,0 0 5,0 0-1,0 0 5,0 0 1,0 0 0,0 0 1,0 0 2,32-3-1,-32 3 2,22 0-2,-22 0 7,29-5-8,-15 5 5,4-3-3,-1 2 1,0 1 2,0 0-2,1-3 1,1 6 1,-19-3 0,23-3 5,-23 3 1,24 5-5,-11-2 1,-13-3 0,21 7 0,-10-4 1,2 3-3,-13-6 3,22 5 0,-15-1 0,-7-4-4,21 8 5,-14-5-3,-7-3-1,17 5 0,-8 0 2,-9-5 0,12 7-9,-3-3 6,-9-4 7,10 6-4,-10-6 2,7 9 1,-7-9 0,8 8-1,-8-8 3,5 11 7,-5-11-5,5 11 0,-5-11 0,3 11-1,-3-11 4,2 14 0,-2-14-1,2 15 4,-2-9-3,0-6 4,2 20-2,-2-11-2,1 2-1,-1-11-1,2 15 5,-1-4 0,-1-11-7,4 16 4,-4-9-6,0-7 3,5 16 0,-4-6 3,-1-10-4,7 12 0,-7-12-5,2 11 4,2-6 0,-4-5-1,5 9 6,-5-9-6,7 5-5,-7-5 9,7 7-2,-7-7 2,12 2 0,-12-2-2,11 0-3,-11 0 8,0 0-7,18-5-8,-18 5 13,13-7-5,-7 3 0,3-1 3,-9 5-1,16-11-3,-9 4-2,1 0 7,1-3-2,-3 1-4,2-3 1,-1 2 1,2-7-4,-1 3 1,4 0 3,-6-2-4,0-1 6,1-2-3,-5 1 1,2 0-2,0-4 1,-2-2-9,-2 5 11,-1 0-3,-4 4 5,4-2-2,-4 0-2,2 5 5,-4-3-7,0 1 1,0 4-4,0 0 2,-3 1-2,0 1-7,-4-2-11,3 3-1,-6 0-12,0-1-8,0 4-9,-2 0-8,1 1-1,-1 0-23,1-1-5,18 4-30,-32-3-20,17 3-34,15 0-112,-36 0-306,22 0 135</inkml:trace>
  <inkml:trace contextRef="#ctx0" brushRef="#br0" timeOffset="524531.7494">27464 18006 28,'0'0'135,"0"0"-20,0 0-13,0 0-3,0 0-8,0 0-3,0 0-7,0 0 5,5-9-6,-5 9-1,0 0-2,6-6-5,-6 6 0,0 0-5,10-3 4,-10 3-7,0 0-10,13-4 0,-13 4-8,0 0 0,12-3-2,-12 3-6,0 0-1,14-1-6,-14 1 1,0 0 8,14 2-8,-6 0 2,0 0-5,4-2 3,2 1 5,1-1-3,3 1-6,1 0 1,2-2-7,0 1 2,-1-1-2,7 2-4,1-3 3,-7 3-2,-3-1-6,5-1 2,-2 3-3,-5-2 4,3 1-3,0 0 2,-2-1-10,1 1 5,-6-1 0,2 3-5,-4-3 1,1 3-1,-11-3-1,16 1 2,-16-1-2,10 3-3,-10-3 7,0 0-4,11 3-3,-11-3 5,0 0 1,0 0-4,0 0-1,0 0 2,0 0-4,0 0 2,0 0-3,0 0-3,0 0-7,0 0-7,0 0 3,-35 2-2,35-2-3,-20 0-1,7 3-1,-6-2-1,2 0 4,0 0-1,-1 2-8,-1-2 11,1 3-5,0-1-8,0-1 9,-1-2-8,0 1 16,2 0-8,-2 0 3,2 2 3,2-3 1,-2 1 6,0 1 2,4-1-6,-1-1-1,2 3 7,12-3-5,-19 2 5,19-2-2,-13 2 0,13-2 0,-11 3 1,11-3 4,0 0 0,-8 4-2,8-4 1,0 0 3,0 0 3,0 0 1,0 0 8,0 0 1,23 6 3,-14-6-1,4 0 9,0 1-6,1-2 1,5 1 5,1-1-10,1-1 3,1 2-1,-2 2 2,8-4-1,-7-1-4,7 3 5,-7 0-10,8-1 1,-8 1 5,7-2-5,-1 0 3,0 0-4,-4 1 1,-1 0 4,-2-4-8,2 4 1,-3 1 5,-3-1-5,3 0 0,-8 1 0,2-1 0,-13 1-2,17-1-3,-17 1 0,15 0-1,-15 0 1,0 0 2,13 0 0,-13 0 1,0 0-1,0 0 3,0 0 1,0 0-2,12-2-3,-12 2 3,0 0 0,0 0 0,0 0 1,0 0-2,0 0 0,0 0-4,0 0-18,0 0-4,0 0-13,0 0-9,0 0-21,0 0-14,0 0-19,-38-5-25,38 5-16,-9-4-133,9 4-294,-10-4 130</inkml:trace>
  <inkml:trace contextRef="#ctx0" brushRef="#br0" timeOffset="525635.3115">28776 17554 69,'0'0'144,"0"0"-6,-7-6-13,7 6-5,0 0-7,0 0-3,0 0 2,0 0-9,0 0-8,0 0-12,0 0-6,0 0-9,0 0-13,0 0 4,0 0-16,0 0 7,0 0-6,0 0 14,0 0-9,0 0-2,3 28-6,-2-20 3,-1 2-2,2 1-3,0 3 11,2 3-11,0 4 3,-5-1-4,1 4-1,1-3-6,0-3-2,-1 7-2,2-7-2,-4 0-5,5 8 36,-2-8-10,3 0-5,-3 1-4,-1-2-6,8 3 0,-4-2-5,1-1-4,-1-1 4,1 0-7,0-5-2,-5-11-11,0 0-12,0 0-5,0 0-12,10 52-9,-10-52-15,0 0-14,0 0-5,0 0-18,-1 35-9,1-35-19,0 0-8,0 0-15,0 0-31,0 0-112,0 0-302,0 0 134</inkml:trace>
  <inkml:trace contextRef="#ctx0" brushRef="#br0" timeOffset="526092.49">28763 17573 90,'0'0'178,"0"0"-25,0 0-15,6-8-16,-6 8 4,0 0-12,0 0-4,12-4-6,-12 4-9,0 0-1,16-3-7,-16 3-6,0 0-8,0 0-3,24 3-6,-24-3-6,16 0-4,-16 0-3,22 0-3,-9 0-4,-13 0-5,25-5 0,-7 4-8,-1-3-5,3 2 2,-2-3-5,4 2-1,-3-1 1,-2 1-8,4-2 4,-1 2-4,-4 1-5,-2 2-4,-14 0-4,23-5-21,-13 4-10,-10 1-14,17 2-7,-17-2-6,0 0-13,13 7-21,-13-7-31,0 0-31,0 14-119,0-14-293,-13 20 130</inkml:trace>
  <inkml:trace contextRef="#ctx0" brushRef="#br0" timeOffset="526441.0573">28813 17861 181,'0'0'172,"14"-8"-22,-14 8-4,0 0-13,12-2-16,-12 2-7,0 0-14,19 1 6,-19-1-17,20 0-9,-11 0-8,1-3-6,3 3-5,1 0-2,-1-1-10,5 1-3,0-2-2,1 1-9,-1 0 2,-2 1-9,4-2-1,-8 0-17,6 1-16,-1 0-21,1-2-20,0-1-28,-6 2-38,1 0-28,-13 2-93,23-4-256,-11 2 114</inkml:trace>
  <inkml:trace contextRef="#ctx0" brushRef="#br0" timeOffset="527921.1653">29682 17497 92,'0'0'127,"0"0"3,-4-8-7,4 8-8,0 0-14,-4-6 7,4 6-9,0 0-9,-6-5-6,6 5 7,0 0-10,0 0-5,-6-5-9,6 5-7,0 0-7,0 0-2,0 0-6,0 0-5,0 0-1,-11 15-7,6-8 8,1 2-5,1 5-1,-3-3 0,1 6-6,-2-1 3,-1 8-6,-4 2 3,5-4-7,-2 5 0,3-9-2,-2 7-6,3-6 6,-2-2 27,7 2-2,0 1-7,2-1-6,0-4-3,-1 1 3,3-1-7,0 0-5,0-2 2,3 1-5,-2-6-6,-1 0-10,-1 0 5,-3-8-5,6 11 1,2-6-1,-8-5-6,15 7 4,-7-4-7,-8-3-1,15 0-1,-3 0-5,-12 0 8,23-8-1,-12 1-5,1 2 7,-3 0-3,1-2 2,-1 0 2,1 0 1,-1-2-3,-1 1-4,2 0 9,-2-1-4,-1-2 6,0 3-5,0-5 5,0 4-3,-2 0 4,3 1-2,-1-2 8,-7 10-9,9-16 1,-9 16-2,5-11 2,-5 11 5,6-9-5,-6 9-1,0 0 5,7-8-5,-7 8-3,9-2 6,-9 2 0,0 0-6,0 0 12,0 0-10,19 3 3,-19-3 10,9 7-6,-1 2 1,-6-4 3,-2-5-10,7 15 15,-5-6-5,2-1-2,1 3 5,-2-3-4,-1 2 3,2 1-1,0-4-6,1 2 4,-5-9-2,5 13 0,2-5 2,-5-1-5,-2-7 3,8 10 1,-3-7-4,0 1 2,-1 1 5,-4-5-7,13 3 3,-8-1 0,-5-2-5,9-2 6,-9 2-3,0 0-2,14-10 7,-14 10 0,6-10-4,-6 10 2,0-13-2,2 3-4,-2-2 0,0 12-4,-4-23 2,0 6-7,-1 6 8,-2 0-3,0-3 3,-2 2-1,-3-1 0,4 4 2,-3 0-2,-3-1 4,3 3-2,0-1-2,-1 4-3,0-4 9,2 3-5,-1 0-1,11 5 8,-15-12-5,15 12 9,-14-4-4,14 4 4,0 0-1,-11-8-10,11 8 8,0 0-1,0 0 0,0 0-2,0 0-3,0 0 1,0 0 0,0 0 0,29-13 4,-13 6-4,-3 3 4,7 2-1,0-1-5,3 1-1,5-1 4,-1-2-1,-4 1-1,5-1 5,-1 2-4,2-6 3,0 4-4,0 0 1,-10 3-5,0-1 7,-3 2-7,-3-1 3,-13 2 1,19 0-4,-19 0 4,0 0-3,15 2 0,-15-2 1,0 0 2,0 0 1,0 0-3,0 0 3,0 0-1,-27 26-5,10-19 4,2 0 3,2-2-6,3 0-2,-7 2 6,7-1 1,0-2-2,4-1 4,6-3-6,-11 7 3,11-7 2,-9 8-6,9-8 6,-6 8-5,6-8 2,-4 10 2,4-10 1,0 9 0,0-9 0,0 0-3,9 17-2,-4-9 3,2-2 4,2 2-9,-1-1 12,4-2-7,-4 3-2,7 1 6,-5-3-6,1 1 1,4 4 3,-5-3-4,-1-1 3,0 0 0,1 3-3,0-3 1,2 5 6,-4-2-3,-1-2-5,1 1 6,0 0-4,-3 1-2,1-1 8,-1 1-4,-3 0 1,0-1 1,3-1-31,-5 2-2,0-3 8,-2 3 6,2-10-4,-9 17 4,6-6-4,1-3-11,-4 1-14,1-4-11,5-5-12,-11 13-19,4-6-20,0-4-28,7-3-145,-18 8-303,5-5 134</inkml:trace>
  <inkml:trace contextRef="#ctx0" brushRef="#br0" timeOffset="528779.8062">30570 17462 73,'0'0'198,"-5"-6"-21,5 6-12,0 0-18,0 0-17,0 0-10,0 0-7,0 0-3,0 0-12,0 0 3,0 0-9,0 0-4,-13 19-6,12-13-7,1-6-1,0 16-2,0-16-1,1 21 2,-1-5-5,-1 1-4,-5 7 0,6-5-6,-2 8 2,-3 0-8,-3-1-2,5 4-6,-4-4-3,3 1-5,-1-1-2,5 1-4,-4-2-1,1-4-6,0-4-2,0 3-1,1-3-7,0 1 6,-2-2-7,2-5-2,-2 0 4,4-3-6,0-8-1,-2 15 3,2-15-3,0 10 3,0-10-3,0 0 0,0 0 0,0 0 0,0 0-6,9 6 5,-9-6-3,0 0-7,0 0 7,22-11 1,-13 6-11,-9 5 10,16-5 0,-11 2-3,-5 3 0,12-2 1,-12 2 0,12-2-4,-12 2-4,0 0 8,21 2-2,-21-2 0,11 3 2,-11-3-3,16 4 2,-16-4 1,15 2-37,-15-2 6,17 1 4,-7 0 0,-1-1 2,-9 0 1,23 0 6,-14 0-2,2 0 6,0 0-2,0 0 6,1 1-8,-1-1 5,-11 0-5,18 0-2,-9 3-10,-9-3-11,16 2 1,-7-1-3,-9-1-17,13 2-12,-13-2 5,14 2-3,-14-2-1,9 1-10,-9-1-15,0 0 11,11 4-12,-11-4-3,0 0-16,0 0-13,0 0-9,0 0-75,0 0-230,9-12 101</inkml:trace>
  <inkml:trace contextRef="#ctx0" brushRef="#br0" timeOffset="529155.2419">30704 17701 110,'0'0'123,"0"0"-7,0 0-13,0 0-9,0 0-7,0 0 0,0 0-7,0 0 1,0 0 2,0 0-10,0 0-4,0 0-4,-2 32-5,2-32-2,5 21 10,-2-9-1,3 3-11,-4-2-6,2 4 10,1 9 0,-5-9-7,4 3-7,-2 5-2,1-5-3,-3 6-9,0-1-1,0-25 3,-5 46-11,5-46 0,-4 38 3,4-38-9,-9 35-2,9-35-1,-2 33-7,2-33-8,0 0-10,-6 38-7,6-38-8,0 0-12,-6 27-15,6-27-21,0 0-13,0 0-6,0 0-5,0 0-6,0 0-6,-4 32-20,4-32-73,0 0-219,0 0 98</inkml:trace>
  <inkml:trace contextRef="#ctx0" brushRef="#br0" timeOffset="529721.3406">31086 17631 118,'0'0'136,"0"0"-13,0 0-2,0 0-15,0 0-3,0 0-11,-20 27 1,20-27-10,-7 19 2,1-9-8,2 2-9,2 0-1,-1 3-3,-1-4-10,-4 3-6,4-1-8,2-3-1,0 2 2,-1 0-9,1-4-6,2-8-2,-2 18 2,2-18-5,0 16-2,0-16-3,4 13-2,-3-7-2,-1-6 2,10 11-5,-5-8 5,-5-3 2,16 7-9,-10-5-1,8-1 2,-5 2 0,4-2-5,1-1-2,-3 3 3,1 0-1,1-1 0,0-1 3,-13-1-7,18 6 5,-9-4-1,1 1-6,-2 0 8,-8-3 1,13 7-10,-7-3 5,-6-4-2,11 10-3,-5-5 0,-6-5 6,7 7-1,0-2 2,-7-5 0,5 11-2,-5-11-2,4 10-1,-4-10-3,4 10 4,-4-10 5,5 10-5,-5-10 2,2 9 0,-2-9-4,2 12-2,-2-12 7,0 0 3,-4 18 0,4-18-6,0 0 6,0 0-2,0 0 0,0 0-1,-23 39 0,23-39 0,0 0 1,0 0 3,-24 22-5,24-22-10,0 0-12,0 0-11,-29 18-21,29-18-6,0 0-15,-30 5-12,30-5-21,0 0-19,0 0-95,-41-2-238,41 2 106</inkml:trace>
  <inkml:trace contextRef="#ctx0" brushRef="#br0" timeOffset="530014.9017">31168 17544 118,'9'-5'107,"-9"5"0,16-8-8,-5 4-4,1 1-13,5-2 0,0 1-5,2 0-14,1-2-1,2 1-8,7 2-11,-2-1 3,4 0-12,-3 1 9,3 0-7,-4 3-9,-6-2-13,-2 2-7,-3 0-29,-16 0-6,23 2-18,-16 1-1,-7-3-18,11 5-20,-11-5-66,0 0-163,0 0 72</inkml:trace>
  <inkml:trace contextRef="#ctx0" brushRef="#br0" timeOffset="530511.7986">31675 17350 95,'0'0'139,"-9"-7"-4,9 7-12,0 0-10,0 0 2,0 0-16,-13-3-11,13 3-6,0 0-9,0 0-8,0 0 1,0 0-9,-20 11-4,20-11-7,-7 10 0,7-10-2,-9 18 1,6-7-5,-5 0 0,3 0-5,1 1 4,2 2-8,-1 0 6,1 3-5,2 0-6,-2-5-7,6 2 4,-4 1-8,0-15 1,5 20 2,1-9-7,-3 1-1,3-2 3,4 4-6,-4-6 3,3-1 1,-9-7 0,14 10-5,-5-6 2,-9-4 5,15 6-3,-15-6-4,16-1-3,-16 1 3,23-5 1,-23 5-4,22-9 1,-9 2 3,-4 2 0,5-6 3,-3 4 3,-2-2-2,0-1 1,0-1 1,-2-2 5,-3 4-6,-4-4-2,0 13 4,0-24-5,-4 10-4,1 2 2,-3-1 4,-3 2-6,-5-1-5,3 2 4,-3-2-3,-1 3-10,-3-2 1,3 4-18,1 2-4,-4 0-11,0-1-4,5 3-8,13 3-19,-27-3-14,10 3-8,17 0-2,-37 0-23,23 3-11,3-1-96,-2 0-244,13-2 107</inkml:trace>
  <inkml:trace contextRef="#ctx0" brushRef="#br0" timeOffset="531461.7877">32093 17590 120,'2'-6'137,"-2"6"-3,0 0 1,0 0 2,0 0-1,0 0 2,0 0-11,0 0-5,0 0-7,-6-11-20,6 11-8,0 0-8,0 0-8,0 0-12,0 0-1,0 0-4,0 0-5,0 0 1,-11 17-5,9-9-8,-4 1 6,2 3-4,2 0-8,-2 2-1,-1-2 2,-2 5-10,-2-2 0,2 2 6,-2 0-5,1-3-4,-2 3 1,-1-2-2,1 2-3,0-2 0,1 1-3,3-2-11,-3-1-3,1-1-22,2-2-7,1 1-9,-3-2-22,2-1-1,2 0-18,4-8-9,-8 10-18,8-10-20,-7 7-16,7-7-120,0 0-286,-14 12 127</inkml:trace>
  <inkml:trace contextRef="#ctx0" brushRef="#br0" timeOffset="531821.4198">31853 17629 122,'0'0'120,"0"0"-5,0 0-11,0 0-6,0 0 1,0 0 4,0 0-5,0 0 4,0 0 1,0 0-8,0 0 1,0 0-1,33 28-4,-27-16-11,2 1-8,-1 1-6,1 3 4,0 0-14,-2 1-8,1 0 5,-3-3-11,3 5-5,0-2-3,-2 0-3,1-1 0,1 2 0,-1-4-12,0 1 4,2-1 19,-3 2 0,3-3-11,-2-4 3,2 2-8,1-3-13,-3 1-4,2 0-19,1-3-6,0 0-14,-3 1-20,4-3-17,-10-5-15,12 7-26,-7-5-41,-5-2-155,0 0-328,14 0 145</inkml:trace>
  <inkml:trace contextRef="#ctx0" brushRef="#br0" timeOffset="532641.9607">32637 17616 126,'0'0'141,"0"0"-3,0 0-12,0 0-3,0 0-9,-13 26-6,5-20-16,0 1-3,-1 0-11,-2 1-9,-1-4-6,3 4-10,-5-3 3,2 2-10,0-5-5,0 3-2,2 0-10,-4-3-3,14-2 7,-17 3-7,17-3-12,-15-3-13,15 3 15,-13-7 0,13 7-7,-8-9-1,6 3 4,2 6-7,-6-15 1,6 4-1,0 0 2,-2 0 4,2 11-6,2-14 4,-2 14-1,5-15-3,-3 8-1,-2 7-1,7-10 2,-7 10-2,9-7 3,-9 7-6,9-8 9,-9 8-5,7-4 2,-7 4-2,7-3 1,-7 3 3,0 0-4,0 0-5,15 0 8,-15 0-7,0 0 6,11 7 4,-11-7 1,7 7 10,-2 0 4,-3 4-3,2 3 3,3 1 0,-2 2 0,-1-5-2,1 5 5,1 0-3,-2 0 0,2 1 1,-2 2-5,-1-3-2,-2 0 5,0 8-7,-3-6 0,-1-2-3,1 2 3,0-1-3,-4-2-4,0 1 4,0-2-1,-3-1-2,-1 0-3,3-5 2,-1-1 1,-4 0-4,1 1-3,3-3-5,-4-1 0,1-1-13,0-1 2,1 0-9,10-3-3,-15 1-2,15-1-2,-17-2-2,17 2-9,0 0 0,-17-9-2,17 9 12,-9-12-2,9 12 7,-9-13-2,9 13 5,-5-15-4,5 15 2,-1-11 2,1 11 4,0 0 12,0 0-3,6-20-7,-6 20 1,9-9 11,-4 6 6,-5 3-3,13-5 6,-2 2 8,-11 3-1,18-2-9,-7 0 1,-11 2 6,19-1-1,-19 1-1,13 1-2,-13-1 2,16 4-3,-7-1-3,0-1 2,-9-2 5,11 8-4,-5-4 0,3 1 5,-1-1-8,-2 2 0,-6-6 1,14 11 1,-7-5-3,0 1-5,-1-1 4,3-2-16,0 3-9,-2-3-8,3-1-6,-3 3-25,-7-6-5,14 7-20,-7-5-27,-7-2-31,14 5-83,-14-5-249,0 0 110</inkml:trace>
  <inkml:trace contextRef="#ctx0" brushRef="#br0" timeOffset="533610.986">32955 17677 49,'0'0'90,"0"0"2,0 0-2,0 0 11,0 0-4,0 0-3,0 0-1,0 0-5,0 0-4,0 0 1,0 0-11,0 0-14,0 0 4,0 0-1,0 0-4,0 0-2,0 0 0,-52 58-4,52-58-7,-13 29-3,13-29-3,-12 31 0,12-31-2,-13 32-13,13-32 2,-14 34 0,14-34-6,-9 29 2,9-29-3,-3 29-3,3-29 1,0 0-5,-4 34-3,4-34-1,0 0 2,0 0-3,0 0 2,0 0-4,13 38-1,-13-38-6,0 0-1,0 0-5,32 8-7,-32-8-5,0 0 10,0 0-9,0 0 2,0 0-2,63-22-13,-63 22 4,0 0-1,28-27 3,-28 27-3,14-25 0,-14 25 6,11-28-1,-11 28 0,0 0-3,0-44 12,0 44-1,0 0 8,0 0-2,-15-44-2,15 44 10,0 0-1,-11-29-4,11 29-4,0 0 8,0 0-4,-15-23 16,15 23-4,0 0 2,0 0-2,0 0 2,0 0-8,-10-27 0,10 27 1,0 0 2,0 0-5,0 0 0,0 0 1,0 0-3,0 0 8,40-34-3,-40 34 5,23-9-1,-23 9 4,0 0-5,39-10 1,-39 10 5,0 0 0,44-3 1,-44 3 0,0 0-8,40-2 1,-40 2 4,0 0-3,37 7 4,-37-7-1,0 0-10,0 0 5,34 12-1,-34-12 3,0 0-4,0 0 2,17 17 12,-17-17-8,0 0 10,0 0-1,0 0 9,0 0 1,0 41 4,0-41-7,0 0-4,0 0-1,0 0 2,-22 53 3,22-53-5,-12 27-3,12-27-5,0 0 8,-15 34-6,15-34 2,0 0-9,-5 32 0,5-32 3,0 0-1,-2 30-3,2-30 0,0 0-2,0 0 3,0 0 5,11 41-4,-11-41-2,0 0-2,0 0 1,15 21 0,-15-21 1,0 0 0,0 0 3,0 0-5,25 11 5,-25-11 2,0 0-7,0 0-2,0 0-1,0 0 6,0 0 1,0 0-7,0 0-2,59-25 3,-59 25 0,0 0 0,25-19 0,-25 19 3,0 0 0,20-25 0,-20 25 2,0 0-5,17-30 1,-17 30 0,10-26 0,-10 26 4,0 0-4,7-39-2,-7 39 2,0 0 4,0-35 0,0 35-3,0 0 0,0 0-19,-14-51-4,14 51-7,-13-22-15,13 22-10,-19-27-8,19 27-20,-22-25-11,22 25-19,-25-29-13,25 29-119,-26-25-264,5 7 117</inkml:trace>
  <inkml:trace contextRef="#ctx0" brushRef="#br0" timeOffset="540926.8796">7888 18909 7,'0'0'125,"0"0"-10,0 0-2,0 0-9,0 0-5,0 0-4,0 0-3,0 0-6,0 0-7,0 0-5,0 0 0,0 0-2,0 0-6,0 0-6,0 0-5,0 0-4,0 0-10,0 0-4,0 0-1,0 0-4,0 0-5,0 0-2,0 0-9,0 0 8,0 0-3,0 0-6,0 0 1,0 0-4,0 0 2,0 0-1,0 0 0,0 0-2,0 0 1,0 0 1,0 0-5,0 0 0,0 0 4,0 0-6,0 0 2,0 0-4,0 0 4,63-36-3,-63 36 7,0 0-2,32-8-4,-32 8 6,27-12 1,-27 12-2,0 0 0,46-13 1,-46 13-3,38-12 0,-38 12-5,36-9 2,-36 9-1,37-8 2,-37 8-4,36-9 3,-36 9-4,40-4-2,-40 4 3,37-6 1,-37 6 1,39-7 0,-39 7-2,38-7 3,-38 7-4,32-6-2,-32 6 6,30-7-2,-30 7-4,0 0 3,36-10-2,-36 10 0,0 0 1,27-8 1,-27 8-2,0 0-4,0 0 3,0 0 2,0 0 4,0 0 1,37-3 3,-37 3-1,0 0 5,0 0 0,0 0 5,0 0-10,0 0-4,0 0 4,0 0-1,0 0 0,0 0-2,0 0 5,0 0-3,0 0-5,0 0-1,0 0 2,0 0-1,0 0 0,-67 54-3,67-54-2,0 0 1,-30 8 8,30-8 2,0 0-6,-36 5 1,36-5-3,0 0-2,-40 5-5,40-5 3,0 0 0,-43 0 2,43 0-1,0 0-3,-47 3 2,47-3-5,-38 3 6,38-3-1,-35 6-1,35-6 4,-33 7-3,33-7 23,-34 8 5,34-8-2,0 0-8,-35 9 2,35-9 1,0 0-6,-29 8-2,29-8 2,0 0-3,0 0 1,0 0-1,0 0-5,0 0 1,0 0 2,0 0-4,0 0-5,0 0 3,0 0 2,0 0-4,0 0-1,0 0 5,0 0-2,0 0-12,0 0 7,0 0 5,0 0-3,0 0 1,0 0 0,0 0 0,0 0-3,0 0 6,0 0 0,0 0-2,0 0 0,0 0-1,98-24 0,-98 24-1,33-8 2,-33 8-4,35-9 1,-35 9 3,40-10 3,-40 10-3,40-7-3,-40 7 1,41-7 8,-41 7-6,41-5 2,-41 5-2,35-5 0,-35 5 1,37-5 0,-37 5-1,0 0 2,42-1-1,-42 1 2,0 0-3,0 0 3,36 6-8,-36-6 3,0 0 4,0 0-5,0 0-1,30 9 0,-30-9 3,0 0 0,0 0-5,0 0 2,0 0-1,0 0-10,0 0-10,0 0-10,0 0-17,0 0-19,0 0-6,0 0-32,0 0-23,0 0-27,0 0-109,0 0-290,0 0 129</inkml:trace>
  <inkml:trace contextRef="#ctx0" brushRef="#br0" timeOffset="541795.4004">9237 18480 12,'0'0'159,"0"0"-7,0 0-15,0 0-8,0 0-6,0 0-7,0 0-10,0 0-11,0 0-4,0 0-6,0 0-4,0 0-7,0 0-4,0 0-5,0 0-8,0 0-1,0 0 8,0 0 4,0 0-6,0 0-2,0 0 0,0 0-6,0 0-7,0 0 3,0 0-7,0 0 2,-22 63-5,22-63-3,0 0-5,9 41-7,-9-41 3,0 0-32,14 49 0,-14-49 1,6 40 4,-6-40-1,7 35-1,-7-35-1,12 36 3,-12-36-1,2 29 0,-2-29-1,0 0-5,11 35-3,-11-35-9,0 0-10,8 27-8,-8-27-13,0 0-2,0 0-12,10 24-9,-10-24-15,0 0 5,0 0-21,0 0-4,0 0-14,0 0-14,0 0-90,0 0-242,0 0 108</inkml:trace>
  <inkml:trace contextRef="#ctx0" brushRef="#br0" timeOffset="542460.6968">9563 18538 101,'0'0'147,"0"0"-17,0 0-7,0 0-11,0 0-12,0 0-1,0 0-8,0 0-9,0 0-1,0 0-15,0 0-5,0 0-10,0 0 0,0 0-1,0 0 1,0 0-4,0 0-8,0 0-4,0 0-3,0 0 4,0 0 1,0 0-2,0 0-1,61-5 0,-61 5-3,0 0-5,35-2-1,-35 2-2,0 0 2,44-9-8,-44 9-4,33-11 6,-33 11 0,31-7-3,-31 7-6,28-10 6,-28 10-8,0 0 1,39-7-7,-39 7 4,0 0 0,0 0 1,34 0-3,-34 0 0,0 0-5,0 0 7,0 0-2,0 0-3,0 0 4,32 17-1,-32-17 1,0 0-5,0 0 9,0 0-4,0 0-2,0 0-3,-5 39 5,5-39-4,0 0 1,0 0-2,0 0 3,-23 48-2,23-48-2,-9 25 5,9-25 5,-12 33-4,12-33 2,-11 35 0,11-35-2,-10 35 3,10-35-3,-7 33 3,7-33-1,-7 29-7,7-29 2,0 0 0,-3 35 0,3-35 1,0 0-1,0 0-11,-2 36-9,2-36-10,0 0 2,0 0-11,0 0-16,0 0-1,0 0-2,0 0-4,0 0 1,7 32-11,-7-32 0,0 0-19,0 0-6,0 0-9,0 0-16,0 0-79,0 0-215,0 0 95</inkml:trace>
  <inkml:trace contextRef="#ctx0" brushRef="#br0" timeOffset="543201.6776">10186 18478 143,'0'0'143,"0"0"-14,0 0-7,0 0-14,0 0-1,0 0-14,0 0-6,-43 55-5,43-55-7,0 0-7,0 0-7,0 0-4,0 0-6,-6 32-3,6-32-4,0 0-9,0 0 6,0 0-6,-8 32-2,8-32-6,0 0-3,0 0-1,0 0-4,0 0-2,5 38-1,-5-38-1,0 0 2,0 0-3,0 0-3,0 0-1,15 29-3,-15-29 0,0 0-2,0 0 3,0 0-2,0 0 2,0 0 0,36 5-5,-36-5-3,0 0 5,0 0-1,0 0-7,0 0 4,55-10 0,-55 10-4,0 0 3,0 0 2,0 0-2,0 0-2,45-3 2,-45 3 1,0 0-1,0 0 5,0 0-3,34 8 6,-34-8-5,0 0-1,0 0 2,28 8-3,-28-8 2,0 0 0,0 0-6,0 0 6,36 11-2,-36-11 3,0 0-6,0 0 1,0 0 4,28 11 2,-28-11 2,0 0-2,0 0 5,17 19 3,-17-19 4,0 0 8,0 0 17,11 29 1,-11-29 0,0 0-4,0 0-3,-6 39-7,6-39-1,0 0 5,0 0-7,-20 39 4,20-39-10,0 0 0,-22 25 2,22-25-6,0 0-1,0 0 2,-22 20-3,22-20-2,0 0 2,0 0-9,-27 12 8,27-12-4,0 0-14,0 0-1,-33 3-13,33-3-13,0 0-13,0 0 3,0 0-11,0 0-3,-52-9-11,52 9-4,0 0-11,0 0-3,0 0-7,-31-12-18,31 12-19,0 0-18,0 0-89,0 0-256,-26-14 113</inkml:trace>
  <inkml:trace contextRef="#ctx0" brushRef="#br0" timeOffset="543726.8271">10259 18504 106,'0'0'164,"0"0"-13,0 0-11,0 0-11,0 0-6,0 0-16,0 0-5,0 0-12,0 0-15,0 0-3,0 0 3,0 0-4,0 0-4,0 0-1,0 0-2,0 0 3,0 0-1,0 0-5,0 0 1,0 0-3,0 0 0,0 0-6,0 0-2,0 0-5,0 0 2,55-27-18,-55 27 1,24-10 3,-24 10-4,0 0-4,41-16 1,-41 16-3,25-7 0,-25 7-2,0 0-8,33-14 2,-33 14-2,0 0-3,27-8-2,-27 8-6,0 0-3,0 0-6,0 0-4,0 0-8,0 0 0,39-2-1,-39 2-15,0 0 8,0 0-16,0 0-6,0 0-12,0 0-7,0 0-11,0 0-4,0 0-13,0 0-23,0 0-23,0 0-131,0 0-294,0 0 131</inkml:trace>
  <inkml:trace contextRef="#ctx0" brushRef="#br0" timeOffset="546068.9163">11036 18604 113,'0'0'131,"0"0"-7,0 0-4,0 0-1,0 0-13,0 0 0,0 0-2,0 0-4,0 0-15,0 0-4,0 0-16,0 0-2,0 0 0,0 0-13,0 0-5,0 0-4,0 0-3,0 0-4,0 0-1,0 0-5,0 0 0,0 0-8,0 0-1,-51-44-5,51 44 3,0 0 3,0 0-8,-28-16-4,28 16-2,0 0 5,0 0-2,-29-7 2,29 7-8,0 0 2,0 0-9,0 0 8,-64 25 3,64-25-7,-31 21 1,14-10 2,17-11-7,-30 25 5,30-25 0,-27 30 0,17-16-4,10-14 0,-16 25 5,16-25-2,-11 27 1,11-27-1,0 0-4,0 0 3,2 38-10,-2-38 2,0 0-6,0 0 9,0 0-3,26 28 1,-26-28-2,0 0 4,32 9-2,-32-9 3,0 0 0,38 3-2,-38-3 4,0 0-3,50 2 2,-50-2 1,32 0 9,-32 0-8,0 0-2,45 3 0,-45-3 7,0 0-7,38 10 0,-38-10 3,0 0-3,32 15 0,-32-15-2,0 0 5,22 14 2,-22-14 4,0 0-7,0 0 2,15 22 0,-15-22 2,0 0 1,0 0-3,0 0 0,0 0 4,0 0 2,0 0-2,0 0-3,0 0 2,-31 51 2,31-51-2,0 0-4,0 0-6,-39 8-3,39-8 1,0 0 0,0 0-12,0 0 3,0 0-2,0 0-8,-60-26 10,60 26 2,0 0 2,0 0 1,-13-30 1,13 30-3,0 0 4,0 0 4,0 0-9,7-42 16,-7 42-5,0 0-5,0 0 12,0 0-5,22-33 16,-22 33-8,0 0-5,23-14 6,-23 14 3,0 0-1,0 0 0,35-13 9,-35 13-6,0 0 6,33-7-11,-33 7 6,0 0-1,38-5 0,-38 5-7,0 0 9,37 0-5,-37 0-4,0 0-2,0 0 2,48 8 2,-48-8 0,0 0 2,33 8-7,-33-8 2,0 0-3,26 12 2,-26-12 3,0 0 2,0 0-7,23 14 3,-23-14 1,0 0 1,0 0-3,0 0 1,13 24-4,-13-24 0,0 0-7,0 0-3,0 0-8,0 0-1,0 0-2,0 0 11,0 0-3,0 0 3,0 0-2,0 0 8,0 0-7,0 0 7,0 0-5,0 0 4,0 0 0,0 0 1,0 0-6,0 0 14,0 0-13,0 0 3,0 0 1,0 0 5,0 0 2,0 0 7,0 0-2,0 0 2,0 0 1,0 0 2,0 0 0,0 0-4,2-80-4,-2 80 8,0 0 2,14-24-8,-14 24 1,0 0-2,0 0 2,22-22 0,-22 22-2,0 0-3,0 0 3,19-15-5,-19 15 2,0 0-4,0 0 3,0 0 0,33-8-5,-33 8 9,0 0 5,0 0-8,0 0-3,0 0-1,0 0 3,0 0-2,51 12-2,-51-12 4,0 0-3,0 0 3,0 0 5,30 18-3,-30-18-6,0 0-3,0 0-4,0 0 0,20 15 3,-20-15-5,0 0 6,0 0 1,0 0 5,0 0 0,0 0-13,0 0 12,0 0 7,0 0-2,0 0-3,0 0-4,0 0 6,0 0-4,0 0 3,0 0 7,0 0 0,0 0 7,0 0 3,0 0-2,0 0-3,0 0 1,0 0 1,0 0-7,0 0 0,0 0 7,0 0-6,0 0 1,0 0-4,18-41 0,-18 41-3,0 0-3,0 0 5,0 0-2,0 0 0,0 0 2,0 0-5,0 0 1,0 0 4,0 0-3,51 19-1,-51-19 0,0 0 1,0 0-4,23 22 4,-23-22-2,0 0 3,15 21-1,-15-21-1,0 0 1,14 22 5,-14-22-10,0 0-9,0 0-12,12 28-16,-12-28-5,0 0-15,0 0-19,0 0-19,9 31-17,-9-31-96,0 0-228,0 0 102</inkml:trace>
  <inkml:trace contextRef="#ctx0" brushRef="#br0" timeOffset="547185.5778">11709 18698 102,'0'0'138,"0"0"-6,0 0-6,0 0-22,0 0-8,0 0-6,0 0-13,0 0-5,0 0-9,0 0-3,0 0-7,26-63-6,-26 63-1,17-16-1,-17 16-8,24-18-6,-24 18-2,25-15 0,-25 15-1,31-16-9,-31 16 6,26-10-7,-26 10 1,0 0 0,0 0-10,41-3 5,-41 3 9,0 0 0,0 0 6,0 0-5,30 23 3,-30-23-6,0 0 0,8 29-6,-8-29 2,0 0 0,-3 36-3,3-36-1,0 0 0,0 0-4,0 0 2,-11 48 2,11-48-4,0 0-1,0 0-2,0 0-3,0 0 1,-7 27 0,7-27-1,0 0-7,0 0-6,0 0 4,0 0-2,0 0-3,0 0 2,0 0 4,0 0 1,0 0-1,0 0-3,0 0 2,0 0 0,0 0 3,0 0-4,0 0-4,0 0 7,0 0 1,0 0 2,0 0-7,0 0 6,0 0 0,0 0 8,0 0-12,0 0 1,68-14-1,-68 14 5,0 0-2,33 6 1,-33-6 7,0 0-5,40 14 1,-40-14 1,24 7 1,-24-7 5,0 0-3,28 14 0,-28-14 5,0 0 22,22 14-1,-22-14 5,0 0-3,0 0-1,12 24-3,-12-24-1,0 0-2,0 0-4,0 0-1,0 0-4,0 0 2,-34 56-6,34-56-1,-19 11 3,19-11-2,0 0-2,-30 14-3,30-14 0,0 0 2,-32 7-13,32-7 4,0 0-5,0 0-16,-44 4-4,44-4-2,0 0 3,0 0-12,0 0 3,0 0-4,-46-4 0,46 4-30,0 0 15,0 0-23,0 0-17,0 0-2,0 0-18,0 0-9,0 0-9,0 0-71,0 0-216,0 0 96</inkml:trace>
  <inkml:trace contextRef="#ctx0" brushRef="#br0" timeOffset="547771.4525">12320 18623 47,'0'0'155,"0"0"-15,0 0-10,0 0-15,0 0-7,0 0-5,0 0-9,0 0-2,0 0-5,0 0-11,0 0-6,0 0 2,0 0-13,0 0-3,0 0-1,0 0-2,0 0-6,0 0-1,0 0-5,0 0-1,-25 75-9,25-75-1,0 0-10,0 0 8,4 41-6,-4-41-1,0 0-3,11 29 2,-11-29-4,0 0-3,12 26-2,-12-26 4,0 0-6,19 25-1,-19-25 0,0 0 4,19 15-2,-19-15 2,0 0-4,0 0-5,0 0 3,33 14 3,-33-14-5,0 0-3,0 0 2,0 0 6,0 0-6,0 0 4,44-5-4,-44 5 0,0 0 6,0 0-3,0 0 3,0 0-2,0 0 3,0 0-5,16-41 0,-16 41-2,0 0-1,-2-33 2,2 33 1,0 0-3,0 0-10,-18-59 6,18 59-8,-16-29-5,16 29 2,-14-26 4,14 26-8,0 0 3,-20-22-4,20 22-4,0 0-2,-24-13 2,24 13-14,0 0 7,0 0-4,0 0-4,-49 6-5,49-6 3,0 0-10,0 0 2,-38 14-17,38-14-7,0 0-10,-27 16-21,27-16-17,0 0-81,-23 13-214,23-13 94</inkml:trace>
  <inkml:trace contextRef="#ctx0" brushRef="#br0" timeOffset="548291.499">12152 18365 28,'0'0'138,"0"0"-5,0 0-13,0 0-6,0 0-19,0 0 6,0 0-14,0 0 6,0 0-8,0 0-1,0 0-11,0 0 1,0 0-14,0 0 2,0 0-4,-23 77-11,23-77-5,0 0-3,0 0-5,0 0-4,11 43-1,-11-43-2,0 0-3,0 0-1,23 26-3,-23-26 1,0 0-14,0 0 8,27 11-3,-27-11 2,0 0-4,0 0 2,0 0-5,43-6 1,-43 6 1,0 0 2,0 0-4,0 0 3,32-23-3,-32 23 6,0 0-4,0 0 0,12-33 4,-12 33 0,0 0-12,0 0 8,-6-38-4,6 38 3,0 0 2,0 0-8,-26-31 2,26 31 6,0 0-8,-31-8-3,31 8 0,0 0-6,0 0-4,-46 4 0,46-4-13,0 0-4,0 0-2,-47 17-11,47-17-9,0 0-15,-27 20-14,27-20-22,0 0-30,-19 21-102,19-21-253,0 0 111</inkml:trace>
  <inkml:trace contextRef="#ctx0" brushRef="#br0" timeOffset="549061.9024">13075 18683 97,'0'0'137,"0"0"-4,0 0-6,0 0 0,0 0-13,0 0 10,0 0-2,0 0 2,0 0-5,0 0-3,0 0-5,0 0-6,0 0-11,0 0-11,0 0-7,0 0-8,0 0-3,0 0-6,0 0-4,0 0-3,0 0-7,0 0 0,0 0-2,0 0-4,0 0-1,0 0 0,0 0 2,-53 54-8,53-54-2,-16 29-4,16-29-10,-20 28 5,20-28-2,-20 26-6,20-26 7,-16 22-6,16-22 0,-16 18-4,16-18-6,0 0-6,-17 22-13,17-22-8,0 0-12,0 0-9,0 0-8,-19 21-13,19-21-5,0 0-15,0 0-16,0 0-25,0 0-17,0 0-18,0 0-122,0 0-305,0 0 135</inkml:trace>
  <inkml:trace contextRef="#ctx0" brushRef="#br0" timeOffset="549571.7169">12796 18719 110,'0'0'123,"0"0"-2,0 0-3,0 0-16,0 0 1,0 0-2,0 0-5,0 0-10,0 0 3,0 0-7,0 0-4,0 0 3,0 0 0,0 0-2,0 0-4,0 0-15,0 0-1,0 0-5,0 0 1,0 0-4,0 0 2,0 0-4,0 0 2,0 0-2,0 0-5,0 0 0,0 0-4,0 0-7,83 23-1,-83-23-1,0 0 0,43 10-6,-43-10 2,36 6-5,-36-6-2,37 6-9,-37-6 6,41 5 1,-41-5-7,48 3 2,-48-3-2,49 4 1,-22-3-5,-27-1-3,37 6-5,-37-6-5,33 9-5,-33-9-9,28 10-8,-28-10-9,0 0-11,30 21-5,-30-21-9,15 17-15,-15-17-13,0 0-19,0 0-24,17 27-165,-17-27-322,0 0 143</inkml:trace>
  <inkml:trace contextRef="#ctx0" brushRef="#br0" timeOffset="557369.0613">13901 18427 3,'0'0'98,"0"0"2,0 0-6,0 0-4,0 0 4,0 0 1,0 0-2,0 0-2,0 0-5,0 0 1,0 0-2,0 0-4,0 0-4,0 0-4,0 0-6,0 0-2,0 0-6,0 0-2,0 0-4,0 0-5,0 0-6,0 0-3,0 0-3,0 0 5,0 0-4,0 0-3,0 0 2,0 0-3,0 0-3,0 0-4,0 0 0,0 0-1,0 0-3,0 0-4,0 0 0,0 0-4,0 0 2,0 0 2,0 0-3,0 0-3,-88 26 3,88-26 1,0 0-3,-22 24-2,22-24 5,-13 18-3,13-18 1,0 0-2,-21 30-3,21-30 1,-11 20 2,11-20-6,0 0 3,-14 35-1,14-35 0,-11 28 1,11-28-7,-8 29 1,8-29-3,-5 33 2,5-33 3,-6 33-1,6-33-3,0 0 1,-2 41 0,2-41-4,0 0 29,5 43-4,-5-43-3,7 25 0,-7-25-1,0 0-1,11 32-5,-11-32 0,14 21-2,-14-21-1,0 0-2,17 24-2,-17-24 1,0 0 1,22 14 0,-22-14-5,0 0 4,0 0 2,30 15 0,-30-15-4,0 0-4,0 0 1,43 0 0,-43 0 0,0 0 2,0 0-5,44-5 3,-44 5 2,0 0-5,33-11 4,-33 11-1,0 0-7,30-16 10,-30 16-2,0 0 0,27-19-3,-27 19 2,0 0-1,23-19-1,-23 19 3,0 0-6,14-25 6,-14 25 2,0 0-5,9-28 3,-9 28 0,0 0-3,0 0 6,0-37-4,0 37 1,0 0-1,0 0-3,0 0 0,-16-39 2,16 39 0,0 0 0,0 0-1,-30-14-2,30 14-1,0 0 1,0 0 0,0 0 1,-63 18-3,63-18 4,-28 14-6,28-14 5,-27 18-3,27-18 3,-25 17-10,25-17 4,0 0-3,-27 20-3,27-20-4,0 0-9,-19 15-6,19-15-3,0 0-10,0 0-3,0 0-8,-16 21-6,16-21-15,0 0-12,0 0-14,0 0-26,0 0-21,0 0-134,0 0-307,0 0 137</inkml:trace>
  <inkml:trace contextRef="#ctx0" brushRef="#br0" timeOffset="559028.9394">14341 18599 16,'0'0'138,"0"0"-8,0 0-15,0 0-11,0 0-3,0 0-7,0 0-7,0 0-5,0 0-6,0 0-3,0 0-5,0 0-8,0 0-2,0 0-7,0 0-6,0 0-6,0 0 0,0 0-3,0 0-9,0 0 5,0 0-8,0 0-4,0 0-2,0 0 3,-38 56 1,38-56-2,0 0 0,-11 38 7,11-38-9,-6 31 4,6-31-2,0 0-8,4 48 1,-4-48 4,0 0-9,7 37 5,-7-37-4,0 0 6,10 32-8,-10-32 2,0 0-2,18 25-2,-18-25 1,0 0 2,23 18-2,-23-18 0,0 0 2,30 8-5,-30-8-3,0 0 12,0 0-8,42 0-3,-42 0 9,0 0-9,0 0 3,0 0 1,43-18-5,-43 18 1,0 0 3,22-19-3,-22 19 0,0 0 2,16-24-2,-16 24-1,0 0 0,0 0 0,2-37 2,-2 37-1,0 0-1,0 0 5,0 0-7,-27-45-2,27 45 2,0 0-1,-27-18-11,27 18-1,0 0-3,-36-14 5,36 14-7,0 0-1,-33-11 4,33 11 0,0 0 1,-23-8 7,23 8-8,0 0 6,0 0-4,0 0 3,-20-23-4,20 23 2,0 0 0,0 0 4,0 0-3,0 0 11,0 0-6,0 0-2,38-57 7,-38 57 1,20-17 2,-20 17-5,27-14 3,-27 14 4,27-14-10,-27 14 7,0 0-1,40-15-2,-40 15-1,32-6 0,-32 6 4,0 0 1,37-4-3,-37 4 4,0 0 3,0 0 8,0 0-10,50 11-1,-50-11 4,0 0 1,23 11 6,-23-11 1,0 0-2,25 19 6,-25-19-1,0 0-1,27 22-4,-27-22 0,18 17 4,-18-17 1,16 21-5,-16-21 7,17 23 21,-17-23-5,16 19 4,-16-19-3,0 0 3,19 33 0,-19-33-1,11 23 6,-11-23-10,0 0 2,13 31-7,-13-31 0,0 0-2,11 31-4,-11-31-4,0 0 2,9 27-2,-9-27-4,0 0 1,0 0-2,15 29-5,-15-29-1,0 0 3,0 0 4,21 16-12,-21-16 9,0 0 1,0 0 0,25 10-4,-25-10 4,0 0-1,0 0 0,0 0 3,0 0-3,50-4-1,-50 4 0,0 0-1,0 0-3,36-18 2,-36 18 3,0 0-4,25-17 3,-25 17 2,0 0 0,21-28-1,-21 28 0,12-25 1,-12 25 1,0 0 0,11-36-1,-11 36-2,2-32-3,-2 32 5,0 0-3,-9-45-1,9 45-3,-16-30-3,16 30 3,-20-23-3,20 23-3,-26-22-4,26 22-5,-30-14-9,30 14-9,-35-11-4,35 11-13,-30-6-4,30 6-14,-37-6-10,37 6-3,0 0-21,-42-2-23,42 2-15,0 0-34,-36-2-127,36 2-321,0 0 141</inkml:trace>
  <inkml:trace contextRef="#ctx0" brushRef="#br0" timeOffset="562561.8209">15661 18809 125,'0'0'140,"0"0"-12,0 0-8,0 0-15,0 0-8,0 0-10,0 0-5,0 0-7,0 0-7,0 0 0,0 0-3,0 0-15,0 0 7,0 0-9,0 0-1,0 0-6,0 0 6,0 0-3,0 0 5,0 0 0,0 0 0,0 0-4,0 0-1,0 0 4,60 2-3,-60-2 5,0 0-1,0 0-3,0 0-3,50 1-3,-50-1 6,0 0-6,40 0-4,-40 0-5,0 0-3,47 3-9,-47-3 6,31 1-2,-31-1-4,0 0 0,48 3-1,-48-3-1,36 1-2,-36-1-2,0 0-1,51 2-4,-51-2 4,0 0-4,41-2 1,-41 2-2,0 0-4,36-4 3,-36 4-2,0 0-2,0 0 3,0 0-2,38 0-2,-38 0 6,0 0-3,0 0 5,0 0-3,0 0-4,0 0 5,0 0-2,0 0-5,0 0 5,0 0-1,0 0-5,0 0 4,0 0 0,0 0-2,0 0-2,0 0 2,0 0-3,-101 35-3,101-35-1,-30 7-6,30-7-6,0 0-2,-42 8-2,42-8 0,-27 5 0,27-5-2,0 0 0,-40 3 4,40-3 6,0 0-4,0 0-5,-44-2 7,44 2-3,0 0 1,0 0 3,-37-12 6,37 12-10,0 0 8,0 0 0,-21-18 0,21 18 0,0 0 5,0 0 0,0 0 3,-11-26 3,11 26 2,0 0 0,0 0 2,0 0-1,0 0 0,0 0 4,0 0-1,0 0-3,0 0 4,0 0-6,0 0 6,0 0-4,0 0 0,0 0 2,0 0 4,0 0 4,0 0-2,0 0 2,0 0-2,0 0 2,92 7 1,-92-7-2,0 0-3,38-4-4,-38 4 7,0 0-9,44-7 2,-44 7 0,31-4-2,-31 4 1,0 0 0,44-3 0,-44 3 1,0 0-3,36-3 3,-36 3-3,0 0 5,0 0-4,0 0-2,0 0-1,43 5 6,-43-5-10,0 0 6,0 0-6,0 0 8,0 0-2,0 0-3,0 0-3,0 0 3,0 0-2,0 0-2,0 0-12,0 0-5,0 0-3,32 5-16,-32-5-13,0 0-12,0 0-16,0 0-17,0 0-32,0 0-172,0 0-328,0 0 147</inkml:trace>
  <inkml:trace contextRef="#ctx0" brushRef="#br0" timeOffset="563481.8696">16975 18509 56,'0'0'124,"0"0"-3,0 0-5,0 0-10,0 0 4,0 0-8,0 0-6,0 0-1,0 0 1,0 0-11,0 0 1,0 0-3,0 0-2,0 0 4,0 0-10,0 0-6,0 0-5,0 0-7,0 0-4,0 0-8,0 0-4,0 0-7,0 0-1,0 0-2,0 0-1,0 0-3,0 0 2,0 0-3,0 0 2,0 0-4,0 0-2,0 0 0,0 0 0,8 97-2,-8-97-1,10 46-3,-10-46-3,5 38 4,-1-13-2,-4-25-4,8 38-1,-8-38-5,6 37 3,-6-37 6,6 33-7,-6-33 1,5 29-3,-5-29 2,0 0-5,4 34-5,-4-34-11,0 0-8,0 0-6,2 32-5,-2-32-17,0 0-17,0 0-7,0 0-13,0 0-17,0 0-3,0 0-11,0 0-5,-2 38-23,2-38-84,0 0-248,0 0 110</inkml:trace>
  <inkml:trace contextRef="#ctx0" brushRef="#br0" timeOffset="564272.8511">17231 18609 53,'0'0'139,"0"0"4,0 0-15,0 0 5,0 0-3,0 0-2,0 0-3,0 0-8,0 0-6,0 0-9,0 0-6,0 0-8,0 0-9,0 0-10,0 0-6,0 0-8,0 0-2,0 0-9,0 0-1,0 0-8,0 0 1,0 0-2,0 0-6,0 0-2,0 0-3,0 0-6,0 0 2,0 0 0,0 0 0,0 0-4,0 0 2,0 0-5,0 0 1,0 0-7,0 0 6,0 0 0,0 0-1,0 0-1,56-11-4,-56 11 2,36-4-1,-36 4 1,30-6-1,-30 6-2,35-7 1,-35 7 2,34-9-4,-34 9-1,36-10 1,-36 10-1,32-2-4,-32 2 3,35-8-2,-35 8 6,0 0-4,44-8 1,-44 8-1,0 0-3,36-6 4,-36 6-5,0 0 1,0 0-1,0 0 3,31-3-6,-31 3 8,0 0-3,0 0-1,0 0 2,0 0-6,0 0 10,0 0-2,0 0-2,0 0 1,0 0-2,0 0 6,0 0-7,0 0 6,0 0-4,0 0-2,0 0 1,0 0 3,0 0-4,0 0 6,0 0 0,0 0 0,-30 76 4,30-76-3,-12 31 3,12-31-3,-14 36 27,14-36-6,-11 37 1,6-15-2,5-22-6,-10 36 0,10-36-2,-6 34-1,6-34-6,-5 29 2,5-29-4,0 0 1,-8 35-3,8-35-7,0 0-6,-5 28-5,5-28-7,0 0-1,0 0-12,0 0-6,0 0-3,0 0-4,-3 36-10,3-36 1,0 0-9,0 0-1,0 0-7,0 0-15,0 0-21,0 0-10,0 0-19,0 0-33,0 0-87,0 0-276,0 0 124</inkml:trace>
  <inkml:trace contextRef="#ctx0" brushRef="#br0" timeOffset="565301.6255">18026 18587 28,'0'0'156,"0"0"-9,0 0-15,0 0-8,0 0-10,0 0-4,0 0-6,0 0-16,0 0 2,0 0-9,0 0-5,0 0 4,0 0-14,0 0 2,0 0-12,0 0-2,0 0-4,0 0-10,0 0-2,0 0-3,0 0-4,0 0-3,0 0 3,0 0-2,0 0-7,0 0-2,0 0 0,-45 53-1,45-53-8,0 0 3,-10 34-4,10-34 6,0 0-7,-7 29 3,7-29-3,0 0-2,0 0-1,0 0-6,0 34-7,0-34 4,0 0 0,0 0 3,0 0-5,0 0 2,0 0 0,0 0-3,0 0-4,40 12 8,-40-12-4,0 0-1,0 0 4,0 0-2,0 0-4,0 0 6,59-16 2,-59 16-2,0 0-4,0 0 2,0 0 2,0 0 2,38-10 24,-38 10-1,0 0-2,0 0 0,0 0-5,0 0-2,36 7 1,-36-7 1,0 0-7,0 0-1,0 0 6,32 10-8,-32-10 4,0 0-4,0 0-1,0 0 4,38 8-1,-38-8 0,0 0-3,0 0 2,31 8 3,-31-8-4,0 0-1,0 0 7,24 13-5,-24-13 2,0 0 4,0 0 0,0 0-5,17 24 8,-17-24 1,0 0 1,0 0 5,0 0-3,0 0-5,0 0 0,0 0 4,0 0-10,-28 55 7,28-55 2,0 0-3,-20 17-5,20-17 2,0 0-4,0 0 1,-30 15-1,30-15-3,0 0-4,0 0-2,-37 8-7,37-8-14,0 0-10,0 0-6,-45 0-14,45 0-3,0 0-11,0 0-10,0 0-7,-50-6-2,50 6-6,0 0 2,0 0-34,0 0 1,-38-5-19,38 5-87,0 0-247,0 0 110</inkml:trace>
  <inkml:trace contextRef="#ctx0" brushRef="#br0" timeOffset="565991.9112">17991 18541 26,'0'0'158,"0"0"-16,0 0-12,0 0-18,0 0-2,0 0-13,0 0-7,0 0-6,0 0-2,0 0-3,0 0-10,44-19 2,-44 19-6,0 0 3,30-15-7,-30 15 0,23-11-8,-23 11 2,0 0 0,33-11-5,-33 11-7,0 0 1,32-5 3,-32 5-10,0 0-3,0 0 2,0 0-2,44 2-6,-44-2-5,0 0-6,0 0 7,0 0-1,42 5-1,-42-5-2,0 0-6,0 0 3,0 0-2,46-2-4,-46 2 3,0 0-4,0 0 0,36-3-1,-36 3-1,0 0-5,0 0-2,32-9-6,-32 9-11,0 0-10,0 0-16,0 0-3,30-7-6,-30 7-8,0 0-3,0 0-4,0 0-17,0 0-13,0 0 4,0 0-18,0 0-14,0 0-108,0 0-249,0 0 111</inkml:trace>
  <inkml:trace contextRef="#ctx0" brushRef="#br0" timeOffset="570174.7644">19044 18535 67,'0'0'106,"0"0"-9,0 0 3,0 0-9,0 0-2,0 0-4,0 0 3,0 0-2,0 0 0,0 0-2,0 0-13,0 0 4,0 0-12,0 0 2,0 0-9,0 0 1,0 0-2,0 0-5,0 0-8,0 0-4,0 0-8,0 0 1,0 0-2,0 0-4,0 0-5,0 0-1,0 0 0,0 0 2,0 0-6,0 0 1,-70 31 0,70-31-3,0 0-1,0 0 1,-22 25 1,22-25 0,0 0 0,-13 29 2,13-29-4,-8 24-2,8-24 3,-11 26-4,11-26 1,0 0-4,-13 40 5,13-40-2,-4 29 24,4-29 0,0 0-6,-5 37-2,5-37-3,0 0-2,0 0-1,5 43 0,-5-43-5,0 0-7,12 25 1,-12-25 4,0 0-2,20 26 0,-20-26 0,0 0-8,26 19 4,-26-19-2,22 10-1,-22-10 5,0 0-5,39 12-1,-39-12 5,32 7-4,-32-7 0,0 0 2,49 2-3,-49-2-1,37-5-1,-37 5 4,36-9-6,-36 9-4,34-12 1,-34 12-6,33-17 0,-33 17 0,30-19 1,-30 19 2,24-20 3,-24 20-4,17-19 1,-17 19 3,15-24 2,-15 24-3,0 0 1,11-29 0,-11 29 6,0 0-3,0 0-1,0 0 5,0 0 2,0 0-3,0 0-2,0 0 6,0 0-5,0 0 0,0 0-1,0 0 1,-29-36 4,29 36 2,0 0-1,0 0-2,0 0 0,0 0 4,0 0-8,0 0 1,0 0 2,0 0 3,0 0-2,0 0 2,0 0 2,0 0-4,0 0 1,0 0-2,0 0 0,0 0-3,0 0 7,0 0-2,31 89-1,-31-89 0,0 0-1,25 18 2,-25-18-4,0 0 0,26 15 2,-26-15-2,0 0-3,25 14 4,-25-14 1,0 0-1,0 0-2,30 11 4,-30-11 0,0 0-4,0 0 10,0 0-4,0 0-2,0 0 1,39 3 1,-39-3-1,0 0 0,0 0-6,0 0 8,0 0-5,0 0 5,26-28 1,-26 28-7,0 0 4,0 0-3,0 0 5,-3-41-5,3 41-2,0 0-2,0 0 2,-24-41 4,24 41-2,-19-18 2,19 18-4,-23-16 4,23 16-3,0 0-5,-37-15 5,37 15-1,0 0-2,-35-9 1,35 9 3,0 0 1,0 0-2,-33-4-1,33 4 3,0 0-1,0 0 1,0 0-3,0 0-2,0 0-3,0 0 6,0 0-5,0 0 7,0 0-5,0 0 2,0 0 0,0 0 1,0 0 0,0 0-3,0 0-1,0 0 3,0 0 4,72-49-6,-52 42 5,-20 7-5,55-19 0,-29 6-6,0 3 7,-26 10 4,53-19-3,-26 9 1,0 1-5,-27 9-1,47-17-4,-28 10 5,-19 7 2,38-13 4,-38 13-5,0 0-4,37-10 4,-37 10 1,0 0-2,0 0 0,0 0 1,0 0 2,0 0 0,0 0 0,0 0 2,0 0-1,0 0-3,0 0 3,0 0 0,0 0 8,0 0-4,0 0-4,0 0 6,0 0-4,-56 74 1,56-74 1,0 0-3,-19 14-3,19-14 3,0 0 4,0 0-5,0 0 3,-13 27-3,13-27 7,0 0-7,0 0-1,0 0 3,0 0 3,0 0-10,28 33 8,-28-33 1,0 0 3,32 12-12,-32-12 8,30 9-2,-30-9 4,30 9-2,-30-9-1,30 9 1,-30-9-1,0 0-1,36 15-1,-36-15-1,0 0 2,25 20 2,-25-20 1,0 0-3,19 17 6,-19-17-5,0 0 2,0 0 1,12 26 1,-12-26 2,0 0-9,0 0 4,0 0 5,0 0-3,0 0 3,0 0-5,-28 54-10,28-54-13,-18 15-21,18-15-16,0 0-16,-33 21-22,33-21-17,-27 10-35,27-10-144,0 0-317,-35 13 140</inkml:trace>
  <inkml:trace contextRef="#ctx0" brushRef="#br0" timeOffset="571228.8461">20259 18628 65,'0'0'116,"0"0"7,0 0-11,0 0-2,0 0-1,0 0-15,0 0-1,0 0-9,0 0-14,0 0-5,0 0-5,0 0 1,-33-22-10,33 22-5,0 0-7,0 0 2,0 0-11,0 0-3,0 0 6,0 0-10,0 0 0,69-20-12,-69 20 12,0 0-6,43-2-2,-43 2-4,0 0 1,0 0 0,44 5 0,-44-5-1,0 0-7,0 0 0,43 8 5,-43-8-4,0 0 3,27 9-1,-27-9 2,0 0-5,0 0-4,21 20 1,-21-20 7,0 0 2,0 0-4,3 33-9,-3-33 7,0 0 3,0 0-1,0 0-6,-23 51 3,23-51 4,0 0-5,-19 27 7,19-27-5,0 0 1,-15 19-4,15-19 0,0 0-1,0 0-5,0 0 3,0 0-4,-24 17 2,24-17 1,0 0-5,0 0-1,0 0-3,0 0 7,0 0-3,0 0 1,0 0 3,0 0 7,0 0-9,0 0 6,0 0 3,0 0-8,0 0-7,0 0 9,0 0 0,0 0 1,0 0 0,75 0 1,-75 0-5,0 0 3,31 8 2,-31-8 29,0 0-1,30 12-1,-30-12 1,0 0 3,29 9-6,-29-9-2,0 0-1,26 14-3,-26-14-2,0 0 1,0 0-1,0 0 0,28 15-8,-28-15 4,0 0 5,0 0-4,0 0 6,0 0 3,0 0-6,0 0-2,2 34-2,-2-34 3,0 0-4,0 0 3,0 0-4,-46 24 0,46-24-9,-26 10 3,26-10-1,-29 10-7,29-10-10,-37 6-11,37-6-9,-36 3-12,36-3-26,0 0 9,-45 2-12,45-2-7,0 0-4,0 0 3,-42-9-9,42 9-2,0 0-10,0 0-2,-19-17-81,19 17-202,0 0 90</inkml:trace>
  <inkml:trace contextRef="#ctx0" brushRef="#br0" timeOffset="571911.7936">20856 18618 33,'0'0'157,"0"0"-14,0 0-16,0 0-7,0 0-14,0 0-9,0 0-16,0 0-5,0 0-14,0 0 8,0 0 0,0 0-10,0 0 1,0 0-2,0 0-12,0 0-3,0 0 6,0 0-6,0 0 0,0 0 1,0 0-1,0 0-6,0 0-1,-6 74-2,6-74-3,0 0 0,3 38 1,-3-38-7,0 0 1,6 33-5,-6-33 0,0 0-5,10 30-2,-10-30 1,0 0-5,18 26 1,-18-26-1,0 0-1,16 16 0,-16-16-3,0 0 3,0 0-6,31 17 7,-31-17 0,0 0 0,0 0 1,33 8-1,-33-8 0,0 0-3,0 0-1,0 0-4,31 5 4,-31-5 4,0 0-8,0 0 7,0 0-6,0 0 4,0 0-3,0 0 5,0 0-4,45-14 3,-45 14-3,0 0 4,0 0-5,17-20-5,-17 20 5,0 0 2,0 0-4,0 0 2,8-39-2,-8 39 3,0 0-1,0 0-4,-4-43 4,4 43-3,0 0 1,0 0-5,-15-41 2,15 41-3,0 0-3,-17-27-5,17 27-6,0 0-3,-23-25-1,23 25-9,-20-11-3,20 11-3,0 0-4,-26-14 3,26 14-4,0 0-5,0 0-5,-39-12-4,39 12 0,0 0-1,0 0-4,-37 0-7,37 0-9,0 0-12,0 0-14,0 0-12,0 0-90,-47 4-221,47-4 97</inkml:trace>
  <inkml:trace contextRef="#ctx0" brushRef="#br0" timeOffset="572521.4809">21030 18354 117,'0'0'143,"0"0"-10,0 0-18,0 0-10,0 0-11,0 0 2,0 0-14,0 0 1,0 0-12,0 0-9,0 0 2,0 0-9,0 0-3,0 0-1,0 0-9,0 0-3,0 0 4,0 0-4,0 0-7,0 0 4,0 0-6,0 0-1,0 0-3,0 0 1,0 90-1,0-90 0,0 0-9,18 23 5,-18-23 3,0 0-6,19 18-4,-19-18 7,0 0-5,21 17 1,-21-17-8,0 0 14,0 0-8,31 13 3,-31-13 4,0 0-4,0 0 1,31 4 11,-31-4-5,0 0-3,0 0 1,0 0 2,0 0-11,0 0 5,46-17 1,-46 17-3,0 0-1,19-21-3,-19 21 0,0 0-6,13-25 8,-13 25-8,0 0-3,4-34 9,-4 34-7,0 0-1,0 0-1,0 0-1,-21-46-2,21 46-5,-18-18-3,18 18-10,0 0-17,-30-16 6,30 16-17,-27-9 1,27 9-8,0 0 0,-39-5-2,39 5-3,0 0-9,0 0-9,-52 7-5,52-7-21,0 0-18,-34 13-23,34-13-87,0 0-247,-32 18 109</inkml:trace>
  <inkml:trace contextRef="#ctx0" brushRef="#br0" timeOffset="573409.7246">21787 18573 71,'0'0'142,"0"0"-2,0 0-12,0 0-5,0 0-11,0 0 2,0 0-4,0 0-7,0 0-6,0 0-4,0 0-8,0 0-8,0 0-5,0 0-8,0 0-6,0 0-6,0 0-11,0 0 0,0 0-7,0 0-4,0 0 0,0 0-9,0 0 3,0 0 3,0 0-2,0 0-2,0 0-1,0 0-1,0 0 0,0 0 24,0 0-2,-19 76-8,19-76 0,-15 28 0,15-28-5,-14 25-3,14-25-3,-15 26-4,15-26-1,-20 28 0,20-28-6,-14 17-6,14-17-16,0 0-7,-21 22-21,21-22-2,0 0-15,0 0-12,-18 24-9,18-24-14,0 0-18,0 0-26,0 0-33,0 0-95,-18 18-282,18-18 125</inkml:trace>
  <inkml:trace contextRef="#ctx0" brushRef="#br0" timeOffset="573827.079">21624 18675 176,'0'0'173,"0"0"-12,0 0-7,0 0-24,0 0-9,0 0-14,0 0-12,0 0-10,0 0-12,0 0-3,0 0 0,0 0 1,0 0-3,0 0-3,0 0-6,0 0-10,0 0-1,0 0-2,0 0 2,68 19-5,-68-19-2,19 13 0,-19-13-8,25 19 0,-25-19-8,30 18 1,-30-18-3,29 16-1,-29-16-5,26 17 3,-26-17-2,32 13 1,-32-13-7,24 12 0,-24-12 0,24 12-1,-24-12 1,30 10-3,-30-10-1,27 12-1,-27-12-9,0 0-6,33 12-16,-33-12-14,0 0-9,0 0-10,29 12-16,-29-12-15,0 0-23,0 0-33,0 0-144,21 17-310,-21-17 138</inkml:trace>
  <inkml:trace contextRef="#ctx0" brushRef="#br0" timeOffset="579218.8284">22590 18652 7,'0'0'99,"0"0"-2,0 0-13,0 0-7,0 0-5,0 0-24,0 0 6,0 0 10,0 0-13,0 0 2,0 0 1,0 0 0,0 0-9,0 0-1,0 0 0,0 0-7,0 0-8,0 0 4,0 0-9,0 0-3,-47 53 3,47-53-2,0 0-9,0 0 7,0 0-8,-31 7 5,31-7-6,0 0-2,0 0-3,0 0-4,0 0-4,0 0-1,-43-4-9,43 4 1,0 0 2,0 0-10,0 0 10,0 0-4,-26-25-2,26 25 8,0 0 0,0 0-4,0 0 1,0 0 3,0 0 4,-8-31-2,8 31 10,0 0-12,0 0 0,0 0 5,0 0-9,0 0 11,0 0-7,0 0 6,0 0-4,0 0 8,0 0 4,34-40-8,-34 40-2,0 0 2,0 0 1,0 0 1,0 0-6,25-14 4,-25 14-4,0 0 8,0 0 3,0 0 2,0 0-1,0 0-3,36-4 6,-36 4 3,0 0-4,0 0-1,0 0 5,0 0 5,36 29-5,-36-29 7,0 0 3,14 26-14,-14-26 6,0 0 1,7 35-1,-7-35-2,0 0 1,2 43-6,-2-43 5,0 0 2,-7 39-9,7-39-5,0 0 8,-16 33 1,16-33-8,0 0 1,-17 29 3,17-29-3,0 0 4,-19 21-3,19-21 4,0 0-12,-19 16-5,19-16-2,0 0-7,0 0-2,-26 12 1,26-12-6,0 0-4,0 0-15,0 0 20,0 0-8,0 0 8,0 0-2,0 0 4,0 0 3,0 0 2,-56-22 9,56 22-15,0 0 6,0 0 9,0 0 0,0 0 7,0 0-7,0 0 3,0 0 1,0 0 1,0 0-2,0 0 4,0 0 5,0 0-7,0 0 8,0 0-8,0 0 12,0 0-2,0 0 14,0 0-15,0 0-6,0 0 9,0 0-4,0 0 1,0 0 6,0 0 1,0 0 3,0 0-12,96 29-2,-96-29 7,34 4-1,-34-4 4,0 0-5,57-1 2,-57 1-9,35 0-5,-35 0-4,0 0-13,54 1-8,-54-1-11,0 0-21,37 0-19,-37 0-61,0 0-153,0 0 67</inkml:trace>
  <inkml:trace contextRef="#ctx0" brushRef="#br0" timeOffset="580201.781">22944 18648 98,'0'0'131,"0"0"-9,0 0-10,0 0-11,0 0-12,0 0-5,0 0-14,0 0-4,0 0-7,0 0 11,0 0-13,0 0 1,0 0-1,0 0-16,0 0 3,0 0 6,0 0-19,0 0 2,0 0-4,-31 65-3,31-65-7,0 0 5,-2 34-3,2-34-13,0 0 11,0 0-4,1 40-1,-1-40 0,0 0 0,0 0-5,0 0-3,5 37-5,-5-37 0,0 0 5,0 0-4,0 0-1,19 24-5,-19-24 3,0 0-4,0 0 1,0 0-1,0 0 1,31 4 1,-31-4-5,0 0 5,0 0 1,0 0-4,0 0-6,0 0 8,0 0 2,0 0 0,0 0 3,0 0-3,0 0 0,0 0 5,0 0-10,0 0 7,0 0-2,0 0-3,0 0 5,0 0-3,0 0 6,0 0-1,1-76-7,-1 76 5,0 0 2,0 0 1,4-37-4,-4 37 5,0 0 2,14-31 1,-14 31 2,15-24-2,-15 24-1,25-20 7,-25 20 2,24-22 1,-24 22-5,23-11 2,-23 11 5,0 0-6,28-15 1,-28 15 2,0 0-5,0 0 0,29-8-2,-29 8 1,0 0-4,0 0-2,0 0 3,41-2 5,-41 2-8,0 0 4,0 0-5,0 0-2,0 0-1,0 0 3,0 0 2,50 9-1,-50-9 1,0 0-3,0 0-2,0 0 3,27 16-9,-27-16 16,0 0 0,0 0-1,15 25 0,-15-25 1,0 0 2,9 28-3,-9-28-1,0 0 28,3 35 2,-3-35-7,0 0 1,4 34-4,-4-34-8,0 0 1,2 30-7,-2-30 7,0 0-6,0 0-1,9 33 3,-9-33 0,0 0-6,0 0 4,14 25-7,-14-25 0,0 0-2,0 0 1,21 15-3,-21-15 4,0 0 1,0 0-5,0 0 1,31 10 0,-31-10-1,0 0 0,0 0 1,0 0 2,0 0-1,0 0-1,0 0-3,54-14 3,-54 14 3,0 0-3,0 0-1,31-21-2,-31 21-1,0 0 5,13-20-2,-13 20-2,0 0 0,0 0 2,10-32-1,-10 32-4,0 0 6,0 0-2,1-37-2,-1 37 5,0 0-8,0 0 4,-9-44 1,9 44-7,0 0-4,-11-36 1,11 36-9,-12-22-2,12 22-3,-16-24-5,16 24-4,0 0 1,-21-29-2,21 29-4,0 0 5,-21-17-27,21 17 2,0 0-4,0 0-4,0 0 1,-35-3-8,35 3-12,0 0-12,0 0-15,0 0-115,-54 24-244,54-24 108</inkml:trace>
  <inkml:trace contextRef="#ctx0" brushRef="#br0" timeOffset="585459.6523">24198 18753 71,'0'0'97,"0"0"-38,0 0 23,0 0-6,0 0 2,0 0-5,0 0-3,0 0-4,0 0-8,0 0-3,0 0-7,0 0-9,0 0 0,0 0-10,0 0 8,0 0-8,0 0-13,0 0 1,0 0 8,0 0-5,0 0 0,0 0-3,0 0-7,0 0-4,0 0 13,0 0-19,0 0 18,0 0-4,0 0 0,0 0 4,0 0 4,0 0 0,0 0-11,0 0 9,0 0 7,0 0 1,25 32 1,-25-32-8,0 0 2,0 0-3,0 0-5,0 0 8,0 0 3,38 0-4,-38 0 0,0 0 1,0 0-2,38 2-9,-38-2 5,0 0-3,0 0-2,43 3-1,-43-3 4,0 0-5,36 3 1,-36-3-5,0 0 2,36 2-2,-36-2 0,0 0 2,0 0 2,40 4-8,-40-4-7,0 0 10,0 0-1,37 6 1,-37-6 0,0 0-2,0 0 2,0 0-2,36 4 1,-36-4-7,0 0 9,0 0-5,0 0-3,0 0 7,0 0-7,36 2 7,-36-2 1,0 0-9,0 0 17,0 0 5,0 0 1,0 0 0,0 0-4,0 0-4,0 0-4,0 0 1,0 0 3,0 0-1,0 0 0,0 0-9,0 0-2,0 0-5,0 0-2,0 0-2,0 0 2,0 0-12,0 0 14,0 0-7,-102 20 6,102-20-1,0 0-1,0 0 0,-39-4 5,39 4-4,0 0-7,0 0-1,0 0 9,-51-12 1,51 12 2,0 0-5,-25-13 6,25 13-5,0 0-2,-26-12 11,26 12-9,0 0 9,0 0 2,0 0 2,-28-14 6,28 14-8,0 0 5,0 0-7,0 0 9,0 0-3,0 0 2,-24-16-1,24 16-1,0 0 0,0 0-2,0 0-11,0 0 13,0 0-9,0 0 1,0 0 5,0 0-9,0 0 4,0 0-6,0 0 9,0 0 0,0 0-4,0 0-2,0 0 1,0 0 7,0 0-7,0 0 7,0 0-10,0 0 11,0 0-4,0 0-4,0 0-1,91-10 4,-91 10 0,38-1 3,-38 1-5,0 0-10,54 1 11,-54-1 3,36 5-4,-36-5 0,32 3 5,-32-3-5,0 0 5,39 8-3,-39-8-2,25 10-4,-25-10 6,0 0-2,36 9 6,-36-9-7,0 0 2,32 9 5,-32-9-5,0 0 0,0 0 0,33 8-3,-33-8 3,0 0 0,0 0-2,0 0 2,34 5 4,-34-5-4,0 0-1,0 0 6,0 0 0,0 0-2,0 0-3,0 0 4,0 0-4,0 0 4,0 0-6,0 0 1,0 0 8,0 0-4,0 0-4,0 0 4,0 0-5,0 0-8,0 0-6,0 0 0,0 0-7,0 0-14,0 0-16,0 0-14,0 0-18,0 0-17,0 0-27,0 0-98,0 0-245,0 0 109</inkml:trace>
  <inkml:trace contextRef="#ctx0" brushRef="#br0" timeOffset="587942.9675">25305 18533 41,'0'0'136,"0"0"-7,0 0-6,0 0-10,0 0-9,0 0 0,0 0-3,0 0-15,0 0-8,0 0-1,0 0-11,0 0-2,0 0-3,0 0-10,0 0-4,0 0-4,0 0-7,0 0-5,0 0 1,0 0-2,0 0 1,0 0-3,0 0-2,0 0 0,0 0-3,0 0-2,0 0 1,0 0 1,0 0 2,0 0-9,-21 75 2,21-75-8,-3 32 7,3-32-7,-6 34-4,6-34 7,-10 34-7,10-34 3,-9 33-3,9-33-2,-7 29 3,7-29 30,0 0-5,-9 36-5,9-36-4,0 0-3,-7 30-8,7-30-11,0 0-12,0 0-2,0 0-6,-4 34-3,4-34-6,0 0-8,0 0-5,0 0-7,0 0-10,0 0 12,0 0-9,0 0-27,0 0-8,0 0 11,0 0-14,0 0-2,0 0-111,0 0-224,0 0 100</inkml:trace>
  <inkml:trace contextRef="#ctx0" brushRef="#br0" timeOffset="588661.0604">25634 18555 167,'0'0'163,"0"0"-12,0 0-6,0 0-12,0 0-16,0 0-2,0 0-8,0 0-9,0 0-10,0 0-7,0 0-7,0 0-6,0 0-6,0 0-7,0 0-8,0 0 1,0 0-2,0 0-4,0 0-4,0 0 3,0 0-12,-60 28-2,60-28-3,0 0-2,-16 26 0,16-26-2,0 0-6,-13 26 4,13-26-5,0 0-1,0 0 1,-11 29-7,11-29 0,0 0-2,0 0-4,0 0-12,0 0 1,0 0-4,0 0 3,0 0-2,17 44 1,-17-44 1,0 0 1,0 0-3,0 0 6,25 15-1,-25-15 0,0 0-3,0 0 8,0 0-1,37 7-4,-37-7 2,0 0 7,0 0-2,0 0-1,41-2 0,-41 2-3,0 0 5,0 0-3,0 0-1,0 0 4,0 0-4,45-2 1,-45 2 2,0 0 2,0 0 1,0 0 0,0 0-2,0 0-2,0 0 2,30 10-2,-30-10 1,0 0-6,0 0 8,0 0 0,0 0 1,0 0-1,20 19-4,-20-19 2,0 0 3,0 0-1,0 0 2,0 0-4,0 0 4,0 0-8,0 32 7,0-32 0,0 0 4,0 0-11,0 0 10,0 0 2,0 0-3,0 0-3,-33 41 4,33-41-5,0 0 2,-27 15 5,27-15-2,0 0-3,-32 16 0,32-16-1,-23 10-15,23-10-11,0 0-9,-33 11-16,33-11 0,0 0-17,-32 7-18,32-7-14,0 0-31,0 0-94,0 0-243,-45-3 108</inkml:trace>
  <inkml:trace contextRef="#ctx0" brushRef="#br0" timeOffset="589361.3207">25639 18568 118,'0'0'144,"0"0"-11,0 0-7,0 0-11,0 0-5,0 0-6,0 0-8,24-35-9,-24 35-8,0 0-3,28-18-3,-28 18-17,22-11 0,-22 11-6,0 0-2,31-11-7,-31 11-2,0 0-5,0 0-9,36-8-2,-36 8 2,0 0 2,0 0-9,39-5 6,-39 5-10,0 0 0,37-4 2,-37 4-7,0 0 4,37 0 1,-37 0-19,0 0 12,0 0 0,0 0-2,47 2-8,-47-2 9,0 0 1,0 0-14,0 0 13,26 14 0,-26-14-3,0 0 4,0 0-1,0 0 2,15 24-6,-15-24 10,0 0-3,0 0 2,5 28-3,-5-28 2,0 0-8,0 0-1,0 0 6,2 36 1,-2-36-1,0 0-3,0 0-1,4 30 4,-4-30-1,0 0 0,0 0-1,10 27 3,-10-27-8,0 0 5,0 0 0,13 25-4,-13-25 7,0 0-10,0 0 5,0 0 0,21 21 0,-21-21-1,0 0-5,0 0 6,0 0 0,0 0-3,28 8 0,-28-8 6,0 0-3,0 0-10,0 0 8,0 0 0,0 0 4,0 0-3,0 0 4,48-32-6,-48 32 2,0 0 2,14-26 2,-14 26-7,0 0 6,7-28-6,-7 28-2,0 0 4,6-36-1,-6 36-2,0 0 8,3-36-8,-3 36-1,0 0 3,0 0-2,-3-46 0,3 46-3,0 0 2,-8-31 0,8 31-6,0 0-2,0 0-11,-18-32-2,18 32 2,0 0-8,0 0-7,-21-22 7,21 22-13,0 0-10,-29-8 2,29 8 9,0 0-8,-39-1-4,39 1-17,0 0-11,0 0-6,-66 11-26,66-11-84,-35 12-215,35-12 95</inkml:trace>
  <inkml:trace contextRef="#ctx0" brushRef="#br0" timeOffset="591261.0495">26633 18470 35,'0'0'110,"0"0"-12,0 0-1,0 0-3,0 0-6,0 0 1,0 0-19,0 0 2,0 0-6,0 0 4,0 0-9,0 0-1,0 0-2,0 0 1,0 0-2,0 0-5,0 0-1,0 0-1,0 0-8,0 0-5,0 0-8,0 0-2,0 0 0,0 0-3,0 0-5,0 0 1,0 0-3,0 0 1,0 0-4,0 0-2,0 0-2,0 0 0,0 0-5,0 0 5,0 0-9,0 0 4,0 0 0,-66 32-2,66-32 0,0 0 5,0 0 6,-4 38 2,4-38-4,0 0 0,-5 36-4,5-36 9,0 0-2,2 47 2,-2-47-1,0 32-3,0-32 33,0 0-4,4 50-8,-4-50-2,4 28-5,-4-28-4,0 0-1,10 35-7,-10-35 7,10 19-3,-10-19-3,0 0-3,21 28-2,-21-28-2,0 0-4,22 20 5,-22-20 0,0 0 1,26 14 0,-26-14-3,0 0-2,28 11-7,-28-11 5,0 0 3,0 0-3,34 10 1,-34-10-2,0 0-2,0 0 3,0 0-2,36 2 1,-36-2 1,0 0 2,0 0-2,0 0 0,0 0 1,0 0-3,45-20-1,-45 20-2,0 0 7,18-17-1,-18 17 1,0 0-4,18-23 0,-18 23-2,0 0-1,17-32 1,-17 32 0,0 0 7,11-28-5,-11 28 0,0 0 1,4-29-9,-4 29 8,0 0-3,0 0 3,0 0-2,0 0-2,0 0 7,-11-42-5,11 42 1,0 0 3,0 0-4,0 0-3,-22-20 1,22 20-3,0 0-4,0 0 7,0 0 1,-28-13 0,28 13 4,0 0-4,0 0 2,0 0 1,0 0-1,0 0-1,-30-13 0,30 13-2,0 0-4,0 0 3,0 0-3,0 0 4,0 0 2,0 0-4,0 0 4,0 0-6,0 0 2,0 0 3,0 0-7,0 0 5,0 0 3,0 0-1,0 0 1,0 0 2,0 0-3,0 0 1,51 70-5,-51-70 0,0 0 3,20 22 4,-20-22-2,0 0 1,19 21-3,-19-21 2,0 0 3,19 17-5,-19-17 2,0 0-4,0 0 2,28 15 2,-28-15 2,0 0 4,0 0-9,0 0 8,33 10-5,-33-10 1,0 0-1,0 0 2,0 0 1,0 0 0,41-5-2,-41 5-1,0 0 3,0 0-4,27-21 4,-27 21-3,0 0 2,19-23 3,-19 23-7,0 0 8,0 0-9,13-35 9,-13 35-3,0 0-2,1-28 3,-1 28-1,0 0 0,0 0-3,-1-43 6,1 43-6,0 0 6,0 0-2,0 0-1,-10-34-2,10 34 3,0 0-1,0 0-3,0 0-1,-19-24 6,19 24-3,0 0-1,0 0 0,0 0 3,0 0-8,0 0 7,-26-11-6,26 11 3,0 0 1,0 0-8,0 0 3,0 0 4,0 0-3,0 0 6,0 0-4,0 0 4,0 0-13,0 0 10,0 0-6,0 0 5,0 0 1,0 0-5,0 0 1,0 0 1,0 0 1,0 0-2,0 0 0,0 0-1,0 0-4,0 0-2,0 0-3,0 0-4,110 17 0,-110-17 6,41-11-7,-41 11 5,48-14-6,-28 7 9,-20 7 1,35-12-2,-35 12 4,0 0-1,34-11 0,-34 11 1,0 0 3,0 0 0,28-8 1,-28 8 0,0 0 1,0 0 1,0 0-1,0 0 1,0 0-4,0 0 6,0 0-3,0 0 3,0 0 2,0 0 1,0 0-3,0 0-1,0 0-1,0 0 4,0 0-1,0 0 3,-70 53-3,70-53 1,0 0 2,-22 21-4,22-21-2,0 0-4,0 0 3,-13 21 6,13-21-6,0 0 8,0 0-7,0 0 4,0 0-6,0 0 6,0 0-5,33 40 6,-33-40-1,0 0 1,30 14-8,-30-14 8,0 0 0,33 14 1,-33-14-2,0 0 3,31 9-4,-31-9 0,0 0-1,0 0 4,29 13-10,-29-13 7,0 0-2,0 0-3,0 0 2,22 16 2,-22-16 1,0 0-2,0 0 5,0 0-4,0 0 6,0 0-4,0 0-3,0 0 6,0 0-5,-31 52 1,31-52 3,0 0-8,-31 21-1,31-21-13,-33 15-12,33-15-14,-22 11-11,22-11-15,0 0-20,-29 17-23,29-17-30,0 0-107,-29 8-270,29-8 119</inkml:trace>
  <inkml:trace contextRef="#ctx0" brushRef="#br0" timeOffset="592259.222">27594 18495 22,'0'0'121,"0"0"-3,0 0-12,0 0 2,0 0-15,0 0 0,0 0-13,0 0-1,0 0-1,0 0-10,0 0 0,0 0-5,0 0-14,0 0-4,41-18 0,-41 18-10,0 0 1,0 0-7,0 0-1,0 0-4,43 1-5,-43-1 4,0 0 2,0 0-7,39 12-2,-39-12-4,0 0-9,28 12 10,-28-12-1,0 0-6,25 18-1,-25-18 5,0 0 2,16 20 2,-16-20-1,0 0 1,10 27 7,-10-27-3,0 0 1,0 0 5,1 42-5,-1-42 31,0 0-3,0 0-7,-15 46-6,15-46-6,-13 28 0,13-28-4,-19 27 0,19-27-4,-17 18 4,17-18-6,-20 21 2,20-21-6,0 0-2,-27 23 1,27-23-4,0 0-6,-20 11 0,20-11-4,0 0-5,0 0 3,0 0-1,0 0-11,0 0 1,0 0 0,0 0 1,0 0-1,0 0 4,0 0-1,0 0 5,0 0 0,0 0 2,0 0-1,0 0-1,0 0 0,0 0 1,0 0 0,0 0 3,0 0-3,0 0-1,98-11 7,-98 11 2,0 0-5,0 0 0,0 0 5,0 0-3,0 0-3,22 15 5,-22-15-7,0 0 5,0 0 0,0 0-1,0 0 5,0 0-2,11 27-2,-11-27 0,0 0 2,0 0-4,0 0 4,0 0 1,0 0-5,0 0 6,3 31-8,-3-31 6,0 0 2,0 0 2,0 0-2,0 0-2,0 0-1,0 0 3,0 0 1,0 0 2,-23 42-5,23-42 3,0 0-1,-25 15-1,25-15 0,0 0-4,-31 16 4,31-16 0,0 0-1,-32 14 2,32-14 3,-25 8-8,25-8-7,0 0-4,-34 7-9,34-7-8,0 0-6,-35 5-17,35-5-15,0 0-17,0 0-17,0 0-32,-52-5-115,52 5-269,0 0 120</inkml:trace>
  <inkml:trace contextRef="#ctx0" brushRef="#br0" timeOffset="593077.1254">28027 18631 16,'0'0'159,"0"0"-16,0 0 1,0 0-11,0 0-8,0 0-7,0 0-13,0 0-5,0 0-7,0 0-16,0 0-1,0 0-11,0 0-6,0 0-6,0 0-9,0 0-5,0 0-2,0 0 1,0 0-2,0 0-12,0 0 12,0 0-8,0 0 7,0 0-6,-36 75 2,36-75-1,-5 27-3,5-27 2,-5 31-4,5-31-5,0 0-3,-3 35 1,3-35-2,0 0-2,0 0 2,7 39-8,-7-39 4,0 0-3,0 0-1,14 32-3,-14-32 0,0 0 1,0 0 6,19 18-9,-19-18-2,0 0 5,0 0 1,24 11-3,-24-11 0,0 0 0,0 0 1,0 0 2,35 7-3,-35-7 3,0 0-3,0 0-4,0 0 3,0 0 3,0 0-6,0 0 2,52-12-1,-52 12 1,0 0 0,0 0 1,18-21 1,-18 21-2,0 0 1,0 0 3,5-33-9,-5 33 6,0 0-1,0 0 1,0 0-1,-20-47-6,20 47-6,0 0-5,-26-29-1,26 29-2,-19-22-11,19 22-1,-16-16-4,16 16-9,0 0 1,-23-20-9,23 20 3,0 0-11,0 0 0,-23-18-2,23 18 6,0 0-3,0 0-13,0 0 1,0 0-3,-25-14-9,25 14-1,0 0-6,0 0-6,0 0-76,0 0-185,0 0 83</inkml:trace>
  <inkml:trace contextRef="#ctx0" brushRef="#br0" timeOffset="593651.4881">28198 18361 113,'0'0'117,"0"0"-9,0 0-10,0 0-12,0 0-10,0 0-11,0 0 14,0 0-2,0 0-4,0 0-5,0 0-6,0 0 2,0 0-7,0 0-4,0 0-2,0 0 2,0 0-3,2 84-5,-2-84-7,0 0 0,6 35 2,-6-35-6,0 0-1,11 24-6,-11-24-1,0 0 2,16 24-16,-16-24 11,0 0-2,0 0 1,29 20 0,-29-20-2,0 0-6,27 6 4,-27-6-1,0 0 0,0 0 3,0 0-5,44 1 1,-44-1-5,0 0 5,0 0-1,0 0 4,48-16-1,-48 16 8,0 0 3,20-14-5,-20 14-5,0 0-1,0 0-1,16-26-8,-16 26 5,0 0 1,0 0 1,8-34-6,-8 34 3,0 0-1,0 0-4,-9-42 2,9 42-6,0 0-5,0 0 1,-23-32-5,23 32-9,0 0-1,-22-15-10,22 15-2,0 0-11,-31-7-3,31 7 2,0 0-17,0 0-9,0 0-13,-52 3-7,52-3-11,0 0-8,0 0-16,-36 15-115,36-15-256,0 0 114</inkml:trace>
  <inkml:trace contextRef="#ctx0" brushRef="#br0" timeOffset="596690.6612">28873 18565 29,'0'0'148,"0"0"-10,0 0-14,0 0-8,0 0-13,0 0-8,0 0-3,0 0-9,0 0-3,0 0-10,0 0 3,0 0-8,0 0-6,0 0 0,0 0-4,0 0-7,0 0 0,0 0-10,0 0 1,0 0-8,0 0-1,0 0-3,0 0-4,0 0 1,0 0 0,0 0-3,0 0 2,0 0-6,-73 36 3,73-36 0,-15 19-3,15-19 4,-22 29 28,22-29-13,-32 34 2,13-14-3,1-1-4,-1-2 0,19-17-5,-36 31-1,23-18 0,13-13-5,-28 24-3,28-24 1,-26 24-7,26-24-1,-23 20-15,23-20-5,-17 14-16,17-14-5,0 0-12,0 0-8,-24 22-11,24-22-17,0 0-8,0 0-24,0 0-9,0 0-27,0 0-97,-21 14-263,21-14 116</inkml:trace>
  <inkml:trace contextRef="#ctx0" brushRef="#br0" timeOffset="597090.8946">28592 18648 78,'0'0'144,"0"0"-6,0 0-13,0 0-2,0 0-9,0 0-10,0 0-24,0 0 6,0 0-1,0 0-2,0 0-7,0 0-4,0 0-12,34 38 3,-34-38-7,0 0-3,16 20 0,-16-20 5,0 0-13,19 22 7,-19-22-7,0 0-10,22 25-4,-22-25 2,15 19-5,-15-19 1,23 18-8,-23-18 2,19 18-3,-19-18-5,0 0-1,23 23 1,-23-23-1,0 0-7,17 29-14,-17-29-5,0 0-12,17 26-6,-17-26-18,0 0-14,13 20-7,-13-20-9,0 0-37,0 0-16,0 0-120,10 26-271,-10-26 120</inkml:trace>
  <inkml:trace contextRef="#ctx0" brushRef="#br0" timeOffset="597971.872">29042 18531 22,'0'0'135,"0"0"-17,0 0-8,0 0-14,0 0-12,0 0-5,0 0-8,0 0-17,0 0 0,0 0-5,0 0-2,0 0 5,0 0-7,0 0-2,0 0-12,0 0 4,0 0 3,0 0 13,0 0 2,0 0-7,0 0 1,0 0-8,0 0 3,0 0-9,0 0 6,0 0 0,0 0-3,0 0-5,0 0-4,-8 88-1,8-88 28,0 0-5,-4 41-7,4-41-9,-7 25 3,7-25-9,0 0 6,-6 37-6,6-37-4,0 0 1,0 0-4,-5 34 0,5-34-5,0 0 1,0 0-2,0 0-2,0 0-6,0 0 3,-5 31 1,5-31-1,0 0-6,0 0-1,0 0-1,0 0-7,0 0-3,0 0-2,0 0 5,0 0 0,0 0 0,0 0 0,0 0 5,0 0-1,0 0-1,0 0 0,0 0 0,0 0 1,42 3 1,-42-3-2,0 0 3,0 0-1,0 0-1,0 0 0,51-10-2,-51 10 2,0 0 0,0 0 1,0 0 1,47-2-4,-47 2 6,0 0-6,0 0 2,0 0-2,38 0-11,-38 0-3,0 0-6,0 0-6,0 0-9,0 0-13,0 0-15,36 5 7,-36-5-16,0 0 6,0 0-17,0 0-20,0 0-24,0 0-84,0 0-232,0 0 103</inkml:trace>
  <inkml:trace contextRef="#ctx0" brushRef="#br0" timeOffset="598398.5344">29190 18611 104,'0'0'118,"0"0"-14,0 0-3,0 0-9,0 0 2,0 0 2,0 0-7,0 0-7,0 0-7,0 0-5,0 0-3,0 0 6,0 0-8,0 0-1,0 0-4,0 0-11,5 90 3,-5-90-8,0 0-2,4 33 1,-4-33-4,0 0-4,0 34-4,0-34 5,0 0-6,0 34-8,0-34 0,0 0 1,-8 36-1,8-36-2,0 0-9,-6 34 6,6-34-3,0 0-1,-10 27-2,10-27-3,0 0-2,0 0-9,-12 27-5,12-27-16,0 0-19,0 0-7,0 0-15,0 0-11,0 0-6,-11 26-8,11-26-12,0 0-24,0 0-87,0 0-230,0 0 101</inkml:trace>
  <inkml:trace contextRef="#ctx0" brushRef="#br0" timeOffset="599449.6392">29444 18626 28,'0'0'90,"0"0"-9,0 0 6,0 0-12,0 0 3,0 0 1,0 0 2,0 0-2,0 0-1,0 0-9,0 0 6,0 0-3,0 0-6,0 0-4,0 0-6,0 0-6,-20 86-3,20-86-5,0 0 0,-5 32-3,5-32-8,0 0-6,0 0 0,-4 34-3,4-34-4,0 0-2,0 0-11,0 0 2,0 0-9,8 36 0,-8-36-1,0 0-4,0 0-1,0 0-2,21 17 4,-21-17-2,0 0 0,0 0-1,0 0 2,0 0-7,0 0 6,0 0-5,0 0 3,42-4-4,-42 4 4,0 0 4,0 0 0,0 0-3,0 0 0,0 0 7,0 0-4,0 0 6,26-42-3,-26 42 1,0 0 1,11-29-1,-11 29-5,0 0 5,6-32-13,-6 32 11,0 0 10,3-31-8,-3 31-3,0 0-6,0 0 17,0 0-9,6-34 0,-6 34 2,0 0-2,0 0 5,0 0 6,11-25-5,-11 25-3,0 0-3,0 0 1,0 0 4,25-24 7,-25 24-1,0 0-1,30-19-2,-30 19 4,26-11 2,-26 11 2,26-14-2,-26 14 4,0 0-6,35-15 7,-35 15-4,0 0-2,31-14-2,-31 14-2,0 0 3,0 0-4,29-6 2,-29 6 0,0 0-1,0 0 2,0 0 1,0 0-1,0 0 1,0 0-4,0 0 1,0 0 0,34 29 0,-34-29-4,0 0-3,0 0 8,0 0-2,3 34-4,-3-34 4,0 0 1,0 0-1,3 32 2,-3-32 3,0 0-1,0 0 1,0 0 1,0 0 3,1 39-1,-1-39 1,0 0-5,0 0 4,0 0-3,-1 40 2,1-40-3,0 0 0,0 0 1,8 31-4,-8-31 0,0 0 4,0 0-5,0 0 1,0 0-4,6 32 4,-6-32 2,0 0 0,0 0-2,0 0-6,0 0 5,16 17 1,-16-17 0,0 0-9,0 0 14,0 0-5,0 0 1,0 0-5,0 0 1,0 0-3,0 0 5,0 0 1,45-6 0,-45 6-7,0 0 2,0 0 2,0 0-1,0 0 0,0 0 3,0 0-4,0 0 5,32-27-4,-32 27-1,0 0 2,0 0-1,0 0 0,0 0 2,17-26-6,-17 26 1,0 0 4,0 0-1,0 0 0,10-32 1,-10 32 1,0 0-1,0 0 2,0-38-5,0 38-1,0 0-1,0 0-1,-5-37 7,5 37-2,0 0-5,0 0 4,-11-39 2,11 39 1,0 0-16,-9-26-9,9 26-4,0 0-8,0 0-1,-11-32-14,11 32-6,0 0-12,0 0-7,-18-23-12,18 23-6,0 0-1,0 0-7,0 0-99,-34-6-213,34 6 94</inkml:trace>
  <inkml:trace contextRef="#ctx0" brushRef="#br0" timeOffset="605531.2609">30194 18773 1,'0'0'69,"0"0"-2,0 0-8,0 0 7,0 0-3,0 0-3,0 0-1,0 0-2,0 0-7,0 0 0,0 0 4,0 0 1,0 0 0,0 0-8,0 0 4,0 0-1,0 0 3,0 0-4,0 0-6,0 0 5,0 0 0,0 0-2,0 0 3,0 0-15,0 0 5,0 0 0,0 0-4,0 0-5,0 0 4,0 0-9,0 0 4,0 0-7,0 0 1,0 0 7,0 0-12,0 0-1,0 0 5,0 0-5,0 0 2,0 0 0,0 0-7,0 0 6,0 0 4,0 0-4,0 0-5,60 0 2,-60 0-5,0 0 7,0 0-2,40-8 2,-40 8-4,0 0-4,0 0 6,41-5-7,-41 5 2,0 0-1,0 0-3,44-4 0,-44 4-1,0 0-1,0 0-2,38-1 1,-38 1 6,0 0-6,0 0-1,0 0 2,40-2-7,-40 2 5,0 0-2,0 0-8,0 0 0,0 0-4,0 0-2,0 0-8,0 0 2,0 0-6,0 0-13,39 0 2,-39 0-13,0 0-4,0 0-17,0 0-16,0 0-14,0 0-8,0 0-16,0 0-72,0 0-214,0 0 94</inkml:trace>
  <inkml:trace contextRef="#ctx0" brushRef="#br0" timeOffset="606073.5516">30398 18537 101,'0'0'119,"0"0"-6,0 0-10,0 0 1,0 0-9,0 0-12,0 0-12,0 0-12,0 0 2,0 0-13,0 0 3,0 0-9,0 0-6,0 0 0,0 0-2,0 0-11,0 0 8,0 0-5,0 0 4,0 0-10,0 0 6,0 0 5,0 0 2,0 0-2,0 0 7,0 0-7,0 0-6,0 0 8,0 0 7,0 0-4,0 0 2,0 0 0,0 0 4,-28 78-1,28-78-5,0 0 4,-11 40-4,11-40 3,-10 33-3,10-33-7,-11 35 0,11-35-2,-11 35-2,11-35-6,-9 32-2,9-32 0,-14 33-2,14-33-3,-6 25-12,6-25-7,0 0-12,-7 32-5,7-32-17,0 0-4,-7 26-17,7-26-14,0 0-8,0 0-33,0 0-12,0 0-128,0 0-279,0 0 123</inkml:trace>
  <inkml:trace contextRef="#ctx0" brushRef="#br0" timeOffset="608430.7716">30833 18464 129,'0'0'123,"0"0"-8,0 0-15,0 0-5,0 0 0,0 0-9,0 0-6,0 0 4,0 0-6,0 0-5,0 0 3,0 0 1,0 0-2,0 0-4,0 0 2,0 0-6,0 0 5,0 0-10,-5-55-7,5 55-5,0 0-1,0 0-8,0 0-3,0 0-7,0 0 2,0 0-7,0 0-4,0 0-3,0 0 2,0 0-2,0 0-3,0 0-2,0 0-4,0 0 2,0 0-1,0 0-5,0 0-1,0 0 3,0 0-2,0 0 2,0 0 0,0 0-5,0 0-5,0 0 10,0 0-5,0 0-3,0 0 5,0 0-3,0 0-1,0 0 2,-27 90 28,27-90-2,-11 34-7,11-34 3,-9 36-5,9-36-2,-13 36-5,13-36 1,-10 32-7,10-32 4,-9 28-1,9-28-4,0 0-1,-12 34-5,12-34-4,0 0 3,-12 25-7,12-25-5,0 0-6,0 0 5,-9 26 0,9-26-8,0 0-4,0 0-16,0 0 7,0 0-5,-16 23-2,16-23-4,0 0-2,0 0-3,0 0-9,0 0-14,0 0-22,0 0-24,0 0 5,0 0-25,0 0-85,0 0-242,0 0 108</inkml:trace>
  <inkml:trace contextRef="#ctx0" brushRef="#br0" timeOffset="609321.6557">31061 18466 47,'0'0'141,"0"0"-11,0 0 0,0 0-7,0 0 1,0 0-9,0 0-8,0 0-5,0 0-8,0 0-2,0 0-3,0 0-8,0 0-9,0 0-7,0 0-2,0 0-8,0 0-1,0 0-15,0 0 6,0 0-20,0 0 19,0 0-6,0 0-7,0 0 0,0 0-3,0 0-2,0 0 0,0 0-7,0 0 0,0 0-1,0 0 0,0 0-1,-50 60-2,50-60-9,0 0 5,-17 26-4,17-26 2,0 0-6,0 0-13,-6 28 6,6-28-2,0 0-3,0 0 4,0 0-4,0 0-1,0 0 0,0 0-2,0 0 3,0 0-2,0 0 3,0 0-4,23 38 2,-23-38-2,0 0 5,0 0-1,0 0 2,33 5 1,-33-5 0,0 0-1,0 0 4,0 0 4,32 7-7,-32-7-1,0 0 1,0 0-1,0 0 4,0 0 2,29 5-7,-29-5 7,0 0-12,0 0 15,0 0-6,0 0 3,0 0-2,0 0 4,24 14-7,-24-14 5,0 0 2,0 0-2,0 0 1,0 0 1,0 0-7,0 0 6,22 20-8,-22-20 5,0 0 6,0 0-7,0 0-4,0 0 6,0 0-9,12 25 12,-12-25-5,0 0 4,0 0-1,0 0-9,0 0 10,5 32-2,-5-32-2,0 0 4,0 0 0,0 0 0,0 0-1,0 0 0,0 0 6,0 0-4,-7 42 2,7-42-4,0 0 1,0 0-12,0 0 11,0 0-5,0 0-3,-27 17-2,27-17-2,0 0 6,0 0-7,0 0-17,-39 5 6,39-5-22,0 0 7,0 0 2,-46-3-31,46 3 5,0 0-4,0 0 0,-48-2 1,48 2-33,0 0-109,0 0-225,-45-2 100</inkml:trace>
  <inkml:trace contextRef="#ctx0" brushRef="#br0" timeOffset="610030.4127">31080 18441 43,'0'0'123,"0"0"-19,0 0-10,0 0-5,0 0-8,0 0-9,0 0 11,0 0-7,0 0-9,0 0-8,0 0 5,0 0-5,0 0-8,0 0 0,0 0-3,0 0 2,0 0 8,0 0-8,0 0-7,0 0-6,58 4 5,-58-4-9,0 0 1,0 0-6,43-1-4,-43 1-4,0 0 3,0 0-2,41-4-4,-41 4-3,0 0 6,0 0-3,36-7-3,-36 7-6,0 0 2,0 0 0,0 0-2,31-7 0,-31 7-10,0 0 5,0 0-9,0 0-14,0 0 3,0 0 1,0 0-13,0 0-17,0 0 1,0 0-20,0 0-18,0 0-27,0 0-110,0 0-238,0 0 105</inkml:trace>
  <inkml:trace contextRef="#ctx0" brushRef="#br0" timeOffset="611571.5301">31488 18482 83,'0'0'101,"0"0"-1,0 0-9,0 0-4,0 0-6,0 0-10,0 0 4,0 0-1,0 0-15,0 0-2,0 0 1,0 0-7,0 0-3,0 0-11,0 0 11,0 0-6,0 0 2,0 0 2,0 0-13,0 0 2,0 0-4,0 0-11,0 0-3,0 0 5,0 0 2,0 0-12,0 0 12,0 0-6,0 0-5,0 0 3,0 0-3,0 0 0,0 0-4,0 0 2,0 0-2,0 0-4,0 0 15,0 0-8,-60 27-2,60-27 5,0 0-6,0 0-1,0 0 6,-18 24-2,18-24 0,0 0 35,-14 19-7,14-19-7,0 0-3,-15 22-2,15-22-1,0 0-2,-12 25-2,12-25-2,0 0-2,0 0-3,-11 31 2,11-31-2,0 0-5,0 0-8,0 0 8,-4 33-1,4-33 1,0 0-3,0 0-2,0 0-3,0 0 7,0 0-10,2 40 2,-2-40 8,0 0-5,0 0 0,0 0 1,0 0-5,0 0 0,13 27 2,-13-27-5,0 0 5,0 0-1,0 0 1,0 0-6,0 0 4,0 0-3,19 23 4,-19-23-2,0 0 1,0 0-4,0 0 1,0 0 0,0 0-2,0 0-3,25 15 1,-25-15 6,0 0-3,0 0-6,0 0 8,0 0 1,0 0-8,0 0 8,0 0-6,0 0 5,0 0-3,0 0-4,0 0 6,0 0-4,44-8 3,-44 8 3,0 0-3,0 0-6,0 0-2,0 0 10,0 0-4,0 0 5,39-18-3,-39 18-6,0 0 1,0 0 4,0 0 0,22-15-1,-22 15-2,0 0 4,0 0 2,0 0-5,0 0 6,23-19 0,-23 19-2,0 0 4,0 0-4,0 0-1,18-20-1,-18 20 1,0 0 0,0 0 1,0 0 2,15-22-2,-15 22 6,0 0-13,0 0 5,0 0-4,16-22 5,-16 22-6,0 0 0,0 0 1,0 0-11,0 0 7,9-32 7,-9 32-1,0 0-3,0 0 1,0 0-5,0 0 4,0 0 1,0-35-2,0 35 0,0 0 4,0 0 1,0 0-4,0 0 3,0 0-4,0 0-4,-16-37 3,16 37 10,0 0-10,0 0 5,0 0 0,0 0 1,-18-20 5,18 20-3,0 0 5,0 0-5,0 0 4,0 0-18,-27-10 14,27 10-3,0 0-2,0 0-3,0 0-9,0 0-5,0 0-11,0 0 4,0 0-2,0 0-6,0 0-15,-25-15 1,25 15 3,0 0-34,0 0-15,0 0-91,0 0-208,0 0 93</inkml:trace>
  <inkml:trace contextRef="#ctx0" brushRef="#br0" timeOffset="624581.5832">32170 18456 85,'0'0'91,"0"0"-9,0 0 3,0 0-4,0 0-5,0 0-8,0 0-8,0 0-1,0 0-3,0 0-14,0 0 2,0 0-8,0 0 15,0 0-24,0 0 5,-18-54-6,18 54 4,0 0-12,0 0 0,0 0 1,0 0 7,-16-22 6,16 22-8,0 0-11,0 0 1,0 0 3,0 0-11,0 0 1,0 0 4,-31-11-2,31 11 1,0 0-5,0 0 2,0 0-2,0 0 1,0 0-1,-50 35 4,50-35-13,0 0-1,-25 25 7,25-25 3,-15 16-3,15-16-2,0 0 3,0 0 4,-18 28-7,18-28-7,0 0 4,0 0 2,0 0-7,0 0 10,-7 26-6,7-26-2,0 0 1,0 0 0,0 0 2,0 0-2,0 0 2,0 0 6,0 0-3,0 0 1,36 32-5,-36-32 4,0 0-4,0 0 5,27 12 0,-27-12-3,0 0 2,23 14-1,-23-14-1,0 0 2,21 20-2,-21-20-1,0 0 3,16 21 5,-16-21-7,0 0 3,12 28-3,-12-28-1,0 0 3,0 0 0,6 29 0,-6-29 0,0 0-3,0 0 3,0 0 2,0 0 5,-15 47-4,15-47 2,0 0-6,0 0 2,-27 21 3,27-21-3,0 0 3,-28 11 1,28-11 0,0 0-4,0 0-1,-33 7 6,33-7 2,0 0-3,0 0-7,0 0 6,0 0-5,0 0 6,0 0-7,0 0-7,-40-29 0,40 29 3,0 0-3,0 0 3,0 0 4,0 0-5,8-43 4,-8 43-1,0 0 5,0 0 5,0 0-1,0 0-1,0 0 7,27-35 0,-27 35-3,0 0-3,0 0 7,0 0 0,0 0-4,0 0-11,43 1 11,-43-1-2,0 0-1,0 0 5,0 0-3,0 0 2,0 0 0,63 19 2,-63-19-4,0 0 3,0 0 1,31 8 1,-31-8 2,0 0-4,0 0-1,37 3 2,-37-3 0,0 0 1,0 0-1,0 0 3,34 8 1,-34-8-3,0 0 2,0 0 1,31 15-1,-31-15 0,0 0-5,0 0 4,11 22-1,-11-22-4,0 0-2,0 0 1,0 0-4,7 29 1,-7-29 3,0 0-3,0 0-12,0 0-9,0 0 5,0 0 5,0 0-8,0 0 3,0 0-1,0 0-3,0 0 4,0 0 0,0 0 4,0 0-4,0 0 2,0 0-10,0 0 4,0 0-20,0 0 3,0 0 2,0 0 6,0 0-8,0 0 1,0 0 5,0 0-3,0 0 9,0 0 1,0 0 0,0 0 2,0 0 5,0 0-6,43-53 10,-43 53 4,0 0-5,17-13 5,-17 13 5,0 0 4,0 0-5,0 0-4,27-18 7,-27 18-7,0 0-1,0 0 1,0 0 2,0 0 6,0 0 2,0 0-8,30-7 3,-30 7-2,0 0-1,0 0 6,0 0 2,0 0-5,0 0 6,0 0-7,0 0-1,49 6 2,-49-6 0,0 0 5,0 0-3,0 0-3,0 0-1,42 6 3,-42-6-3,0 0 0,0 0 13,0 0-6,0 0-5,29 9 4,-29-9 2,0 0 4,0 0 4,0 0-1,0 0-8,0 0 4,0 0-5,17 17 8,-17-17 1,0 0-5,0 0-5,0 0-1,0 0 1,0 0 0,0 0 4,4 34-4,-4-34 4,0 0-2,0 0 25,0 0-2,0 0-5,0 35 4,0-35-4,0 0-2,0 0-8,0 0 3,0 0-2,3 35-2,-3-35-12,0 0-3,0 0-7,0 0-11,0 0-4,0 0-19,0 0-25,-9 38-19,9-38-27,0 0-64,0 0-194,0 0 87</inkml:trace>
  <inkml:trace contextRef="#ctx0" brushRef="#br0" timeOffset="625671.5248">32709 18504 115,'0'0'117,"0"0"-13,0 0-11,0 0-6,0 0-12,0 0-2,0 0-4,0 0-6,0 0 4,0 0-13,0 0-12,0 0 2,0 0-1,0 0-5,0 0-6,27-31 1,-27 31-6,0 0-2,18-9-3,-18 9 4,19-1-6,-19 1-9,0 0 9,23-2-6,-23 2 3,0 0-8,23 3 0,-23-3-1,21 2-3,-21-2 2,15 7-2,-15-7-3,16 7-2,-16-7 9,10 7-6,-10-7 2,8 12-1,-8-12 8,6 13-5,-6-13 3,3 19-3,-3-19-1,0 0-3,-4 21 7,4-21 1,-6 15-3,6-15-3,-9 13-3,9-13 0,-8 11 1,-1-1 3,9-10 28,-11 10-8,11-10-1,-9 9-14,9-9 13,0 0-3,-14 11-2,14-11-5,0 0-1,0 0 6,-12 9-11,12-9-3,0 0 2,0 0-2,0 0 3,0 0-6,0 0-3,0 0 6,0 0-8,0 0 3,0 0 5,0 0-4,0 0-5,0 0 1,0 0-1,0 0 6,0 0-4,0 0 3,21 19 0,-21-19-3,0 0 7,11 6-2,-11-6-5,0 0 0,9 13 7,-9-13-12,0 0 7,12 10-1,-12-10 5,7 10-1,-7-10-2,0 0-4,12 12-2,-12-12 4,8 10 6,-8-10-8,0 0 9,8 16-2,-8-16 1,0 0-8,3 16 5,-3-16-1,0 0 3,4 16 0,-4-16 4,0 0-2,0 0 5,0 15-1,0-15-6,0 0 3,0 0 1,0 0-3,-9 16 2,9-16-3,0 0 5,-9 10-10,9-10 7,0 0 2,-20 7-7,20-7 5,-16 6-1,16-6-14,-18 2-5,18-2-7,-20 4 2,20-4-16,-21 0-5,21 0-2,0 0-14,0 0-14,0 0-4,0 0-6,-64-6-8,64 6-20,0 0-93,0 0-216,0 0 97</inkml:trace>
  <inkml:trace contextRef="#ctx0" brushRef="#br0" timeOffset="626354.7871">33189 18590 47,'0'0'90,"0"0"-8,0 0-11,0 0 0,0 0-2,0 0 2,0 0-3,0 0-10,0 0 4,0 0-8,0 0 1,0 0-7,0 0 1,0 0-3,0 0 4,0 0 3,0 0-2,0 0-14,0 0 5,0 0-5,-19 40 2,19-40 0,0 0-1,0 19-11,0-19-2,0 0 7,0 23-10,0-23 2,-2 14-7,2-14 3,0 0-7,2 22 5,-2-22-4,2 15-5,-2-15 5,0 0 2,3 19-12,-3-19 4,3 13-4,-3-13 4,0 0-3,3 14 4,-3-14-1,0 0 0,7 11 4,-7-11-5,0 0 0,11 10 3,-11-10-4,0 0 1,0 0-4,11 12 0,-11-12 2,0 0 3,0 0 2,20 0-4,-20 0-2,0 0-2,0 0 0,0 0 6,27-8 0,-27 8 0,9-7-15,-9 7 11,12-9 10,-12 9-2,6-10-8,-6 10 1,9-15 2,-9 15-1,5-17-3,-5 17 8,4-17-7,-4 17 1,0-21-10,0 21-2,-2-20-7,2 20-1,-5-19-4,5 19 1,-6-18-10,6 18-2,-8-14 6,8 14-2,-10-14-5,10 14-2,-9-9-7,9 9-18,0 0 4,-14-10-6,14 10-17,0 0-9,-11-4-19,11 4-76,0 0-197,-25-2 87</inkml:trace>
  <inkml:trace contextRef="#ctx0" brushRef="#br0" timeOffset="626871.5646">33372 18335 60,'0'0'85,"0"0"6,0 0-12,0 0 11,0 0-2,0 0-16,0 0 2,0 0-12,0 0-4,0 0-4,0 0-6,0 0 11,0 0-2,0 0-12,0 0 2,0 0 4,0 0 0,-23 34-4,23-34-16,-5 22 14,5-22-9,-4 22-3,4-22-10,0 23 11,-2-14-7,2-9-2,2 21-7,-2-21 5,0 17-15,0-17 9,5 16-8,-5-16 5,0 0-7,7 17 9,-7-17 1,0 0-5,0 0 4,11 7 5,-11-7 0,0 0-6,23-3-2,-23 3 4,0 0-5,29-13 1,-18 8-1,-11 5 2,20-15-5,-13 6-2,2-1-2,-9 10 5,12-15-5,-7 3-5,-5 12-8,3-20 0,-3 20-9,-3-20-3,3 20-5,-8-18-4,8 18 2,-16-17-32,8 13 0,8 4-17,-23-10-12,12 7-24,-6 1-101,-2-2-230,1 3 101</inkml:trace>
  <inkml:trace contextRef="#ctx0" brushRef="#br0" timeOffset="628130.6706">31846 18802 98,'0'0'81,"0"0"2,0 0-2,0 0-3,0 0-7,0 0 9,0 0-2,0 0 5,0 0-22,0 0 5,0 0-9,0 0 9,0 0 1,0 0-2,0 0-2,0 0 6,0 0-2,0 0-6,0 0 0,0 0-2,0 0-11,0 0-1,0 0-7,0 0-6,0 0-2,0 0-11,0 0 9,0 0-3,0 0-2,0 0 0,0 0-6,0 0 0,0 0 1,0 0 1,0 0-9,0 0 2,0 0-1,0 0-6,0 0 3,0 0 2,0 0-1,0 0-6,0 0 5,0 0 9,0 0-10,0 0 3,-88 17 0,88-17-6,0 0 1,-25 15-8,25-15 9,0 0-2,-31 15 6,31-15-4,0 0 1,-27 11-2,27-11-6,0 0-10,0 0-3,-28 14-5,28-14-6,0 0-10,0 0 3,0 0-12,0 0-13,-33 12-6,33-12-1,0 0 3,0 0-9,0 0-4,0 0-5,-31 8-16,31-8-25,0 0-96,0 0-232,0 0 104</inkml:trace>
  <inkml:trace contextRef="#ctx0" brushRef="#br0" timeOffset="628675.3221">31635 18752 94,'0'0'92,"0"0"26,0 0-16,0 0-11,0 0-6,0 0 0,0 0-3,0 0-8,0 0-6,0 0-16,0 0-6,0 0-2,0 0-2,0 0-2,0 0-4,0 0-2,0 0 5,0 0-5,0 0 3,0 0 11,0 0-6,0 0-5,0 0 4,0 0 3,0 0 3,0 0-4,0 0 1,0 0 0,0 0 1,0 0-11,0 0-1,0 0 0,31 50-9,-31-50 1,0 0-5,0 0 5,0 0-2,21 25-1,-21-25-7,0 0 6,19 16-2,-19-16-7,0 0 6,0 0-3,25 23-3,-25-23-4,0 0 1,21 16 3,-21-16-5,0 0-16,0 0-8,16 19-8,-16-19-18,0 0-4,0 0-18,0 0-11,0 0-2,20 17-29,-20-17-28,0 0-118,0 0-274,0 0 122</inkml:trace>
  <inkml:trace contextRef="#ctx0" brushRef="#br0" timeOffset="632211.4402">32221 18809 53,'0'0'62,"0"0"-1,0 0-13,0 0 1,0 0-4,0 0-6,0 0 1,0 0-7,0 0 0,0 0-4,0 0 9,0 0 0,0 0 2,0 0 2,0 0 0,0 0 3,0 0-3,0 0-7,0 0 0,0 0-6,0 0-4,0 0-1,0 0 2,0 0-3,0 0-6,0 0 6,0 0-3,0 0-11,0 0 7,0 0-5,0 0 7,0 0 0,0 0-3,0 0-4,0 0 6,0 0 3,0 0-6,0 0 3,0 0-1,0 0-1,0 0 0,0 0 4,0 0 0,0 0-3,0 0-6,0 0 1,0 0-5,0 0 5,0 0 0,0 0 3,0 0-11,0 0 1,0 0 3,0 0-10,0 0 5,0 0 1,0 0 4,0 0 1,0 0-3,0 0 4,0 0 2,0 0 1,0 0-1,-87 22 0,87-22-2,0 0-4,-18 17 9,18-17 2,0 0 2,0 0-7,-19 22 6,19-22-2,0 0 1,0 0-5,-13 24-4,13-24 2,0 0-2,0 0 4,0 0-5,0 0 0,-9 32 2,9-32-3,0 0 4,0 0 0,0 0-7,0 0 1,0 0 0,0 0 5,0 0-5,36 31 1,-36-31 3,0 0-1,0 0-3,32 7-3,-32-7 0,0 0-4,0 0 2,0 0 0,40 2 2,-40-2 4,0 0-7,0 0-1,0 0 4,0 0-1,0 0 1,43-4 0,-43 4 5,0 0-1,0 0-1,0 0-2,0 0-5,0 0 1,0 0 4,0 0-2,0 0 6,0 0-9,36-13 3,-36 13 2,0 0-1,0 0 1,0 0-8,0 0 4,0 0 6,0 0-2,15-21 1,-15 21-1,0 0-6,0 0 1,0 0 0,0 0 2,0 0-8,0 0 0,0 0 1,0 0-6,0 0-4,0 0 10,0 0-1,0 0-5,0 0 7,0 0-3,0 0 2,0 0 2,0 0 0,0 0 2,0 0-4,-78-15 2,78 15-25,0 0 7,0 0-6,0 0 4,0 0-5,0 0-18,0 0 1,-46 20-16,46-20-3,0 0-15,0 0-19,0 0-58,0 0-173,-22 16 77</inkml:trace>
  <inkml:trace contextRef="#ctx0" brushRef="#br0" timeOffset="633912.8398">32568 18852 73,'0'0'73,"0"0"0,0 0-11,0 0 3,0 0 2,0 0-6,0 0 8,0 0-5,0 0 0,0 0-9,0 0-5,0 0-7,0 0-9,0 0 3,0 0 2,0 0-14,0 0 6,0 0 0,0 0-5,0 0-1,0 0-1,0 0 0,0 0 5,0 0-15,0 0 1,-55 49 8,55-49 2,0 0-19,0 0 14,0 0 7,-20 17-5,20-17 2,0 0-7,0 0 8,0 0-5,-20 19-1,20-19 1,0 0-8,0 0 4,0 0-4,-18 25-1,18-25 6,0 0-14,0 0 11,0 0-2,-13 21 4,13-21-23,0 0 20,0 0-5,0 0 3,0 0-3,0 0-5,0 0 4,0 0 2,0 0 3,0 0-3,0 0-5,0 0-2,0 0 4,0 0 2,27 41-3,-27-41-10,0 0 5,0 0 11,0 0-16,0 0 7,38 0 1,-38 0 5,0 0-15,0 0 15,0 0-8,0 0-1,0 0 4,0 0 3,0 0-11,0 0 7,54-22-4,-54 22 2,0 0-5,0 0 4,0 0-8,0 0 0,0 0-4,15-24-9,-15 24 4,0 0 2,0 0-1,0 0-7,0 0 3,0 0-6,0 0-4,0 0 1,0 0 3,0 0-3,0 0-14,-49-38 2,49 38-11,0 0 10,0 0 8,0 0-3,-29-14 1,29 14 1,0 0 15,0 0 6,0 0-2,0 0-5,0 0 2,0 0-11,0 0 19,0 0-4,-31-11-11,31 11 19,0 0 4,0 0-14,0 0 17,0 0 6,0 0 7,0 0 8,0 0-12,0 0 2,0 0 9,0 0 0,0 0-7,0 0 3,0 0-5,0 0-3,0 0 3,0 0-5,0 0 11,0 0 5,0 0-6,74-21 7,-74 21-14,0 0 3,0 0-5,33-8 10,-33 8-6,0 0 2,0 0-8,36-9 16,-36 9-3,0 0-9,0 0-8,0 0 13,36-4-6,-36 4 1,0 0-3,22 0 7,-22 0 0,12 1-10,-12-1 2,0 0-5,20 3 3,-20-3 0,0 0-3,18 4 7,-18-4-1,0 0 3,16 5-13,-16-5 8,0 0 3,20 4-1,-20-4 1,0 0-6,11 7 6,-11-7-4,0 0-1,16 4 3,-16-4 3,0 0 4,15 2-14,-15-2 8,0 0-5,0 0 5,18 6 3,-18-6-5,0 0-2,0 0 16,12 5 0,-12-5 1,0 0-1,0 0-7,0 0 0,13 8 5,-13-8-1,0 0-2,0 0 6,0 0-5,0 0 1,0 0-12,0 0 9,7 11 4,-7-11-3,0 0 5,0 0-3,0 0-12,0 0 12,0 0 1,0 0-4,0 20 3,0-20-2,0 0-1,0 0 2,0 0 2,0 0-1,0 19-1,0-19-4,0 0-6,0 0 2,6 12 5,-6-12-1,0 0 3,0 0-5,5 11 3,-5-11-2,0 0 3,0 0-6,9 11 7,-9-11 0,0 0-5,0 0-2,0 0 0,10 10-2,-10-10 3,0 0-6,0 0 9,0 0-1,0 0-3,14 6 0,-14-6 4,0 0-4,0 0-2,0 0-1,0 0 4,0 0 0,0 0-7,0 0 0,26-6 4,-26 6 0,0 0 0,0 0-3,18-8 5,-18 8-5,0 0 1,15-7-3,-15 7 3,14-7 1,-14 7 1,13-4-2,-13 4 3,0 0-3,19-9-6,-19 9 9,12-7 5,-12 7-10,15-8 4,-15 8 14,0 0-1,11-6-2,-11 6 3,0 0-3,8-11 4,-8 11 1,0 0 2,0 0-3,12-9 2,-12 9-4,0 0 1,0 0-2,0 0-1,2-18-6,-2 18 4,0 0-4,0 0 2,0 0-12,-9-23-1,9 23-5,0 0 2,-7-12 3,7 12-8,0 0 2,-7-14-1,7 14 5,0 0-8,-10-8 2,10 8-6,0 0 6,-14-7 8,14 7-3,0 0 1,-18-2-5,18 2 9,0 0-5,-27 3-3,27-3 7,-20 3-4,20-3 1,-18 5 4,18-5-10,-16 4 3,16-4-12,-15 3 2,15-3-5,-16 6-4,16-6-1,0 0-10,-19 7-1,19-7-20,0 0 2,-17 4-12,17-4-13,0 0 8,0 0-21,-18 3-16,18-3-100,0 0-226,-18 3 100</inkml:trace>
  <inkml:trace contextRef="#ctx0" brushRef="#br0" timeOffset="658942.8084">33577 18937 61,'0'0'83,"0"0"-9,-16 5-9,16-5-10,0 0 6,-18 5-10,18-5-6,-14 2-1,14-2-6,-20 7-12,20-7-5,-17 3-4,17-3-13,0 0-4,-21 3-6,21-3-4,-16 3-6,16-3 1,0 0 2,-17 1-2,17-1 2,0 0-1,0 0-2,-17 3 5,17-3 6,0 0-7,0 0 0,-16 4-5,16-4-14,0 0-13,0 0-23,0 0-70,0 0 31</inkml:trace>
  <inkml:trace contextRef="#ctx0" brushRef="#br0" timeOffset="659522.0094">33344 18972 69,'0'0'111,"0"0"-7,0 0-6,0 0-1,0 0-10,0 0-4,0 0-1,0 0 8,0 0-12,0 0 3,0 0 1,0 0-4,0 0-2,0 0-15,0 0 7,0 0-2,0 0-7,0 0-3,0 0-2,0 0-2,0 0-9,0 0 4,0 0-6,0 0-2,0 0-6,0 0-2,0 0-3,0 0 1,0 0 4,0 0-3,0 0 12,0 0-1,0 0-3,0 0-1,37-25-5,-37 25 7,0 0-5,18 0 2,-18 0 0,0 0-5,28 1 0,-28-1-1,22 1 2,-22-1-2,20 3-7,-20-3 0,18 0 1,-18 0-5,18 3 0,-18-3-7,0 0 3,20 1 4,-20-1-5,0 0 1,22 3-4,-22-3 1,0 0-2,17 0 1,-17 0 0,0 0-4,0 0 2,18 1-4,-18-1-1,0 0-3,0 0-4,0 0 4,0 0-8,0 0 0,0 0-1,17 4-4,-17-4-2,0 0-3,0 0-13,0 0-11,0 0-6,0 0-7,0 0-21,0 0-10,0 0-17,0 0-7,0 0-20,0 0-24,0 0-156,-22 30-333,22-30 149</inkml:trace>
  <inkml:trace contextRef="#ctx0" brushRef="#br0" timeOffset="661692.8252">33354 18926 87,'0'0'98,"0"0"-3,0 0-20,0 0-3,0 0-13,0 0-4,0 0 1,0 0-9,0 0-2,0 0-4,0 0-12,0 0 7,-16-6-12,16 6 9,0 0-16,0 0 6,0 0 0,0 0-3,0 0-11,0 0 3,-17-2-4,17 2 1,0 0-8,0 0 7,0 0-4,0 0 1,-10-12 4,10 12 1,0 0 3,0 0 8,0 0 2,0 0-6,0 0 1,0 0-2,0 0-6,-7-12 16,7 12-10,0 0-4,0 0 9,0 0-12,0 0 2,0 0-2,0 0-6,0 0 4,0 0-1,0 0-5,0 0-6,0 0 19,0 0-8,0 0 4,0 0 2,0 0-9,0 0 0,0 0 11,0 0 3,0 0 5,0 0-5,0 0 17,0 0-6,0 0-2,0 0 8,0 0 2,0 0-8,0 0 4,0 0 1,0 0 1,0 0 2,0 0-2,0 0-2,0 0 0,0 0 1,0 0-3,0 0-9,0 0 4,0 0 5,0 0-7,0 0 1,0 0-6,28-10 2,-28 10-3,0 0 7,0 0-4,0 0-3,0 0 3,0 0 2,17-7-2,-17 7-2,0 0-2,0 0 0,0 0-1,14-5 5,-14 5-3,0 0 1,0 0-10,0 0 8,14-3-9,-14 3 4,0 0 5,0 0-5,0 0 6,23-3-2,-23 3-4,0 0 5,19-1-9,-19 1 6,0 0-3,25 1-9,-25-1 12,19 0 1,-19 0 3,21-1-8,-21 1 2,21-3-3,-21 3-1,17-2 1,-17 2-3,20-1 3,-20 1 0,17-4-4,-17 4 2,21-3-4,-21 3 0,16-3 0,-16 3-4,0 0 4,20-4 0,-20 4 2,0 0-1,17-2-2,-17 2 2,0 0-4,0 0-3,0 0 6,0 0-3,0 0 3,0 0-7,0 0 2,0 0-11,0 0-6,0 0-8,0 0-12,0 0-17,0 0-5,0 0-13,0 0-13,0 0-3,0 0-13,-36 27-18,36-27-16,0 0-148,0 0-309,0 0 137</inkml:trace>
  <inkml:trace contextRef="#ctx0" brushRef="#br0" timeOffset="663113.6096">33757 18591 93,'0'0'111,"0"0"-14,0 0 9,7-25-4,-7 25-22,0 0 1,0 0-8,0 0-10,0 0 2,0 0-18,0 0 0,0 0-6,0 0 0,0 0-2,0 0 1,0 0-4,-14-6-12,14 6 5,0 0-6,0 0 0,0 0-1,0 0-5,-19-1-3,19 1 4,0 0-3,0 0 0,0 0 0,0 0-1,0 0-3,0 0-4,0 0 5,0 0 3,0 0 0,0 0-3,0 0 3,0 0-1,0 0 2,-19 15-6,19-15 0,0 0 3,-8 14 8,8-14-3,-6 10 6,6-10-1,0 0 2,-5 20-7,5-20 10,-5 17-12,5-17 7,-6 19-6,6-19 0,-7 18 2,7-18-3,-4 19-4,4-19 1,-4 17 0,4-17 6,-5 20-2,4-9-3,1-11 1,-3 17-1,3-17 0,-5 17-2,5-17-2,0 0 4,-5 19-6,5-19 7,0 0 2,0 17-4,0-17-2,0 0-3,-1 18-1,1-18-12,0 0 14,0 0 6,1 18-8,-1-18 3,0 0-4,0 0 5,6 17-1,-6-17-8,0 0 4,5 12 2,-5-12 3,0 0-16,7 12 16,-7-12-1,0 0-2,0 0 5,9 11-4,-9-11-1,0 0 0,0 0-2,10 9-1,-10-9 3,0 0-2,0 0-3,13 5 3,-13-5-1,0 0-4,0 0-1,0 0-3,0 0 2,24-2 7,-24 2 3,0 0-6,0 0 1,17-8-3,-17 8 3,0 0-2,12-10 5,-12 10-3,10-9-1,-10 9 3,0 0-1,9-15-4,-9 15-4,11-9 6,-11 9-3,8-10-1,-8 10 3,0 0-1,11-17 1,-11 17-4,9-15 5,-9 15-6,9-9 3,-9 9-1,6-10 2,-6 10 2,0 0-3,9-17-1,-9 17-1,0 0-4,8-16 2,-8 16 7,5-12 4,-5 12-24,7-11 23,-7 11-4,0 0 0,6-19-3,-6 19 3,5-14 1,-5 14-5,2-15 1,-2 15 3,4-15 0,-4 15 1,0 0 0,3-22-4,-3 22 1,0 0 1,2-16-3,-2 16 2,0 0-5,0 0 8,3-14-3,-3 14 3,0 0-5,0 0 4,0-18-3,0 18 1,0 0-4,0 0 1,0 0-1,0 0 1,0 0 1,0 0 2,1-18-3,-1 18 6,0 0-3,0 0-2,0 0 1,0 0 1,0 0 1,-6-16 1,6 16 0,0 0-3,0 0 0,0 0 3,0 0-3,0 0 3,-8-14-6,8 14-2,0 0-1,0 0-3,0 0-5,0 0-1,-21 0-2,21 0-2,0 0-3,0 0-9,0 0-6,0 0-9,-34 9-7,34-9-5,-10 7-8,10-7-5,0 0-6,-15 7-7,15-7-7,0 0-25,-15 8-121,15-8-257,0 0 113</inkml:trace>
  <inkml:trace contextRef="#ctx0" brushRef="#br0" timeOffset="668485.3581">27687 7331 31,'0'0'146,"0"0"-7,0 0-6,0 0-10,0 0-8,0 0-11,0 0-10,0 0 0,0 11-8,0-11-5,0 0-2,0 0-5,0 0 1,-1 10-5,1-10 0,0 8-2,0-8-6,0 11 0,0-11-3,1 10 6,-1-2-3,2-3-3,-2 7 8,-2-3-5,2 3-5,-2 1 4,0 5-2,-1 2 6,-1-2-5,-2 10-3,0 0 7,0 3-5,1 2-6,-3 0-3,-1 1-1,0-2-3,-1 2-2,1 0-7,-2 11 0,3-13-5,-4-1-3,3-1-1,2-1-2,-1-1-6,2 0 1,-1-5-5,2-3 3,1-3-5,2 0 3,-1-2-2,2-2-5,1-2-10,-1 0-4,1-1-14,-2 0-9,2-2-8,0-8-8,0 12-10,-1-6-10,1-6-8,1 10-6,-1-10-2,0 0-8,0 7-9,0-7-23,0 0-13,0 0-21,0 0-43,0 0-116,0 0-338,0 0 149</inkml:trace>
  <inkml:trace contextRef="#ctx0" brushRef="#br0" timeOffset="668998.6385">27704 7392 49,'0'0'181,"0"0"-4,1-7-7,-1 7-2,0 0-12,0 0 0,0 0-14,0 0-4,0 0 0,-1-13-8,1 13-7,0 0-5,0 0-8,0 0-10,0 0-10,0 0-3,0 0-9,0 0-5,-5-6-5,5 6-4,0 0-7,0 0-5,0 0-6,0 0-6,0 0-3,0 0-4,0 0-2,14-6-4,-8 6-4,7-3-2,-2 0-3,7 1-2,3-3 3,1 4-5,7-3 0,-2-2-1,3 2-3,-2 1 8,2-1-11,0 0 2,-3 1-3,-6 1 7,7-1-8,-9 1-1,-2-1 2,1 2-6,-5-2-8,0 3-5,-2-1-9,0 1-5,-11 0-6,12-1-7,-12 1 2,9-2-7,-9 2-4,0 0 1,10 0-12,-10 0-8,0 0-6,0 0-23,0 0-20,0 0-15,0 0-23,0 0-33,0 0-120,-18 16-331,10-15 146</inkml:trace>
  <inkml:trace contextRef="#ctx0" brushRef="#br0" timeOffset="669520.4279">27634 7746 1,'0'0'127,"0"0"-2,0 0-10,-4 6-1,4-6-2,0 0-5,0 0-8,0 0-8,0 0 1,0 0-5,0 0 8,0 0-4,0 0 5,0 0-1,0 0-5,0 0 3,0 0-5,16 2-3,-16-2-4,8 0-3,-8 0 7,0 0-3,16 0-5,-9-2-4,-7 2-10,14-3-1,-6 3-3,3-3-8,1 3-5,0-4-2,5 2-5,1-1-3,-1 1-5,1-1-1,-2 3-5,2-3-2,0 2-1,-1-2-10,4 1 0,-2 1-7,2-1 0,-3-1-7,-4 1-8,4 0-5,-4 4-6,-2-4-3,1 2-6,0-1-3,-4 0-4,-1 2-8,-8-1-7,12 0-5,-12 0 7,7 0-2,-7 0-7,0 0-17,0 0-10,0 0-24,0 0-17,0 0-24,0 0-21,0 0-101,-21 10-295,21-10 130</inkml:trace>
  <inkml:trace contextRef="#ctx0" brushRef="#br0" timeOffset="670087.152">28265 7839 103,'0'0'206,"-5"-7"-10,5 7-12,0 0-9,0 0 0,0-8-4,0 8-10,0 0-3,0 0-9,0 0-9,0 0-10,1-11-9,-1 11-8,0 0-9,0 0-10,3-7-9,-3 7-8,0 0-5,3-7-8,-3 7-3,7-4-8,-7 4-2,10-6-6,-5 3-3,-5 3-1,10-4-2,-3 3-8,2-2-1,1 0-7,0 1 0,2 0-2,-1-3 0,2 3-9,-2 1 9,4-1-2,-2-1-4,2 3-1,-1 0 0,-2-2-2,5 2 1,-5-2-7,-1 4 1,0-2-8,0 0-2,0 0-10,-3 1-9,-8-1-13,14 1-2,-8-1-12,1 3-12,-7-3-10,7 0-14,-7 0-14,6 4-7,-6-4-8,5 3-24,-5-3-9,6 5-13,-6-5-12,2 5-159,-2-5-356,0 0 158</inkml:trace>
  <inkml:trace contextRef="#ctx0" brushRef="#br0" timeOffset="670500.558">28303 8088 146,'0'0'183,"0"0"-8,0 0-9,0 0-8,0 0-11,0 0-6,12 2-5,-12-2-10,0 0-5,0 0-3,15-3-4,-15 3-12,14-2-5,-6 0-10,1 0-5,2-1-2,1 0-10,-2 2-6,3-2-4,-1-1-9,1 2 2,0 1-9,-1-2-3,2 0-3,-2-1-7,2 0-4,0 3 1,3-2-7,0 0-1,1-3-14,-6 4-5,7-1-4,-6 0-12,5-1-15,-4 2-13,3 1-13,-3-1-17,0 2-16,-1-2-25,1-1-24,-3 1-24,-4-1-174,-1 0-363,-6 3 162</inkml:trace>
  <inkml:trace contextRef="#ctx0" brushRef="#br0" timeOffset="674468.5998">29408 7478 60,'0'0'132,"0"0"-2,0 0-16,0 0-7,0 0-6,0 0-8,0 0-4,0 0-3,0 0 1,0 0-2,0 0-5,0 0-3,-13 18 1,13-18-5,-10 8-1,6-5-7,-1 3-6,-1-1-3,0-1-6,-1 1 1,0-4 3,-5 4-3,3 1-6,-1-4-6,-3 1 3,0 1-11,2-3 5,-2-1-10,2 1 6,-2-1-5,3 0-7,-3 0 0,0-1-1,3-2-5,0 0-2,0 0-6,1-1 11,-2 1-6,4-2-3,0 1-1,1 0 3,1 0 0,0-2 1,0-1-6,5 7-1,-6-13-3,6 7-3,0-3 2,0 9-1,4-17-5,-1 8 4,2 0-3,0 1 1,1-1-1,1 1 2,1 0 1,-1 1 1,2 0 1,-2-1-5,3 1 4,-4 3 1,2-2 0,1 0-2,1 1 4,-1 1-6,-1-2 3,2 1 3,-4 3-4,3 0 4,-9 2-2,11-3 0,-11 3 1,11-1-3,-11 1 1,11 2 2,-4 1-3,0 0-1,-2 0 4,3 1-4,-3 0 0,3 3 0,2 2 2,-3 0-1,0 2 2,2 6 6,-3-1 10,-1 2-8,1 7 3,-1-6-3,-2 7-2,0 0 5,0 0-3,-3 3 3,-4 1-1,3-4 2,-3 1-1,-3 2-2,3-3 4,-6 1-3,-1-5 0,1 3 2,-3-1-2,3-3 3,-1-4-3,-8 3 2,8-5-4,-4 0 1,-5 2 1,4-4 3,0-1-5,-2 0 3,2-4-2,3 0 2,-1-3 0,0-1 4,1 0-4,-1-2-3,4 0 3,-4-4-1,1 2-3,4-5 2,-1 1 2,0-1-5,3 0-4,-1-4-2,2 2-4,0-1-2,2-1-2,3 1 1,-1 0 3,2 8-3,2-19-3,-1 13 6,0-2-5,2 1 2,-1 1 3,2-1-2,2 5 1,0-3 3,-6 5-2,10-7 3,-5 4-2,2 1 4,-7 2-4,15-4 1,-7 5-1,-8-1 2,16 1 1,-7 3-3,1-1 1,0 2 2,-1 2-1,3-2 2,-1 4 1,0-1-2,4 1 6,-1 2-1,1-1 2,1 3 1,0-3-1,-2 2 0,3 1-2,-2-1 1,2-1 1,0 2-1,-1-3-4,1-1 3,1 1-2,-4-3-1,2 1-15,0-1-3,-4-3-13,0 2-11,2-2-27,-1 0-17,-2 0-21,3-2-25,-2 0-26,-2 1-174,-4-3-357,-6 0 159</inkml:trace>
  <inkml:trace contextRef="#ctx0" brushRef="#br0" timeOffset="676771.4359">29750 7514 119,'0'0'158,"-5"-8"-8,5 8-1,-2-7-2,2 7-9,0 0-14,0 0-9,0-11-8,0 11-8,0 0-15,0-9 4,0 9-5,0 0-10,4-8-3,-4 8-7,0 0-4,3-7-2,-3 7-6,0 0-7,4-6-2,-4 6 0,5-4-10,-5 4 0,7-2-2,-7 2-7,10-3-3,-1 0-1,-2 2 0,3 1-3,0-1 0,2 1-2,2 0 0,-1 0-5,4 2-1,2 1 3,-6-2-2,0 3-2,4 0 1,-4 2-4,-1-2 1,0 3 0,0 0-3,-3-1 1,-2 1-1,-1 0 3,-2-2-4,-1 5 3,-2 0-1,-2-1-1,-6 1 0,1 1 2,-3 2 1,0 0-2,-3 3 1,-3-2 3,-1-2-4,0-1 2,1 0-3,1-1 1,0-3 1,1 0 0,2 0-3,-1 1 2,2-5-3,-2 2 4,3-1 2,3 0-5,1 0 0,5-4 2,-9 2-5,9-2 2,-7 4-12,7-4 0,0 0 1,0 0 1,0 8 5,0-8-5,0 0 5,0 0 0,18 7-3,-7-6 4,0-1-1,3 1 1,-1-1 3,4 3-3,-1-3 0,3 0 4,-4 1 0,-1 1 1,0 0-1,0 1-1,-1-1-1,-2 2 1,0-1 5,-2 1-7,0 1 2,-2-2 2,-1 3 7,-1 0 6,-1 2-5,-3-3 5,-1 5-1,0 0 4,0 1 2,-3 0 7,-3 0-3,-1 0 4,0 2-4,-2 2-3,-2-1 6,0-2-1,0-2-2,2 0 2,-6-1-3,2 1-2,3-2-1,-2-2 1,1 2-3,0-1 0,-1-2-1,1-1-3,-2 1 3,0-1-5,1-1-1,1 0-5,1 1-3,-4-4-10,2 0-15,3-2-14,-3-1-13,1 1-23,-3-2-20,6 1-14,-1-2-13,0-2-30,2 2-34,2-2-150,5 7-362,-7-17 161</inkml:trace>
  <inkml:trace contextRef="#ctx0" brushRef="#br0" timeOffset="677570.4902">30367 7577 44,'0'0'146,"0"0"-4,0 0-16,0 0-1,0 0-11,0 0-6,0 0-3,0 0 0,0 0-5,0 0-14,-13 2-10,13-2-2,-14 4-5,5-4-14,-2 3-1,-2 0-9,-1-2 2,0-1-4,1 0 3,-2 0 5,1 0-2,3-3 1,-3 1-4,3-1-1,-2 0 2,4 1-4,0-3 2,2-2-5,0 4 2,2-3-7,1 2-3,4 4 4,-4-12-7,4 12-1,-2-11-3,2 11-2,2-11-6,-2 11 1,6-11-2,-1 5-3,4 0-3,-2-2 1,1 3-3,2-2 2,1 2-1,-2 0-4,3 1 2,-3 1-4,1 1 2,-1 0-4,-9 2 1,18 2 1,-13 0-3,5 1 0,-2 0 3,-3 0-3,5 3 0,0 2 0,-3 0 2,-1 2-3,2 1 3,2 3-3,-3 1 4,-1-1 5,-1 5 0,-1 0 10,-1 1-1,1 0 0,-4-1 0,0 8-3,-4-1-2,1-6 4,-1 6-2,-5-2 0,1 2-2,-2-1 1,-1-5-3,2-3 3,-3 0-3,-3 4-12,1-5 3,-1 5-3,-1-5 1,2-1 4,-4-5-2,3 3 3,-2-3 1,2-2-4,2-1 1,2-1 0,-1 0 2,-1-4-1,4 1-2,-1 0 3,1-3-2,9 0 0,-14-3 0,9-1 4,-2-1-6,2 0-5,1-2 5,1-1-1,0-2-4,3 10 4,-1-13-4,1 13 3,4-13-3,-1 6-2,1 0 0,2 2 3,3-1-3,-3-2 3,2 6 1,1-2-3,1 3 0,1-1 3,0 2 1,1 2-4,0-2 1,0 1 4,1 3-2,-2 0 1,1 2-2,-3-1 7,5 0-1,-3 3-6,0-3 1,-1 4 4,0-2-2,1 4 1,-1-3 0,-1 0 2,1 4-9,0-3-10,-2-2-19,1 2-10,0-1-10,0 0-23,0 0-14,0-2-21,3 2-32,-5-1-57,3-2-111,-4-2-340,-6-3 150</inkml:trace>
  <inkml:trace contextRef="#ctx0" brushRef="#br0" timeOffset="677943.7708">30639 8002 205,'-6'-7'216,"6"7"-7,-7-4-14,1-1-12,6 5-17,0 0-14,-5-5-9,5 5-7,0 0-10,-8-4-10,8 4-14,0 0-10,0 0-7,-2-8-10,2 8-7,0 0-3,0-9-9,0 9 0,3-9-9,-3 9-1,4-11-9,1 5 0,-5 6-5,3-12-8,1 3-2,-2 2 1,0 0-4,1-2-5,1 1 2,-2 2 2,0-5-8,-2 11 0,2-12-2,0 7-1,-2 5-2,2-8-5,-2 8-6,4-7-8,-4 7-11,0 0-9,0-9-5,0 9-9,0 0 4,0 0 0,0 0-3,0 0 2,0 0-1,0 0-10,0 0-2,0 0-13,0 0 0,-6 25-29,6-25 2,0 9-13,0-9-12,0 12-21,0-12-123,-2 12-288,2-5 128</inkml:trace>
  <inkml:trace contextRef="#ctx0" brushRef="#br0" timeOffset="678611.5211">31051 7427 174,'0'0'164,"0"0"-7,0 0-16,0 0-12,-7-3-10,7 3-14,0 0-10,0 0-9,0 0-10,0 0-11,0 0 4,0 0-13,-12 11-1,8-7 2,4-4-1,-7 13 10,-1-4-3,2-2-10,2 4 2,-7 0-1,2 5-1,0-2-1,0 5-2,-4 3-4,3 2-3,-2-1 9,1 4-7,-1 0-7,1-3-2,-1 2-2,3-1-4,3 2 0,-3-1-5,1-2 1,2 2-6,-1 2-1,3-10-1,0 7-2,1-5 1,2-1 0,1 1-5,1-4-4,4 1 6,-3 1-5,2-2 2,3-2-4,-1 0-1,2-4 0,1 0 0,-3 0 1,5-3-1,-1-1-2,1 0 1,3-1-8,-5-2 5,11-1-6,-5 1-2,-1-4-14,1-1 2,2 0 0,-4-1-8,3-2-1,1-2-2,-3-3-5,1 2 0,-6 0 1,1-2-2,-1 0 5,-1 0 1,-3 1 4,0-4 3,-1 4 2,-2-3 0,-4 4 0,2-3 9,-4 2 4,-3 1 0,-2 1-3,-2 2 9,-1 1-5,-1 1 2,-8 2-2,2 2 4,0 0-2,-5 2 4,3 0-2,1 4-2,-2-2 4,3 0 1,2 1 0,-2 2-6,4-1 5,4 1-7,0-1 3,2 0-19,-1-2-9,1 2-14,5 0-20,-2 0-10,6-2-14,0-5-8,-3 10-19,3-10-148,3 8-286,-3-8 127</inkml:trace>
  <inkml:trace contextRef="#ctx0" brushRef="#br0" timeOffset="679269.5974">31455 7533 84,'0'0'175,"-2"-11"-9,2 11-6,0 0-15,0 0-11,0 0-13,0 0-17,-5-5-9,5 5-12,0 0-8,0 0-10,0 0 1,0 0-8,0 0-8,-11 18-6,11-18 0,-5 11-5,3 1 14,-2-2-7,-3 5 2,-2 1-1,3-1-4,0 0-3,-4 3-7,3 6 4,-5 0-6,4-6 3,-1 6-1,2-7 0,2 2-12,-6 7-1,5-1-3,1-1 2,1 0-4,-1-5-3,2 1-1,-1 4 1,4-5-2,-2-1 0,0 0-1,6-2-11,-4 1 7,2-1 0,0-1-9,-1-3-2,6 0-1,-1-1 5,-1-2-5,-1 0 3,3-1-1,0-1 3,-2-3-3,8 1-3,-7-4 2,6 3-4,-1-4 1,0 0-3,3 0-3,1-5-3,-3 1-5,1 1 3,1-2 1,-1-3-4,1 1 1,-5-1 2,1 1-3,-1-3-1,-1 0 9,0 2-3,-3-2 8,1 2 0,-4-3 2,-2 0 3,1 0 3,-1 1-2,-5 0-6,1 3 11,-1-2 2,-5 2-2,-2 0 5,-1-2-5,-3 3 0,5 1-1,-8 0 3,4 2 2,-3 0-1,0 2-3,4 1 0,-1 0 0,-3 0 4,5 1-2,-1 3-2,1-1-8,1 1 1,1 1 0,2-1-6,-1 0-15,0 0-3,3 3-5,0-1-9,-2 1-30,4-1 10,1 0-4,2-1-9,2-5-9,-2 12-8,2-12-44,0 12-70,0-12-224,4 7 99</inkml:trace>
  <inkml:trace contextRef="#ctx0" brushRef="#br0" timeOffset="680208.146">31837 7640 104,'0'0'211,"0"0"-13,0 0-11,0 0-14,-2-6-10,2 6-15,0 0-7,0 0-15,-6-6-12,6 6-7,0 0-11,0 0-10,-8-3-11,8 3-3,0 0-10,0 0-6,0 0-9,0 0-3,-11 9-3,11-9-4,-6 6-4,6-6-3,-5 13 1,2-2-3,-3-1-2,1 5 2,1 3 4,-3 4-3,3 5 2,-3-1-1,2-2-3,-1 2-2,-1 2-1,1-1-3,-2 0-1,2 1-5,1-3 3,1-6-2,0 1 2,-2 3-2,2-3-4,-1-2-3,1-2 1,2-4-6,0 0-3,2-1-5,-2-2 3,2-3-3,0 1 1,0-7 0,0 11-4,0-11 0,-2 9 1,2-9-4,0 0 7,0 0-3,0 0-2,0 0-1,0 0-2,0 0 2,4-27 0,0 12-5,-4-3 3,5-7 0,-1-3 2,-2 3 1,3-2-4,-2 1 1,-1-1 6,0 1-6,-2 0 6,2 1-3,0 6 1,-2 0 4,2 4 5,1-2-2,-3 6 9,2 0-3,0 2 2,0-1-2,0 1 5,1 1-5,0 0-1,1 2 2,-2 0 1,2 1-3,-4 5 0,7-9-1,-5 6 0,-2 3 0,10-5-1,-4 3-2,-6 2-2,11-3-1,-11 3 4,9 3-5,-9-3 6,12 3-1,-6 1-3,-1-1-2,1 2 3,2 2 2,-2 2-3,1 0-1,-3 3 5,3-1-1,0 0 1,0 5 1,1-2 1,1 2 3,1-1 3,-2 1-4,1 1-4,-1-2 6,2 1-4,-1 0 19,-2 0-2,5-2-5,-6 0-2,3 1 4,1-2-4,-2-2-1,1 1-3,1-2 1,-4 0-1,1-1-5,1 1 2,-1-3 3,0 1-5,-2-1 2,1-4 0,1 4-3,-1-3 0,0 0 0,0 0 0,0-2 4,-6-2-4,12 2 6,-5-2 9,-7 0 3,15-2 7,-8-1 2,2-4-1,-2 0 2,1 0 3,-3-4 1,3 0-3,-2-6-2,1-1-2,-1 1-1,0-2-3,2-7 10,-8 0-14,2-1-5,1 3 3,-1-4-7,0 9 1,-2 0-5,-2 1-7,4-8-5,-2 8-1,4-2-14,-2 3-15,0 0-12,-1-1-4,3 7-11,-4-1-20,5-4-14,-3 7-8,1 0-6,-1 4-22,0-2-24,2 0-23,-4 7-26,7-9-177,-3 5-411,2 0 183</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30T06:39:28.299"/>
    </inkml:context>
    <inkml:brush xml:id="br0">
      <inkml:brushProperty name="width" value="0.05292" units="cm"/>
      <inkml:brushProperty name="height" value="0.05292" units="cm"/>
    </inkml:brush>
  </inkml:definitions>
  <inkml:trace contextRef="#ctx0" brushRef="#br0">8210 8057 4,'0'0'29,"0"0"0,0 0-4,0 0-8,0 0-1,0 0 1,-7 17-5,7-17-4,0 0-5,0 0-2,0 0-10,0 0-17,0 0-27,0 0 12</inkml:trace>
  <inkml:trace contextRef="#ctx0" brushRef="#br0" timeOffset="781.108">8193 8097 2,'0'0'32,"0"0"-2,0 0-5,0 0-2,0 0-1,0 0-4,0 0 0,0 0-3,-8 4-4,8-4 4,0 0-1,0 0 0,0 0 0,0 0 3,0 0-6,0 0-2,0 0 12,0 0-14,0 0-3,0 0 6,0 0-2,0 0 5,0 0-6,0 0 6,0 0-4,0 0 0,0 0 4,0 0 2,0 0 3,0 0-1,0 0 5,0 0-6,0 0-2,0 0 8,0 0-3,0 0 9,0 0-8,0 0-4,0 0 6,0 0-7,0 0 4,0 0-3,0 0-4,0 0 2,0 0-1,0 0 0,0 0-5,-10-11-3,10 11 3,0 0-1,0 0-7,0 0 5,0 0 3,0 0-6,0 0 5,0 0-4,0 0 3,0 0 5,0 0 2,0 0-4,0 0 5,0 0-7,0 0 9,0 0-1,0 0 7,0 0-10,0 0 11,0 0-5,0-8-1,0 8-4,0 0-4,0 0 6,0 0-2,0 0-1,0 0 2,0 0-11,0 0 6,0 0-6,0 0 4,0 0-3,0 0-1,5-10-1,-5 10 0,0 0 2,0 0 2,9-4-6,-9 4 7,0 0 5,8-2-4,-8 2 4,5-2-1,-5 2-8,8-6 5,-8 6-1,7-2 2,-7 2 0,8-5 1,-8 5 0,9-2-4,-9 2-3,10-2-1,-10 2 12,10-1-12,-10 1-2,9-2 1,-9 2 2,12-1-6,-12 1 6,7-3 6,-7 3-6,0 0-1,15 2 1,-15-2 1,10-2-6,-10 2 4,7 2 0,-7-2-2,0 0 11,11-2-14,-11 2 4,0 0-1,7-1 2,-7 1-2,10-2 1,-10 2 1,0 0 1,12-2-1,-12 2-4,6 0 3,-6 0 2,0 0-6,0 0 8,0 0-5,9-6 1,-9 6 0,0 0 0,0 0 6,0 0-4,0 0 0,0 0-4,0 0 4,7 0-9,-7 0 8,0 0 0,0 0-6,0 0-4,0 0-3,0 0-8,0 0-1,0 0-9,0 0 2,0 0-6,0 0 7,0 0-10,0 0-4,0 0 3,0 0-14,0 0-8,7 6-17,-7-6-60,0 0-147,0 0 65</inkml:trace>
  <inkml:trace contextRef="#ctx0" brushRef="#br0" timeOffset="1614.5889">8557 8107 67,'0'0'80,"0"0"-10,0 0-6,0 0-11,0 0-6,0 0-1,0 0-6,0 0-3,0 0-2,0 0-6,0 0-3,0 0-1,0 0 9,16 4-16,-16-4 8,7 1-7,-7-1-3,8 2-3,-8-2 5,10 1-1,-10-1-2,13 0 3,-13 0 3,13 0-13,-6 0 1,-7 0 0,16 0 7,-6 0-6,-2 0-4,0 0 7,1 0-2,-9 0-6,17 0 2,-7 0 1,-2-1-1,-8 1 1,15-2 1,-7 2-3,-8 0-4,13 0 12,-6-1-4,-7 1 2,9-1 6,-9 1 5,0 0 4,11-2 2,-11 2 1,0 0-1,7-1 4,-7 1 3,0 0-9,0 0 9,5-6-11,-5 6-3,0 0 6,0 0-9,0 0 2,0 0-4,0 0 0,0 0 0,3-6-4,-3 6-1,0 0-1,0 0-4,0 0-1,0 0-4,0 0-11,0 0-10,0 0 3,0 0-10,0 0-11,0 0-8,0 0 2,0 0-12,0 0-2,0 0 0,0 0-13,0 0 6,0 0-13,0 0-79,0 0-169,0 0 75</inkml:trace>
  <inkml:trace contextRef="#ctx0" brushRef="#br0" timeOffset="5234.889">8912 8087 23,'0'0'70,"0"0"-1,0 0-12,0 0-10,0 0 6,0 0 1,0 0-6,0 0-5,0 0 2,0 0-3,0 0 6,0 0-13,4-5 3,-4 5 0,0 0-6,0 0 3,0 0 7,0 0-6,0 0-9,0 0 5,0 0-3,0 0-6,0 0-7,0 0 13,0 0-6,0 0-2,0 0-4,0 0 2,0 0 0,0 0-8,0 0-6,0 0 7,0 0-10,0 0-6,0 0 8,0 0 4,0 0-10,0 0 7,0 0 3,0 0 1,0 0-7,0 0 2,0 0-9,0 0 15,0 0 0,10 0-6,-10 0-18,0 0 15,9 0-10,-9 0 20,0 0-4,12 0 0,-12 0-12,0 0 15,11 0-5,-11 0-2,9 0 1,-9 0-4,12-1 0,-12 1-3,10 0 3,-10 0-1,10 0 9,-10 0-10,12-2 5,-12 2 4,11-4 1,-4 3-5,-7 1 2,11-5 1,-6 3-6,-5 2 4,8-3 0,-8 3-4,10-6 7,-6 5 6,-4 1 2,0 0-10,0 0 10,8-7 9,-8 7-9,0 0 3,0 0-3,0 0-12,0 0 11,0 0-8,0 0 10,0 0-5,0 0-21,0 0-2,0 0-5,0 0 1,0 0-15,0 0 0,0 0 4,0 0 3,0 0-10,0 0-4,0 0 0,0 0-4,0 0-3,0 0-1,0 0-6,0 0-7,0 0-6,0 0-13,0 0-51,0 0-138,-9 21 62</inkml:trace>
  <inkml:trace contextRef="#ctx0" brushRef="#br0" timeOffset="6070.5394">9130 8115 19,'0'0'76,"0"0"1,0 0-15,0 0-6,0 0-5,0 0-7,0 0 2,0 0-10,0 0 3,0 0-10,0 0-2,0 0-4,0 0 1,0 0-3,0 0-1,0 0 6,0 0-4,0 0-6,0 0 9,0 0-16,0 0 3,0 0 13,0 0-6,0 0 4,0 0 5,0 0-13,0 0 4,0 0 1,0 0 0,0 0-5,0 0 0,0 0 0,3 23 11,-3-23-9,2 8-1,-1-1-4,0 1 12,-1 1-8,2 0-11,-1-1 3,0 1 5,0 1-8,2 1 2,-2 0-2,1 0-4,-1 0 7,0 0 3,0 0-5,-1 3 0,4-4-4,-4 1 6,0 0-2,3-1 2,-3 1 7,0-1-18,2-1-10,-2 0 17,0 2 4,0-5-12,0 5 1,1-3 5,-1-8-3,3 14-1,-2-7 7,2-4-4,-3-3 6,1 9-11,-1-9 5,3 8-5,-3-8-9,5 7 1,-5-7-2,5 5 6,-5-5-12,5 4 3,-5-4-14,0 0-8,8 2-8,-8-2-9,0 0-16,6 2-72,-6-2-156,0 0 69</inkml:trace>
  <inkml:trace contextRef="#ctx0" brushRef="#br0" timeOffset="6862.4432">9234 8758 39,'3'7'63,"-3"-7"-4,1 9-7,-1-9-6,2 8-6,-2-8-3,1 12-4,0-7 6,-1 3-5,0-8-9,-1 13 3,0-2 0,-1-4-4,2 1 1,-1 0 8,0 2-2,1 0-12,0-10 1,0 12 3,0-4-7,1 1 1,-1-2-4,1 1 0,-1-8 2,-1 12-3,2-6 3,-1-6-5,2 13-5,-1-6 4,-1-7-7,1 9 2,3-3 3,-4-6-2,2 10-4,-2-10-12,3 9-5,0-5 6,-3-4-5,3 8 2,-3-8-3,4 8-13,-4-8-10,4 5-22,-4-5-45,0 0-114,3 7 51</inkml:trace>
  <inkml:trace contextRef="#ctx0" brushRef="#br0" timeOffset="7649.9476">9287 9411 27,'0'0'65,"0"0"-8,4 3-5,-4-3-1,0 0 1,3 7-9,-3-7 3,4 5-4,-4-5-4,3 7-4,-3-7-6,1 10 4,-1-10-1,3 11 8,-3-5-10,0-6-6,1 14 5,-2-6-5,2 1 2,-2 0-7,1-2 0,-3 1 0,2 3 5,0-2-6,-1-1 0,1 0 1,0 0-6,-2 2-2,2-1 0,0-2 0,-1 3-4,2-2 2,-1-1-4,1-7-1,1 14 5,-2-4-3,2-1 0,-1 1-2,0 0-8,2-1 5,-2 1-12,0 0-15,0-1-5,1 1 2,-1-3-12,0-7 3,0 13-15,1-7-70,-1-6-132,-1 10 59</inkml:trace>
  <inkml:trace contextRef="#ctx0" brushRef="#br0" timeOffset="8376.6893">9335 10033 46,'0'0'63,"0"0"-5,3 7 13,-3-7-19,0 0-11,1 8 7,-1-8 0,0 0 0,0 9-11,0-9 8,1 9-9,-1-9 5,0 9-6,0-9-11,0 10 3,2-4-4,-2-6-1,-3 10 4,2-2-17,1-8 22,0 16-18,0-6 10,-2-3 8,1 0-9,-1 2-8,2-9 2,0 16 5,-1-7-9,1 1 2,0 1-2,0-1-8,-2 0 10,4 1 2,-2-1-1,1 1-9,-1 1-8,0 0 5,0-2-10,0 1 16,2-1-7,-4 3 4,4-4-3,-2 2-5,-2-1-17,2 0 7,0-10-17,0 11 4,0-11-8,2 10 1,-2-10-13,0 6-8,0-6-7,0 0-68,1 8-139,-1-8 61</inkml:trace>
  <inkml:trace contextRef="#ctx0" brushRef="#br0" timeOffset="9152.909">9370 10602 60,'1'8'78,"-1"-8"-17,4 7 3,-4-7-13,1 11 1,2-6-2,-3 2-4,1 1-7,-1 4 3,0-3-1,-1 3 2,1-1-8,0 0 2,0 4-6,-2 2 7,1-1-14,1 1-2,-1 1 0,0-1 3,-1 2-6,0-2 2,-1 2-1,2 0-7,1 1-3,-2-3 12,0 1-13,2 0-2,2 0-1,-2-2-6,0 1 2,2-5-4,-1-2-9,2 2 8,-1-3-13,0 2 6,1-2-1,0-3 0,0 0-15,-3-6 5,5 9 6,-3-6-2,-2-3-4,0 0 4,7 6-7,-7-6-7,0 0-8,0 0-10,0 0-62,0 0-121,0 0 53</inkml:trace>
  <inkml:trace contextRef="#ctx0" brushRef="#br0" timeOffset="10207.6063">9445 11042 76,'0'0'79,"0"0"-3,0 0-9,0 0-1,0 0-3,0 0-4,0 0-3,0 0-7,0 0-7,0 0 0,0 0-10,0 0 1,0 22 10,0-22-1,0 0-7,0 9-9,0-9 5,-1 8-2,1-8-4,0 9-3,0-9-3,-3 9-4,3-9 3,-1 8-1,1-8-9,0 10 4,0-10-2,0 0 3,0 12-3,0-12-5,0 8 2,0-8-1,-1 7 1,1-7-1,-1 9-1,1-9 4,0 0-7,-2 12-3,2-12 5,-1 7 2,1-7-3,0 0 0,-3 8-1,3-8 4,0 0-11,-2 8 6,2-8 0,0 0 8,0 0-3,0 0-6,0 0 1,0 9-4,0-9 11,0 0-2,0 0 3,0 0-7,0 0 2,0 0-1,0 0 1,0 0-11,0 0 6,0 0 6,0 0 4,0 0-7,0 0 0,0 0-1,0 0 1,0 0-5,0 0 9,0 0-3,0 0-5,4-24 4,-4 24-2,0 0-3,0-12 1,0 12 1,-2-10-2,2 10 1,0-9-4,0 9 3,-1-13 4,0 6-3,1 7 4,-3-12-3,2 5-2,-3 1 3,4 6-1,-2-12 5,2 12 1,-2-12 3,2 12 0,-1-9-6,1 9-4,0 0 3,0-8 5,0 8 1,0 0-8,0 0 4,-1-9 2,1 9-6,0 0 4,0 0-5,0 0 0,0 0 4,0 0 0,0 0 4,0 0-7,0 0 2,0 0-3,0 0 3,19 10-4,-19-10 5,5 8-2,-1-5-2,-4-3 7,4 8-4,0-3-2,-2 0 3,-2-5 4,6 10 5,-4-7-17,2 3 4,-4-6-1,2 10 3,1-6-8,-3-4 8,2 10 2,1-5-10,-3-5 1,3 8-6,-3-8-7,2 9-5,-2-9 0,3 4 2,-3-4-2,0 0-6,0 0-1,0 0-23,5 4-5,-5-4-29,0 0-56,0 0-158,0 0 70</inkml:trace>
  <inkml:trace contextRef="#ctx0" brushRef="#br0" timeOffset="16948.4136">9411 7815 98,'0'0'100,"0"0"-2,0 0-6,0 0-2,0 0-4,0 0-7,0 0-7,0 0-5,0 0-5,0 0-2,0 0 7,0 0-8,0 0-5,0 0-4,0 0 2,0 0-5,1-8-7,-1 8 0,0 0-6,0 0 1,0 0-9,0 0 2,0 0-4,0 0 0,0 0-6,0 0-1,0 0-5,0 0 4,0 0-5,0 0-4,0 0 2,0 0 5,0 0-8,0 0 2,0 0-7,0 0 6,0 0-4,-6 20 3,6-20-6,-2 12 2,1-7-1,1 4 6,0-9-3,-1 17 4,1-8 0,0 3-2,-2-1 5,1 1-1,-1 1-3,-1 2 3,2-4 4,0 6-6,-1-5-3,2 0 3,-1 4 0,1-4-4,0 3-2,-1-3 4,2 0-3,-1-2-2,0 1 4,0-3-3,0 3 2,3-4-2,-2 1 4,-1-2-2,0-6-1,1 14 4,2-11-7,-3-3 5,2 9-2,-2-9 1,0 0-4,3 8 6,-3-8 0,0 0-3,5 4 1,-5-4 1,0 0 4,0 0-1,0 0-3,10-1-2,-10 1-1,0 0 2,0 0-6,0 0 4,11-3-1,-11 3 0,0 0-2,0 0 0,10-3-6,-10 3-3,0 0 8,9 3 1,-9-3-6,10 0-3,-10 0-5,10-3 2,-10 3-8,12-2 7,-4-1 2,3 1-5,-2-1 3,0 0 3,2 1-9,1-3 3,-1 2 3,1-1-7,-1-2 2,2 2 0,-3-1-7,3 1 7,-3-2 2,0 1-5,3-1-7,-3 3 2,-2-1 3,2 0-1,-4 0-4,1 1 10,-2 0-2,-5 3 0,9-5 0,-9 5 5,8-3-1,-8 3-5,6-3 2,-6 3-5,0 0 0,0 0-8,0 0-10,3-7-7,-3 7-22,0 0-9,0 0-67,0 0-159,0 0 70</inkml:trace>
  <inkml:trace contextRef="#ctx0" brushRef="#br0" timeOffset="17548.4748">9426 7993 92,'0'0'88,"0"0"-9,0 0-12,0 0 1,0 0-6,0 0-15,0 0 4,0 0 6,0 0-5,0 0 3,0 0 9,0 0-12,9-8 15,-9 8-8,0 0-5,8-3 16,-8 3-16,6-5 6,-6 5-13,10-3-2,-5 1 2,-5 2-14,9-5 2,-9 5-16,12-4 8,-5 1-2,1 0-3,1-2-4,-2 2-3,3-1 11,-1-1-15,-2 3 6,3-2-7,0 1-4,0-1 6,0-1-6,0 2-9,0-1-4,-2 2-16,2-3-12,-5 4-4,2-2-8,-7 3-19,12-4-7,-12 4-9,8-3-4,-8 3-19,5-2-71,-5 2-190,0 0 84</inkml:trace>
  <inkml:trace contextRef="#ctx0" brushRef="#br0" timeOffset="18481.0288">9402 7766 10,'0'0'91,"0"0"4,0 0-20,0 0 2,0 0-14,0 0-1,0 0-3,0 0-21,0 0 1,0 0-5,0 0-3,0 0 2,0 0-8,0 0-1,0 0-4,0 0-2,0 0-1,0 0-9,0 0 9,0 0-2,0 0 2,0 0-3,0 0 5,0 0-4,1 9 1,-1-9 2,0 0-1,0 0 11,0 0-4,0 0-4,0 0-9,0 0 6,0 0 8,0 0-9,0 0 7,0 0-1,0 0 5,0 0-5,0 0 6,0 0 3,0 0-4,0 0-9,12-2 9,-12 2 8,0 0-3,12-2-6,-12 2 3,11-3-4,-5 1-1,-6 2-2,16-5 3,-7 2 2,-1 1-6,2-2-2,2-2 10,-2 2-10,3-1-5,-2 0 1,0 1-7,1 0 0,0 0 2,1 1-3,-2-2-6,-1 0 4,2 1 5,-1 3-3,0-1 0,-1 1-6,-4 0 3,-6 1-7,13-3-2,-13 3-13,11 0 1,-11 0 6,8 1-3,-8-1-4,8 3 5,-8-3 10,0 0-17,6 3 3,-6-3 3,0 0-3,0 0-5,0 0-5,8 4 11,-8-4-12,0 0 1,0 0 2,0 0 4,0 0-4,0 0 1,0 0 1,0 0-3,0 0-1,0 0 0,0 0 2,0 0-16,0 0 14,0 0-7,0 0-16,0 0-9,0 0-12,0 0-5,0 0-73,0 0-162,-15 9 73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30T15:05:43.059"/>
    </inkml:context>
    <inkml:brush xml:id="br0">
      <inkml:brushProperty name="width" value="0.05292" units="cm"/>
      <inkml:brushProperty name="height" value="0.05292" units="cm"/>
    </inkml:brush>
  </inkml:definitions>
  <inkml:trace contextRef="#ctx0" brushRef="#br0">898 3688 19,'0'0'23,"0"0"-4,0 0 4,0 0-7,0 0 5,0 0-6,0 0 9,0 0-7,0 0 6,0 0-6,0 0 1,0 0-6,0 0 0,0 0 4,0 0-5,0 0-1,0 0 4,0 0-10,0 0 0,0 0-7,0 0 13,0 0-9,0 0 6,0 0 7,0 0-10,0 0-7,0 0 13,0 0-3,0 0 2,0 0 2,0 0 1,0 0 3,-8-1 2,8 1-2,0 0 2,0 0-3,0 0 7,0 0-3,0 0-5,0 0-4,0 0 5,0 0-1,0 0 4,0 0-2,0 0 5,0 0 0,0 0-5,0 0 4,0 0-7,0 0-7,0 0 7,0 0 1,0 0 4,0 0-5,0 0 1,0 0-9,0 0 9,0 0-11,0 0 7,0 0 0,0 0-4,0 0 1,0 0-2,0 0 9,0 0-4,0 0 1,0 0 1,0 0 2,0 0 4,0 0-2,0 0 4,0 0 6,0 0 3,0 0 1,0 0-3,0 0-4,0 0 0,0 0-5,0 0 0,0 0 5,0 0-13,0 0 2,0 0-2,0 0-7,0 0 6,0 0-1,0 0 3,0 0 2,0 0-9,0 0-4,0 0 3,0 0 5,0 0-8,0 0 4,0 0-3,0 0-4,0 0 3,0 0 7,0 0-5,0 0-2,0 0 12,0 0-13,0 0 3,0 0 5,0 0-8,4 18 4,-4-18-7,0 0 1,0 0 5,0 8 2,0-8-3,0 0 2,0 0 2,0 0-1,2 15-7,-2-15 3,0 0 4,2 10-6,-2-10 8,0 0-6,0 11-1,0-11 0,0 0-2,4 10 4,-4-10-8,0 9 11,0-9 5,0 0-11,5 10 1,-5-10-2,1 10 4,-1-10-1,3 7 4,-3-7-4,0 0-2,2 10-11,-2-10-5,0 0 2,4 11-2,-4-11 0,0 0 11,4 11-20,-3-7 2,-1-4-8,0 0 1,2 7-6,-2-7-4,0 0-10,3 8-4,-3-8-6,0 0-9,4 4-39,-4-4-119,0 0 54</inkml:trace>
  <inkml:trace contextRef="#ctx0" brushRef="#br0" timeOffset="702.9544">922 4099 36,'-1'10'45,"1"-10"-4,0 0-6,0 8 2,0-8-7,0 0 2,-1 11-4,1-11-6,-3 9-2,3-9-1,0 0-3,0 12 0,0-12-1,0 9 1,0-9-5,0 10-3,0-10 0,-2 12 5,2-12-5,-2 12-1,2-12 6,0 9-14,0-9 7,0 12 1,0-12-5,0 10-3,0-10-3,2 11-12,-2-11 0,2 8-5,-2-8-8,-2 8-3,2-8-5,2 8-19,-2-8-61,0 9 28</inkml:trace>
  <inkml:trace contextRef="#ctx0" brushRef="#br0" timeOffset="1417.5806">949 4625 86,'0'0'103,"0"0"-5,0 0-9,0 0-12,0 0-10,0 0-4,0 0-4,0 0-3,0 0-17,0 0 1,0 0-4,0 0-2,0 0 0,0 0 2,0 0-21,0 0 8,0 0-3,0 0-3,0 0-13,0 0 16,-11 5-7,11-5 13,0 0-22,2 13 2,-2-13 10,0 12-8,0-12 1,0 13-16,0-13 5,-2 10-3,2-10-6,2 13-6,-2-13 2,0 0-3,-2 15-3,2-15 1,-2 11-14,2-11 0,0 13-8,0-7-3,0-6-7,-1 13-5,1-7-6,0-6-47,-4 12-118,4-12 53</inkml:trace>
  <inkml:trace contextRef="#ctx0" brushRef="#br0" timeOffset="2125.7273">1003 5149 70,'0'0'62,"0"0"-1,0 0-11,-7 11 2,7-11-10,0 0 3,-2 7-6,2-7-5,0 0-4,-2 12-6,2-12-2,0 0 0,-2 13-7,2-13 4,0 0-6,0 14 5,0-14-8,0 12 3,0-12 1,2 15-7,-2-15-9,0 14-8,2-7-1,-2-7 5,2 15-9,1-8-10,-3-7-6,4 17-5,-4-10-9,0-7-36,2 16-86,-2-8 38</inkml:trace>
  <inkml:trace contextRef="#ctx0" brushRef="#br0" timeOffset="2771.9416">1016 5603 11,'0'0'104,"0"0"-16,0 0-4,0 0-16,0 0-7,0 0 3,0 0-7,0 0-10,-11 3-9,11-3-2,0 0-1,0 0-2,-2 11-8,2-11 5,0 12-11,0-12 2,-2 12-1,2-12 4,-1 10-10,1-10-6,-1 15 7,1-15 0,-3 12-3,3-3 3,0-9-8,0 17-3,-2-5 4,2-2-6,-2 2 9,0-2-8,2-1 0,0-9-2,-2 18-3,0-11 4,2-7 6,0 17-20,-1-8-5,1-9 4,-1 14-13,1-14-12,0 15 0,0-15-9,-2 12-7,2-12-12,0 0-48,0 14-123,0-14 55</inkml:trace>
  <inkml:trace contextRef="#ctx0" brushRef="#br0" timeOffset="3303.4756">967 5985 67,'0'0'96,"0"0"-1,0 0-15,0 0-18,0 0-4,0 0-4,0 0-11,9-1 1,-9 1-9,0 0 1,0 0-3,4 9-6,-4-9 14,0 0-20,4 14-1,-4-14-5,2 11 1,-2-11-5,0 0 12,4 18-11,-4-18-4,4 20 7,-4-10-7,2 1-2,-2-11 3,4 23 6,-3-12-8,1 1-7,-2 4 7,2-1-9,-2 2-13,0-4 24,0-2-30,0 0-8,0 0-4,-2 1 1,2 1-14,-2-1 8,1 0-7,0 0-2,-2-2-5,3 1-6,0-11-35,-4 14-100,4-14 44</inkml:trace>
  <inkml:trace contextRef="#ctx0" brushRef="#br0" timeOffset="5709.1419">802 3832 39,'0'0'84,"0"0"-7,0 0-2,0 0-10,0 0 1,0 0-8,0 0-8,0 0-1,0 0-9,0 0-2,0 0 1,0 0-2,0 0-12,0 0 4,0 0-4,0 0-4,0 0-13,-2-50 17,2 50-14,0 0 8,0 0 0,0 0-8,0 0 4,0 0 2,0 0-6,0 0 0,0 0-3,3-27 19,-3 27-21,3-6 0,-1 3 0,0-1-1,-2 4-3,2-7 4,-2 7-3,0 0-9,0 0 5,5-7-3,-5 7 6,0 0-10,2-8 12,-2 8-5,2-4 6,-2 4-6,0 0 0,6-6 9,-6 6-7,0 0 0,4-7-3,-4 7 1,3-4 3,-3 4-2,5-7 2,-5 7-2,5-5 0,-5 5 1,2-6-6,-2 6 6,0 0 7,6-3-12,-6 3-3,0 0 4,0 0 0,6-5 8,-6 5-3,0 0-4,0 0 3,0 0-8,0 0 14,0 0 2,0 0-8,0 0-2,0 0 8,0 0-3,5-6 2,-5 6 2,0 0 3,0 0-2,0 0-9,0 0 8,0 0-5,0 0-6,0 0 1,0 0-1,0 0 2,0 0 2,0 0-1,0 0-11,0 0 13,0 0 0,0 0-1,0 0 2,0 0-12,0 0 6,0 20 7,0-20-15,0 9 11,0-9-2,3 9 4,-3-9 0,0 12 1,0-4-5,2-1 4,-2-7-1,-2 19-3,2-10 3,0 4 0,-3 2-3,1 2 8,0-2-7,-1 2 9,-1 1-12,2 2 10,0-3 1,0 0-16,0-1 16,1 2-4,-1-2-7,0-5 3,0 1 4,2 1-3,-3 0 2,3-1 0,-2 3-12,1-5 10,0 1 0,0-1-3,1 1-2,-4 0-1,4-1 6,0-1-9,-2 4 0,2-13-1,0 0-2,0 0-4,-11 55-10,11-55 12,-6 27-6,6-27 0,0 0 1,-10 36 0,10-36-2,0 0-1,0 0 0,-9 28 7,9-28-2,0 0 6,0 0-5,0 0 9,0 0 1,0 0 9,0 0-1,0 0-5,0 0-6,0 0 6,0 0-6,0 0 4,0 0 2,0 0 0,0 0-4,0 0 8,0 0-6,0 0-4,0 0-2,0 0 5,0 0 1,0 0-3,0 0 2,-7-96 0,7 96-5,0 0 3,7-53-4,-1 28 6,-3 0-6,4 5 1,0 1 12,-1 1-6,-1-1-2,1 1-2,-1 0 13,4-6-2,-4 6-10,1-2 14,0 5 5,2 0-7,-4 5 9,-3-2-7,3 0 8,0 3 6,-4-1-10,2 0 5,-2 4 5,0 6-2,0-14 0,0 5 3,0 2 3,0 7-7,-2-12 0,2 12 1,0-10-7,0 10 2,-4-9 0,4 9-1,0-8-12,0 8 8,0-9 6,0 9-6,-2-8-4,2 8 4,0 0-1,-2-12-4,2 12 1,0 0 5,0-9 2,0 9 14,0 0-18,0 0-5,0-8 12,0 8-12,0 0 8,0 0-1,0 0-3,0 0-2,0 0 2,-1-9 0,1 9-22,0 0 15,0 0 7,0 0-6,0 0-4,0 0-1,0 0 5,0 0 2,0 0 2,0 0-8,0 0 1,0 0 11,0 0-6,0 0-10,0 0 7,0 0-3,0 0 2,0 0-1,0 0 2,0 0 3,14 14-3,-14-14 0,4 7 2,-4-7-3,6 5-3,-2-1 1,-4-4 7,4 12 0,-2-7-2,2 0 3,-4-5-7,5 12 8,-3-4-7,0 0-6,1 2 2,0-2 12,1 2-2,0 0-10,0 0 0,1 4 14,-1-2-19,1 1 14,1-4-6,2 7 10,-4 0-6,2-5 4,-1 1 4,-1 0-3,4 2 0,-4-3 8,1 0-20,-1-1 4,0 1 9,2-2-9,-3 0-3,2 2 1,0-4 3,-3 0 3,2-3-1,0 4 0,0-3 1,-1 2 5,-1-2-2,3 0-5,-5-5 2,5 9-4,-3-6 3,-2-3 1,4 9 6,-4-9-6,5 6 0,-5-6 12,2 5-15,-2-5-1,4 6-3,-4-6 9,4 7-14,-4-7 7,3 4 5,-3-4-2,0 0-3,3 9 4,-3-9 0,0 0 15,0 0-21,0 0-5,0 6 16,0-6-9,0 0 4,0 0 5,0 0 7,0 0 5,0 0 1,0 0-1,0 0 1,0 0 1,0 0-8,0 0-2,0 0 1,0 0-9,0 0 11,0 0 4,0 0 4,-14 1 5,14-1-2,0 0 3,0 0-6,-11-2-3,11 2-4,0 0-4,-16-3 3,16 3 4,-9-1-7,9 1-4,-13 0 5,13 0-5,-16 0 0,7 0 0,0 0-3,-1 1 5,-2 1-9,2-1 7,-1 0-5,0 1-2,1-1-1,-2 2 5,1-3-4,1 3 4,10-3-6,0 0 0,0 0-1,0 0-2,-56 14 2,56-14-4,0 0-1,0 0 0,-30 8-1,30-8-4,0 0 5,0 0-4,0 0-7,0 0 2,0 0-1,-33 11-1,33-11-3,0 0-3,0 0-9,0 0 1,0 0 0,0 0-3,0 0-14,0 0-2,0 0-8,0 0 4,0 0-6,0 0 2,0 0 2,0 0-2,0 0-53,0 0-123,0 0 54</inkml:trace>
  <inkml:trace contextRef="#ctx0" brushRef="#br0" timeOffset="10163.1123">1221 3674 76,'0'0'121,"0"0"1,-5-13-21,5 13-6,0 0 8,0 0-18,0 0-4,0 0-1,0-11-9,0 11 3,0 0-8,0 0-1,0 0-8,0 0 0,0 0-11,0 0 4,0 0-12,0 0-7,0 0 2,0 0-7,0 0-7,0 0 2,0 0-2,0 0-8,0 0 6,0 0-5,0 0 1,0 0-3,0 0-3,0 0 0,-2 28 1,2-19-5,-2 0-1,2 3 6,0 5-5,-2-5-3,2 7 2,-2-2 5,1-1-10,0 1 4,1-1 9,0 2-2,-3-4-3,3 4 2,0-6-2,0 1 2,0-1-10,3 0 5,-2-5 4,0 3-9,-2-3-3,4 3 2,-3-3 2,0-7-5,0 11 0,2-4-1,-2-7-6,-2 11-4,2-11-7,2 9 5,-2-9 3,0 0 1,0 0-11,-2 18-4,2-18 2,0 0-21,0 12 3,0-12-9,0 0-8,2 7-1,-2-7-1,0 0-4,0 0-7,2 5-6,-2-5-64,0 0-159,0 0 70</inkml:trace>
  <inkml:trace contextRef="#ctx0" brushRef="#br0" timeOffset="11053.533">1354 3589 115,'0'0'137,"0"0"-12,0 0-13,0 0-5,0 0-6,0 0-11,0 0-7,0 0-9,0 0-6,0 0-8,0 0-3,0 0-10,0 0-7,0 0 2,0 0-12,0 0-2,0 0-2,0 0 1,0 0-3,0 0-1,4 17-7,-4-17 1,0 10-6,0-10 4,-2 12-1,0-2-4,2-10 8,-1 18-1,1-8-8,0-10 3,-3 21 3,2-12-5,1 4 1,-1-2 0,1 1-6,0-12 9,-2 20-9,2-8 0,-2-1-1,2 2 3,0-1 1,0-12-6,2 20-1,0-11-1,-1 0 3,0 2-1,-1-11 1,4 13-1,-2-7 4,-2-6-3,2 15-3,-2-15-5,5 12 4,-5-12-1,4 10 2,-4-10 5,6 9-5,-6-9 4,5 10-2,-5-10-5,9 6 6,-9-6 3,9 5-8,-9-5 2,9 6-4,-9-6 1,8 3 3,-8-3 0,0 0 3,0 0 0,10 2-3,-10-2 0,0 0-2,0 0 3,0 0 0,15-4 1,-15 4-3,0 0 4,8-9-5,-8 9 4,6-8-4,-6 8 5,5-7 0,-5 7 0,4-9 7,-4 9-9,7-9-2,-7 9 5,1-11 0,-1 11 3,6-14-1,-6 14 2,2-12 1,-2 12 5,1-13-1,-1 4 5,0 9 2,0 0 3,-3-16 4,3 16-1,-2-9 1,2 9-3,0 0-2,-4-16-5,4 16 2,-4-6-2,4 6-4,0 0 0,-4-9 0,4 9-9,0 0 5,-5-8-1,5 8 3,0 0-6,-8-4-2,8 4-1,0 0 3,0 0-4,0 0 0,0 0 3,-10-5-4,10 5 1,0 0-9,0 0 3,0 0-4,0 0 0,-12 10-10,12-10-10,-7 10 2,2-4-2,0 5-3,1-5-4,-2 3-2,1 0-13,1 0-2,-1-1-7,0 1-3,2 2-13,2-2 3,-4 1-16,5-10-4,-2 16-9,0-8-8,2-8-71,-3 12-197,3-12 87</inkml:trace>
  <inkml:trace contextRef="#ctx0" brushRef="#br0" timeOffset="12260.3349">1796 3616 11,'0'0'109,"0"0"-2,0 0-14,0 0 3,-2-11-9,2 11 2,0 0 0,0 0-11,0 0-8,0 0-3,0 0-3,-4-8-11,4 8 3,0 0-10,0 0 2,0 0-2,0 0-7,0 0 2,0 0 1,0 0-5,0 0-9,-13 3-4,13-3-2,-10 6-3,6 0 1,4-6-4,-8 9-1,3-3-1,-1 0-1,1 2-6,-3-1-1,4 1-4,0-1 3,-1 0 6,1 2-7,2-1-2,-4 1-5,4-1-1,0-2-12,2-6 3,-4 10-15,1-5 13,3-5 7,-2 7-12,2-7 0,0 0 3,-2 7-11,2-7 11,0 0 1,0 10 10,0-10-11,0 0 0,4 6 10,-4-6-14,0 0 7,7 1 0,-7-1-4,0 0 14,9 3-7,-9-3 10,0 0-2,9 3 5,-9-3-13,7 2 4,-7-2 7,8 2-7,-8-2 4,9 1 1,-9-1 3,10 1 4,-4 2-14,-6-3 13,11 0-10,-11 0 5,12 0 2,-12 0-7,11 2 5,-11-2 3,10 2 11,-10-2-12,8 0-1,-8 0 4,0 0-6,9 2-12,-9-2 0,0 0 8,7 4 4,-7-4 10,0 0 12,3 7 10,-3-7 0,0 0 1,-4 12 0,4-12-1,-7 12 7,2-4-7,0 1 2,0-1-7,0 0 8,-1 0-3,2-1 0,-1 0 5,-1-1-5,0-1-5,1 1-3,0-1 0,5-5-1,-9 7-2,4 2 3,-2-4-1,4-1-5,-3 0-7,2 2 7,-2-4-7,6-2 2,-10 5 3,5-3-3,5-2-5,-6 5-3,6-5-10,-7 3-5,7-3-8,0 0-4,0 0-7,-8 2-3,8-2-13,0 0-1,0 0-8,0 0 1,0 0-7,-8 1-5,8-1-7,0 0-3,0 0 1,0 0-11,0 0-6,0 0-78,0 0-183,0 0 81</inkml:trace>
  <inkml:trace contextRef="#ctx0" brushRef="#br0" timeOffset="12666.4692">1957 3687 78,'0'0'136,"0"0"-17,0 0 1,0 0-27,0 0 0,0 0-20,0 0-9,0 0-6,0 0-5,0 0-6,4 13-2,-4-13-3,0 0-7,0 12 4,0-12-14,1 9 6,-1-9-11,0 9-3,0-9 8,1 7-4,-1-7-2,2 6-8,-2-6-11,4 8 1,-4-8-11,1 8-11,-1-8 1,0 0-6,1 7 0,-1-7-15,1 7-9,-1-7-14,-1 8-11,1-8-81,0 0-168,0 0 75</inkml:trace>
  <inkml:trace contextRef="#ctx0" brushRef="#br0" timeOffset="12916.4136">1921 3645 49,'0'0'72,"0"0"-16,0 0 0,0-10-16,0 10-7,0 0-10,0 0-10,0 0-5,12-4-27,-12 4-13,0 0-19,0 0-53,7-1 24</inkml:trace>
  <inkml:trace contextRef="#ctx0" brushRef="#br0" timeOffset="13588.1262">2057 3659 64,'2'8'88,"-2"-8"-11,0 0 6,2 10-1,-2-10 2,2 10-19,1-5 17,-3-5-7,2 11-18,-2-5-6,2 2-1,0-2-8,-2-6-5,3 11-8,-3-6 0,0-5 2,1 15-5,0-10-11,-1-5 13,3 9-3,-3-9-8,1 8 14,-1-8-14,0 0 0,1 9-4,-1-9 0,0 0-1,2 6-3,-2-6 5,0 0-3,0 0-3,0 0 2,0 0 7,0 0-6,0 0 4,0 0 4,0 0 1,0 0 0,0 0-18,0 0 6,0 0-3,0 0-7,0 0 5,0 0-1,0 0-1,-7-24 2,7 24-2,-2-13-5,3 4 0,-1 9 4,0-12-3,0 12 0,0-12 15,1 4-17,-1 8 0,4-13 1,-3 6 2,1 1 5,-2 6-6,3-10 9,-3 10-6,3-13-6,0 8 12,-1-2 2,-2 7 8,5-11 0,-2 5-6,0 2 5,-3 4-2,7-8-3,-7 8-3,3-6-2,-3 6-2,4-5-5,-4 5 5,0 0-3,7-6 5,-7 6 0,0 0 1,8-2-3,-8 2-3,0 0 1,14 1-2,-14-1 2,7 1-2,-7-1 5,8 7-3,-4-4-5,2-1 3,-6-2 4,8 8-6,-5-3 5,2-1-1,-1 2 2,-1-1 4,0 1-1,5 1-2,-5-2-14,0 3 12,1-2-7,0 0 7,-3 1 1,3 1-5,2-2 6,-3 2-3,-2 0-8,-1-2 1,4 5-3,-4-11-15,1 11-2,-1-11 1,1 11-11,-1-11-3,-1 16-21,1-16-2,0 12-16,0-6-17,0-6-8,-3 12-60,3-12-176,-5 11 77</inkml:trace>
  <inkml:trace contextRef="#ctx0" brushRef="#br0" timeOffset="15013.7067">2669 3526 19,'0'0'90,"0"0"-12,-14 2-2,14-2-11,0 0 0,0 0 3,0 0-9,-8 6-2,8-6-11,0 0-1,-8 7 1,8-7-6,-7 4-4,2-1-10,5-3 1,-9 6-6,5-4-4,-2 1-1,6-3 4,-11 7-1,5-7-1,6 0-3,-10 5-7,5-3 8,5-2 9,-9 2-2,9-2-4,-10 3 5,10-3-8,-8 0-1,8 0 0,0 0 10,-11 0-4,11 0 1,0 0 2,0 0-1,-10-3 4,10 3 3,0 0 0,0 0-2,0 0 2,-7-2-7,7 2 0,0 0-6,0 0 1,-4-7-1,4 7 3,0 0 0,0 0 0,0 0-4,0 0 5,0 0-4,0 0 0,0 0-5,4-13-2,-4 13-4,0 0 2,0 0-1,3-7-2,-3 7-1,0 0-2,0 0-3,4-7-3,-4 7 5,0 0-1,0 0-1,8-2 2,-8 2-8,0 0 7,0 0-2,0 0-7,0 0 7,0 0 0,13 4 0,-13-4 9,0 0-4,8 9 6,-7-5-18,1 4 8,-2-8 7,0 15-8,-1-5-2,0-1 0,0 4-3,-3-4 3,0 3 9,2 0 8,-1 1-15,-1-1 8,0 2-4,0-2 1,-2-1-2,-2 1 0,1-5 3,2 3 2,-4-4-4,3 2 2,-1 1 2,4-5-5,-3 2 1,-1-1-9,2-1 12,0 1-1,5-5 3,-10 8-3,10-8 3,-9 5-4,9-5-3,-9 1 7,9-1-2,-11-1-7,11 1 9,0 0-9,-12-1-1,12 1 6,0 0-6,-9-4 6,9 4-7,0 0 5,0 0-5,-6-5 3,6 5-1,0 0-1,0 0-9,0 0 10,0 0-7,-3-6 6,3 6-3,0 0 5,0 0-1,9-10 1,-9 10-6,5-8-1,-5 8 7,3-4-1,-3 4 7,6-5-13,-6 5 5,7-3 2,-7 3-2,0 0-1,0 0-5,12 0 6,-12 0-3,11 3 4,-4-2-2,-7-1-1,12 4 3,-6-3 1,3 2-3,-1 0 3,2 2 1,-4-1 3,5 0-9,-4-1 10,-1 1-4,2-1-4,0 3 8,1-1-4,-1-2-4,-1 3-2,1-1 4,-2-2 2,3 1 2,-4 1 4,3-2-10,-2-1 7,1 1 1,-2-1-4,-5-2 8,10 2-10,-10-2-1,11 0-3,-11 0-5,12-3-8,-4 2-16,-8 1-13,11-7-14,-6 4-9,2-3-22,-1 2-22,-2-1-78,0-2-209,-4 7 93</inkml:trace>
  <inkml:trace contextRef="#ctx0" brushRef="#br0" timeOffset="15659.4667">2843 3563 25,'0'0'129,"0"0"-13,0 0-11,0 0-4,0 0-12,0 0-12,0 0-9,0 0-4,0 0-13,0 0 11,0 0-15,0 0 2,0 0-18,-14 17-1,14-17 0,-5 12 2,2-5-12,0 0-1,1 1-2,-2 2 0,4-1-3,-3 1 9,-2-1-11,3 2-6,-1-1 1,2-1 10,-1 2-16,-2-3 4,4 4 11,-2-7-13,2 7-3,2-4 12,-1 4-2,1-3-8,-1-4 10,2 2-10,-1-1 2,1 0-2,0 0 4,2-2-3,-1 1-3,-4-5 6,8 7 1,-5-2-4,-3-5-4,8 3 4,-8-3 0,9 3 0,-9-3 1,9 1-7,-9-1-4,8-1 13,-8 1-4,11-6 4,-7 1-5,1 0 6,0 0-6,-1 1 3,1-5-3,0 2 4,0-2 2,-2 2 1,1-2-4,-3-2 6,4 2 3,-2-1-1,-2-1-1,0 1-2,-1-2-1,0 3 6,-1-2-2,1 1-1,-1-1 4,-1 3 1,0-2 10,-2 0-9,1 2 2,-1-1-5,-1 0 1,-1 0 1,1 1-8,-1 0 1,2 4-4,-4-4 2,2 4-2,-1 1-1,1 0 0,6 3-4,-12-6-4,5 4-4,7 2-15,-12 0-2,12 0-8,-13 2-1,13-2 2,-13 2 0,13-2-7,-8 5 7,3-3-15,5-2-16,-9 6-7,5-1-5,0-1-7,-1 1-6,5-5-79,-8 7-180,4-2 80</inkml:trace>
  <inkml:trace contextRef="#ctx0" brushRef="#br0" timeOffset="16304.5132">3013 3169 123,'0'0'121,"0"0"-3,0 0-10,0 0-3,0 0-12,0 0-2,0 0-7,0 0-13,0 0-3,0 0-5,0 0-8,-17 12-1,17-12-10,-5 7-2,5-7-11,-4 10 2,3-3-2,-3-1-3,3 0-3,-2 4-9,1-5-6,2-5 5,-4 14 2,4-4-3,0-3-1,0-7-4,1 14 4,0-4-5,-1-5 1,2 3 1,-2-8-2,2 12-1,1-6-7,1-1 5,-1 2 2,1-2-5,1 1 9,-1-2-6,0 0-1,-4-4-4,8 7 10,-4-4-12,-4-3 8,8 3-2,-4 1 5,-4-4-2,7 1-4,-7-1-1,9 3 6,-9-3 1,10 0 14,-10 0 0,7-7 5,-7 7 4,8-6 1,-5 4 3,-3 2 1,5-11 7,-3 6 1,3 1 1,-5 4-3,2-12-8,-2 5-3,1-4 3,-1 11-6,0-13 0,0 5-3,0 8-2,-8-14-3,6 7 0,-3-1-4,1 4 0,-1-1-7,0 0 3,5 5-4,-12-10 1,6 6-9,1-1-2,-1 0-8,6 5 1,-9-5-3,2 3-3,7 2-15,-9-4-17,3 3-12,6 1-9,0 0-26,-16 1-5,16-1-26,-10 5-9,4 0-12,-2 1-107,-4 0-273,3 0 121</inkml:trace>
  <inkml:trace contextRef="#ctx0" brushRef="#br0" timeOffset="18253.9857">1016 6491 19,'0'0'82,"0"0"0,0 0-9,0 0-3,0 0-3,0 0-1,0 0-5,0 0-10,-7-5 8,7 5-8,0 0-3,0 0-13,0 0-9,0 0 3,0 0-3,0 0-4,0 0-1,0 0-5,0 0 5,0 0 2,0 0-9,0 0 3,0 0 2,-13 3-8,13-3 5,0 0-2,0 0-1,0 0-2,0 0 7,0 0 3,0 0 1,0 0-7,0 0 0,0 0 1,0 0-4,0 0 2,0 0-3,0 0 6,0 0-3,0 0 4,-8-3-7,8 3 4,0 0-2,0 0 6,0 0-4,-6-3 7,6 3-5,0 0 3,0 0-2,0 0-1,0 0 5,0 0-1,-6-6 5,6 6-2,0 0-12,0 0 4,0 0-4,0 0 3,-4-6 0,4 6-1,0 0 9,0 0-6,0 0 1,0 0-2,0 0-1,0 0 1,-5-4-3,5 4 0,0 0 1,0 0-5,0 0-1,0 0 6,0 0-3,0 0-5,0 0-1,0 0 6,0 0-3,0 0 2,0 0 2,0 0-1,0 0 3,0 0-3,0 0 0,0 0 1,0 0-1,0 0 8,0 0 1,0 0-8,0 0-6,0 0 4,0 0 2,0 0-1,0 0 2,0 0 0,0 0-11,0 0 1,0 0-1,0 0-2,0 0 0,0 0-3,0 0 3,0 0 5,0 0-3,0 0-6,0 0 7,0 0 0,0 0-3,0 0-1,0 0 1,0 0-5,0 0 4,0 0-11,0 0 5,0 0 5,0 0-4,0 0 6,0 0-4,0 0 3,13-6 3,-13 6-10,8-2 6,-8 2-1,0 0 3,12-2-3,-12 2 1,9-1 2,-9 1-7,12-4 2,-5 4 6,-7 0 2,15 0-3,-6-1 2,2 0 1,-4 0-1,-7 1 2,19 0-3,-13 0-1,5-2 1,1 1 2,-3-3-1,-1 4 4,1-1-4,0 0-2,2 0 0,-3 0 3,0-2 3,-8 3 3,13-2-9,-5-1 1,-8 3 4,11-1 0,-11 1-3,9-4 0,-9 4-5,6 0 5,-6 0 0,0 0 1,0 0-3,10-3 7,-10 3-5,0 0 0,0 0 1,0 0 0,0 0-2,0 0 1,0 0-2,7-2 5,-7 2-7,0 0-2,0 0-3,0 0-8,0 0-8,0 0-13,0 0-7,0 0-10,0 0-12,0 0-15,0 0 4,0 0-12,0 0-6,0 0-15,0 0-5,0 0 3,0 0-80,0 0-206,0 0 91</inkml:trace>
  <inkml:trace contextRef="#ctx0" brushRef="#br0" timeOffset="18895.6269">1371 6527 68,'0'0'124,"0"0"-10,0 0 5,0 0-4,0 0-5,0 0 2,0 0-11,0 0-5,0 0-9,0 0-9,0 0-9,0 0-9,0 0-4,0 0-4,0 0-12,0 0 0,0 0-6,6 1-9,-6-1-2,0 0 2,0 0 1,0 0-12,13 0 0,-13 0-5,0 0 1,6 0 4,-6 0 1,9 1 5,-9-1-4,13 0-5,-13 0 1,10 3 1,-10-3-5,12 0-2,-6 2 0,-6-2-3,11 0 6,-4 2-1,-7-2-2,16 1-6,-5-2 5,-1 1 3,0-2-2,1 2 0,-3 0-6,5 0 0,-5 0 0,3 0 2,-2 0 1,-9 0-1,14 0-2,-4 0-2,-10 0 3,12 0-7,-12 0 13,12 0-2,-12 0-3,11 0 0,-11 0 0,8 0 0,-8 0 1,5 2-1,-5-2 3,0 0-1,0 0 3,0 0 0,0 0-3,9 1 0,-9-1 2,0 0 0,0 0 1,0 0-2,0 0-3,0 0 1,0 0-9,0 0-6,0 0-15,0 0-10,0 0-12,0 0-23,0 0-7,0 0-20,0 0-8,0 0-9,0 0-97,0 0-230,0 0 102</inkml:trace>
  <inkml:trace contextRef="#ctx0" brushRef="#br0" timeOffset="19568.8874">1834 6500 62,'0'0'113,"0"0"-15,0 0-3,0 0 0,0 0-14,0 0-12,0 0 5,0 0-11,0 0 0,0 0-4,0 0-10,0 0-1,0 0 7,0 0-18,0 0 4,13 2-6,-13-2 4,0 0-17,0 0 0,0 0 0,7 3-5,-7-3-2,0 0 0,0 0-1,7 2-2,-7-2 0,0 0-8,0 0 9,10 1-7,-10-1 5,8 2 14,-8-2-3,9 2 3,-1-1-7,1 1-4,-2-2 2,4 0-2,-5 0-3,3 2 6,3-2-6,-1 0 2,0 0-9,0 3 7,0-3-1,-2 0-2,4 0 0,-2 2-8,0-2 6,-1 1 2,-1-1-5,-2 0 5,-7 0 1,16 1-3,-10-1-6,-6 0 5,11 0 0,-11 0 0,11 1 0,-11-1-3,0 0 2,11 0-3,-11 0 2,0 0 1,8 0 3,-8 0 2,0 0 3,0 0-1,0 0 2,0 0 1,0 0-3,0 0-2,0 0-3,8 2 1,-8-2-2,0 0-1,0 0-6,0 0-9,0 0 0,0 0-23,0 0 0,0 0-6,0 0-16,0 0-14,0 0-6,0 0-17,0 0-6,0 0-7,0 0-84,0 0-205,0 0 90</inkml:trace>
  <inkml:trace contextRef="#ctx0" brushRef="#br0" timeOffset="20167.088">2394 6466 14,'9'2'81,"-9"-2"-1,0 0 9,0 0-24,0 0-3,0 0-3,9 3 0,-9-3-2,0 0 7,0 0-12,0 0-1,9 3-22,-9-3 20,0 0-17,0 0 6,0 0-6,0 0-2,13 0-9,-13 0 0,0 0 7,12 2-8,-12-2-3,0 0-10,17-2 17,-17 2 15,21-5-5,-10 0 8,4 1-8,1-2-9,-2 3 2,4-1-1,0-1-11,-2 1 10,2-2-14,-1 3 2,-3 2-1,-1-4-4,3 3-3,-2-1 3,0 2-3,-2 0 9,-12 1-5,24 0-4,-15-3 2,2 3-2,-11 0-2,15 0-1,-15 0 2,12 0 6,-12 0-4,0 0 5,0 0-11,14-2 7,-14 2 0,0 0 10,0 0 7,9-2 2,-9 2 3,0 0-3,0 0 5,0 0-6,8-1 0,-8 1-5,0 0-1,0 0-2,0 0 0,0 0-7,0 0 3,0 0-10,0 0-12,0 0-18,0 0-8,0 0-19,0 0-19,0 0-5,0 0-15,0 0-18,0 0-4,0 0-87,0 0-217,0 0 96</inkml:trace>
  <inkml:trace contextRef="#ctx0" brushRef="#br0" timeOffset="22082.7408">2961 6411 60,'0'0'86,"17"-4"-21,-17 4 4,0 0-12,0 0-6,10-3 5,-10 3 1,11-3-6,-11 3-5,0 0 0,11-5-3,-11 5 0,0 0 5,13-5-21,-13 5-1,10-4 10,-4 1-1,-6 3-7,20-7-1,-11 3 4,-9 4-4,20-3 2,-10 0-15,-10 3 6,18-2-3,-18 2-6,18-3 6,-18 3-2,18-1-2,-18 1-4,15 0-3,-15 0-1,0 0-5,17 0 4,-17 0-3,0 0 5,17 0 0,-17 0 2,0 0 3,0 0-10,19 0 5,-19 0-11,0 0 3,0 0 8,0 0 1,14-1-3,-14 1 14,0 0-11,0 0 2,0 0 0,0 0 2,12-5-3,-12 5-8,0 0 0,0 0 5,0 0 0,12-3 1,-12 3-6,0 0-3,0 0 10,0 0-7,0 0-3,17-6 6,-17 6-2,0 0 6,0 0-24,14-3 2,-14 3 11,0 0-5,16-2 2,-16 2-3,0 0 1,14-2-2,-14 2 8,0 0-7,19-3-16,-19 3 7,12-1-1,-12 1-7,0 0 3,19 0-3,-19 0 6,0 0 8,18 0-2,-18 0-10,0 0-5,13-1 11,-13 1-16,0 0 17,11 1-3,-11-1 6,0 0 0,0 0 2,13 0 8,-13 0-7,0 0 9,0 0 3,0 0 10,0 0-15,0 0 12,0 0-9,0 0 7,16-6 0,-16 6 17,0 0-21,0 0 9,0 0-7,11-5 3,-11 5-5,0 0 2,0 0 0,0 0-2,11-3 5,-11 3-8,0 0 1,0 0 1,8-4 4,-8 4-2,0 0-6,0 0 6,12-1-6,-12 1-1,0 0 2,0 0 6,0 0-4,0 0-1,15-2 5,-15 2-3,0 0 2,14 0 1,-14 0 1,0 0-3,0 0 1,15-3-3,-15 3-2,0 0 6,13-1-11,-13 1 8,0 0 14,0 0-13,12-3 0,-12 3-1,0 0 0,0 0 1,0 0-4,0 0-2,12 0 4,-12 0 4,0 0 4,0 0 5,0 0 9,0 0-7,0 0 0,0 0 5,0 0 0,0 0-8,0 0 1,0 0 0,0 0 2,0 0 6,0 0 1,0 0-1,0 0 3,0 0-2,0 0 10,0 0-8,-37-3-9,37 3 10,-10-2-3,10 2 0,0 0-2,-14-3 10,14 3-6,-10-3-16,10 3 11,-10-1-2,10 1-5,-13-7 3,13 7-6,-14-5 3,6 2 4,8 3-4,-15-7-4,8 4 29,7 3 8,-14-7-3,5 3-5,0 0-5,9 4-5,-16-6 3,9 2 6,7 4 5,-11-5-12,11 5 4,-14-6-4,14 6-4,-12-5 7,12 5-1,-10-5-2,4 1-5,6 4 3,-9-4 0,9 4 2,0 0-2,-13-8-1,13 8-4,-6-5 3,6 5 0,-8-5 2,8 5-6,0 0 0,0 0-2,-8-7-3,8 7-2,0 0 3,0 0-7,0 0 2,0 0-3,-7-5-3,7 5 1,0 0-7,0 0-1,0 0 1,0 0 1,0 0-4,0 0 3,0 0-1,0 0 1,0 0-1,0 0 3,0 0-2,34 5 1,-34-5 0,13 2-3,-13-2-2,16 2-3,-16-2 0,15 3 1,-4-3-1,-11 0 2,19 1-7,-7 2 4,-3-2 0,-9-1-2,18 0-8,-7 0 10,-1 3-7,-10-3-2,16 2-5,-16-2 2,18 2 5,-8-2 2,-10 0-2,15 2 2,-7-1-8,-8-1 13,16 3-7,-16-3 3,13 1-10,-13-1 4,13 0-8,-13 0 9,9 3-4,-9-3 6,0 0 3,14 0 2,-14 0 0,0 0-6,0 0 9,14-3 0,-14 3-3,0 0 5,0 0-3,0 0-1,0 0 1,0 0 1,0 0 1,10 3-6,-10-3 4,0 0 0,0 0-2,0 0 7,0 0-6,0 0 9,0 0-2,0 0 2,0 0 0,0 0-2,0 0 0,0 0 3,0 0-2,0 0 1,0 0 6,0 0-3,0 0-4,0 0 0,-18 20 3,18-20 3,0 0-3,-7 6 2,7-6-2,-9 7 0,2-3-1,7-4 6,-10 6-4,10-6-2,-11 9 3,4-3-2,1-1-4,6-5 2,-15 12 3,8-6 0,-1 0 0,1 3-2,-2-3 2,1 1 2,-1 3-15,-1-1 16,2 0-1,-5 1-1,2 2-1,2 0 1,1-3-3,-2 0 4,1-1-3,2 3-2,-1-4 3,0 0 0,6 1 4,-5-1-8,7-7 4,-9 10 1,4-7-3,5-3 1,-6 9 1,6-9 2,-5 7-8,5-7 6,0 0-2,-5 8-2,5-8 2,0 0-2,-5 6 1,5-6 7,0 0-6,0 0 2,0 0 1,0 0 8,0 0-9,0 0-1,0 0 12,-3 10 4,3-10 8,0 0 2,0 0-4,0 0 1,0 0-3,0 0-2,0 0-1,0 0-2,0 0-2,0 0-10,-8-24 10,8 24-2,0 0-1,-6-9-3,6 9 0,-4-9 3,4 9-4,-5-11-5,5 11 3,-6-10-6,6 10 1,-9-9 1,0 3-5,9 6-4,-14-11 6,8 6-5,-1 0 2,1-3-3,-2 1-5,0 1 0,1-5-8,-1 5 11,1-2-1,1 0 1,6 8 3,-9-9 0,4 4 0,5 5-1,-8-8 1,8 8 2,-5-7-3,5 7 7,0 0-4,-5-7 6,5 7-6,0 0-8,0 0-21,0 0 2,-4-10-7,4 10 0,0 0-16,0 0-7,0 0-6,0 0-12,0 0-14,0 0-2,0 0-7,0 0-8,0 0-77,0 0-203,0 0 91</inkml:trace>
  <inkml:trace contextRef="#ctx0" brushRef="#br0" timeOffset="24067.2801">953 6766 81,'0'0'114,"0"0"-6,0 0 0,0 0-9,0 0-4,0 0-16,0 0 3,0 0-3,0 0-7,0 0-18,0 0 2,0 0-14,0 0 1,0 0-6,0 0-4,0 0-2,0 0 0,0 0-8,0 0-2,2 17 1,-2-17-3,-2 11-5,2-11-1,-2 14-1,0-4 8,2 1-9,0 0 2,-1-1 2,-3 3 0,4-3 4,-2 4-7,2-4-7,0 6 7,0-7-27,-2 3 17,2-2-4,2 2 4,-2-7-9,0 4-4,0 0-2,2 1-8,-2-3-5,0 1-1,0-8-1,0 11-5,0-11-2,2 10 0,-2-4-12,0-6 2,2 8-4,-2-8-4,0 0-5,0 8-1,0-8-4,0 0 7,0 0-9,0 0-60,0 0-134,0 0 59</inkml:trace>
  <inkml:trace contextRef="#ctx0" brushRef="#br0" timeOffset="24852.6416">1156 6730 108,'0'0'140,"0"0"-3,0 0-14,0 0-11,0 0-14,0 0-10,0 0-7,0 0-11,0 0-9,0 0 5,0 0-7,0 0-5,0 0 1,0 0-7,0 0 0,0 0 6,0 0-9,-5 26 3,5-26 0,-4 13-3,1-4-3,1 1-5,-3 1-7,1-3-1,1 3-9,1-4 2,-2 2-1,2 1-2,0-2 0,-2 1-4,3-3-2,-1 2-2,2-8-6,-2 10-1,2-10-9,-2 10-4,2-10-2,0 6-3,0-6 2,0 0-3,0 0-2,0 0 1,0 11-5,0-11 4,0 0 2,4 5 1,-4-5 5,0 0-2,0 0-6,0 0 4,0 0 2,0 0 5,14-3-9,-14 3 11,0 0 0,8 0-5,-8 0 9,0 0 0,12-2-5,-12 2 2,8-2-2,-8 2-2,9 2 3,-9-2 8,10 0-12,-10 0 6,9 2-4,-9-2 0,13 2-3,-13-2 10,10 2 2,-6-1-6,-4-1 1,10 1-5,-10-1 15,11 2-3,-7 0-4,-4-2-3,12 3-2,-12-3 4,7 0 6,-7 0-6,8 4 6,-8-4-7,9 4 1,-7-1-5,-2-3-1,6 5 2,-6-5 4,4 7-7,-4-7 13,2 7-3,-2-7 2,1 10 0,-1-10 4,-2 11 4,2-11-6,-5 11-1,3-5 2,2-6 0,-5 9 3,3-2-3,-2-2 1,0 0-5,4-5 10,-10 10-7,6-4 5,0-3-6,-1 4 1,0-2-7,-2 0 0,2 0 6,5-5-5,-10 7-3,6-5-2,4-2-4,-12 6-1,12-6-13,-7 1-3,7-1-6,-9 3-14,9-3-3,-6 3-9,6-3-10,-10 1 2,10-1-14,0 0-13,0 0-6,0 0-78,-13-4-190,13 4 85</inkml:trace>
  <inkml:trace contextRef="#ctx0" brushRef="#br0" timeOffset="25385.2069">1156 6807 2,'0'0'98,"0"0"-5,0 0-15,0 0-3,8-1-18,-8 1 12,0 0-18,0 0-4,0 0-11,0 0-5,0 0-1,0 0-1,0 0-7,0 0-5,0 0-8,0 0 0,0 0-1,0 0 1,0 0-2,0 0 2,0 0-11,0 0 3,0 0-4,0 0-5,0 0-3,0 0-3,0 0 5,0 0-2,0 0 3,0 0-5,0 0 6,0 0-5,0 0 7,0 0 2,0 0-1,0 0-3,0 0 1,0 0 3,0 0 4,0 0-4,0 0 0,0 0-12,0 0 12,0 0 2,0 0-3,0 0 4,0 0-3,0 0 3,0 0-4,0 0 7,0 0-5,0 0-1,0 0-8,0 0 6,0 0-3,0 0-4,0 0 1,0 0-1,0 0-5,0 0-2,0 0 2,0 0-6,0 0-8,0 0 9,0 0-13,0 0-33,0 0-71,0 0 31</inkml:trace>
  <inkml:trace contextRef="#ctx0" brushRef="#br0" timeOffset="27276.1101">1201 6728 25,'0'-10'44,"0"10"-3,0 0-2,5-5-3,-5 5-2,0 0 0,0 0 3,4-8-4,-4 8-6,0 0 7,0 0 3,2-6-4,-2 6 0,0 0 4,0 0 2,0 0-9,4-4 10,-4 4 14,0 0-15,0 0 4,0 0-1,0 0-7,0 0 3,0 0 3,0 0-3,0 0 1,0 0-3,0 0 7,0 0 3,0 0-2,0 0-2,0 0 1,0 0 10,0 0-11,0 0-4,0 0-2,0 0-6,0 0 0,0 0 0,0 0-5,0 0 2,0 0-14,0 0 9,0 0-6,0 0-7,0 0-1,0 0-11,0 0 7,0 0 6,0 0-2,0 0-10,0 0 19,0 0-14,0 0 3,0 0-1,0 0-1,-13 16-5,13-16 5,-2 9 0,2-9 1,-5 9-2,1-5 4,4-4-3,-5 9 0,3-5 4,2-4 1,-2 11-3,2-11-1,-4 10-3,1-5 3,3-5-6,-5 11 1,4-6 8,-3 1-2,4-6-6,-4 9-2,2 0 4,0-3 2,2-6 0,-3 11-6,1-4 2,2-7 2,-2 13-2,2-13-2,-4 8 2,4-8 6,0 10-6,0-4 6,0-6-7,-2 11 1,2-11 1,-2 11 2,2-11-5,0 8-2,0-8 5,-3 10 0,3-10 9,0 9-12,0-9-5,-3 12 6,3-7 6,0-5-1,-2 11-4,2-11 1,-2 10 3,2-10-5,0 10 3,0-10 3,0 9-6,0-9 5,0 12-3,2-7-1,-2-5 4,2 11-1,-2-11-9,0 9 5,3-4-6,-3-5 7,3 7 1,-3-7-5,1 9 1,-1-9 6,3 9 3,-3-9-6,2 7-1,-2-7 2,2 6-7,-2-6 3,2 8 5,-2-8-4,3 5 3,-3-5-2,4 6-3,-4-6-3,0 0 8,4 7 3,-4-7-8,7 3 2,-7-3 4,3 3-6,-3-3 3,7 3 2,-7-3-3,6 4-2,-6-4 1,7 2 4,-7-2 0,0 0 4,9 0-9,-9 0 7,7 3-8,-7-3 2,0 0 2,0 0-1,11-4-1,-11 4 3,0 0-3,10 0 3,-10 0 2,0 0 1,0 0-5,8-1 2,-8 1 0,0 0 3,11-3 0,-11 3-3,0 0-3,7-5 4,-7 5 0,5-2 4,-5 2-4,8-4 3,-5-2-1,-3 6-1,6-7-1,-2 4 1,-4 3-7,5-8 10,0 4-5,0-1 1,-1 0 3,-4 5-7,4-11 6,1 7 0,-3-2 6,2 1 3,-2-2 9,-2 7-2,7-9 2,-6 4 9,-1 5-2,4-12 1,-4 4-3,0 8 4,2-9 3,0 4 5,-2 5 1,0-12-5,0 12-3,-2-10 0,2 10-3,-2-9 1,2 9-2,-4-10-4,4 10-1,0-6-2,0 6-6,-4-6 3,4 6 2,-6-5-8,6 5 1,0 0 0,-6-7-2,6 7-6,-5-4 4,5 4 0,0 0 1,-4-6-4,4 6 0,0 0 0,-6-3 8,6 3-6,0 0-3,-8-4-3,8 4 0,0 0-1,-9-3 1,9 3 2,0 0 0,-8-2-3,8 2-1,0 0 4,-10 0-5,10 0 2,0 0-2,0 0-4,0 0 6,-11 0-6,11 0 6,0 0-5,-11 1 2,11-1 0,-7 3 0,7-3-1,-7 2 2,7-2-3,-6 5 5,6-5-2,-7 3 1,7-3-1,-5 5 1,5-5 1,-6 3-2,6-3-4,-8 4-1,8-4 3,-6 8 0,6-8-15,-8 9-7,3-3-1,2-2-4,-4 1-7,3-2 10,-3 4-4,1 3-1,-1-4-9,0 2-2,2 0-7,-1-2-1,2 4-2,-1-5-4,-2 1-1,3 0 0,-1-2-10,3 1 4,2-5-16,-4 5-6,4-5-4,-3 7-2,3-7-7,0 0-15,0 8-73,0-8-203,0 0 91</inkml:trace>
  <inkml:trace contextRef="#ctx0" brushRef="#br0" timeOffset="29208.3184">1562 6740 5,'3'-6'101,"-3"6"2,0 0-10,4-6 3,-4 6-7,0 0-3,0 0 7,1-7-3,-1 7-5,0 0-3,0 0 2,0 0-11,0 0 4,0 0-3,-8-8 1,8 8-7,0 0 2,0 0-15,0 0-1,-5-6-3,5 6-6,0 0-3,0 0 2,0 0-11,0 0 1,0 0-7,0 0-4,0 0-2,0 0-2,0 0-2,0 0-1,0 0-1,-15 9-4,15-9-3,-7 5 0,2-1 0,-1 0-6,3 1 2,3-5 2,-8 11 1,6-6-6,0 2-5,-1 0 7,-2 1-1,3 3-2,-2-3 7,1-1-10,-1 2-2,2 1 6,2 0-10,0 0 12,0 2-4,0-4 2,0 1-4,2 0 5,1 1-2,-1 1 0,2 0 3,-2-1-2,0-3-14,3 4 9,-2-3-2,4 2 2,-1 2-10,0-4-5,0-2 3,0-1 3,1 3-3,-1-4-3,1 3 9,3-1-5,-2-2-13,-1 0-2,-1 0 1,2-2 5,-8-2-12,12 5 17,-7-5-5,4 1 6,-9-1 2,11 0 3,-11 0-4,7-4 6,-7 4 1,12-5 2,-6 1-2,-6 4-1,7-5 4,-3-2-3,0 2 3,-1 0 5,2-3 0,-2-1-2,1 0 10,0 1-7,-1-2 13,1 1-9,-2 1 5,0-3-10,0 2 10,1-1 4,-2 3 3,0 0 9,0 0 9,-1 7-3,3-12 1,-2 7 7,-1 5-1,2-10 3,-2 10-3,0 0 2,2-9 2,-2 9-1,0 0-4,0-7-10,0 7 3,0 0-7,0 0 0,3-7-7,-3 7-1,0 0 0,0 0-5,0 0-4,0 0 0,0 0-6,0 0 5,0 0-1,0 0-3,0 0-3,12 14 1,-9-8 4,-3-6-1,4 9-2,1-2 4,0 0-4,-3 0 2,2-1 2,-1 1 0,1 0-1,0-2-1,2 5-2,-1-3 8,-2-2-11,2 2-6,-1-3 1,-2 1 0,-2-5-2,8 7-8,-8-7 6,6 4 6,-6-4-1,7 7-1,-5-5-15,-2-2 13,0 0 3,8 3 0,-8-3 3,0 0-4,0 0 6,0 0 4,9 2-8,-9-2 2,0 0 1,0 0 5,0 0 1,0 0-3,7-9-2,-7 9-1,0 0-1,2-8 10,-2 8-5,0-10 2,0 10-4,0 0 8,-6-16-9,6 10 8,0 6-7,-6-11-1,4 4 4,-1 1 1,-2 1-5,5 5 1,-6-12 3,1 4-4,1 3 4,-1-1 0,0 2 1,1-3-5,4 7 0,-9-9 4,5 7-5,-2-3-4,6 5 4,-7-6 3,2 2 3,5 4 1,-8-4 3,8 4 0,-8-5 5,8 5 3,-5-4-5,5 4 3,-5-5 1,5 5-5,0 0 6,0 0-5,0 0-4,0 0 4,-6-4-1,6 4-9,0 0 8,0 0-10,0 0 0,0 0-8,0 0-1,0 0-6,0 0 11,0 0-5,0 0 5,0 0-4,0 0 0,0 0 2,0 0-1,0 0 0,0 0 0,32 4 3,-26-4-4,-6 0 2,16 0-2,-7-1 2,2-1 7,1 2-4,-2-4 0,2 0 3,-1 0-5,0 1 8,3 0-2,-3-4-5,5 0 9,-5 2-9,0-2 4,3 2-2,-4 0 2,-1 1 2,-1-2 3,1 2-14,-3-1 12,-1 3-3,2-3-2,-7 5 2,7-5 3,-3 2-1,-4 3 4,0 0 0,8-4 3,-8 4-1,0 0 6,0 0-4,5-3 3,-5 3-3,0 0 1,0 0-4,0 0 0,0 0-4,0 0 5,0 0-4,0 0 2,0 0-2,0 0-1,-8 20-2,8-20-2,-5 10 8,4-6 2,1-4-7,-3 12-1,1-6-4,2-6 9,-3 10-6,3-3 1,0-7-7,0 9 4,0-9-6,0 9-1,0-9 10,4 8 0,-4-8-1,3 9 0,-3-9-4,2 5 5,-2-5-8,8 6 8,-8-6 1,5 4-2,1-2 4,-6-2-5,8 3 3,-2-1 2,-6-2-3,9 3-3,-9-3 2,12 3-2,-6-1 4,-6-2-2,11 3-1,-8-2 4,-3-1-1,12 6-3,-7-5 2,-5-1-1,9 8-4,-6-6 7,-3-2 5,10 8-4,-8-4 1,0 3-2,-2-7 5,2 10-2,2-5 3,-4-5-2,1 10-6,-1-10-1,-2 13-10,-1-6-5,3-7-9,-3 12 3,1-5-5,-1-1 0,3-6 1,-8 10-17,6-5-18,-2 1 1,4-6-2,-7 6-3,3-1-11,4-5-16,-9 3-104,3 0-215,6-3 95</inkml:trace>
  <inkml:trace contextRef="#ctx0" brushRef="#br0" timeOffset="30545.5138">2390 6699 80,'0'0'86,"-4"8"-16,0-4-5,-2-2 0,6-2-10,-7 9-9,3-3 4,4-6-9,-9 6 9,5-5 2,4-1-11,-10 5 4,10-5-4,-9 2 3,4 1 4,5-3-1,0 0-5,-14-5-11,14 5 9,-8-3-4,8 3 2,-9-7-5,9 7 2,-9-5 1,9 5 4,-5-7-2,5 7-6,-6-7 2,6 7-5,-4-7 0,4 7 1,-3-8-7,3 8-8,0 0 1,-1-9-3,1 9 1,0 0-2,-1-8-6,1 8 5,0 0-1,0 0 1,3-9-8,-3 9-1,6-5-2,-6 5 2,6-4-1,-6 4 1,5-4-3,-5 4 1,10-1 6,-10 1-7,11-1 1,-11 1-1,8 0 4,-8 0-6,0 0 9,17 1-10,-12 0 2,2 2-1,-1-1 4,2 1 6,-2 2-3,-1-2-2,2 3-2,0-1 8,-2 5-10,-1-1 10,3 1 4,-2 6 0,-4 0 2,3-1-5,-3 2 1,-1-1 1,0-4 12,0 5-15,0 3 3,-2-1-1,-1-2 2,2-3-8,-2 0-1,1 0 5,-2 0-4,1-5 2,1 1-3,-1 0 6,-4-1-2,3 1-6,0-2-2,-1-2 6,2 0 0,0-1 1,3-5 2,-7 6-2,1-2-4,6-4-2,-8 4 0,8-4-8,-11 0 0,11 0 0,0 0 2,-14-3-6,9 0-7,5 3-4,-10-6-5,6 2 8,0-1-11,-2 1 14,6 4 0,-8-10-5,5 6-3,3 4 7,-6-9 7,3 6-6,3 3 6,-4-12-1,4 12-1,0-12 0,0 12 7,0-8-7,0 8 3,5-9 5,-5 9-1,2-5 3,-2 5 1,6-5-9,-6 5-4,5-3 12,-5 3 3,0 0-16,12 2 7,-12-2-3,0 0 12,12 4-4,-6 1 8,1-3-19,-1 2 18,-6-4-5,10 6 0,-3 1 6,1-1-6,-2-2 1,3 0 0,-2 1 3,0 0-5,0-1-2,-1 1 5,0 0 0,-1-2-7,2 2-4,0-2 4,2 1-21,-4 0-2,-5-4-8,12 4-6,-5-3-10,-7-1 8,11 3-13,-11-3-15,11-2-86,-11 2-172,9 0 76</inkml:trace>
  <inkml:trace contextRef="#ctx0" brushRef="#br0" timeOffset="31232.8415">2541 6754 64,'0'0'99,"0"0"-6,0 0-3,0 0-12,0 0 5,0 0-1,0 0-13,0 0 3,0 0-11,4 23-2,-4-23-2,1 12-13,0-6 1,-1-6 12,2 15-12,-2-8 0,4 1-9,-3 3 11,0-3-16,1 2 6,0-1-9,-1 3 6,1-4-6,3 1 4,-2 2-8,0-1 1,0-1-8,0-3 2,0 1 4,0-2-4,-1 1-3,0 0-3,5-1-3,-3 0 5,0 0-4,-2 0 4,3-2-13,-5-3 7,8 7-3,-4-3 2,3-1-6,-7-3 1,9 2 3,-9-2-8,10 1 2,-10-1-5,10 0 7,-10 0-1,0 0 7,11-3-2,-11 3-6,7-5 0,-7 5-2,5-5 5,-5 5-7,5-5 12,-5 5 4,4-9 7,-4 9-10,0-12 3,0 12-2,0-10 2,0 1-3,0 9-1,-4-14 2,1 4-3,2 4 4,-3-3 5,3 1-10,-3-4-4,0 4 7,0-4-6,0 2-2,1-1-2,-4 1 2,4 1-3,-1 0-1,0 3 2,-1-3-2,1 4 5,0-2-3,-1 2 4,5 5-4,-6-7-2,2 1 0,4 6-4,-8-7 0,4 3 0,4 4 0,-7-4-1,7 4-1,-9-1-3,9 1 2,0 0 4,-11-3-5,11 3-10,0 0-13,-12 4 5,12-4 0,-8 3-4,8-3-4,0 0-11,-8 5-5,8-5-12,-4 3 0,4-3-14,0 0-2,-4 9-16,4-9-81,-4 4-191,4-4 85</inkml:trace>
  <inkml:trace contextRef="#ctx0" brushRef="#br0" timeOffset="31888.9564">2669 6537 73,'0'0'161,"0"0"-11,0 0-13,0 0-7,-8-5-8,8 5-9,0 0-7,0 0-7,0 0-11,0 0-3,0 0-12,0 0-2,0 0-12,0 0-9,0 0-1,0 0-8,-12 14-6,12-14 1,-6 8-4,4-1-5,2-7-1,-3 10-4,1-3-3,0 0-2,0 0 3,2-7-6,-2 12 0,2-5 1,0-7-2,-2 15-3,2-8-3,0-7 1,2 12-2,0-7-2,-2-5 1,1 11 1,-1-11-1,4 9-1,-4-9 2,4 8 1,1-7-5,-5-1 2,5 7 2,-5-7-1,9 4-2,-9-4 2,8 1-5,-8-1 6,9 0-4,-9 0 3,0 0-1,12-4 1,-12 4 0,7-5-2,-7 5 1,6-7 4,-3 2-3,-3 5 4,5-5 7,-5 5 2,2-9 2,-2 9 0,4-10-3,-4 10 2,4-8 7,-4 8-3,0-11-1,0 11-4,-2-8 3,2 8-4,-3-12 3,3 12-9,-5-8 3,2 1-1,1 2-4,2 5 2,-8-9-4,4 4-2,4 5 0,-5-6-6,5 6 1,-9-4-3,5 0-7,4 4-9,-6-5-1,6 5-17,-8-4-2,8 4-3,-10-4-8,10 4-7,-6-1 0,6 1-4,0 0-15,-11-3-9,11 3-11,0 0-15,-11 0-1,11 0-14,0 0-104,-9 3-248,9-3 110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31T14:49:31.432"/>
    </inkml:context>
    <inkml:brush xml:id="br0">
      <inkml:brushProperty name="width" value="0.05292" units="cm"/>
      <inkml:brushProperty name="height" value="0.05292" units="cm"/>
    </inkml:brush>
  </inkml:definitions>
  <inkml:trace contextRef="#ctx0" brushRef="#br0">8597 8175 13,'0'0'49,"0"0"-5,0 0-4,0 0-3,0 0-5,0 0-3,-12 7-1,12-7-7,0 0-7,0 0 4,0 0 0,0 0-6,0 0 2,-4 6 0,4-6-2,0 0-1,0 0 0,0 0-1,-4 7-7,4-7 8,0 0-5,0 0 0,0 0-1,0 0-2,-4 6-1,4-6-2,0 0 7,0 0-2,0 0-2,-3 6-1,3-6-3,0 0 6,0 0-5,-4 6 4,4-6-3,0 0-2,0 0 8,-6 5-5,6-5 2,0 0-1,0 0-3,0 0 1,0 0-2,0 0 3,-5 5-5,5-5 6,0 0-3,0 0 3,0 0-3,0 0 4,0 0 1,0 0-3,0 0 2,0 0-1,0 0-3,0 0-1,-6 5 6,6-5 1,0 0-3,0 0 7,0 0-7,0 0 7,0 0-3,0 0-2,0 0 5,0 0-2,0 0-5,0 0 0,0 0 4,0 0-5,0 0-1,0 0 5,0 0-4,0 0 1,0 0-2,0 0 0,0 0 0,0 0 6,0 0 0,0 0 4,0 0-6,0 0 4,0 0-4,0 0 0,0 0 1,0 0 0,0 0 0,0 0 2,0 0-1,0 0 0,0 0 5,0 0 1,0 0 6,0 0-5,0 0 4,0 0-9,0 0 5,0 0 8,0 0-5,0 0-1,0 0-6,0 0 11,0 0-10,0 0 1,0 0-11,0 0 6,0 0 2,0 0 5,0 0-3,0 0 1,0 0-7,0 0 7,0 0-7,0 0 6,0 0-4,0 0-4,0 0 4,0 0 12,0 0-7,0 0 8,0 0 3,0 0-6,0 0 4,0 0 6,0 0-9,0 0-3,0 0-4,0 0 1,0 0-2,0 0 0,0 0-2,0 0-5,0 0 2,0 0 6,0 0-8,0 0 6,0 0-10,0 0 6,0 0-1,0 0-2,0 0-1,0 0 1,0 0 1,0 0 0,0 0-3,0 0 2,0 0 3,0 0 0,0 0-8,0 0 11,0 0-12,0 0 3,0 0-1,0 0 6,0 0-3,0 0 5,0 0-6,0 0-3,0 0 0,0 0 0,0 0 6,0 0 1,0 0-8,0 0 0,0 0 3,0 0 2,0 0-4,0 0 3,0 0 1,0 0 0,0 0-2,0 0 2,0 0 3,-8-13 5,8 13-6,0 0 1,0 0-3,0 0 3,0 0-4,0 0 2,0 0-2,0 0 6,0 0-4,-4-5 0,4 5-5,0 0 10,0 0-6,0 0 4,0 0-5,0 0-1,0 0 5,0 0-7,0 0 5,0 0 1,0 0-5,0 0 3,0 0 1,0 0-2,0 0-6,0 0 6,0 0-4,0 0 2,0 0-1,0 0 2,0 0 1,-5-6 2,5 6-3,0 0 3,0 0 2,0 0 1,0 0-4,0 0-1,0 0 2,0 0 2,0 0-5,0 0 4,0 0-3,0 0 2,0 0-9,0 0 15,0 0-14,0 0 2,0 0 0,-6-5 4,6 5-7,0 0 5,0 0 0,0 0 1,0 0-4,0 0 0,0 0 0,0 0-8,0 0-1,0 0 1,0 0-2,0 0 7,0 0 2,0 0-2,0 0-4,0 0 4,0 0 0,0 0-1,0 0 6,0 0-4,0 0 0,0 0-1,0 0 3,0 0 4,0 0-5,0 0 4,0 0-3,0 0 5,0 0 2,0 0-7,0 0 4,0 0 3,0 0 6,0 0-5,0 0-8,0 0 3,0 0 5,0 0-1,0 0-7,0 0 11,0 0-11,0 0 6,0 0-4,0 0 0,0 0-4,0 0 9,0 0-5,0 0 6,0 0 2,0 0-8,0 0 1,0 0 8,0 0-6,0 0-8,0 0 13,0 0-9,0 0 4,0 0 0,0 0 1,0 0 2,0 0-6,0 0 6,0 0-6,0 0 1,0 0-1,0 0 5,0 0-1,0 0-1,0 0-2,0 0 4,0 0-4,0 0 7,0 0 0,0 0 3,0 0-1,0 0 5,0 0-5,0 0 9,0 0-10,0 0 7,0 0-1,0 0 0,0 0-6,0 0 5,0 0 0,0 0-2,0 0 1,0 0 5,0 0-7,0 0 11,0 0-12,0 0-1,0 0 2,0 0 2,0 0-7,0 0-1,0 0-1,0 0 6,0 0-5,0 0 1,0 0-3,0 0 0,0 0 0,0 0-2,0 0 1,0 0 4,0 0 5,0 0-2,0 0-1,0 0 10,0 0-11,0 0 11,0 0-5,0 0-3,0 0-1,25 5 5,-25-5-4,0 0-12,11-1 6,-11 1 9,0 0-6,12-2 1,-12 2-1,9 0-4,-9 0 3,7-2 1,-7 2-4,9 0 4,-9 0-5,0 0 8,13-2-5,-13 2 0,0 0 0,10-1 0,-10 1-2,8-1 8,-8 1-4,0 0 1,11-3 3,-11 3-3,9-1-1,-9 1 4,8-1-5,-8 1 5,7-3 1,-7 3 1,10-5-5,-10 5 5,7-3 1,-3-1-2,-4 4-3,9-2 5,-9 2-4,6-3 0,-6 3-4,0 0 8,7-5-4,-7 5-2,0 0-3,0 0 0,0 0 4,0 0-5,0 0 0,0 0 1,8-2-6,-8 2 7,0 0-7,0 0 5,0 0-1,0 0-3,0 0 4,0 0-4,0 0 2,0 0-1,0 0 4,0 0 0,9 0-5,-9 0 2,0 0-3,0 0 6,0 0-3,0 0 8,0 0-5,0 0-4,0 0 3,0 0-2,0 0 5,0 0-4,0 0 2,0 0 1,0 0-5,0 0 2,0 0-3,0 0 1,0 0-4,0 0-2,0 0-8,0 0-2,0 0-5,0 0-2,0 0-2,0 0-9,0 0-5,5 9-7,-5-9 3,0 0-8,0 0-1,0 0-2,2 6-11,-2-6-4,0 0 0,0 0-30,0 0-57,0 0-170,0 10 76</inkml:trace>
  <inkml:trace contextRef="#ctx0" brushRef="#br0" timeOffset="741.3747">8961 8194 91,'0'0'86,"0"0"-8,0 0 0,0 0-12,0 0-7,0 0-2,0 0-9,0 0 0,0 0-5,0 0-8,0 0-8,0 0 6,0 0-8,0 0-3,0 0-1,0 0-1,0 0-7,0 0 4,22 7-6,-22-7 4,0 0-4,9 1 1,-9-1 0,0 0-4,14 0 4,-9 1-6,-5-1-4,10 1 10,-10-1-11,14 0 7,-14 0 8,10 0-12,-3 0 1,-7 0-3,12 2 6,-12-2-4,12 1-2,-7 0 2,-5-1-4,9 2 0,-9-2 0,10 1 11,-10-1-15,9 3 11,-9-3-10,10 1 4,-10-1-2,11 2-2,-11-2 14,7 1-13,-7-1 1,0 0 5,8 1-6,-8-1 7,0 0-1,5 4-2,-5-4 2,0 0-1,0 0-5,0 0 4,0 0 4,0 0-1,8 2-3,-8-2 3,0 0 3,0 0 3,0 0-10,0 0 1,0 0 1,0 0 0,0 0-2,0 0-3,0 0-11,0 0-5,0 0-11,0 0-11,0 0-12,0 0-1,0 0-4,0 0-23,0 0-48,0 0-136,0 0 60</inkml:trace>
  <inkml:trace contextRef="#ctx0" brushRef="#br0" timeOffset="1585.3153">9399 8234 72,'0'0'75,"0"0"-3,0 0-10,0 0-2,3 6-10,-3-6-5,0 0-7,0 0-1,0 0 0,0 0 3,6 5-10,-6-5-7,0 0 5,7 0-4,-7 0-2,0 0 5,6 3-6,-6-3-6,9 2 1,-9-2 9,6 3-8,-6-3-4,11 0 4,-11 0-5,10 0 1,-10 0-1,12-1-1,-12 1 5,12 0 1,-12 0-4,14 0 4,-8-2-9,-6 2 3,15 2 1,-8-4-5,1 4 2,-8-2 3,14 0-5,-14 0 5,15-2-3,-7 4-5,-8-2 3,14-4 1,-14 4-4,14-1 1,-8 1 3,3-1 4,-9 1-4,16-3 4,-9-1-7,1 1 6,-2 1-2,-6 2 0,13-3 6,-8 0 3,-5 3-11,12-2 7,-12 2-5,7-3 8,-7 3-5,7-2 4,-7 2-2,0 0 3,5-5-2,-5 5 5,0 0-6,0 0 4,0 0 3,0 0-1,0 0-4,0 0-4,0 0 3,0 0-4,0 0-7,9-2 0,-9 2 7,0 0-4,0 0-4,0 0 4,0 0-5,0 0 9,0 0-8,0 0 0,0 0-2,0 0 2,0 0-1,0 0-2,0 0-8,0 0 1,0 0-4,0 0-5,0 0-5,0 0-6,0 0-7,0 0 0,0 0-2,0 0-12,0 0-4,0 0-6,0 0-12,0 0-9,0 0-22,0 0-54,0 0-167,0 0 74</inkml:trace>
  <inkml:trace contextRef="#ctx0" brushRef="#br0" timeOffset="6092.5558">8883 7793 23,'0'0'74,"0"0"-4,0 0-4,0 0-2,0 0-3,0 0-3,0 0-4,0 0-1,0 0-2,0 0-5,0 0-5,0 0-5,0 0-4,0 0 3,0 0-6,0 0-9,0 0 3,0 0-1,0 0 0,0 0 1,0 0-1,0 0 1,0 0 0,0 0-11,0 0 1,0 0 2,0 0 5,0 0-7,0 0 2,0 0-2,0 0-1,0 0-4,0 0 1,0 0 3,0 0-4,0 0 0,0 0-6,0 0 8,0 0-6,0 0 2,0 0-9,0 0 9,0 0-9,0 0 7,0 0-2,0 0 1,0 0 1,0 0-2,0 0-11,0 0 7,0 0-2,0 0 11,0 0-8,0 0 1,0 0 1,0 0 8,0 0-9,0 0 7,15 14-7,-15-14-3,0 0 1,7 3 3,-7-3-2,5 4 1,-5-4 5,5 6 2,-5-6 5,5 4-7,-5-4-2,5 8 5,-5-8-4,7 4 6,-4 0 2,-3-4 0,8 8-6,-4-3-4,0-2 2,1 1 1,-1 1-3,1 0 4,-1 0-5,1-1 4,0 2-2,0-1 2,-1-1-2,1 1 4,-2 0-3,3-1 0,-2 2-8,-1-1 5,1 1 0,0 0 0,0-2-2,-1 3 4,3 0-2,-2-2 2,-2 3-1,1-1 0,-1-2 9,0 2-10,-2-7 3,2 13 5,0-7-5,-2-6-1,1 13 0,-2-6 6,1-7-6,1 9 5,-1-9-8,-1 14 3,-1-8 2,2-6-6,-2 12 2,0-8 5,2-4 0,-1 10-3,1-10-1,0 8 0,0-8-1,-2 7 5,2-7-10,-3 10 8,3-10-4,-1 7 3,1-7-4,-5 10 4,5-10-5,-3 7 7,1-2-4,2-5 1,-4 10-3,1-5-1,3-5 6,-4 9-2,4-9-5,-4 9 10,4-9-5,-2 8 1,2-8-1,-4 7 0,4-7 2,0 0 1,-4 5 0,4-5 6,0 0-4,0 0-5,0 0 2,-3 7 2,3-7 2,0 0-4,0 0 0,0 0 7,0 0-8,0 0 1,0 0 0,0 0 5,0 0-6,0 0 2,0 0-2,0 0 4,0 0-4,0 0 2,0 0-6,0 0-3,0 0-6,0 0-2,0 0-7,0 0-1,0 0-7,0 0-1,0 0-21,3-27-10,-3 27 3,3-9-21,-1 2-12,1 1-94,-3 6-197,1-10 87</inkml:trace>
  <inkml:trace contextRef="#ctx0" brushRef="#br0" timeOffset="7630.9028">9193 7875 25,'0'0'97,"0"0"-5,0 0 6,0 0-18,0 0 1,0 0-14,0 0-4,0 0-7,0 0-11,0 0 3,0 0-1,0 0-19,0 0 9,0 0-5,0 0 4,0 0-10,0 0 4,0 0-2,0 0 0,0 0 7,0 0-6,0 0 4,0 0 2,0 0 1,0 0 5,0 0-5,0 0-1,0 0-7,0 0-2,0 0 5,0 0-4,0 0-2,0 0-5,0 0 5,0 0-4,0 0 0,0 0-1,0 0-6,0 0 6,0 0-7,0 0 5,0 0-6,0 0-7,0 0 3,0 0-11,0 0 12,0 0-11,0 0 6,0 0 2,0 0-4,3-12 2,-3 12-4,8-5 4,-4 3-1,-4 2-7,8-3 9,-8 3 4,8-5-4,-8 5-6,9-2 4,-9 2-3,8-5 2,-8 5-2,9-2 1,-9 2-3,5-3-3,-5 3 3,8-1-2,-8 1 5,0 0-1,10 0 0,-10 0 2,0 0-5,12-2 0,-12 2 3,0 0-8,11 2 10,-11-2-7,9 1 6,-9-1-2,6 3 4,-6-3-2,0 0-8,9 5 0,-9-5 3,3 4 4,-3-4-12,3 5 11,-3-5-1,0 10 0,0-10-3,-3 14 7,1-9-3,0 3-2,-1-1 1,1 0-1,-1 0 1,-1 0 0,2-1-2,2-6 1,-7 9 3,5-4-5,-2 2 2,4-7-11,-5 6 6,5-6-13,-5 6-1,1-2 1,4-4 5,-6 4 0,6-4-3,-6 6-5,6-6 12,0 0-15,0 0 12,-5 3 1,5-3 3,0 0 4,0 0-5,0 0 8,0 0-6,0 0 6,0 0-8,0 0 14,0 0-5,0 0-2,0 0-9,0 0 6,0 0-1,0 0 5,0 0 5,0 0-7,0 0 4,0 0-9,0 0 11,19-11-7,-19 11 10,0 0-8,5-3 5,-5 3-4,0 0 4,7-4-4,-7 4-1,0 0 3,0 0 0,9-4-2,-9 4 7,0 0-6,9-3 1,-9 3 9,0 0-3,10 0-3,-10 0 1,0 0 4,10-1-2,-10 1 5,8-1 1,-8 1-8,0 0 3,10 1 4,-10-1-7,0 0-1,10 0 5,-10 0-10,0 0 8,9 2-2,-9-2 8,0 0-12,4 6 11,-4-6-5,3 7 3,-3-7-2,0 0 1,-4 14 4,4-14-3,-4 12-4,0-7 3,-1 4 5,1-4-10,0 2 5,-1 2 0,0-1 3,-1-1-8,-1 1-2,2-1 4,-1 0 0,2-1 6,0 1-10,-1-2-3,0 3 6,0-5 2,-2 4-1,4-2 0,-3 0-2,6-5 6,-10 7-18,5-3 17,5-4-5,-9 6 3,5-3-4,4-3 2,-12 5-2,7-1-10,5-4 8,-9 2 9,9-2-6,-7 1 8,7-1-8,-9 2-4,9-2 0,0 0 11,-10 2-8,10-2 0,0 0-11,0 0 4,-10-2 3,10 2-2,0 0-3,0 0 1,-12 0-6,12 0-6,0 0-14,0 0 4,0 0-16,0 0 6,-5-5-6,5 5-8,0 0 3,0 0-39,0 0-73,-2-10-176,2 10 79</inkml:trace>
  <inkml:trace contextRef="#ctx0" brushRef="#br0" timeOffset="8757.312">9512 7879 5,'0'0'118,"0"0"-11,0 0-9,0 0-7,0 0-2,0 0-11,0 0-3,0 0-3,4-3-2,-4 3-12,0 0 3,0 0 1,0 0-11,0 0-6,0 0 1,0 0-7,0 0 1,0 0-13,0 0 0,0 0 0,0 0-4,0 0-3,0 0-3,0 0 3,0 0-7,0 0 10,0 0-7,-13 16-1,13-16-3,-4 5-5,4-5 7,-3 9-2,3-9-3,-4 7-5,4-7 11,-2 8-9,-1-2 1,3-6-6,-3 8 7,3-8 0,-3 10-4,3-4-2,0-6 5,-1 10-3,1-10 2,0 11-3,0-11-1,1 11 0,-1-5 3,0-6-5,3 11 5,0-8-4,-3-3 5,3 12-5,-2-5 1,0-1-2,2 1 0,-3-7 2,3 11-2,-2-4 0,-1-7 2,2 11-4,1-7 4,-3-4-4,4 10 6,-3-3-6,-1-7 2,4 5 3,-4-5-4,5 8-1,-5-8 3,4 5-1,-4-5-1,0 0 0,5 7 0,-5-7 6,0 0-2,6 2-6,-6-2 9,0 0-6,8 0 5,-8 0-7,0 0 7,0 0-2,14-5 0,-14 5 0,7-6-6,-4 1 0,-3 5 3,7-6-4,-1 2 3,-2-1 1,-4 5 5,6-10-4,-2 5-1,-1 0-2,1 0 4,-4 5 0,3-11 2,0 3-2,1 3-5,-4 5 6,2-11-5,0 5 0,-2 6 3,0-12 1,0 12-5,0-11 4,0 11 7,0-10-3,0 10 10,-3-11-7,3 11 1,-4-10-3,3 3 1,1 7-3,-5-9 1,5 9-4,-4-11 5,1 6 4,3 5-5,-5-10 1,3 6-3,2 4 0,-5-7 0,5 7 3,-8-6-1,8 6 4,-6-5-9,6 5 1,-4-8-1,4 8 2,-7-7 0,7 7-7,-5-5 6,5 5-2,-5-5 3,5 5-4,0 0 2,-6-4 0,6 4-2,0 0-4,-7-3 2,7 3-4,0 0-5,0 0-2,0 0-2,-14 3-2,14-3-3,-6 6-15,6-6 0,0 0-8,-6 5-6,6-5-12,-4 3-6,4-3-11,-4 5-12,4-5-102,-5 7-209,5-7 92</inkml:trace>
  <inkml:trace contextRef="#ctx0" brushRef="#br0" timeOffset="9935.3653">9463 7689 37,'0'0'108,"0"0"-6,0 0-6,0 0-5,0 0-8,0 0-4,0 0-14,0 0-1,0 0-2,0 0-2,0 0-8,0 0 3,0 0-13,0 0-1,0 0-4,0 0-6,0 0 1,0 0-7,0 0-2,0 0 0,0 0-4,0 0 1,0 0-7,0 0-2,0 0-1,0 0 1,0 0-2,0 0 4,3 23-6,-3-23 4,0 8-4,0-8 5,2 9-8,-2-9-1,1 8 3,-1-8-1,4 5-3,-4-5-1,4 7-3,-4-7 6,7 7-2,-7-7 5,6 5-4,-6-5 2,6 4-1,-6-4-2,8 3-1,-4 0 0,-4-3-1,8 2 1,-8-2 3,10 0-11,-10 0 9,7 0 0,-7 0 2,0 0-5,9 2 4,-9-2 1,0 0-5,0 0 4,12-2-6,-12 2 8,0 0-6,6-2 10,-6 2-8,0 0 10,4-5-2,-4 5 5,0 0 3,5-5-2,-5 5 1,0 0-2,4-8 0,-4 8-1,0 0-4,1-8 2,-1 8-1,0-8 0,0 8-1,0 0 0,0 0-2,-1-12 7,1 12-3,0 0 3,-2-10-3,2 10 0,0 0 0,-3-7-2,3 7 3,-4-5-2,4 5 1,0 0-4,-5-5-3,5 5 4,0 0-3,-5-7 4,5 7-3,-4-5 1,4 5-6,0 0 1,0 0-2,-8-4 2,8 4-4,0 0 4,0 0-4,-7-2 4,7 2 0,0 0 5,-7-2-8,7 2 3,0 0-7,0 0 8,-9-1-6,9 1 3,0 0-3,0 0 3,0 0-6,0 0-2,-12 0-7,12 0 1,0 0-4,0 0 1,-8 1-4,8-1-4,0 0 12,0 0-1,-9 2-3,9-2 4,0 0-6,0 0 10,-6 6-9,6-6 6,0 0-8,-7 0 0,7 0-2,0 0 1,-6 4-5,6-4-1,0 0-3,-7 3 7,7-3 0,0 0-1,-5 5 2,5-5-1,0 0-6,-6 5 1,6-5-3,0 0 2,-4 5-4,4-5-1,0 0-3,-2 7-6,2-7-4,0 0-7,0 0-7,-3 7-79,3-7-149,0 0 66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0-10-22T05:26:26.233"/>
    </inkml:context>
    <inkml:brush xml:id="br0">
      <inkml:brushProperty name="width" value="0.05292" units="cm"/>
      <inkml:brushProperty name="height" value="0.05292" units="cm"/>
      <inkml:brushProperty name="color" value="#FFFFFF"/>
    </inkml:brush>
  </inkml:definitions>
  <inkml:trace contextRef="#ctx0" brushRef="#br0">10148 9671 40,'0'0'57,"0"0"-2,0 0-2,0 0 0,0 0-3,0 0 0,0 0-1,0 0-3,0 0 13,0 0-22,-10-1 7,10 1-1,0 0 0,0 0-7,0 0-2,0 0-2,0 0-1,0 0-8,0 0-5,0 0 1,0 0 5,0 0-6,0 0-6,0 0 2,0 0 1,0 0-8,0 0 12,0 0-12,0 0-3,0 0 11,0 0-7,0 0-4,0 0-3,0 0 7,0 0-1,0 0-6,0 0 2,0 0 2,0 0-2,0 0 0,0 0-2,0 0-3,0 0 5,0 0-2,0 0 2,0 0-8,0 0 4,13 15 5,-13-15-1,0 0 0,5 5-1,-5-5-4,0 0 4,1 7 0,-1-7 1,0 0-2,0 0 6,4 5-8,-4-5-1,0 0-4,4 7 6,-4-7-4,0 0 9,0 0-7,0 0 2,0 0 2,3 5-5,-3-5 6,0 0-1,0 0-5,0 0 4,0 0 1,0 0 2,0 0-6,4 4 13,-4-4-4,0 0 11,0 0-5,0 0 5,0 0-5,0 0 6,0 0-4,0 0 2,0 0-2,0 0-2,0 0-1,0 0-3,0 0 7,0 0-5,0 0 0,0 0-2,0 0 2,0 0-2,0 0-1,0 0-5,0 0 3,0 0 2,0 0-4,0 0 5,0 0-3,0 0 3,0 0-5,0 0 13,0 0 1,7 3 0,-7-3 1,0 0-3,0 0 9,0 0-6,0 0 1,0 0-7,0 0-2,0 0 3,0 0-6,0 0 4,0 0-4,0 0 6,0 0-1,0 0 4,9 3-2,-9-3-1,5 4-2,-5-4 2,5 4-2,-5-4-5,5 4 6,-1 0-5,-4-4 3,5 8 2,-1-3-6,-4-5-2,5 8 0,-3-2 7,1-1-2,0 0 2,0 4 3,-1-4 2,2 3-2,-3-3-1,1 2-5,1 0 0,-3-7-1,5 12 3,-4-7-5,2 3 7,-2-2-6,2 1-1,-1-2 2,-2-5-1,4 12 0,-3-7 3,1 2-4,-2-7-2,1 11 2,-1-4-2,0-7 3,0 12 3,0-5-4,0-7 4,0 14 4,-1-8 7,-1 2-1,2-8 0,-2 14-5,0-7 3,1-1-2,0 2-2,-2-2-1,2 4 3,0-1-4,-2-5-2,3-4 0,-1 14-1,0-9-3,1-5-1,1 10 1,-1-10-1,0 10 2,0-10-3,1 8 3,-1-8-2,0 0-1,0 8 3,0-8-4,0 0 1,3 6 1,-3-6 4,0 0 10,0 0-3,0 0-1,0 0 1,0 0-2,0 0 0,0 0-4,0 0 0,0 0-2,0 0 1,0 0-1,0-25-5,0 25 3,0 0-3,0 0 0,0 0-14,0-10-18,0 10-12,0 0-5,0 0-5,0 0-4,0 0-11,0 0-15,0 0 4,0 0-10,0 0-10,14 4-3,-14-4-3,0 0-8,0 0-36,10 5-80,-10-5-245,0 0 109</inkml:trace>
  <inkml:trace contextRef="#ctx0" brushRef="#br0" timeOffset="2095.8041">10478 9737 56,'0'0'85,"4"-11"-11,-4 11-2,0 0-13,0 0-3,0 0 1,0 0-7,0 0 4,0-8-14,0 8 3,0 0 9,0 0-9,0 0-5,0 0 1,0 0-16,0 0 10,0 0-1,0 0 0,0 0-8,-6-7 7,6 7-8,0 0 2,0 0 1,0 0-4,0 0-1,0 0-5,0 0-1,0 0-7,0 0-7,-2-7 9,2 7 4,0 0-2,0 0 8,0 0-4,0 0 7,0 0-4,0 0 5,0 0 3,0 0-2,0 0-7,0 0 6,0 0-3,0 0-4,0 0 0,0 0-7,-3-10 4,3 10-6,0 0 1,0 0 0,0 0 1,0 0-13,0 0 15,0 0-2,0 0-8,0 0 1,0 0 0,0 0 4,0 0-5,0 0-3,0 0 4,0 0 0,0 0-1,0 0-5,0 0 3,0 0 3,0 0-1,0 0 0,0 0 3,0 0-1,0 0 0,0 0 0,-5 24-2,5-24 6,0 0-9,-1 8 5,1-8 4,0 0-5,-1 9 8,1-9-5,-2 8 15,2-8-11,0 0 2,-1 10 1,1-10 4,0 8-6,0-8 6,-1 8-4,1-8-2,-3 10 6,3-10-4,0 8 1,0-8-1,-1 12-1,1-12-1,-1 9-1,1-9-2,0 10-3,0-10 4,0 9-1,0-9-2,0 0 3,-1 11-2,1-11-1,1 8-6,-1-8 5,0 8-2,0-8-2,0 0 4,1 10 0,-1-10 0,0 7-3,0-7-3,1 7 1,-1-7 5,4 7-6,-4-7 5,3 8-2,-3-8 1,3 7-6,-3-7 4,2 7-3,-2-7 8,4 8-2,-4-8-9,2 6 7,-2-6-1,3 5-1,-3-5 3,4 8-5,-4-8 4,0 0 0,3 5 1,-3-5 0,0 0 1,0 0 7,0 0 4,9 0 2,-9 0-4,0 0 3,0 0-3,0 0 0,12-5-1,-12 5-5,0 0 0,0 0 3,6-3-4,-6 3 2,5-5-2,-5 5-4,0 0 2,8-7-2,-8 7-1,0 0 1,8-2 5,-8 2-4,6-2-1,-6 2 0,5-5-1,-5 5-1,0 0 5,8-3-5,-8 3 3,0 0 0,6-7 1,-6 7 1,0 0-1,7-7 0,-7 7-2,6-6 1,-3 1 1,-3 5 7,0 0-3,1-11 0,-1 11-2,3-7 2,-3 7-2,3-7 1,-3 7-2,1-6 2,-1 6 2,0 0-1,0-11-3,0 11 1,0 0-3,0-10-1,0 10-1,0-8 2,0 8 1,0 0 3,0 0 0,-2-12-5,2 12 3,0 0-2,0-9 1,0 9-4,0 0 2,0 0-2,-2-8 3,2 8-1,0 0 0,0 0-3,-3-7 4,3 7-3,0 0 4,0 0 0,-1-9 0,1 9 0,0 0 2,0 0-1,-3-10-4,3 10 5,0 0 1,0 0-2,-3-6 2,3 6-2,0 0 0,0 0 4,0 0-4,-2-7 1,2 7-2,0 0 1,0 0-2,0 0-6,0 0 3,-4-7-2,4 7 1,0 0 4,0 0-1,-5-4 5,5 4-5,0 0-1,0 0 1,0 0 2,-4-8-2,4 8 1,0 0-2,-5-9 0,5 9-1,0 0-2,0 0 3,-4-5 1,4 5-2,0 0 2,0 0-2,0 0 0,0 0-5,-5-3 5,5 3-5,0 0 5,0 0 0,0 0 0,0 0-1,0 0 0,0 0 0,0 0-1,0 0-3,0 0 5,-12 0-3,12 0 1,0 0 5,-5 8-8,5-8 6,-5 5-3,5-5-7,0 0-8,-3 5-5,3-5-11,0 0-4,0 0-8,0 0-6,0 9-17,0-9-7,0 0-18,0 0-3,0 0-9,0 0-21,0 0-143,0 0-290,0 0 128</inkml:trace>
  <inkml:trace contextRef="#ctx0" brushRef="#br0" timeOffset="3037.0807">10451 9871 21,'0'0'77,"0"0"-5,0 0-9,0 0-4,0 0 0,0 0-9,0 0-1,0 0-1,0 0 0,0 0-3,0 0 3,0 0 1,0 0 0,0 0-2,0 0 1,0 0-7,0 0 1,0 0-4,0 0-7,0 0 4,0 0-7,0 0-2,0 0 1,0 0-5,0 0 4,0 0 0,0 0-4,0 0 0,0 0-2,0 0-4,0 0-3,0 0 10,0 0-5,0 0 8,0 0 0,0 0-3,0 0 1,0 0 5,0 0-7,25-10 3,-19 9-6,-6 1 1,10-4 0,-4 2-4,-6 2 1,10-5-3,-3 0-4,0 4-2,0-2 3,-1 1-6,-6 2 1,11-6 3,-4 5-12,-7 1 0,9-4-8,-4 2 1,-5 2-11,8-3-6,-8 3-4,0 0-1,9-2-2,-9 2 1,0 0 0,0 0-1,0 0-11,0 0-12,0 0-16,0 0-20,0 0-90,0 0-199,0 0 88</inkml:trace>
  <inkml:trace contextRef="#ctx0" brushRef="#br0" timeOffset="3877.5127">10714 9849 43,'0'0'83,"0"0"-2,0 0-18,0 0-4,0 0-8,0 0-4,0 0-1,0 0-9,0 0 2,0 0 5,0 0-12,0 0 7,-9 15-15,9-15 0,0 0-5,0 0 13,0 0 1,0 12 4,0-12-14,-3 6 5,3-6-9,0 0 1,-1 11-3,1-11 0,0 7 4,0-7-10,-2 8 0,2-8 5,0 0 0,-1 14 8,-1-9-7,1 4 5,1-9-8,1 15 5,-2-4 4,2 0-11,-2 3-4,1 1 7,0 1 0,0-1-3,-1 1-7,-1 1 2,2-1-4,0 0 6,0-4-5,3 4 2,-3-4-11,0-1-4,1 0-10,1 0-16,-2-3-8,1 0-4,1-2-12,-2-6-8,3 9-17,-3-9-63,0 0-158,0 0 69</inkml:trace>
  <inkml:trace contextRef="#ctx0" brushRef="#br0" timeOffset="6527.8317">5075 12668 5,'0'0'42,"0"0"3,-6 5-9,6-5-8,0 0-2,0 0-1,0 0-4,-7 4 0,7-4-1,0 0-4,0 0-3,0 0 1,0 0-8,0 0 4,0 0 3,0 0-5,0 0 11,0 0-4,0 0 3,0 0-2,0 0 3,0 0-4,0 0 5,0 0 2,0 0-3,0 0-6,0 0 5,0 0-1,0 0-6,0 0-1,0 0 2,0 0-5,0 0 3,0 0 2,-12-1-5,12 1-3,0 0 10,0 0-8,-7 2 1,7-2-1,0 0 1,0 0-10,0 0 11,0 0 1,0 0 3,0 0-5,-9 2-4,9-2 2,0 0 3,0 0 2,0 0 2,0 0 2,0 0-3,0 0-3,0 0 0,0 0 6,0 0-2,-6-8 10,6 8-5,0 0-3,0 0 0,0 0-6,0 0-5,-7-4 6,7 4-4,0 0 0,0 0 1,0 0 3,0 0-5,0 0 2,0 0-4,0 0 6,0 0-8,0 0 5,-6-4-5,6 4 3,0 0 2,0 0-8,0 0 12,0 0-7,0 0-1,0 0 3,0 0 6,0 0-5,0 0 3,0 0-4,0 0 11,0 0-6,0 0-1,0 0 2,0 0-4,0 0 5,0 0-8,0 0 4,0 0 0,0 0 10,0 0-5,0 0-4,0 0 4,0 0-4,0 0 1,0 0-1,0 0 0,0 0 17,0 0-10,0 0-7,0 0 7,0 0-1,0 0 2,0 0-10,0 0 1,0 0 1,0 0-4,0 0-1,0 0-3,0 0 2,0 0 4,0 0 1,0 0-5,0 0 4,-6 11-1,6-11-3,0 0-3,0 0 9,0 0-5,0 0-6,5 14-4,-5-14 14,0 0-7,2 8 5,-2-8-9,2 8 5,-2-8 7,1 7-6,-1-7-5,2 7 7,-2-7-4,2 9 2,-2-9 0,3 6 0,-3-6 1,2 10-6,-2-10 10,1 9-5,2-4-5,-3-5 2,1 10 8,-1-10-1,2 9-4,0-4 6,-2-5-8,2 10 5,1-6-4,-3-4 8,2 9 3,1-4-5,-3-5-9,1 11 10,-1-11-8,2 9 4,0-6 0,-2-3-1,6 9-6,-3-6 3,-3-3-5,4 7 1,-4-7 2,2 7 1,-2-7 5,6 7-5,-6-7 9,5 7-3,-3-4-3,-2-3 4,6 7-6,-2-3 7,-4-4-4,5 7 5,1-3-1,-3-1-4,1 1-1,-4-4-1,9 10 1,-6-7 4,2 0-4,-1 1 1,-4-4-3,6 8 1,-1-4 2,-5-4 3,8 4-8,-8-4 5,6 5-1,-6-5 2,5 3 1,-5-3-1,0 0 4,0 0-1,0 0-1,9 0-3,-9 0 3,0 0-2,0 0 4,0 0 0,0 0-3,9-7-4,-9 7-1,0 0 5,0 0-3,0 0-6,0 0-13,0 0-11,0 0-25,0 0-13,4-5-26,-4 5-19,0 0-87,0 0-213,0 0 96</inkml:trace>
  <inkml:trace contextRef="#ctx0" brushRef="#br0" timeOffset="7952.6721">4644 12796 52,'0'0'80,"0"0"-15,0 0 7,0 0-3,0 0-3,0 0-12,0 0 17,0 0-28,0 0-2,0 0-7,0 0 3,0 0 8,0 0-12,0 0 9,0 0-7,0 0-1,0 0-15,0 0 7,-10 20 1,10-20-4,-2 5-17,2-5 16,0 0 9,-4 9-24,4-9 17,-3 8-14,3-8-3,-4 9-1,3-4 9,1-5-13,-2 12 9,2-12-3,-2 12 5,1-7 0,1-5-2,-3 13 2,3-7-3,0-6-4,0 11-4,0-11 8,2 11-2,-2-4-9,0-7 6,2 12-4,-2-7 5,2 3-6,-2-8 3,1 9-1,-1-9-5,2 10 7,1-6 2,-3-4 2,4 10 2,0-5-8,-4-5 5,5 6-4,-3 0 0,2-1 2,0 0 6,-4-5-5,8 9 5,-4-4-5,0-2 1,-4-3-2,10 8 5,-8-4-8,-2-4 2,8 3 0,-3 0 3,-5-3-4,7 2 2,-7-2-1,9 2 5,-9-2 1,0 0-2,0 0-5,13-3 2,-13 3 4,5-7-3,-1 4 8,-4 3 3,7-9 9,-7 9-6,5-8-4,-4 2 7,-1 6 2,6-8-3,-4 3 2,-2 5-4,6-9-1,-5 3 1,-1 6-4,4-12 7,-3 6-7,2 1 2,-3 5-3,4-12 1,-3 4 3,-1 8-5,3-12 3,-3 12 4,1-7-2,-1 7 2,-1-14-3,1 14-3,-2-10-2,1 3-1,1 7 1,-2-12 1,-1 7-7,3 5 2,-4-8 0,1 1-5,3 7 2,-6-9-1,2 4 3,4 5-4,-6-8-4,3 4 4,3 4-4,-6-5 1,6 5-2,-4-7 7,4 7 0,0 0-3,-7-8-2,7 8 0,0 0-3,-6-4 2,6 4 2,0 0 1,0 0-3,0 0 0,0 0 0,-7-3-3,7 3 1,0 0 5,0 0 0,0 0-4,0 0 1,-13 7 0,13-7-1,0 0-3,-9 3 1,9-3 0,-5 5-8,5-5-1,-6 2-2,6-2-5,0 0-1,-8 5 6,8-5-3,0 0-9,-6 2-2,6-2-5,0 0-10,-4 8-13,4-8 5,0 0-5,0 0-3,-5 4 3,5-4-4,0 0-12,-4 9-9,4-9-15,-3 6-102,3-6-214,-6 4 95</inkml:trace>
  <inkml:trace contextRef="#ctx0" brushRef="#br0" timeOffset="8449.4092">4729 12971 6,'0'0'131,"-3"-10"-13,3 10-15,0 0-4,0 0-19,4-10 6,-4 10-11,4-4-7,-4 4-9,0 0-4,8-8-5,-8 8 5,3-5-9,-3 5 3,4-4-3,-4 4-10,6-3-7,-6 3 4,0 0-7,8-7-1,-8 7-11,0 0 6,4-8-4,-4 8-3,0 0 3,7-4-2,-7 4-3,0 0 0,0 0-15,3-4-2,-3 4-13,0 0-13,0 0-16,0 0-18,0 0-18,0 0-105,0 0-204,0 0 90</inkml:trace>
  <inkml:trace contextRef="#ctx0" brushRef="#br0" timeOffset="9447.0471">4825 12945 14,'0'0'91,"0"0"-2,0 0-12,0 0-5,0 0-11,0 0-4,0 0 5,-4-6-10,4 6-3,0 0-14,0 0 2,0 0-6,0 0-6,0 0-3,0 0 3,0 0 4,0 0-1,0 0-11,0 0-4,0 0 9,0 0-7,15-2 6,-15 2-1,0 0 8,0 0-13,10-3-3,-10 3-6,0 0 5,9 0 3,-9 0-11,0 0 3,14 0-2,-14 0 4,9 3-5,-9-3-2,8 2 4,-8-2 0,0 0-5,13 6 0,-13-6 1,7 4-9,-7-4 11,0 0-6,8 5 5,-8-5-2,0 0-2,6 5 3,-6-5 1,0 0-5,7 9 4,-7-9-1,1 12 2,-1-12-2,-2 12-14,2-12 9,0 0 10,-4 17-3,1-11 0,-1 3 5,0-4 1,1 3-2,-4-1 1,4-1 0,-3 1-4,2-2 4,2 1-3,2-6-1,-5 7 8,1-2-7,4-5 1,-4 7 6,4-7-4,0 0 0,-5 6-6,5-6 11,0 0-2,0 0-2,0 0 0,-5 3 4,5-3 5,0 0 0,0 0-4,0 0-7,0 0 7,0 0 0,0 0-10,0 0 0,20-14 5,-15 10-3,-5 4-2,16-13 4,-9 5 4,1 1-6,0 0-1,1 0 0,1 0-1,-1 1-7,1-3 7,2 4 8,-2-3-7,-1 2-5,1-1-4,-2 2-2,-1 0-1,1 3-5,0-3 1,-2 2-3,-6 3 0,8-5-2,-2 2-10,-6 3 4,5-6-18,-5 6-10,0 0-4,8 0-4,-8 0-11,0 0-89,0 0-171,0 0 77</inkml:trace>
  <inkml:trace contextRef="#ctx0" brushRef="#br0" timeOffset="10439.0634">4582 12980 61,'0'0'74,"0"0"-8,0 0-3,0 0-3,0 0-5,0 0-6,0 0-1,0 0-4,0 0 0,0 0-14,0 0 6,0 0 4,0 0-20,0 0 14,0 0-15,0 0 10,0 0-5,0 0 1,0 0-4,0 0 3,0 0-4,0 0-3,0 0 0,0 0 6,0 0-1,0 0 1,0 0-10,0 0 5,0 0-4,0 0 15,0 0-18,0 0-4,0 0 5,0 0-3,0 0 4,0 0 1,0 0-11,0 0 14,0 0 3,0 0-3,0 0 6,2 15 0,-2-15 7,0 0-10,0 0 1,0 0-4,16-8-9,-16 8 9,9-4-6,-6 1 0,4 0 0,-2-2-5,3 4 4,-8 1-4,10-7 6,-4 3 0,-1 0-2,1 2-5,-6 2-5,12-4 6,-5 3-6,-7 1 12,9-4-13,-9 4 6,11-3-2,-11 3-2,9-3-1,-9 3 9,9-2-4,-9 2-2,8-4-6,-8 4-4,6-1-3,-6 1-5,0 0-7,8-4 1,-8 4 3,0 0-10,0 0 16,0 0-9,0 0 7,0 0-7,0 0-13,6 6-5,-6-6-17,0 0-12,0 0-15,0 0-86,0 0-181,0 0 80</inkml:trace>
  <inkml:trace contextRef="#ctx0" brushRef="#br0" timeOffset="22823.5574">6123 10623 25,'0'0'73,"0"0"-13,0 0-2,0 0-10,0 0-4,0 0-1,0 0-3,0 0-7,0 0-6,0 0 11,0 0-10,0 0-3,0 0-1,0 0 2,0 0 1,0 0 15,0 0-6,0 0-1,0 0-8,0 0 5,0 0-5,0 0 0,0 0-7,0 0-4,0 0-2,0 0 12,0 0-10,0 0 1,0 0-3,0 0 0,0 0 6,0 0-2,0 0-2,0 0 8,0 0-4,0 0 0,0 0-8,0 0 10,0 0-8,0 0 1,0 0 3,0 0-3,0 0-4,0 0 6,0 0 3,0 0-3,0 0 1,0 0-2,0 0 1,0 0 0,0 0 2,0 0-8,0 0 2,0 0 6,0 0-3,0 0 6,0 0-4,0 0 2,0 0 2,0 0 3,0 0 1,-14-16 2,14 16 2,0 0-1,0 0-5,0 0 8,0 0-2,0 0 2,0 0-3,0 0 2,0 0 2,0 0-3,0-13-4,0 13-1,1-6-3,-1 6 2,0 0-1,0-8 8,0 8-1,0 0-1,1-10-4,-1 10-3,3-7 4,-3 7-2,0-9 0,0 9 1,0 0 2,1-12-5,-1 12 0,0 0-3,-1-8 0,1 8-6,4-8 0,-4 8-2,0 0 6,2-9-8,-2 9 0,3-6-1,-3 6 2,2-7-4,-2 7 2,4-6-3,-4 6-1,4-5-1,-4 5 3,5-10-1,-1 5 1,-4 5-4,8-8 4,-5 3-4,0 1 0,2-1 0,-5 5-1,7-9 1,-5 5-2,2-1 0,-4 5 0,8-8-3,-5 4 6,-3 4-3,8-8 1,-5 3-3,-3 5 5,5-7-4,-5 7 3,5-5 1,-5 5 2,5-7-4,-5 7 7,4-3-3,-4 3 2,0 0-2,5-6 0,-5 6-4,0 0 1,8-7-2,-8 7 0,5-9 1,-5 9-1,9-4 3,-7 0 0,2-2-3,-4 6 1,10-8-1,-4 4 4,1-3-1,1-1-4,-1 2 5,0-2-1,0 0-4,0 1 5,-1 2-2,1-2-4,-2 2 2,2-2 4,0 3-4,-1 0 3,-2 0-3,-4 4 3,8-7-9,-3 2 8,-5 5 3,6-6-1,-6 6-2,5-3-1,-5 3-1,0 0 1,7-3 2,-7 3-2,0 0 0,0 0-1,6-3-7,-6 3 13,0 0-5,8-3-1,-8 3 0,0 0 1,0 0 0,10-5 0,-10 5-4,8-2 3,-8 2 2,7-4-1,0 3-1,-7 1 0,7-2 1,-7 2 0,11-3 0,-11 3 0,10 0-2,-10 0 1,7-2-1,-7 2 1,0 0-1,12-3 0,-12 3 2,9 0 2,-9 0-2,0 0 1,11-1 0,-11 1-3,0 0 1,9-2 3,-9 2-3,0 0 0,10 0 0,-10 0 4,0 0-5,0 0 1,10-1-1,-10 1-1,0 0 2,10 0 0,-10 0 3,0 0-3,11-2 5,-11 2-5,7-1-2,-7 1 4,0 0-4,11-2 2,-11 2 1,8 0 0,-8 0-1,0 0 3,13-3-3,-13 3 0,10-1-3,-10 1 3,9 0-1,-9 0 0,11-3 1,-3 3 3,2-1-4,2 0 2,-5 1 0,2-3-3,4 0 0,-3 2 3,4 0 0,-2-2 1,1-1-1,4 0-1,-4 1-1,1 0 1,3 0 0,0-1 1,-6 3 5,2-1-7,-3 1 1,-1 1 1,0-1-2,-9 1 0,13-1 0,-6 2 1,-7-1-4,16 1 1,-9 0-1,-7-1 4,12 3 0,-5-3 1,-1 3-3,1-2-1,1 2 3,2-1-2,-2-1 3,4-1-2,1-1 4,-1 2-2,1-2 2,-2 0 0,2 0-3,1-1 3,-2 1-2,2 1 1,-4-1-4,0 1 2,0 0 1,1 0-1,-1 1-4,-10-1 5,14-1-2,-6 2 1,-8-1 2,12 1-4,-5 2 2,-7-3 2,10 4-3,-6-1 0,2-1 1,-6-2 0,10 4-2,-6 0 3,1 0-4,0-1 5,1-1-2,0 2-1,-6-4 3,7 6-3,-1-3 1,-1 1 1,1-1-2,0 1 3,2-2-3,1-1-1,0 2 1,0-2 1,3 1 0,-2-1-1,1 1 0,1 0 3,0-2-2,-1 0-1,0 1 1,1 1 2,1-2-4,-2 3 4,-3-3-3,-1 2 3,1 0 0,0-1-6,-1 3 4,0-2-1,0-1 1,4 4 0,-5-2-1,0-1 5,2 2-3,0-1-2,-3-1 1,1 1 0,-6-3-2,9 7 3,-2-5-3,-1 1-3,-1 2 7,-1-1-4,4-1 4,-4 1-3,2-1-1,-2 3 6,2-2-4,-2 0 2,1 2-5,0-2 6,3 1 0,-3-1-1,1 2-3,-1-2 2,2 1-3,-1-2 3,0 3-3,0-2 3,0 0-7,1-1 9,1 1-3,-3 1-2,1-2 3,-1-1-6,-5-2 3,9 5-2,-3-2 2,-1 2-6,0-3 5,-5-2 2,8 7 1,-5-5 0,0 3-4,-3-5 3,7 8-1,-7-8-2,3 9 1,0-6 3,-3-3-1,4 9 0,-1-4-1,-3-5 1,5 8 1,-3-4-1,-2-4 5,5 9-3,0-5-2,-1 0-1,1 0 1,-5-4 4,8 8-3,-3-3-1,1-2-1,0 2 4,0-3-1,-6-2 1,9 6-1,-3-3 2,1 2-2,-7-5-1,7 3-5,-3 0 3,1 1-1,-5-4 6,7 5-2,-7-5-5,5 3 1,-5-3 2,6 6-2,-6-6 2,5 6 0,-5-6 4,5 4-5,-5-4 4,6 5 0,-4-2-3,-2-3 2,5 7-6,-5-7 5,4 5-3,-4-5 4,3 7-2,-3-7-1,0 0 3,5 5-2,-5-5 3,5 5-5,-5-5 5,2 7-3,-2-7 1,6 5 1,-6-5-2,4 5 1,-4-5 2,4 4-2,-4-4 0,6 8-1,-6-8 2,5 5 0,-1-1-2,-4-4 5,6 5-5,1-1 0,-7-4 2,8 6 1,-4-1-2,0-1-1,0 1 0,0-1 1,2 0 0,-2 0 0,1 1 0,-1 2 1,0-3-2,1 0 1,-5-4 0,8 9 0,-4-6-3,-4-3 3,4 8 0,-1-4 3,-3-4 0,4 5-5,-4-5-2,0 0 2,1 7 1,-1-7 0,0 0 3,0 0-2,4 7 2,-4-7 2,0 0-6,0 0 3,0 0-1,0 0-2,2 6 1,-2-6 0,0 0 3,0 0-2,0 0 1,0 0-1,0 0 1,0 0 0,0 0-2,0 0 0,0 0 0,0 0 3,0 0 2,0 0-3,0 0 3,0 0-5,0 0-1,0 0 0,0 0-6,0 0-10,0 0-2,0 0-6,0 0-10,0 0-11,0 0-13,0 0-8,0 0-17,0 0-17,0 0-21,0 0-28,-25-3-150,25 3-324,-13 4 144</inkml:trace>
  <inkml:trace contextRef="#ctx0" brushRef="#br0" timeOffset="24093.5773">7571 8971 83,'0'0'157,"0"0"-10,0 0-8,0 0-11,0 0-5,0 0-11,0 0-11,0 0-7,0 0-11,0 0-11,0 0-6,0 0-6,0 0-9,0 0-9,0 0-1,0 0-8,0 0 5,0 0-9,0 0 3,0 0-5,0 0 0,-5 15 0,5-15 0,-2 8 6,2-8-1,0 9-1,0-9-6,-1 10-4,1-2 7,0-8-3,0 14 4,0-5 3,1 0 1,-1 1-3,0 2-1,2-2-2,0 2 3,-1 0 2,3 5-1,0 0-5,0 2 2,-2-1 0,4 1-3,-4 0 2,2 1-3,0-1 1,-2-1-6,0 1-1,1-1-2,-1 1-1,-2-1 0,1-2 1,-1 0-1,0-5 1,1 2-5,-1-4 1,0 3 1,0-6-2,0 2-2,0-8 2,1 12-2,-1-12 2,-2 9-1,2-9 1,1 8 0,-1-8 1,0 0 2,1 6-3,-1-6-1,0 0 0,0 0-4,0 0-10,0 0-5,0 0-9,0 0-18,8-18-13,-8 18-20,4-9-20,-1 4-25,-3 5-26,5-9-34,-3 6-160,-2 3-361,5-5 160</inkml:trace>
  <inkml:trace contextRef="#ctx0" brushRef="#br0" timeOffset="25289.6645">7960 8949 109,'0'0'152,"0"0"-15,0 0-6,-9-2-13,9 2-10,0 0-11,0 0-7,-9 5-5,9-5-9,-3 6-5,3-6 5,-5 7-6,2-1-3,3-6-4,-5 10-9,2-6-10,-1 1 3,4-5-8,-6 12 5,3-7-5,-1 1 2,0 0-4,4-6-2,-5 7-1,5-7 6,-4 6-5,4-6 5,-7 7-7,3-5-2,4-2-5,-8 8-3,4-4 2,4-4-5,-8 3 0,8-3 0,-9 1 2,9-1 1,0 0-5,-13-1 3,13 1-7,-6-5 0,6 5-3,-5-8 0,5 8-2,-3-9 2,1 2-2,2 7-1,-2-10-2,2 10 4,2-11-4,-2 11 3,2-9 0,-2 9 2,3-9-1,-3 9-6,2-7 2,-2 7-1,3-5 3,-3 5 1,0 0-7,2-8-4,-2 8-1,0 0 0,6-7 0,-6 7 2,8-3 0,-8 3 1,8-3 2,-8 3-7,12-4 6,-6 4-3,-6 0-1,14 0 2,-6 0 0,0 0 0,-8 0-1,15 1 2,-8-1-3,1 3 3,-8-3 0,15 3 0,-4 0 3,-3-1 0,0 1-1,1 1-3,0 2 3,1-1 1,-1 0-1,-1 1 1,1 1 0,-3 0-5,-1 1 5,2 2 2,-2-3-2,1 4 2,-3 0 1,1 0 1,-2 0 0,0 0-3,-2 5 6,0 1-4,-2 0 8,0-1-4,-2 1 9,-4 0 2,2-2-4,-3 2-6,0 0 4,-1-1 1,-1-1-6,2 0-1,-2 0 3,1-1-2,1 0 0,0-5-2,1-1-3,-1 4 2,2-4-1,-1 0-2,0 1 3,2 0-6,-1-2 6,1-2-2,1 2-2,1-2-3,-1-2 6,5-3-4,-8 9 5,4-6-4,4-3-3,0 0 2,-12 0-3,12 0-8,-10-2 5,10 2-3,-13-6-3,8 1-17,0 2 6,5 3 2,-9-9-4,5 5 0,-1-1 7,5 5 0,-7-9 1,5 6 3,2 3 0,-3-10 0,3 10 1,-1-8 0,1 8 3,3-9 0,-3 9 0,3-9 0,1 4 0,-4 5 2,12-6 3,-6 4 0,0-3-2,1 3-3,-7 2 3,13-5-1,-6 4 4,1 1-5,-8 0 5,15-1-2,-7 1 4,-8 0 0,16 2-6,-8-2 6,-1 3 4,3 0-3,0-1 7,-2 2-3,2-2 2,0 1 3,-3 0-1,3-1 0,0 1 0,0 0-2,1-2 4,-1 0-6,0 1 3,0-2-1,0 0-3,2-3 2,-2 2 2,3 0-7,-3-4-7,0 3-8,2 1-10,-2-3-12,0 2-7,2-3-8,-2 2-8,0-2-7,0 2-20,-1-1-16,-2 0-21,0 1-21,-2 1-149,-5 2-317,11-8 141</inkml:trace>
  <inkml:trace contextRef="#ctx0" brushRef="#br0" timeOffset="26355.3677">8205 8849 21,'0'0'153,"0"0"-1,0 0-17,0 0-7,-7-4-10,7 4-14,0 0-7,0 0-5,0 0-8,0 0-11,0 0-7,-9-1-6,9 1-6,0 0-9,0 0 2,0 0-12,0 0 1,0 0-8,0 0 1,0 0-1,0 0 6,-6 12-3,6-12 1,-4 6-5,4-6-1,-1 7-4,1-7-3,-4 8-1,3-1 4,1-7-4,-4 10 3,2-3-5,0-1 4,2-6-3,-3 18 3,2-11 4,1 3 4,-1-1 4,-1 3-6,2 1 0,0-3-1,-1 1-5,2-1 3,1 2-5,-4 0-1,4-2-2,-1 2-1,0-2 1,2 0 0,1 2-3,-2-3-1,0-3 1,3 5-2,0-3-1,-2 2 0,0-1-1,1 0-2,0-4 2,1 1-3,1-2 2,1 3 1,0 0 0,2-1-5,-2 1 3,3-3-2,-1 2 0,0-4-1,1 3-1,0-2 2,-1 1 1,0-2-4,0 1-2,1-1 5,-2-1-2,2 1 0,-2-1 1,-2 2 0,1 0 1,-7-3 0,15 0-3,-9 1 2,-6-1 0,13 0-3,-13 0 1,10 1-1,-10-1 3,11-5-2,-11 5 2,10-4-6,-5-1 1,1 1 5,-2-1-4,0-1 5,1-1-2,0 2-2,-1-6 2,0 0 2,0 2-3,-2-3 3,1 2-2,-1-2-1,0 4 1,-1-2 1,-1-1-3,0 0 6,0 0-3,0 1 12,-1 1 6,-2-1 0,1 0-2,-2 1 0,1 1-1,-1 1-1,2-3 13,-2 5-3,-2-4-1,2 2 3,1 2 6,-1-2-5,-1 1-4,0-1 1,-1 0-4,2 2-2,0 0-3,0-2-1,-1 3 2,-1-2-9,-2-1 1,0 0-1,1 2 2,1 0-3,1 0 2,-2 1-3,-1-3-2,-1-1-3,-1 2 1,2-1-1,1 0-3,-2 0 0,1 2-4,-1-2 1,3 3-1,-2-4-1,2 3-1,1 2-1,5 3 3,-11-4-1,11 4-1,-6-5 1,6 5 1,-10 0 0,10 0-5,-12 1 6,12-1-6,-10 6-6,4-3-6,1 2 7,-2 0-20,1 0-2,2 0-11,-5 3-4,4 0-12,0-3-4,-2 5-10,3-3-24,-1-2-12,0 0-18,5-5-31,-6 7-168,2-1-356,4-6 159</inkml:trace>
  <inkml:trace contextRef="#ctx0" brushRef="#br0" timeOffset="27539.1089">8230 8355 86,'-9'0'142,"9"0"-8,0 0-5,0 0-3,0 0-14,-9-3-17,9 3-7,0 0-6,0 0-7,0 0-4,0 0-9,-10-1-4,10 1-4,0 0 2,0 0-5,0 0-3,0 0-4,0 0-7,0 0 2,0 0 1,-10 5-5,10-5-2,0 0 4,-6 5-5,6-5-6,-3 5-5,3-5 1,-7 10-6,6-5 6,1-5-4,-5 7 2,2 1-6,0 2 1,-1 1 2,2-2 0,0 1-5,-1 0 0,0 0 0,1 2 2,0-2-3,2 1 3,-2-1-3,2-1 3,0-1-8,-1 2 0,1-3 3,0 3 1,1-2-2,2 2 2,-2-2-2,-1-3-3,0-5 1,4 14 3,-1-10-2,-1 3-2,1-3 4,-3-4 1,4 10 2,-1-8 4,-3-2-3,8 7 2,-4-4-1,-4-3-2,10 3-2,-10-3-1,7 3-1,-7-3-1,9 1-2,-9-1 3,11 3-5,-11-3 3,9 1-3,-4 1 2,-5-2-3,9 2-1,-1 0 2,-8-2 2,9 1-2,-9-1 0,7 0-3,-7 0 3,0 0 3,14-4 1,-14 4-3,8-4-1,-3 1-1,-5 3 0,8-5 3,-2 1 2,-6 4-1,8-9-3,-6 4 2,2-1-2,0 2 3,-1-3 0,-3 7 2,5-11-4,-3 4 4,-2 7 3,3-9 8,-2 2-2,-1 7 2,1-8-3,-1 8 2,0-10-4,0 10 0,-2-9-4,2 9 1,-4-10-1,0 5-1,4 5-1,-4-9 2,4 9-4,-1-8 0,1 8 2,-4-9 3,4 9-4,-4-8 0,4 8 2,-4-9-1,4 9 0,-5-9-2,5 9 0,-2-7 1,2 7 2,-8-6-2,8 6 3,-4-7-8,1 2 2,3 5 1,-8-3-2,8 3-1,-10-4 1,10 4-3,-8-1 3,8 1 0,-8-5-1,8 5-2,-9-2-1,9 2 0,0 0-1,-12-2 4,12 2 7,-7-1-9,7 1-2,0 0 1,-9-1 0,9 1 5,0 0-3,-9-3 2,9 3-5,0 0 0,0 0 1,-6-4 2,6 4-2,0 0 1,0 0-2,0 0 6,0 0-6,-9-1 3,9 1-2,0 0-2,0 0 2,0 0 1,-10 3-1,10-3 1,-8 6-2,8-6 1,-4 3-2,4-3 1,-4 7-6,4-7-9,0 0-11,-6 5-10,6-5-12,-4 5-12,4-5-15,0 0-17,-2 8-16,2-8-26,0 0-45,0 0-145,-2 8-353,2-8 157</inkml:trace>
  <inkml:trace contextRef="#ctx0" brushRef="#br0" timeOffset="57971.724">16598 4440 66,'0'0'85,"0"0"-4,0 0-6,0 0-16,0 0-8,2-8 7,-2 8-7,0 0-6,0 0 11,0 0-11,0 0 5,0 0-11,0 0-9,0 0 0,0 0-1,0 0-4,0 0-11,-4-10 14,4 10-5,0 0-1,0 0 7,0 0 1,0 0-4,0 0-8,0 0 0,-5-6 4,5 6-10,0 0-6,0 0-5,0 0 9,0 0-1,-3-10 1,3 10 7,0 0 4,0 0-2,0-8-2,0 8 10,0 0 2,0 0-3,-2-7 1,2 7 0,0 0 3,0 0 6,-3-6 2,3 6 4,0 0 3,0 0-4,0 0-3,-6-6 7,6 6-9,0 0-2,0 0-1,0 0-5,0 0-4,0 0-3,0 0 0,0 0-4,0 0 0,0 0-3,0 0-2,0 0-5,0 0 3,0 0 3,0 0-5,-4 15 2,4-15-3,-2 17 2,0-7 13,2-1 3,-3 7 0,3 1-1,0-2 1,-2 4 0,2 7 5,0 0-1,-2 0 4,2 2-6,2-1 4,-2 3-6,2-1-2,-2-1-2,3 0-1,-2-1-2,0-2-2,3 1-2,-2-6 0,-2-1 17,2-1-2,1 1-2,-1-5-4,-2 1 0,2-5-5,-2 2 0,0-3-4,0 0 0,2-2-2,-2-7-4,3 11-4,-3-6-4,0-5-5,0 0-4,2 8-9,-2-8-14,0 0-6,0 0-2,0 0-16,0 0-12,0 0-13,5-25-12,-5 18-18,2-1-10,0-1-16,-2 9-173,-2-12-335,2 12 147</inkml:trace>
  <inkml:trace contextRef="#ctx0" brushRef="#br0" timeOffset="59639.0524">16903 4817 114,'0'0'172,"0"0"-17,0 0-1,7-7-12,-7 7-15,0 0-14,0 0-11,0 0-7,4-4-9,-4 4-9,0 0-4,0 0-1,4-6-13,-4 6-4,0 0 3,6-7-15,-6 7 0,4-4-10,-4 4 3,5-6-8,-5 6 1,2-5-9,-2 5 0,0 0 2,6-10-2,-6 10 0,2-5-6,-2 5 3,2-8-4,-2 8-5,0 0 2,1-12-4,-1 12 2,-1-9-4,1 9 3,0 0 3,-4-11-4,4 11 0,0-7-8,0 7 8,0 0 0,-6-9-7,6 9 6,0 0-1,-5-2-2,5 2-3,-9-2 7,9 2-7,0 0 2,-12 2 0,12-2-1,-10 5 8,3-2 0,2 1 0,-1 1 2,-3-2-2,2 2-4,0 1 1,0-1 0,1 0 1,1 2-2,-1 1 0,2-3 2,0 1 2,0 0-4,0-1-2,0 4-2,-1 0 11,3 0-2,-2 2-4,-2 0 1,2 0 2,2 2 4,-3-2-4,5 1 1,-4 0-5,2-2 6,2 2-7,-2 0 4,2-2-6,0 2 9,0-3-6,2-3-1,0 3 2,-2-2-3,2 0-1,0-1 5,3-2-1,-1 1-3,-4-5 0,10 5 1,-10-5-7,10 1-8,-10-1 2,15-3-7,-5-2-3,-1-2 6,2 4-17,-1-6 3,2-1-8,1-2 6,-2 1-5,-1-1 6,2-1-5,-3 0 9,1 0-13,-2 2 30,-1 0-20,-1 1 12,-3 0-1,-1 1 7,0 3 10,-2 6 19,2-12 9,0 7 0,-2 5 2,3-10-1,-3 10 3,1-6 1,-1 6-2,0-9 5,0 9 1,0 0 1,0 0-4,-1-12-3,1 12-4,0 0-5,-3-9 3,3 9-3,0 0-6,4-8-2,-4 8 2,0 0-1,6-6-8,-6 6 0,2-5 0,-2 5-4,0 0 6,0 0-6,0 0 2,0 0-2,0 0 0,0 0 0,15 10-3,-15-10 2,5 7 2,-3-2-4,-2-5 2,7 11-1,-3-5 3,-1 0 0,3 0 1,-2 3-2,1-4-1,0 1 1,0 2 2,-1-2-2,2-2-5,-3 3 2,6-2 6,-4 1-5,-1-2 1,2 2-2,-3-1 4,3-1-3,-1 0 1,-5-4-3,9 9-3,-4-8 3,-1 2 4,2-1 14,-6-2-2,10 0-3,-10 0-4,9 0 5,-9 0-6,11-2-1,-7-2-3,-4 4-1,10-7 1,-6 3 1,1-1-2,1-2 0,-2 1-3,0-3 1,2 2 1,-1-2 0,3 0 1,-3 1 5,-1-2-5,3 1-2,-3 0 0,1 1 3,-3 0 0,2 3 0,-1-2 1,1 2-3,-1-2 7,2 2 1,-5 5 3,4-10-6,-2 3 1,3 2 0,-5 5-6,6-7 2,-6 7-4,7-6 3,-7 6-2,4-1 1,-4 1 6,0 0-9,11 7 4,-11-7 1,5 8-3,-3-2 2,0 1 1,1 1 1,1 4 4,-4-2-3,5 1 1,-3 1-6,2 3 4,-1-2-1,2-1-1,-2 0 1,0-2 0,1 2-1,-1-2-2,0 0 1,-1-1 1,2-2-2,-2 3 0,1-5-1,-1-1-2,0 1-6,-2-5 0,7 7 1,-7-7 1,6 5 1,-6-5-2,8 1 2,-8-1 1,0 0-3,8-6 0,-8 6 1,8-12 1,-6 5-3,1 0 2,1-4 4,1 2-2,-2 0 7,-1-3-6,3 2-1,-1-1 0,0 0 2,-2 0-2,3 1-1,0-1 1,-1 4 4,0-2 4,-1 1 7,1 1 2,1 2-3,-3-2 1,3 2-1,-5 5-1,7-9-3,-7 9-1,4-8-1,-2 4 4,-2 4-5,8-5 1,-8 5-4,5-4 2,-5 4-1,0 0 2,0 0-3,12 0 2,-12 0-1,7 4 4,-7-4-1,4 6 0,-4-6 0,5 8 3,-2-3-5,0 2 1,-2 1-2,1-2 4,3 2-2,-1 2 0,-3-3-3,2 2 3,2-4 1,-1 5-2,1 0 0,0 0-2,0 1-4,0-3 3,0-1-2,-1 0-14,5 1-16,-4-2-19,-3 1-8,2-2-14,-1 1-29,1-1-29,-4-5-37,4 6-180,-4-6-379,2 6 167</inkml:trace>
  <inkml:trace contextRef="#ctx0" brushRef="#br0" timeOffset="60741.2752">17862 4475 108,'0'0'187,"-2"-8"-15,2 8-18,0 0-10,0 0-7,-3-6-9,3 6-10,0 0-9,0 0-8,-4-8-2,4 8-11,0 0-6,0 0-6,0 0-6,0 0-8,0 0-6,0 0-4,0 0-6,0 0-3,0 0 1,0 0-6,0 0 1,-12 22-5,9-10-1,-2 0-1,1-2-4,-1 8-1,1-2 0,-4 2-3,5 3 4,-4 1-2,3-3 0,-2 0 2,2 0-2,-2 6-5,3-6 0,-6 4-5,7-5 4,0 2-3,2-3-2,-2 1-4,3 2 0,-1-5-2,3 2 1,-3 0 0,2-3-4,6-2-2,-4 3 3,2-5 0,-2-1-1,2 0 0,3 1 0,-1 0-4,-3-5 3,4 2-2,0-1-5,-2-1 2,2-1 3,0-2-3,2 1-1,0-3 1,0 0 1,-11 0 3,18-2-2,-6 1-3,-2-5 4,0 1-2,2-1 3,-2 1-2,-1-2 2,3-1-5,0-1 19,-3-1 1,4-2-3,-5 1-3,-1 1-1,1-5 1,-2 5-2,1-1 0,-2 0 3,0-5-5,-1 1 1,-1 3-4,-1-5 6,-2 5 5,0-5-3,-4 3 6,3 1-2,0 1-4,-4-4 2,2 1-2,-1 1 2,0 3-3,-1-1-1,0 1-1,-1-6-1,3 5 0,-1 0-2,-2 0-1,3 2-1,-2 0-1,0-1 0,0 0-1,0 0 1,0 1-4,1 2 4,-2-2-7,4 5 4,-4-1-2,2-1-2,-1 3 2,5 4-2,-10-9 0,10 9-1,-4-5-2,4 5-7,-12-2-10,12 2-5,0 0-5,-15 2-2,15-2 3,-13 8 1,7-4-4,-1-2-4,1 2-1,0 2-5,-2 0-4,4-1-16,-5 3-10,5-1-13,-2 2-6,1-1-11,1 0-16,4-8-21,-6 15-17,6-7-155,-6-1-337,4 1 149</inkml:trace>
  <inkml:trace contextRef="#ctx0" brushRef="#br0" timeOffset="61107.33">17885 4884 67,'5'-2'192,"1"-2"-15,-6 4-17,8-5-15,-8 5-14,6-6-12,-6 6-11,0 0-8,8 0-13,-8 0-5,0 0-9,0 0-5,8-1-4,-8 1-10,0 0-1,0 0-4,0 0-5,0 0-5,11 5-6,-11-5 1,0 0-4,8 0-6,-8 0 1,0 0-2,14-4-1,-9 3-7,4-2-9,0 1-14,4-3-23,-4 1-19,6-2-16,1 1-42,0-2-12,-4 2-154,-3 1-297,3 0 133</inkml:trace>
  <inkml:trace contextRef="#ctx0" brushRef="#br0" timeOffset="61580.0723">18353 4887 53,'0'0'238,"0"0"-8,5-7-9,-5 7-9,0 0-8,0 0-13,0 0-12,0 0-17,0 0-13,2-6-12,-2 6-16,0 0-17,0 0-11,0 0-10,0 0-9,0 0-7,0 0-3,0 0-8,0 0-6,4 20-2,-4-20-8,2 10-2,1-3-2,-1 0-4,-2 0-5,0 3-2,2 1-2,-2 0-4,2 0-1,-1 0-2,1 1-1,-2 1-2,0-2-1,0 1-13,0 0-3,0-1-11,0 2-17,0-1-4,0-2-20,-1 1-10,1-1-21,0 1-7,0-3-30,0-8-34,0 13-40,-1-8-166,1-5-393,0 0 174</inkml:trace>
  <inkml:trace contextRef="#ctx0" brushRef="#br0" timeOffset="62386.9508">16669 4711 42,'0'0'203,"0"0"-10,0 0-15,0 0-11,0 0-15,0 0-12,0 0-13,0 0-14,0 0-11,0 0-12,0 0-12,0 0-9,0 0 3,0 0-11,0 0-5,9-1-1,-9 1 1,0 0-10,0 0-2,14 3-8,-14-3 6,11-1-2,0-1 2,0-2-2,0-2 2,6 0-8,-2 0-1,3-1-1,9 0-6,-9-3-3,9 0 1,-7 3-2,5-3-5,-7 3-10,2-1-13,-1 2-20,-6 1-12,-1 3-16,1-1-19,-2 0-24,-4 1-31,2 1-34,-9 1-158,9 0-347,-9 0 153</inkml:trace>
  <inkml:trace contextRef="#ctx0" brushRef="#br0" timeOffset="63307.3887">18923 4841 36,'0'0'175,"0"0"-15,0 0-9,0 0-15,0 0-8,0 0-16,0 0-11,0 0-11,0 0-7,0 0-9,0 0-7,0 0-7,0 0-6,0 0-2,0 0-5,12 0-5,-12 0-8,9-3 1,-9 3-4,16-2 2,-6-2-6,0 1-3,2 1-3,-1-2 1,2 0-4,1-1-2,3 1-9,-1 0-22,2-1-19,-6 3-22,2-1-31,-3 0-54,-4 2-110,-7 1-271,9 3 120</inkml:trace>
  <inkml:trace contextRef="#ctx0" brushRef="#br0" timeOffset="63575.687">18966 5097 130,'0'0'156,"0"0"-11,6 2-14,-6-2-15,0 0-9,0 0-11,18-6-8,-11 5-11,2-2-3,2 1-6,3-1-8,-1-1-12,5-1-4,1-2-19,-1 2 8,0 0-39,0-2-11,1 1-23,-4-2-23,-1 5-48,-2-2-83,-1 3-210,-6-1 93</inkml:trace>
  <inkml:trace contextRef="#ctx0" brushRef="#br0" timeOffset="64417.4711">19812 4599 30,'0'0'134,"0"0"-9,0 0-8,0 0-11,0 0-20,0 0 1,0 0-3,0 0-12,0 0-1,0 0-12,0 0 0,0 0-8,0 0-3,-14 19 5,14-19-2,0 0 4,-4 7 11,4-7-12,-4 5 0,4-5-4,0 0 0,0 0-10,-10 0-2,10 0-8,0 0-2,-17-5-2,12 2-2,5 3-11,-9-6 5,4-1-5,0 1-3,3-1 5,-2 2-7,4 5 0,-5-12-3,3 6 3,0 0-2,2 6-1,0-14-1,0 14 0,1-12-2,0 6-5,-1 6 2,4-11 1,-1 5 3,1 0-2,0 3 2,3-5-4,-1 4 2,2-1-4,-3 1 4,4-1-5,0 2 9,0-2-8,-2 5-2,-7 0 9,12-2-5,-12 2 3,10 5 5,-4-3 6,0 2 4,2 4 6,-6-1-1,3 3 4,-2-1 0,-1 7-2,1 0-1,-3 0 1,0 0 0,0 2-3,-1 0-6,-1 1 1,-1-2 1,-3 0-2,0 1-1,0-1-7,-1 0-1,1-3 9,-2 2-4,-1-2 1,3-3-5,-3 3 0,1-6 0,-1 1 1,3-2-1,0-2 1,0 0-1,0-2 0,6-3-1,-11 7-3,4-5-7,7-2 3,-11 0-7,11 0-3,-14-6-5,9 2 0,5 4-1,-10-7 0,4 2-8,1 0 8,5 5 1,-6-6 5,6 6-3,-3-8-1,3 8 2,-4-5-2,4 5 0,0 0 4,0 0 0,0 0 1,0 0 0,0 0 3,0 0 0,0 0-1,17 17 5,-11-10-4,1-2 5,2 2-6,0 0 2,1-1 4,-1 1 6,1 0-7,3-1 3,-3 0-7,3-1 7,0 0 0,-1 0 0,4-3 0,0 0-6,1 0-11,-4 1-14,1 0-19,-1-2-22,0-2-43,-1 2-168,-3-1-304,-9 0 135</inkml:trace>
  <inkml:trace contextRef="#ctx0" brushRef="#br0" timeOffset="64853.9501">20126 4511 154,'-6'7'178,"6"-7"-9,-4 10-17,1-4-6,-1 1-8,1 2-12,0 2-14,2 1-5,0-1-7,0 6-10,-1 0-8,0 0-6,2 2-4,0 5-1,1 1-9,-1-5 2,0 3-7,1 3-2,-2 2-7,0-1-1,-1-1-7,1 1-1,-2-2-1,2-5-7,0 6-5,-3-6-1,1 0-2,-1-3 0,2 3-4,0-2-2,-1 2-1,-1-2-1,-1-1-4,1-1-10,-1-1-2,0-3-10,1 0-13,0-1-16,1-3-7,-1 1-16,0 1-20,1-5-22,1 0-29,2-5-29,-6 9-131,0-9-317,6 0 140</inkml:trace>
  <inkml:trace contextRef="#ctx0" brushRef="#br0" timeOffset="65676.1177">20237 5071 19,'0'0'223,"0"0"-11,0 0-16,0 0-13,0 0-17,0 0-16,0 0-13,0 0-13,0 0-15,2-10-12,-2 10-10,0 0-14,0 0-2,0 0-7,11-5-8,-11 5-6,5-2-5,-5 2-6,9-1-1,-9 1-7,13-2 0,-13 2-6,14 0-3,-6-1-1,-8 1-1,14-1-2,-6 2-3,3-1 0,-3 0-3,-1 1-1,-7-1-1,18 3 0,-10-1-6,0 1 7,2-1-5,-4 3 2,2-5-4,-2 4 1,4 1-1,-4-2-2,-1 2 4,0-1-2,-1 1-2,-4-5 0,1 12 3,0-5-3,-1 1-2,0-8-1,-5 15 5,1-8 0,-1 2 2,-1-2-4,-1 2-3,-1-1 0,4 0-8,-3-1 0,-1-1 0,2-1 3,0 0-4,1 1-8,0-4 6,5-2-6,-9 4-4,9-4 5,-11 4-6,11-4 2,-10 0-4,10 0 6,0 0 0,-6-5-4,6 5-2,0 0 3,0 0 1,0 0 7,10-17-5,-10 17 7,8-9-2,-2 5 4,-1 0-2,2 1-1,0-1 4,0 1 3,1-2 1,0 4 5,3-4-4,-1 4-1,0-1 7,-1 1-1,2 0 0,0 1 5,-11 0-1,17-2 4,-10 1-6,-7 1 3,14 2-2,-8-1 0,3 3 0,-4-2-4,-5-2 4,11 8 0,-6-5-3,1 2 7,-1-1-4,-2 4 2,2-3 1,-3 0-2,2 1 1,-1 1 3,-2 0-3,-1-7-3,3 15 2,-1-4 0,-2-1-1,-2 0-7,2-2 9,-2 2-1,1-3 0,1-7-2,-2 15 0,-2-6 1,0-1-3,1-2-3,-3 2-6,-2 1 2,2-1-6,-1-1 1,1 0-6,-3 3 5,-1-4-7,1 2-7,-1-3 2,-2 2-3,1-2 6,-3 0-6,2-2 3,1-2-1,-2 4-5,1-4-9,0 3-13,0-1-17,1-3-20,-2 0-17,1 0-146,12 0-272,-23-5 121</inkml:trace>
  <inkml:trace contextRef="#ctx0" brushRef="#br0" timeOffset="67726.461">21637 4608 59,'0'0'136,"2"-9"1,-2 9-3,3-4-3,-3 4-5,0 0-8,2-8-5,-2 8-3,0 0-4,0 0-6,0 0-8,0 0-2,2-7-9,-2 7-7,0 0-1,0 0-9,0 0-6,0 0-5,0 0-6,0 0-10,0 0-1,0 0-3,0 0-2,-12 26-1,8-16-4,-1 2 0,1-2-7,-1 4-3,0-5 5,3 6-5,-5 0-1,5 1 1,-5 0-8,3-1 3,1 1 0,0 0-1,-1 1-2,2 0 2,-1-2-1,0 2-3,2 2 1,-2-2 1,0 1 1,2-2-5,1 1 7,0-1-2,1 1-5,-1-2 0,0 2-1,3-1 0,-1-3 6,2 2-4,-3-1-2,3-5 3,1 7-4,0-4 2,-1-3-4,1 3 5,1-4-2,0 3-3,1-3 1,0 2-4,1-2 8,0-1-2,1 0 2,0-3-4,1 3 0,2-2 3,-3 0-2,2-2 4,-2 1-3,-1-3 0,3 1 2,0-1-1,-2-1 1,-1 0 6,3-3-3,-2 0 9,2-2-3,-2 3 6,1-5 0,1 2 0,-2-2 8,0-1-3,-1-1-3,4-3-2,-4 2 0,2-4 2,-1 0-2,-2 0 0,0-2-9,2-1 10,-4 0-6,0-2-5,-1-6 3,-2 1 1,-2 5-5,2-1 0,-2 1-1,0 0-2,-3-1-3,1 3 4,0-2-8,0-1 9,-1 5-3,2-3-3,-2 3-1,-2 1 2,0-3 0,3 6-4,-4 1 4,3-6 0,1 6-1,-3-1-2,1 1-1,-1 1 2,3-3-3,-2 4 4,1 1-3,1 1 0,-2 0-2,4 6-2,-5-11 1,1 6 1,4 5-7,-6-9-1,6 9-4,-5-5-10,5 5-6,-7-6-2,3 3-1,4 3-4,-7-5-2,7 5-1,-12-5-4,7 3 1,5 2 0,-9-4 5,9 4 5,-8 0 4,8 0 0,-11-1 1,11 1-6,0 0 6,-13 0-3,13 0 3,-10 1-7,10-1-10,0 0-9,-8 1-10,8-1 9,-6 8-7,6-8-3,-5 7-8,5-7-33,-4 7-19,1 0-120,-2-2-266,3 2 118</inkml:trace>
  <inkml:trace contextRef="#ctx0" brushRef="#br0" timeOffset="68190.2884">21539 5025 40,'0'0'185,"0"0"-5,0 0-8,0 0-12,0 0-6,0 0-8,0 0-12,0 0-17,0 0-11,0 0-14,0 0-8,13-3-7,-13 3-10,0 0-6,11 1 5,-11-1-3,12 1 4,-3-1-8,3 1 0,-1 1-8,1-1 2,0-1-2,1 0-9,0-1-2,1-1-2,-1 1-4,2 0-3,-3 0-2,3-1-7,-2-1 1,5 1-5,-1-3-1,2-1 1,-3 1-9,2 0 9,-1-1-7,1 0-1,-1 0-1,-1 1-1,-3 0-4,3-1-4,-2 2-6,-2 0-3,-2 1-8,3-3-12,-4 3-9,1 1-9,-2 1-17,-8 1-22,9-3-9,-9 3-22,0 0-10,0 0-27,0 0-152,0 0-332,-19 20 147</inkml:trace>
  <inkml:trace contextRef="#ctx0" brushRef="#br0" timeOffset="68823.3697">22287 5235 47,'0'0'219,"0"0"-13,0 0-14,0 0-15,0 0-8,0 0-15,0 0-13,0 0-13,0 0-13,3-6-14,-3 6-11,0 0-6,0 0-12,0 0-5,0 0-8,0 0-7,0 0-5,0 0-4,0 0-3,0 0 3,0 0-5,0 0 3,0 0-1,-3 27 5,2-17-6,0-2 0,-2 6-5,2 2-2,-2 0-2,-1 4-1,0-4-7,1 3 3,-4-1-6,5 1-3,-2 7 0,1-7-1,1 1 0,-1-1-6,2-2 0,-2 3-12,1-2-3,0-1-8,2 0-5,-1-6-12,1 1 2,0 0-4,1-5-4,-1 2-8,0-3 0,0-6-10,0 0 3,0 12-16,0-12 1,2 5-13,-2-5-32,0 0-26,0 0-31,0 0-124,0 0-318,-5-32 142</inkml:trace>
  <inkml:trace contextRef="#ctx0" brushRef="#br0" timeOffset="69603.3823">22658 4855 23,'0'0'149,"0"0"-7,0 0-19,0 0-7,0 0-23,0 0-3,0 0-10,0 0-1,0 0-7,0 0-6,0 0-7,0 0 3,0 0-11,0 0-3,0 0 2,0 0 7,0 0-2,0 0 2,0 0 5,0 0-7,0 0 14,0 0-1,0 0-6,0 0-8,25-6-4,-25 6 1,12-1-4,-12 1-3,13 0 4,-3 0-7,-1 0-1,-9 0-7,15-2-3,-4 0-2,-4 1-1,3-3-5,-3 3 0,4 1-5,-1-3 2,2 2-1,-2-1-4,0-2-3,-2 2-14,2 2-5,-1-1-9,1 1-8,-10 0-13,16 0-16,-11-1-8,-5 1-14,0 0-17,9 1-4,-9-1-24,5 3-12,-5-3-147,0 0-303,0 0 134</inkml:trace>
  <inkml:trace contextRef="#ctx0" brushRef="#br0" timeOffset="70185.3882">22621 5092 160,'0'0'171,"0"0"-8,0 0-14,0 0-12,0 0-14,0 0-14,0 0-9,0 0-13,0 0-8,0 0-12,0 0-2,0 0-11,0 0-6,0 0-2,0 0-2,0 0-9,0 0 1,0 0-1,0 0-1,0 0 5,0 0 0,0 0 2,0 0 0,29 4-8,-22-5 7,-7 1-8,17-3 1,-9 3-1,3-4-2,0-1 1,0 2-5,2 1-2,-1-1-2,1 0-4,-1-2-2,1 1-2,2 2-4,-5 0-4,2-1-14,-6 2-2,5-3-9,-11 4-9,13 0-10,-13 0-14,8-1-12,-8 1-3,0 0-22,0 0-23,0 0-28,0 0-134,0 0-296,0 0 130</inkml:trace>
  <inkml:trace contextRef="#ctx0" brushRef="#br0" timeOffset="73075.4625">23302 4741 14,'0'0'76,"0"0"-5,0 0-2,0 0 1,0 0 5,0 0-10,0 0 0,0 0 7,0 0-7,0 0 0,0 0-3,0 0-5,0 0-3,0 0-5,0 0-6,0 0 4,0 0-7,0 0-1,0 0-8,0 0 5,0 0-8,0 0-3,0 0-5,0 0 4,0 0-6,0 0-3,0 0-1,0 0-3,0 0-2,0 0 6,0 0-14,0 0 11,0 0-2,0 0-2,0 0 10,-28 0-6,28 0 2,0 0 0,0 0 1,0 0 8,0 0-10,0 0 3,0 0-2,0 0 0,0 0-2,0 0-5,0 0 4,0 0-1,0 0 1,0 0-5,0 0 2,0 0 2,0 0 0,0 0 5,0 0 1,0 0-1,0 0 7,0 0-7,0 0 4,0 0-1,0 0 0,0 0 0,0 0 0,0 0 5,0 0-7,0 0-2,0 0 0,0 0-1,0 0 4,0 0-7,0 0 3,16-12-3,-16 12-6,5-4 4,-5 4-3,7-4 5,-7 4-9,0 0 5,7-4-1,-7 4-5,0 0 2,8-2 2,-8 2-2,0 0 2,8-2-4,-8 2 3,0 0-1,10-1 2,-10 1-2,8-2 4,-8 2-5,0 0-4,0 0 0,10 1 4,-10-1-3,0 0 3,9-1 2,-9 1 7,7 2-4,-7-2 3,0 0-2,13-2 2,-13 2-3,13 0 0,-13 0-3,10 0 2,-10 0 1,13-2 2,-7 1-3,-6 1-1,12 0-1,-12 0 2,12-1-8,-12 1 6,11 1 2,-5 0-4,-6-1 2,9 3-3,-9-3 2,9 1 0,-9-1 10,5 3-8,-5-3-5,0 0 4,4 8-1,-4-8-2,0 9 4,0-9 0,0 8 3,0-8-7,-1 9 4,1-9 2,-3 9-2,3-9-2,-1 8 2,1-8-2,-1 9 3,1-9-5,-3 10 3,2-3-3,1-7 6,-4 10 5,2-3 0,-2-2-2,0 2 2,-1 1-2,-2 1-3,-1-1 1,0 1-3,-3-2 2,1 2-1,-2 2 1,-1-3-1,3 1 1,-2-3-4,2 0 4,0 0-3,-1 2 2,2-5-6,-1 1 7,1-1-6,1 1 4,3-1-3,-2 0 2,0-1-1,7-2 1,-7 4-3,7-4-5,0 0 6,-9 3-2,9-3-5,0 0-3,0 0 6,0 0-3,0 0 0,0 0-4,0 0-3,0 0 5,0 0 5,0 0 0,0 0 1,0 0 2,20-12-4,-20 12-3,12-4 4,-6 1 1,-6 3-1,10-2-3,-10 2 5,9-1 1,-9 1 1,10-2-2,-10 2 1,11-5-2,-5 5-2,-6 0 6,13 0-2,-13 0-3,11-2 0,-3 2 6,-8 0-2,12 0-5,-12 0 4,14 0-4,-8 0 2,-6 0 1,13 2-3,-7-2-2,-6 0 9,14 3-1,-7-1 0,-2 0 2,-5-2-4,10 5 0,-5-3 0,-5-2 0,10 4 2,-7 0-7,-3-4 5,6 7 2,-3-4-4,-3-3 1,6 4 1,-3 2-3,-3-6 2,6 6 2,-6-6 0,3 8-1,-1-3 4,-2-5-2,3 8-10,-3-8 11,1 10 0,0-4-9,-1-6 9,-4 12 2,2-5-1,-2 1 4,-1 1-3,-1 0 4,-2-1-4,2 2 1,-2-1 6,-2 1-6,1-2 0,1 1 4,-3-2-6,3 1 2,-1-3 1,-1 5 2,0-5-4,-1 1-2,1-1 5,1 0-3,0 0-2,-1-3-3,4 1 8,-2 1-5,0-4 2,-1 1-1,9-1-1,-14 0 1,14 0-3,-13 0 0,13 0 4,-11-2-12,6-1-5,5 3-20,-10-5-7,10 5-6,-8-5-17,8 5-17,-4-5-26,4 5-19,0 0-181,-1-10-328,1 10 146</inkml:trace>
  <inkml:trace contextRef="#ctx0" brushRef="#br0" timeOffset="74553.6321">23647 4838 53,'-11'-3'113,"11"3"-17,0 0 8,0 0-10,0 0-8,0 0-9,0 0 6,0 0-16,0 0 0,0 0-21,0 0 7,-6-6-3,6 6 5,0 0-5,0 0 1,0 0-4,0 0-3,0 0 1,0 0-1,0 0-1,0 0 5,0 0-6,0 0-5,0 0 3,0 0-11,0 0-3,0 0 3,0 0-4,0 0 2,0 0-4,0 0 0,0 0-9,13-11 9,-13 11-6,0 0-1,6-6 1,-6 6-3,7-3-9,-7 3 10,7-5-1,-7 5-4,9-5 6,-4 2 0,-5 3 5,11-4-2,-3 1 1,-8 3-6,11-6 2,-5 3-6,1 3 4,-7 0 1,14-5-2,-8 3-5,-6 2 3,9-3-2,-9 3-11,11 1 14,-11-1-3,13 0 0,-13 0-1,9 4-3,-3-4 1,-6 0-4,8 8 3,-5-2 0,1-2-3,-2 3 7,0 0-6,-1 0-1,0 2 2,0-1-3,-1 2 1,-1 1 1,0-2-2,0 1 3,-2 1-2,0-2-2,2 0 3,0 0 6,-3-1-4,0 0-5,0 1 3,-1-3-3,1 0 6,-2 0-3,2-1-3,-1-1-4,5-4-3,-11 7-1,4-4-1,2 0 10,5-3-2,-6 2-2,6-2-3,-9 2-6,9-2-9,0 0-2,0 0 0,-14-2 6,14 2-5,0 0 6,0 0-3,-7-5 2,7 5-5,0 0 5,0 0 4,0 0-7,0 0 5,0 0 1,0 0 3,16-12-2,-16 12 1,12-5 2,-4 3 5,-2 1-2,2-3-2,2 3 7,1-3-6,0 2 6,-1 2-1,1-1 4,0 0-4,0 0 2,-1-1-2,1 4 1,-2-1-1,-1 0-2,2 2 5,-1 0 3,-2-1-2,0 2 3,0-1-2,1 2 4,-3 0-5,0 2 2,-1-2 8,0 4 0,0-1 1,-2 2 7,1 0 1,-3 1 4,-1-1 0,-1 0-2,0 0 0,-4 2-2,2-3-2,-2 1-1,0 0 5,1-1 4,-1-2-2,-2 3-6,0-3-2,0 1 2,0-1 4,0-1-9,0-1 1,-1 1-1,2-3-3,-2 1 1,-2-1-1,1 1-3,1-3 3,2 3-4,-1-4 1,8 0-4,-18 0 3,8-2-4,1 0-10,1 0-3,8 2-7,-13-6-11,6 2-10,1 1-15,0-1-13,6 4-2,-10-7-8,3 4-6,1 0-30,6 3-17,-12-5-134,5 3-285,7 2 127</inkml:trace>
  <inkml:trace contextRef="#ctx0" brushRef="#br0" timeOffset="75257.5276">24143 4971 123,'0'0'143,"0"0"-10,0 0-11,0 0-16,0 0-13,-2 8 0,2-8-4,0 0-7,0 0-7,0 14-8,0-14-3,-1 9-13,1-9 0,-1 8-13,1-8 1,0 10-2,0-10-7,0 0-8,-3 7 4,3-7 7,0 0 5,-2 7 2,2-7 5,0 0 4,0 0 0,0 0-7,0 0-4,0 0-5,0 0 2,0 0-3,0 0-3,0 0-5,-9-21 1,9 21-7,-3-9 0,0 4 2,3 5-5,-2-11 4,2 11-9,-4-11-5,3 7 0,1 4 6,-3-9-1,3 9-2,0 0-1,0 0-4,-1-10-3,1 10 2,0 0-3,0 0-3,0 0 5,0 0-2,0 0 1,0 0 0,0 0-2,0 0-1,0 0-4,0 0 0,0 0 3,0 0 0,0 0-4,0 0-5,0 0-9,15 14-8,-15-14-26,0 0-12,4 7-9,-4-7-26,1 6-39,-1-6-124,0 0-289,0 0 128</inkml:trace>
  <inkml:trace contextRef="#ctx0" brushRef="#br0" timeOffset="76195.4117">24486 4761 173,'0'0'177,"0"0"-13,0 0-8,0 0-6,0 0-16,0 0-9,0 0-9,0 0-16,0 0-8,0 0-10,0 0-5,0 0-12,0 0-4,0 0-9,0 0 3,0 0-5,0 0-1,0 0-4,-23 5 0,23-5-6,-6 12 1,-2-6-2,4 2-6,1-3-3,-1 3-4,0-1-3,-1 4 0,2-3-1,-1 0-5,-1 3 1,2 0-3,0-1 0,0 1-6,-1 2 6,3-2-2,-1 1-3,-1 0 0,2 0 3,-1 0-7,1 1 3,0-3-2,1 1-1,0 6 2,0-5-3,1 0 1,-1-1 2,1-1-5,-1 1 5,0-1-8,2-1 3,-1 3-1,3-4 4,0 1-2,0-1-1,0-1-2,-2-2 0,6 4-2,-5-4-1,3 0 2,-1 0 1,0-1 1,0 0-12,3 1 5,-3-1 3,0-1-4,-5-3 3,14 6-1,-5-3 1,1-3 2,-3 2-6,1-2 2,-8 0 1,12 2 6,-6-1-4,-6-1 1,19-1-1,-10-3-2,2 4 5,-3-3 0,2 1-1,-3-1 0,3-1 0,-1 1 2,0-2 1,0 0-5,-2 2 3,-2-2-1,1-3-1,-2 3 5,1-4-6,1 3 3,-2-3-3,-1 4 1,-3 5 4,2-11-2,0 4 2,-2 7-1,-3-11 0,3 11 4,-4-11-3,0 5-2,4 6 3,-7-8-6,3 4 1,0-1 2,4 5 0,-10-5 0,2 0-5,2 3 4,6 2-6,-17-3 5,11 3 1,6 0-4,-15 0 5,7 0-1,8 0-8,-15 3 5,8-3-4,-1 2-6,-2 1 2,1 0-3,3-1-8,6-2-2,-15 7-12,8-3 2,-1 1-10,1 3-5,2-4-6,-2-1-6,1 4-10,2-2-11,0 0-20,0 0-13,-1 0-39,-1 1-80,1-2-253,0 2 112</inkml:trace>
  <inkml:trace contextRef="#ctx0" brushRef="#br0" timeOffset="77286.0471">24729 4810 98,'0'0'144,"0"0"4,0 0-8,0 0 2,0 0-2,0 0-4,0 0-9,0 0-6,0 0-5,0 0-8,0 0-11,0 0-3,0 0-8,0 0-10,0 0-7,0 0-5,0 0-5,0 0-9,0 0-2,0 0-7,0 0-7,0 0 0,0 0-3,0 0-4,0 0-5,0 0-3,0 0 2,0 0-6,0 0 0,0 0 4,0 0-5,19-11-3,-19 11 6,13 0-5,-13 0-4,14 0 2,-14 0-3,17 0 2,-8 0-3,1-3-1,-1 3-1,2 0-1,0 0 4,1-1-6,-1 2 2,0-1-3,0-1 5,0 1-3,1-3-7,-3 3-2,3 0-2,1-2-3,-3 2 2,0 0 0,-2-1 6,2-1-5,-10 2 6,13 1-2,-6-2-3,-7 1 2,11 0-7,-11 0 3,7-2 0,-7 2-1,0 0 1,0 0 5,11-1 2,-11 1-3,0 0 0,0 0 0,0 0 6,0 0-7,0 0 6,0 0-2,0 0 3,0 0-5,0 0 2,6 4-6,-6-4 8,0 0-3,0 0-2,0 0 3,0 0-2,0 0 1,0 0 2,0 0-1,-1 11 3,1-11-2,0 0 1,0 10 2,0-10-1,-4 9 1,4-9-2,-3 11 0,1-4 5,-2 2-3,1 1 0,1-2 3,-1 3-2,1 1-5,-2 1 5,0 1-3,0 3 5,-1 2-1,0-2-1,0-1 2,-2 0-1,2-1 0,1 1-2,0 0 3,0-3-4,1-1 3,1 3-1,-1-5-1,2 1 0,-1-1-3,0 0-5,1 0 10,1-1-3,-2-2-1,2-7-2,0 13-5,-1-8-2,1-5 0,-1 12-2,1-12-12,1 7 11,-1-7-6,0 0-16,1 10 3,-1-10-2,0 0-10,-1 7-5,1-7-11,0 0-1,0 0-7,0 0-5,0 0-3,0 10-5,0-10-9,0 0-31,0 0-105,-10 1-243,10-1 108</inkml:trace>
  <inkml:trace contextRef="#ctx0" brushRef="#br0" timeOffset="78289.1222">25152 4437 34,'0'0'110,"0"0"-2,0 0-12,0 0 9,0 0-7,0 0-2,0 0-11,0 0-1,0 0 9,0 0-16,0 0 6,0 0-7,0 0 2,0 0 2,0 0-9,0 0-3,0 0-7,0 0-7,0 0-4,-17-5-5,17 5-4,0 0-5,0 0-2,0 0-8,-6 2 6,6-2-4,0 0-7,-6 6 6,6-6-3,-8 6-5,8-6-4,-6 5-4,3 2 6,3-7-2,-5 9-3,2-4 1,2 5-3,-3-4 8,3 1-10,1-7 1,-4 14-5,3-5 4,1 1-4,1 0 6,-1-4-1,4 5-4,-4-5 1,2 5-1,1-3 3,1 0-4,-2 0 1,4-1-3,-3-1 1,5 1-5,-4-1 6,0 0-1,1-2 3,-1 1-5,1-3 5,0 1-3,-5-3 2,11 5-2,-5-3 0,-6-2-3,10 2 6,-5-1-3,-5-1-1,13-1 1,-13 1-2,10-5-4,-4 1 5,1 0-2,-1-1-4,0 0 4,0-5-1,0 3-2,1-1 0,-3 1 3,0-1 7,0 0-5,-3 1-4,2 1 4,-2-1-4,-1 7 6,3-14 1,-2 9-1,-1 5-1,1-12-1,-1 12-3,-1-12 3,1 12 6,-1-8-1,1 8 1,-1-12-3,1 12 2,-4-8-2,4 8 1,-3-7-3,3 7 0,-4-9 1,4 9-4,-5-5 1,5 5-5,-6-7 4,6 7-9,-5-7 3,5 7-7,-5-5 4,5 5-11,-3-7 0,3 7 0,-8-4-2,8 4-14,-5-4-3,5 4 3,0 0-9,-10-2-4,10 2 2,0 0-1,-9-3-13,9 3-2,0 0-13,0 0 5,0 0-14,0 0-10,-10 5-8,10-5-111,-7 3-231,7-3 101</inkml:trace>
  <inkml:trace contextRef="#ctx0" brushRef="#br0" timeOffset="99295.2221">26136 4632 85,'0'0'88,"-5"-7"-8,5 7-5,-5-3 3,5 3-9,-3-9-2,3 9-3,-5-4-9,5 4-6,0 0-5,-4-9-6,4 9 3,-4-4-13,4 4 14,0 0-6,-2-12 8,2 12-16,-1-6 5,1 6-4,-3-7 5,3 7-10,0 0 12,0 0-4,-3-10-7,3 10 5,0 0 7,0-11 1,0 11 3,0 0 0,0-9-8,0 9-3,-2-6-7,2 6 3,0 0-6,0 0 5,0 0 0,-1-10-8,1 10 6,0 0-8,0 0 7,0 0-4,0 0-3,0 0 1,0 0-7,0 0-3,0 0 2,0 0 0,0 0-1,0 0-5,0 0 1,0 0 3,0 0-3,0 0 10,0 0-3,0 0 2,2 32 2,-2-26 1,1 6 10,-1 0 2,0 5-3,-1 2 6,0 0 0,1 1-2,-4 6 2,1 1 2,0 3-1,2-3 2,1 2-6,-4 1 0,1 0 3,0 0-5,1-3 1,-1 0-6,1-1 2,-1-1-3,2-5 1,-3-2 1,4 2 1,-4-3-4,2 0-7,2-1 2,0-3 3,-1-2-3,1 0-3,1-1-6,-2-1 7,1-1-2,0-8 0,0 12 2,1-6-5,-1-6 3,0 0-2,2 10 0,-2-10 0,0 0 5,0 5-5,0-5 2,0 0 1,0 0-6,0 0 3,0 0-5,0 0-11,0 0 4,17-15-10,-13 10-16,0 0-18,-4 5-12,4-8-9,-2 3-28,-2 5-43,6-9-19,-4 3-167,-2 6-353,5-11 157</inkml:trace>
  <inkml:trace contextRef="#ctx0" brushRef="#br0" timeOffset="100593.1257">26448 4890 125,'0'0'137,"-3"-8"-9,3 8-9,0 0-12,-4-8-5,4 8-4,-2-7 10,2 7 1,-3-6-10,3 6-6,-4-6-7,4 6-9,-2-7-5,2 7-7,-4-7-6,4 7-6,0 0-1,-6-5-7,6 5-6,0 0-4,-8-2-1,8 2-6,0 0 2,-13 4-6,6-1-8,0 0 1,-2 2 2,0 1-2,0 0-10,3 0 6,-3 1-1,1 1 2,1 2-6,-1 1 8,0-1-4,3 2-1,-2-3-5,1 2 2,3 1 0,-1-1-2,-1 2 0,2-1 0,-1-2-2,1 2 0,1-3 0,1 1 0,0 1 2,2-5-6,-1-6 3,1 15 2,1-9-7,-2-6 6,3 10 3,-3-10-12,4 8 9,1-6-1,-5-2 0,7 5 0,-7-5 1,5 3-5,-5-3 3,0 0 0,14-3 0,-14 3-2,7-5-3,-7 5-5,9-7 3,-5 4-4,1-4 5,0 2-5,0-2 7,2-2-6,-2 1 5,0-1-5,3 1 3,-3-1 10,0 1-14,0-1 3,0-1 1,0 2 2,0-2 0,1 4 3,-3-3 1,3 3-2,-4 1 1,2-2 0,-1 0 1,-3 7-7,6-7 8,-4 2 6,-2 5-4,4-10 1,-4 10-5,4-5-1,-4 5 1,0 0-4,0 0 6,0 0 0,0 0-4,0 0 0,0 0-1,0 0 1,10 14 1,-8-8-1,-2-6 4,5 12-4,-4-3-1,0-1 2,0 3 5,3-1-6,0 0 3,-1 1-1,2 1 4,-1 0-4,0-1 2,1 1 5,-2-3 1,3 2-5,-3-2-1,3 0-5,-1-1-9,0-3-2,-2 2 8,1-2-2,0-2 3,0 3-7,-4-6 7,5 5-2,-5-5 3,7 4 2,-7-4-6,7 1 2,-7-1 5,0 0 1,0 0-2,13-7 4,-10 2 0,2-2-5,-1 2 4,1-3-4,0-1 1,-1 0 3,1-1 0,0 1-1,-1 0-4,2 1 8,-4 0 0,2 2-3,-1 0 6,0 0 1,-3 6-4,3-9-2,-3 9 4,4-7 0,-4 7-4,4-4 3,-4 4-3,0 0-4,0 0 8,0 0-5,0 0-1,14 8-10,-10-4 13,-4-4-2,6 8-2,-2-2-1,1 0 7,2 2-4,-2 2 1,-1-5 0,1 5 3,0-3-2,2 0-4,-1 2-1,-1-1-11,1 1-3,-2-1-4,2 1-7,-1-2-12,0-1-3,1 1 3,-1-4-1,-1 1 3,-4-4-4,10 8 7,-5-5 6,-5-3-1,6 4-4,-6-4 12,9 0 6,-9 0 0,0 0-4,10-8 4,-7 2 6,-3 6 4,6-11-6,-4 4 11,0-2 2,0-1 11,0 0 17,-1 1 4,2-1-3,-3 10-5,3-13 12,-2 7-9,0 0 2,-1 6 2,6-9-10,-3 3 5,-1 0-5,4 1-1,-6 5 5,7-5-7,-1 1 2,0 1-4,1 1-1,2-1 1,-2 2-6,-7 1-5,16-1 6,-9 1-6,2 1 1,-2 1-3,1 1 5,-8-3-5,12 6-3,-7-3-4,1 1-7,-1 1-10,-1 1-9,-4-6-4,6 11-15,-2-6-11,-1 2-4,1-3-23,-2 2-23,-2-6-5,4 10-33,-3-5-85,-1-5-250,3 8 112</inkml:trace>
  <inkml:trace contextRef="#ctx0" brushRef="#br0" timeOffset="101388.8768">27188 4717 23,'0'0'154,"0"0"-15,-9-10-17,9 10 3,0 0-8,0 0-9,0 0-9,0 0-10,0 0-10,0 0-5,0 0-4,0 0-8,0 0 4,-14 15 0,8-10-8,4 0-7,-4 1-2,2 2 7,-1 1-8,1 2-4,1-4-1,-1 5 0,0-1 1,1 0-12,-2 3 16,1-3-11,3 5 2,-3-4-11,1 3 6,1 2-6,-2-5-2,1 4 2,0-1-3,2-3-3,1 1-5,0-2 4,1 0-2,1 1-2,-2 0-3,1-1-4,3 0 1,-3 0-2,3-1 0,1-3 2,-1 0-1,0 1-2,1-1-1,1 0 3,1 0-5,1 0 1,-3-2 2,1 0-1,2-3-3,1 3-1,0-3-1,-1 1 1,-1-1-2,3-1 4,1 0-4,-3 0 1,3-2 3,-1 1 1,0-1-4,0 0-1,3-1-2,-3-2-1,0-2 5,2 4 3,-2-5-1,-1 0 6,2 0 1,-2-1-6,2 1 1,-1-5 0,1 0 3,-4 0-3,0 2 0,1-6-1,-4 4 0,0-3 2,0 2-3,0-1-1,-3-1 2,-1 3 2,0-5-7,0 0 5,-4 5-5,3 2 2,-3-2 0,0 2 5,0-1-7,0 2 0,-1-2 2,-2 0-2,0 5 3,1-3-1,-1 1 0,0 1-4,0 2 0,0-2 2,-1 2 0,3 1-1,-3-1-2,1 0 2,1 2-8,6 3-6,-11-5-9,7 1 0,4 4-1,-9-5-5,9 5-2,-10-2-8,10 2-4,-9-1-7,9 1 5,0 0-11,-13 3-18,8-1 8,5-2 4,-11 3 0,6 0-7,5-3-4,-6 6-12,6-6 10,-6 8-19,2-3-7,4-5-22,-6 9-94,-1-2-234,4-2 104</inkml:trace>
  <inkml:trace contextRef="#ctx0" brushRef="#br0" timeOffset="101711.4773">27079 5032 116,'0'0'162,"4"7"-11,-4-7-3,0 0-2,0 0 3,9 2-8,-9-2-14,14 1-10,-14-1-10,13-1-13,-5 0-6,0 0-13,1-2-2,4 1-8,-2 0-6,0-1-5,1 2-9,0-2-4,1 2-3,-2-1-2,0 0-5,0-1-15,-1 2-12,0-2-17,1 1-13,-4 1-25,1-1-11,0 0-21,2-1-27,-1 0-41,-3-1-114,2 2-287,-1-1 128</inkml:trace>
  <inkml:trace contextRef="#ctx0" brushRef="#br0" timeOffset="102545.6522">27562 5172 132,'-5'-5'168,"5"5"-5,0 0-8,0 0-13,-4-6-10,4 6-15,0 0-11,0 0-12,0 0-3,0 0-10,0 0-2,8-13-10,-8 13-1,7-4-12,-1 1-8,-6 3 6,15-3-5,-9 0-3,2 0-4,-1 0 0,4 1-3,-5 1-8,2-1 0,-8 2-8,15 0-3,-7 0 0,-8 0-2,15 0-3,-6 2 3,-2 1-5,-1 0 3,1 1-4,-1-1 0,-1 2-2,1 0-4,-1 1 8,-1-1-5,1 1-5,0 3 0,-2-2 2,-1 3 1,1-2 0,-2 3-6,-2-1 4,1 1 0,-3-1-2,0 0 6,-1 0 7,0 2-3,-2-1 4,1-1-4,-1 0 6,1-2 6,0-1 2,-2 2-5,0-1 0,2 1-3,1-4 2,0 2-4,-1-2-1,5-5 1,-10 8-4,6-4 2,0-1 1,4-3-2,0 0 3,-6 6 1,6-6 2,0 0 1,0 0 0,-5 4-4,5-4 0,0 0-3,0 0-1,0 0-4,0 0 2,0 0-5,0 0 4,0 0 0,0 0-4,20-13-2,-12 11 1,0 0-2,2-2 2,2 0 0,0 0-4,-2 0 6,8 0-6,-2-1 1,3 1 0,-2-1-1,-4 2-1,6-3 3,-6 3-2,5-2-2,-5 2 1,5 1-3,-5 0-9,-3-1-2,1 0 1,0 1-1,-4 0 1,3 1-13,-1-2-4,-1 2-3,1-2-5,-9 3-4,12 1 7,-12-1-11,10-3-1,-10 3-6,7-2-7,-7 2-13,0 0-20,7-3-31,-7 3-11,0 0-28,5-4-137,-5 4-324,0 0 144</inkml:trace>
  <inkml:trace contextRef="#ctx0" brushRef="#br0" timeOffset="103474.1656">26148 4839 140,'0'0'143,"7"-1"-4,-7 1-10,6-6-9,-6 6 0,7-6-8,-7 6-4,5-3-6,-5 3-5,5-4-4,-5 4-7,0 0-9,8-2-6,-8 2-2,0 0-3,7-3-13,-7 3-2,0 0-4,8-3-3,-8 3-2,7-2-4,-7 2 1,11-2-5,-5 0-5,1-1 1,5 1-3,-5-1 2,3 1-7,1-1-1,0 1 0,0 0-5,1-1 2,-1 0 1,1-1-3,-1 1-2,0 1 0,0 0-12,3-2-17,-2 3-13,2-4-17,-1 2-18,0 0-24,4-1-33,-3-1-34,-2 4-144,1-3-322,1 3 142</inkml:trace>
  <inkml:trace contextRef="#ctx0" brushRef="#br0" timeOffset="105083.1982">28151 4880 70,'0'0'152,"0"0"-9,0 0-6,0 0-10,0 0-4,0 0-9,0 0-6,0 0-10,0 0-9,0 0-6,0 0-6,0 0-7,0 0-11,0 0 3,0 0-8,0 0-4,-13-13-4,13 13-2,0 0 1,0 0-6,0 0-4,0 0-2,0 0-7,0 0 0,0 0-5,0 0 3,0 0-8,0 0 0,12-2-1,-12 2 4,0 0-8,13 0 1,-13 0-1,11-3 0,-3 2 2,3-2-6,0 1 2,-1 1-4,2-1 1,0-1-4,-1 2 1,2 0 1,-2-1 1,1 2 0,-3-2-5,3 3-6,-1-1-12,-3-1-2,2 0-14,-10 1-12,19 1-10,-12-1-1,1 0-15,-8 0-24,13 0 3,-6 0-4,-7 0-23,12-1-115,-12 1-256,8-2 114</inkml:trace>
  <inkml:trace contextRef="#ctx0" brushRef="#br0" timeOffset="105427.22">28173 5100 18,'10'0'171,"-10"0"-19,10 0-3,-10 0-6,12 0-7,-12 0-13,14 1-8,-7 0-12,1-1-10,3 2-10,-1-2-5,0 3-9,0-3 2,1 2-13,1-2-1,-1 0-7,2 0-5,0 0 1,0 0-4,-2 1-11,3-2 0,-1 2-1,2-2-1,-2 2-5,-2-1-6,3 0-13,-3 0-11,3 1-19,-2-2-14,-2 1-40,3-1-21,-7 1-37,-6 0-127,13-5-286,-7 5 126</inkml:trace>
  <inkml:trace contextRef="#ctx0" brushRef="#br0" timeOffset="106291.6673">28893 4766 28,'0'0'132,"2"14"-18,-2-14 1,0 0-9,0 0-14,0 0-6,0 0-6,0 0-7,-7 4-2,7-4-6,0 0-2,-7 4 7,7-4-8,-8 4-7,3-1 0,-1-1-7,6-2 1,-12 7-4,7-5-5,-1 1 3,6-3-1,-9 0-5,9 0 5,-10 0-8,10 0 3,0 0-7,-13-3-2,7-1 5,2 1-9,-4-6-6,4 4 0,0 0-5,2-3 4,-1 2-9,3 6 2,-4-17-4,3 11 2,1-5-2,0 3-3,0 8-6,4-14-3,-3 7 7,3-2-1,-1 3 2,0 0 0,1 0-1,3 1-1,-4 0-3,4-1 6,-1 1 0,3-1-6,0 0 6,1 3-1,-3 1-3,3-4 3,-4 2-2,5 1-4,-5 3-4,3-3 5,-9 3 3,12 3-4,-5 0 5,0 2 2,1 1 0,0 2-6,-2 2 3,-1 0 12,4 4-5,-5 1-2,1 2-1,0-1-4,-1 1 10,0 4-3,-2-4-6,1 0 1,-6 3 0,3-3 2,0 1-4,-3-1 6,2-2-1,-2 2 1,0-5-1,2-1-3,-5 1 0,1-1 3,-1-2-2,-1 0 2,-1-1 0,0-1-2,2 0-8,-3-2 4,-1-1 3,2 1 0,-3-2 0,1 0-1,-1-2 2,2 0-1,9-1 1,-14-1-3,14 1 1,-11-2 3,11 2-3,-13-4-1,8 2 3,5 2-12,-8-2 12,8 2-3,0 0 2,-9-4-1,9 4-7,0 0 1,0 0 8,0 0-9,0 0 0,0 0-5,0 0 5,0 0 4,0 0-2,22 9 4,-13-6-5,2 2-1,0-3 5,3 3 2,-3 0 1,7 0-7,-5-3-3,3 4 8,2-2 0,-4-2-5,3 3-18,1-3-24,-5 1-23,6 0-6,-6-1-27,1-2-25,-5 2-122,4-2-269,-5 0 120</inkml:trace>
  <inkml:trace contextRef="#ctx0" brushRef="#br0" timeOffset="106725.7591">29272 4734 126,'-3'6'132,"2"0"-2,-2 3-15,0 2-9,0-2-7,2 3 7,-3 3-11,1-1-8,-2 2-11,3 2 0,0 3-7,0-2-3,-1 7-1,-2-2-7,3-5-7,-4 8-3,3-3-6,0 0-2,-3-4-6,1 4 0,2-5-6,-1 1-5,0-2-3,0 0 3,1 2-1,-1-3-5,-1-1 0,1-1 0,0 2-4,-1-5-4,1-2-6,0 3-12,-1-2-4,1 0-8,1 0-1,-1 0-14,0-1-7,-3-3-8,4-1-17,-2-2-21,5-4-29,-12 9-112,7-8-249,1 3 111</inkml:trace>
  <inkml:trace contextRef="#ctx0" brushRef="#br0" timeOffset="107586.9885">29382 5170 129,'0'0'179,"0"0"-11,0 0-3,0 0-11,0 0-9,0 0-11,-7-13-7,7 13-10,0 0-8,0 0-10,0 0-10,0 0-10,0 0-8,4-7-12,-4 7-2,0 0-1,0 0-9,6-4-4,-6 4-5,9-1-3,-9 1-5,9-1-3,-9 1-3,11-3-5,-4 3 0,1-2-1,-8 2-2,15 2 0,-10-2-2,-5 0-2,18 3 0,-10-1-5,1 1-1,0 1-1,-4-2 2,1 3-1,1 0-1,-1 0 5,0 2-7,-3-2-2,1 0-2,-2 2 1,0-1 0,0 2 4,-2-8-1,-4 15-3,1-6 4,-1 1-2,-4-3-1,0 0-2,2 4-6,-3-4 1,1 0-5,-1 0-6,0-1 2,2 0 3,-1-2-9,2 0 0,-1 0 3,2 1-2,5-5-5,-10 3 11,6 0 0,4-3-3,0 0-5,-10 2 2,10-2 5,0 0 4,0 0-7,0 0 5,0 0 2,0 0-3,0 0 5,0 0-2,0 0 5,14-19 0,-14 19-4,10-3-4,-10 3 3,9-4 7,-9 4-5,11-4 5,-4 2 1,-7 2 0,14 0-5,-6-2 5,-8 2 4,14 0-2,-8 2-2,-6-2 0,16 1 1,-9 1-3,4 1 1,-5-2 3,3 3 0,-1-1-6,-1 0 9,2 3-4,0-2-5,-3-1 0,3 6 5,-3-1-4,0-2 6,-4 1-2,4 1 0,-1 1 2,0 0-2,-1 0 4,-2 2-1,2-3 1,-4 2 1,4 0-1,-2-1-1,-2 1 0,0 0-2,-1 0 2,0-1-1,-3 2 8,0 2-8,0-3 2,-1-1-2,-2 2-6,-1-1 3,-4 3-8,1-1 3,-5 0 1,3 0-8,-3-1-3,1 0-14,-2-4-11,4 3 12,0-5-11,-3 3-15,2-4-18,1-2 5,0 1-11,-1-2-45,3 2-86,-3-5-229,1 1 102</inkml:trace>
  <inkml:trace contextRef="#ctx0" brushRef="#br0" timeOffset="109376.1318">30453 4792 4,'-7'-3'156,"7"3"-4,0 0-17,0 0 2,0 0-16,-8-4-7,8 4-14,0 0-14,0 0-2,0 0-11,0 0-3,0 0-4,0 0-2,0 0-15,0 0-3,-14 5-2,14-5-6,0 0-4,-5 7 6,1-2-1,4-5 8,-3 10 2,1-1-6,-2-4-3,-3 3-1,4 1-1,-1 3 25,2-2-2,-2 4-1,-1 2-7,3-2-3,-5 0-4,2 2-1,1-1-6,-1 0 1,1 2-9,4-1-4,-4-1 1,3 2-4,0-2-4,-2 2 3,3-1-5,0-1 0,1 2-2,1-2-2,0 2 1,2-2-4,0-2-1,5 0-1,-4-1-2,4 2 0,0-4 0,-1 4 3,4-2-8,-3-4 2,2-3-1,1 2 0,-3-2-1,1 0 2,2-1-1,-1-2 0,3 1 0,1-3 1,-1 0 3,0-3-2,4-1-4,-5-1 3,5-2 2,-2-1 5,0 1 7,-1-4 2,-3 0 2,1 0 5,1-1 3,-6-2 3,-1-2-7,-1 0 3,1-1-3,-2 0 3,0-1-1,-5-1 1,2 0-5,0 0-1,-2 1-2,-4-2-3,4 0-6,-4-3 2,3 4-1,-4-1-2,1 3-2,2-1 2,-5 1 0,2 2-6,1 0 1,-2 4 1,-2-2-3,6 4-1,-2 0-2,0 1 0,1-1-1,1 4-8,-2-1 2,4 6 4,-10-12-8,6 8 1,0-1 0,4 5-1,-5-11-4,0 10-4,1-5-7,4 6 1,-10-6-7,10 6-5,-8-3 0,8 3-1,-15 0-6,15 0-2,-17 3-5,9 1-1,0 0-2,-2 0-15,-1 0-3,1 1 0,1 0-7,-2 3 3,2-1-20,2-1-4,-2 2-22,3-1-6,1 1-9,2-3-35,-3 4-98,2-3-289,1 3 129</inkml:trace>
  <inkml:trace contextRef="#ctx0" brushRef="#br0" timeOffset="109729.6213">30415 5166 84,'11'-3'193,"-11"3"-13,16-2-10,-7 1-11,1-1-9,0 1-17,-3 0-8,3 0-14,0-1-3,1 1 2,-5-2-20,4 2-7,-3-2-2,3 1-6,4 0-5,-3-1-8,1 0-11,1 0 1,0 0-5,0 0-9,2 0-4,-5-1-10,5 2-10,-2-1-16,1 0-16,-4 1-17,4 0-23,-1 1-12,-4-1-22,3 2-33,-1-2-34,-5 2-123,-6 0-304,12 0 136</inkml:trace>
  <inkml:trace contextRef="#ctx0" brushRef="#br0" timeOffset="110475.397">30891 5355 147,'0'0'153,"0"0"-7,0 0-2,0 0-14,0 0-14,0 0-1,0 0-22,0 0-8,0 0 1,0 0-6,0 0-8,0 0-5,0 0-3,-26-6-7,26 6-6,-5-4-4,5 4-13,-5-9 3,5 9 1,-3-7-4,3 7-9,0-9 1,0 9-8,3-10-2,-3 10 0,7-8-1,-3 2 2,3 3-4,2-2-1,-2 1 5,0 1-3,2-1 0,1 0 2,0 0-6,-1 1 0,4-2 0,-4 3-4,0 0 0,0-1-1,-2 3-1,-7 0 2,13 0-5,-13 0 2,13 0 0,-13 0-3,8 5 3,-6-2-6,2 4 4,1 1-1,-5-1 0,4 2 2,-4 3-1,0 0 6,-2 0-5,0 0-3,2 0 4,-4 3-3,3-3 3,-3 5-2,0-2 4,2 1-5,-4 1-2,2-2 4,0 0-6,1-3-3,-3 0 2,1 0-3,1-3 8,-3 1-2,2 2 1,1-4-1,-3 1-2,1-2 12,-1 0-10,2-3 1,1 0 6,-1 1-2,1-2 11,4-3 6,-7 7 2,7-7 5,-7 4 5,7-4 16,0 0-2,0 0-3,0 0-9,0 0-3,0 0-3,0 0 0,0 0 3,31-14 1,-19 7-7,8 2-1,-2-1-1,3-3-4,-2 2-3,6-2-4,-4 3 3,-6-2 2,5 2-6,-1-1 0,-2 0-1,2 1-2,-4-1-2,5 3 0,-4-2 3,-2 2-6,-1 1 2,-1-2-3,-2 1-6,-1 0-11,-1 3-6,-2-3-14,-6 4-15,11-4-14,-11 4-8,0 0-22,5-2-22,-5 2-20,0 0-31,0 0-162,0 0-354,0 0 157</inkml:trace>
  <inkml:trace contextRef="#ctx0" brushRef="#br0" timeOffset="119686.8092">30839 5174 118,'0'0'119,"0"0"-5,2-9-19,-2 9-2,3-9-12,-3 9-5,2-6-9,-2 6-5,7-9-2,-5 6-13,5-3 0,-7 6 2,7-8-7,-3 5 1,0-2-3,1 0-9,-5 5 2,14-7-4,-8 3 8,-1 0-17,3 0-19,0-1-5,-2 0-10,-1 1-20,3-3-16,0 3-15,-1 0-22,1-1-88,-4 1-191,3-1 85</inkml:trace>
  <inkml:trace contextRef="#ctx0" brushRef="#br0" timeOffset="120402.1">31352 5008 86,'0'0'157,"0"0"-26,0 0-7,0 0-14,0 0-12,0 0-10,0 0-6,0 0-10,0 0-7,0 0-7,0 0-1,0 0-6,0 0-1,0 0-3,0 0-4,0 0-3,-4-13-6,4 13 0,0 0-5,0 0-3,0 0 0,0 0-3,10-2 3,-10 2-8,13 1 2,-1-2 0,-1-1-8,1 2 1,-1-2 4,2 2-9,1 0 0,-1-1 2,1 1 4,-3 0-6,3-2 2,-3 2-1,2 0-1,3-2-4,-5 2-1,5-2 2,-1 2-6,4 2 2,-8-4 6,1 2-14,1 0 5,-5-1 0,0-1-7,-8 2-4,11 0-3,-11 0 4,0 0-9,10 2-4,-10-2-7,0 0-20,0 0-29,0 0-21,0 0-128,0 0-249,-23 12 111</inkml:trace>
  <inkml:trace contextRef="#ctx0" brushRef="#br0" timeOffset="120767.2955">31222 5277 63,'0'0'165,"15"2"-14,-15-2-15,0 0-8,0 0-23,11-2-3,-11 2-5,0 0-10,12 0-13,-12 0-3,11 1-14,-3-1 1,-8 0-4,14 0-4,-5-1-11,3 1-1,-1 0-2,2 0-3,1-1-4,3 1 1,2-2-5,-1 1-1,-1-1-7,0 2 0,-2-3-12,-1 3-11,-1-4-9,-2 2-15,3-1-25,-3 1-18,1-1-18,-2 3-21,-5-2-107,-5 2-236,9-5 105</inkml:trace>
  <inkml:trace contextRef="#ctx0" brushRef="#br0" timeOffset="121488.7661">32141 4875 90,'0'0'90,"0"0"-2,0 0-5,0 0-2,0 0-11,-16 19-5,11-14 7,1-1-10,-3 4-12,-2-2 4,2 2-3,-2 2-1,0 2-9,-4 1-3,4 2 1,0-2-12,-1 2 7,0-1-10,3 3 1,-1-2-7,-2 3 2,3-1-10,-1 1 10,2 1 2,2-4-8,0 2-4,1-3 9,3-2-2,-2 1-8,2 0 6,0-2-3,2 1-3,1-1 2,1 0-5,0-2 2,2 1 3,0-2-1,3 1-3,-1-4-4,4 2 8,-1-3-17,1-2 19,-1 1-7,2-3 5,-3 0-3,3 0-3,-2-1 5,2-2-3,-2-2-6,1-2-2,-3 1 7,0-2-7,0-1 4,-2 0 1,-1-1 1,-1-1-1,-3 1-1,0 2-2,-2-1-1,0-1 0,0 10 12,-2-12-2,0 5-2,-2 2-1,-1-2-2,5 7 3,-9-7-1,2 5 1,0-1-6,7 3 8,-13-2-2,4 1-9,-2 1 4,2 2 1,-3-1-1,4 2-5,-3-1 4,-1 2-3,5 1 4,1-2-11,-3 1-4,4-1-16,0 1-17,5-4-4,-8 6-32,8-6-23,-5 7-104,5-7-224,0 0 99</inkml:trace>
  <inkml:trace contextRef="#ctx0" brushRef="#br0" timeOffset="122239.9019">32484 4884 37,'0'0'157,"0"0"-17,0 0-13,0 0-6,0 0-16,0 0-4,0 0-12,0 0-16,0 0-6,0 0-3,0 0-13,0 0-5,0 0 0,27-7-6,-18 7-8,1 0-2,1 0-2,0-3-2,0 2-4,2 1-3,-4-1-6,5 2 4,-3-1 4,-2 1-6,2 0-5,-2 1-1,-2-1-3,-7-1 3,13 4-5,-8-2 0,2 1 1,-5 2-1,2-1-14,2 1 19,-3 3-3,-3-8-4,1 12 3,1-5-9,-4 2 10,2-9 1,-3 17-7,-4-9 3,3 1 1,0 1-3,-3-3 0,0 1 2,-2 1-2,2-1 2,-2-1-2,1 0-3,0 0 10,1-1-2,1 0-6,0-2 1,1 0 3,-2 1-9,7-5 6,-7 4 3,7-4-6,-6 4 4,6-4 2,-4 4-4,4-4 2,0 0-1,0 0-3,0 0 2,0 0-4,0 0 1,0 0 8,13 7-6,-13-7 3,13 1-3,-6-1 0,1 3-1,-1-2 4,1 1 1,1 1-3,-1-1 3,2 0-1,-4 3 2,1-1-1,-7-4-4,0 0-7,0 0 5,0 0 8,38 26-7,-38-26-3,0 0 2,0 0-5,23 25 8,-23-25 4,0 0-5,10 22 1,-10-22-10,0 0 7,-2 25 4,2-25-4,-4 17 1,0-8 3,-3 0 3,-3 0-9,1 2 9,-2-3-8,-4 3 18,3-5-7,-6 3-5,1 1-1,1-2 9,3 3 0,-6-5-6,9 0-4,-2-3 5,-1 1 2,2-1-10,-1 0 7,12-3-4,-16 4-2,16-4-6,-14 0-10,14 0-38,0 0-31,-17-2-45,17 2-90,-7-10-240,7 10 107</inkml:trace>
  <inkml:trace contextRef="#ctx0" brushRef="#br0" timeOffset="122557.3689">32978 5129 14,'0'0'104,"0"0"-8,0 0-4,0 0-10,0 0 4,0 0-14,0 0-9,0 0-1,0 0-15,0 0 0,0 0-4,0 0-12,0 0-1,0 0-14,0 0-12,0 0-19,0 0-21,0 0-35,-71 28-58,71-28-138,0 0 62</inkml:trace>
  <inkml:trace contextRef="#ctx0" brushRef="#br0" timeOffset="123069.009">33262 4870 84,'0'0'160,"0"0"-17,0 0-1,0 0-16,0 0-10,0 0-11,-52 47-12,52-47-9,0 0-8,-18 25-6,18-25-1,0 0-3,-17 33-5,17-33-1,-8 23-9,8-23 0,-9 29-4,9-29-4,-8 31-5,8-31 2,0 0-8,-8 37-3,8-37-2,0 0 0,-8 34 1,8-34-3,0 0 3,-6 31-8,6-31 4,0 0-4,0 0 1,-8 34-3,8-34-2,0 0-1,0 0 0,0 0-4,-5 29 4,5-29-1,0 0 1,0 0-3,0 0-1,0 0 3,0 0-3,0 0 1,30 24-4,-30-24-1,0 0-2,0 0 0,46-1 0,-46 1-4,0 0-3,44-8-7,-44 8-6,0 0-13,49-9-10,-49 9-16,29-7-4,-29 7-14,0 0-16,39-6-13,-39 6-16,0 0-34,25-10-97,-25 10-268,0 0 119</inkml:trace>
  <inkml:trace contextRef="#ctx0" brushRef="#br0" timeOffset="123435.4141">33361 5042 29,'0'0'132,"0"0"-8,0 0-17,0 0-5,0 0-11,0 0-10,0 0-13,0 0 4,0 0-8,0 0-2,0 0-2,0 0-8,0 0 9,0 0 8,-25 51-1,25-51-1,0 0-5,-5 34 13,5-34-9,-6 28-12,6-28 3,-9 35-6,-1-12-5,10-23 2,-17 43-6,6-20 0,-2 2-4,-2-2-5,2-1-4,-1 2 3,-3-4-9,17-20 3,-28 45-4,16-28-3,-7 3-7,19-20-11,-22 31-4,22-31-1,-18 26-8,18-26-1,0 0-8,-16 27-11,16-27-25,0 0-18,0 0-30,0 0-46,0 0-118,0 0-292,0 0 129</inkml:trace>
  <inkml:trace contextRef="#ctx0" brushRef="#br0" timeOffset="124172.7247">33685 4978 118,'0'0'163,"0"0"-5,0 0-10,0 0-14,0 0-14,0 0-15,0 0-10,0 0-5,0 0-14,0 0-2,0 0-14,0 0 0,0 0-8,0 0-5,0 0-4,0 0-9,0 0-5,0 0 3,0 0-11,0 0 3,0 0-4,0 0 2,0 0-10,42 17 4,-42-17-3,0 0 5,0 0-6,0 0 2,0 0-8,2 37 5,-2-37-3,0 0-2,0 0 2,0 0 1,0 0-3,-15 50-1,15-50 0,0 0 1,-14 25-3,14-25 5,0 0-5,0 0 3,-14 25-2,14-25 0,0 0-2,0 0 1,0 0 0,-24 20-4,24-20-2,0 0 0,0 0 1,0 0 5,0 0-2,0 0 6,-19 15-5,19-15-1,0 0 2,0 0-4,0 0 4,0 0-4,0 0-1,0 0 0,0 0 1,0 0 3,0 0-1,0 0 1,0 0 0,0 0-1,0 0-1,0 0 0,0 0-1,0 0 1,0 0-2,0 0-3,0 0-1,0 0 5,50 29-5,-50-29 3,0 0 1,0 0 0,0 0 5,7 26-1,-7-26 2,0 0-2,0 0-3,0 0 5,0 44 2,0-44-3,0 0-1,0 0 1,-2 38-3,2-38 2,0 0 3,0 0 1,-5 35 7,5-35-2,0 0 5,0 0 2,0 0-1,-4 31 5,4-31 1,0 0 0,0 0-1,0 0 3,-19 27-4,19-27 2,0 0-2,-26 15 0,26-15-5,0 0 4,-28 12-2,28-12-6,0 0 1,0 0-1,-31 10-4,31-10-10,0 0-13,0 0-12,0 0-23,-38 2-24,38-2-42,0 0-50,0 0-145,0 0-338,-34-24 150</inkml:trace>
  <inkml:trace contextRef="#ctx0" brushRef="#br0" timeOffset="124706.9099">33745 4541 45,'0'0'84,"0"0"-10,0 0 7,0 0-5,0 0-5,0 0-10,-11 64-2,11-64-8,0 0-10,0 0 17,-5 42-4,5-42-11,0 0 4,0 0-10,5 41 0,-5-41-7,0 0 3,9 28 2,-9-28-10,0 0 9,15 26-6,-15-26-3,0 0 2,19 21 0,-19-21-6,0 0-4,23 15 0,-23-15-2,0 0-3,0 0-6,28 10 2,-28-10-1,0 0 2,0 0 5,0 0-12,0 0 6,0 0-1,0 0 1,0 0-3</inkml:trace>
  <inkml:trace contextRef="#ctx0" brushRef="#br0" timeOffset="141765.5769">8288 10701 88,'0'0'76,"-13"4"-4,13-4-13,0 0-3,0 0-10,0 0 5,0 0-7,-7 4-2,7-4-9,0 0 4,0 0-8,-5 5 4,5-5-13,0 0 3,0 0-6,0 0 10,0 0-2,0 0-11,0 0 9,0 0 3,0 0 2,0 0 5,0 0-1,0 0-4,0 0 2,0 0-3,0 0 5,0 0 3,0 0-6,0 0 4,0 0-10,0 0-1,0 0-5,0 0-6,0 0 7,-10-8 1,10 8-7,0 0-2,0 0-6,-8 8 2,8-8-3,0 0 8,-5 4-6,5-4-4,0 0 7,-4 5-1,4-5-4,0 0 3,0 0-5,0 0 1,0 0 1,0 0 1,0 0-4,0 0 7,0 0-10,0 0 7,0 0-1,0 0 7,0 0-12,0 0 21,0 0-2,0 0-1,0 0-2,0 0 8,0 0-1,0 0-2,0 0-3,0 0 5,0 0-4,0 0 0,0 0-5,0 0-6,0 0 7,-1 9-4,1-9-1,0 0 3,0 0-2,0 0 5,0 0-7,0 0 8,0 0-17,0 0 16,0 0 1,0 0-1,0 0-4,0 0 5,0 0-4,0 0 4,0 0 5,0 0-2,10 5 2,-10-5 5,0 0-8,0 0 5,0 0-6,7 3-9,-7-3 6,0 0-1,6 4-5,-6-4 5,0 0 3,7 3 2,-7-3-3,6 2 0,-6-2 1,6 3 2,-6-3 1,8 3-10,-8-3 9,6 5 0,-6-5-6,0 0-6,9 4 3,-5-3 5,-4-1-4,5 4 2,-5-4 3,8 5 6,-4-1-5,-4-4 0,4 4-7,-4-4 6,7 5 4,1-3-1,-4 3 3,-4-5-5,6 8-3,-1-7-1,-5-1 2,9 7-1,-4-5 0,-5-2-6,7 7 0,-3-4 3,-4-3-2,9 6 2,-6-3-2,-3-3 0,8 3 2,-8-3 1,8 5-3,-6-2-3,-2-3 7,7 8 2,-7-8 0,5 5-1,-2-1 2,-3-4 2,4 8 3,-4-8-3,7 8 3,-6-5-2,-1-3-3,3 7 0,-3-7-3,3 7 0,0-2 2,-3-5-2,3 8-2,-3-8-1,1 9 3,1-3-3,-2-6-1,7 10-2,-5-5 1,0 0-3,1 1 3,1-2-1,0 1-2,0 1 0,0-1 1,1 1 0,-3 0-3,2 0 7,0-1-6,-1 0-1,1 2 5,-4-7-6,5 10 0,-3-3 2,1-2-10,0 2 2,0-2-3,-2 3 1,2-3 4,-2 3-2,-1-8 3,3 12-2,-2-6 3,0 0 0,-1-6 1,0 10-3,0-2 1,0-8 4,0 12-7,0-12 3,2 9 3,-2-9-3,1 10 4,-1-10-1,2 8-3,-2-8 3,0 10-2,0-10 0,3 8 1,-3-8-2,1 8 5,-1-8 0,3 8 4,-3-8-6,2 6-2,-2-6 4,0 8-1,0-8-4,0 0 6,0 9-1,0-9-2,0 0-2,4 8 3,-4-8 1,0 0-2,0 9 0,0-9 2,-4 8-1,4-8 1,0 0 3,-2 11-9,2-11 4,-1 7-1,1-7-1,-3 7 4,3-7-3,0 0 2,-3 9 0,3-9 2,0 0-5,0 0 3,-2 7-1,2-7 3,0 0 4,-4 5-6,4-5 3,0 0 1,-4 7 0,4-7 5,0 0-2,-8 6 5,8-6-4,-3 5 8,3-5-5,0 0-4,-4 6 9,4-6-5,-4 5-4,4-5 1,-4 7-2,4-7-2,0 0-1,0 0 1,-4 5 1,4-5-3,0 0 0,0 0 1,0 0 0,0 0-1,0 0-3,0 0 2,-2 8 0,2-8-1,0 0 0,0 0 1,0 0-1,0 0 0,0 0-2,0 0 4,0 0-5,0 0 3,0 0 0,0 0-2,0 0 4,0 0-3,0 0 0,0 0 3,0 0-1,-7 3 1,7-3-5,0 0-2,0 0 0,0 0-2,0 0 0,0 0-4,0 0-7,0 0-6,0 0-7,0 0-9,0 0-11,8-20-13,-8 20-23,1-8-30,-1 8-30,4-11-48,-2 4-163,-1-3-385,0 0 170</inkml:trace>
  <inkml:trace contextRef="#ctx0" brushRef="#br0" timeOffset="144637.179">8722 10747 39,'0'0'101,"0"0"1,0 0-12,0 0 1,0 0-2,-15 12-5,15-12-5,0 0 11,0 0-7,0 0 8,0 0-5,0 0-6,0 0 1,0 0-9,0 0-3,0 0-3,0 0-4,0 0 0,0 0-3,-7 2-2,7-2-4,0 0-5,0 0-3,0 0-2,0 0-4,0 0-3,0 0-2,0 0-6,0 0-1,0 0-4,0 0-3,0 0-2,-14-2-1,14 2 2,0 0-1,0 0 4,0 0-3,0 0 4,-6-4-5,6 4-2,0 0 0,0 0-1,0 0-4,0 0 0,0 0-1,0 0-4,0 0-1,0 0 6,0 0-10,0 0 3,8-17-1,-8 17 3,6-8-2,-1 5-3,-5 3 2,10-9-1,-5 6 2,2-2-2,-2 3-5,-5 2 8,13-7-6,-8 7-1,-5 0 3,11-3 0,-5-1 0,-6 4-1,12 0-4,-12 0 4,12-1-1,-12 1 1,11 0 1,-5 3-1,-6-3 4,12 2-3,-12-2 1,11 3-3,-11-3 3,8 3 0,-4-1-4,-4-2 2,6 5 2,-6-5-4,7 7 1,-7-7 0,2 7 4,-2-7-2,0 7-2,0-7 2,0 8-2,0-8 5,0 11-7,0-11 4,-5 10-3,3-3 3,2-7-1,-4 13-1,1-8 1,1 2-1,-1-2 3,1 1 2,2-6-5,-7 8 5,5-2-5,2-6 4,-8 8-1,5-2 1,3-6-3,-5 7 1,1-4-4,4-3-3,0 0-2,-3 7 0,3-7-6,0 0-1,-4 5-6,4-5-1,0 0-1,0 0 7,0 0-11,-3 6 2,3-6-4,0 0 6,0 0-5,0 0-1,0 0 2,0 0 12,0 0-1,0 0-2,0 0-1,19-4 8,-19 4-3,11-3 5,-6-1-6,-5 4 9,10-7-1,-4 4 3,1 0-3,-1 0-1,-6 3-1,12-5 6,-7 1-3,-5 4-3,11-2 1,-6-1 6,-5 3-1,11-1 2,-11 1-1,11 0 4,-11 0-4,9 1-1,-9-1 0,6 3 0,-6-3 4,6 3-4,-6-3-1,5 6 8,-5-6-1,5 5 2,-5-5 1,4 7 0,-4-7 4,1 8 2,-1-8 2,1 10 3,-1-10-3,0 11-1,0-11 1,0 10 4,-2-3-9,2-7 4,-3 13-4,-2-6 3,1 1-2,0 1 2,0-4 0,1 1-2,-1 0 2,-4 1-1,2-2-4,-1 2 0,1 0 0,-2-1-1,-1 2-3,3-2-5,-3-1-1,1 2 2,1-3-13,2 1 1,-4 0-9,3 1-6,0-2-9,0-1-8,6-3-8,-9 4-10,9-4-23,-8 6-10,8-6-37,-9 0-115,9 0-269,0 0 120</inkml:trace>
  <inkml:trace contextRef="#ctx0" brushRef="#br0" timeOffset="146641.679">9008 10662 48,'0'0'131,"-9"3"-13,9-3-8,0 0-1,0 0-7,0 0-8,0 0 4,-7 1-2,7-1 3,0 0-12,0 0-2,0 0-5,0 0 0,0 0-1,0 0-7,0 0-10,0 0-2,0 0-1,0 0 0,0 0-5,0 0-6,0 0 0,0 0-5,0 0-7,0 0-2,0 0-5,0 0-2,0 0-4,0 0-4,0 0 0,0 0-6,0 0 3,0 0-1,0 0-6,0 0-2,0 0 2,0 0-3,20-13 1,-20 13 3,12-3-3,-12 3 0,12-1 0,-5 1-3,0-1-3,-7 1 0,14-3 0,-9 2-4,-5 1 0,12 1 5,-5-3-7,-7 2 7,0 0-6,13 1-2,-13-1 0,8 3-3,-8-3 1,0 0 2,5 2 4,-5-2-5,0 0 5,4 6 2,-4-6-3,3 6 1,-3-6 0,0 0 0,2 11-1,-2-11 2,-4 11 0,4-11-1,-5 10-3,4-2-6,-2-3 11,1 2 3,2-7-3,-5 12-2,2-9-3,3-3 3,-4 9 0,2-4-2,2-5-2,-4 5 1,4-5-7,-5 5 1,5-5-5,0 0-3,0 0 1,-5 7 3,5-7-4,0 0-1,-4 5 4,4-5-4,0 0 2,0 0-3,0 0-12,0 0 4,0 0 6,0 0-3,0 0 1,0 0 4,0 0 3,0 0-1,18-15 2,-18 15 8,9-5-10,-9 5 5,10-2-5,-5 0 9,3 0 5,-8 2 2,11-3-3,-6 0-5,-5 3-2,13-2 10,-8-1-6,-5 3 6,11-1 1,-11 1-3,13 0 4,-6 1-10,-7-1 8,10 3 5,-3-1-3,-7-2 5,7 5-6,-2-2 3,0 1-3,-5-4 8,7 10 2,-3-5 4,0 0-12,-3 0 9,2 2-4,0-2 3,-3-5 2,1 13 2,2-7 0,-3-6-1,-1 11-5,1-11 3,0 11 0,-3-4-2,3-7-5,-5 10 7,1-3-5,-1-2 1,0 0-5,0 2 7,0-2-2,5-5 2,-13 7-15,5-2-6,2-3-14,-4 4-8,2-2-8,3-3-14,-2 0-24,1 2-10,-4-1-135,1-2-245,1 2 109</inkml:trace>
  <inkml:trace contextRef="#ctx0" brushRef="#br0" timeOffset="147306.9853">9343 10689 41,'0'0'184,"0"0"-18,0 0-11,0 0-12,0 0-4,0 0-10,0 0-13,0 0-10,0 0-16,0 0 0,0 0-13,-22 10-6,22-10-7,-5 5-9,5-5-6,-4 5-4,4-5-3,0 0 0,-5 5-9,5-5-4,-2 7-1,2-7-8,0 0 6,0 0-11,0 0 8,0 0-2,0 0-2,0 0-5,0 0 2,0 0-4,0 0-5,0 0 4,0 0-7,-13-13-1,13 13-3,0 0-1,-1-7 3,1 7-1,0 0 4,0 0-4,-3-8-2,3 8-1,0 0-1,0 0-1,0 0 1,-6-4-4,6 4 0,0 0 2,0 0-3,0 0-5,0 0-6,0 0-3,0 0-2,0 0-4,-6 16 3,6-16-1,0 0-4,2 12-6,-2-12-17,0 0-21,0 0-8,4 8-23,-4-8-148,0 0-274,0 0 122</inkml:trace>
  <inkml:trace contextRef="#ctx0" brushRef="#br0" timeOffset="148094.4882">9489 10472 169,'0'0'164,"0"0"-15,0 0-3,0 0-9,0 0-10,0 0-11,0 0-12,-12-2-11,12 2-5,0 0-2,0 0-14,0 0-9,0 0-6,0 0-1,0 0 1,0 0 4,0 0 1,-4 10-7,4-10-5,-2 6-2,2-6-9,-3 12 1,2-6-7,1-6-3,-3 11-1,2-4-6,1-7 0,-1 17-7,1-7 1,0 0 2,1-1-4,2 1-4,-1 1 0,-1-1-7,3 1 1,-1-1-7,1 1-7,1-4-3,1 3 1,-2-4 0,1 4-1,-1-5-4,2 4-1,2-3-4,-2 2 2,0-2 0,0-3-4,-1 1 1,5 1 2,-3 0 0,-2-2 1,1 0 1,3-1-4,-3 0-4,1 0 0,-7-2-7,11 1 5,-3-1-1,-8 0 10,12-3-6,-12 3 5,10-4-6,-5 0 10,-5 4 1,10-7 2,-6 5-1,-4 2 5,6-8 5,-2 2-7,-4 6 0,3-7 8,-3 7-2,5-9 2,-5 9-2,0 0 11,-5-11-1,5 11-2,0 0 0,-7-7 3,7 7 1,-6-6 5,6 6-3,-7-5 0,7 5 0,-8-1 1,8 1-3,-8-3 1,8 3-3,0 0 2,-13 0-8,13 0 6,-10 3-2,10-3 0,-9 2-3,9-2 2,-8 3-4,8-3 4,-6 2-7,6-2 2,-9 5-8,9-5 3,-6 5-1,6-5 0,-8 4-5,8-4-7,-5 5 0,5-5-3,-5 5-7,5-5-9,-4 6-17,4-6-14,-3 7-11,3-7-30,-1 8-96,1-8-223,-2 9 99</inkml:trace>
  <inkml:trace contextRef="#ctx0" brushRef="#br0" timeOffset="148959.8977">9692 10476 110,'-9'0'190,"9"0"-13,0 0-9,0 0-12,0 0-12,0 0-13,0 0-12,0 0-5,0 0-21,0 0-5,0 0-12,0 0-4,0 0-7,0 0-9,0 0-8,0 0-1,0 0-2,0 0-7,0 0-2,0 0-3,13-19-2,-13 19-5,7-6-4,-7 6-1,9-4-1,-4 1-4,-5 3 0,9-4 0,-2 2-4,-7 2 1,13-6-2,-7 4-3,0 0 1,-6 2-1,13-2-5,-8 1 2,-5 1-1,12-3 2,-5 1-2,-7 2-2,12-2-3,-12 2 0,10-1-6,-10 1 9,10-4-5,-10 4 1,11 0 0,-11 0-2,10 0 3,-10 0 0,10 0-3,-10 0 3,8 0 1,-8 0-4,0 0-1,5 5-1,-5-5 2,0 0 1,0 0-1,0 8 3,0-8 3,0 0-2,0 0-2,-5 11 2,5-11-2,0 0 7,-6 10-2,6-10-3,-1 8-4,1-8 8,-2 6-3,2-6-3,-2 11 0,2-11 2,-1 9 1,1-9 1,-1 12-6,1-12 4,0 11 2,1-5-1,0 1 0,1 4 0,-1-3 1,0 0 0,0 1 2,1 2-5,-2-2-1,1 0 4,0 2-6,1-2 6,-2 0-3,1 0 0,0 1-9,1-3-9,-2 4-1,3-4-5,-3 4-5,2-5-9,-1 4-4,0-3-12,4 2 2,-4-4-7,-1-5-4,3 12-5,-3-6-8,0-6-6,3 7-9,-3-7-24,0 0-111,0 7-247,0-7 110</inkml:trace>
  <inkml:trace contextRef="#ctx0" brushRef="#br0" timeOffset="149921.9278">9926 10254 82,'0'0'145,"-8"-3"-6,8 3-13,0 0-5,0 0-15,0 0-5,0 0-8,-9 0-7,9 0-10,0 0-7,0 0-5,0 0-2,0 0-1,0 0-12,0 0 1,-8 7 3,8-7 4,0 0-8,0 7-3,0-7 2,-2 6-5,2-6-4,0 0-2,-1 11 1,1-11 1,-2 11-4,2-11-5,-1 9-1,1-9 0,-1 12-1,1-12-3,0 12 1,1-6-1,-1-6-3,1 11-3,1-7-1,0 3-4,2-3-1,0 2-1,1-1 2,-5-5 0,8 7-8,-5-1 1,3-3 1,-1 1 2,0-2 2,-5-2-7,11 8 2,-6-6-2,2-2 0,-7 0-7,11 4 0,-4-3-2,-7-1 1,9 2 0,-9-2-1,10-2-4,-10 2-4,10-2 0,-10 2-3,12-3-2,-7 0-4,-5 3-3,11-7 2,-6 2-2,0 2 3,-1-2-2,-4 5 4,7-11 1,-1 5 4,-5 0 2,-1 6-1,4-8 5,-4 8 5,1-9 4,-1 9 4,0 0 4,-4-10 1,4 10 0,-6-6 4,6 6 3,-6-8 0,2 5-4,4 3 1,-7-5 0,7 5-1,-6-7 5,6 7-7,-9-6 0,9 6 0,-6-6-3,2 4-1,-1-3 4,5 5-6,-8-7 2,8 7 0,-9-5-3,4 4-4,5 1 5,-8-7-2,8 7-3,-9-4 3,9 4 0,-7-3-3,7 3 2,0 0 1,-12-2-1,12 2-3,0 0 3,-10 2-1,10-2-2,0 0-1,-10 3-4,10-3 0,-6 2-14,6-2-9,-6 3-9,6-3-1,-6 7-10,6-7-4,-8 4-2,8-4-15,-6 6-15,6-6-9,-4 3-13,4-3-19,-5 6-120,5-6-266,-8 3 118</inkml:trace>
  <inkml:trace contextRef="#ctx0" brushRef="#br0" timeOffset="153586.9279">5768 10360 34,'0'0'98,"0"0"-4,0 0-4,0 0-4,0 0-8,0 0-1,0 0-12,0 0-6,0 0-3,0 0 1,0 0-10,0 0 4,0 0-9,-6 6 3,6-6-2,0 0-9,0 0-4,0 0 10,0 0-9,0 0 3,-3 3-6,3-3 4,0 0-9,0 0 0,0 0-3,0 0 2,-4 7 1,4-7 0,0 0-6,0 0-3,-5 6 4,5-6-4,0 0 0,0 0 2,0 0-8,-4 4 5,4-4 0,0 0-3,0 0-3,0 0 4,0 0-1,-5 3 1,5-3 1,0 0 4,0 0-4,0 0 3,0 0-1,0 0 1,0 0-2,0 0 6,0 0-8,0 0 5,0 0 0,0 0 2,-3 9 0,3-9-3,0 0-5,-5 5-2,5-5 4,-5 8 3,1-4-5,4-4-2,-6 10-4,2-5 6,4-5-6,-4 10 5,2-6-8,2-4 6,-4 11-5,1-5 4,3-6-2,-4 11 3,2-7-3,2-4 1,-5 10 0,2-3 1,3-7-1,-2 10-4,0-5 5,2-5-1,-1 9-3,1-9 2,-4 9-1,3-3-3,1-6 0,-4 7 3,4-7 5,-4 11-3,4-11-1,-4 9 1,3-4-2,1-5 2,-4 8 0,4-8-4,-1 10 3,0-3-2,1-7-2,-1 12 3,1-6 1,0-6-2,0 12-3,-2-5 7,2-7-3,0 14 2,0-5-2,0-3 2,0-6-5,0 16 4,0-9-5,0 1 3,2 2-3,-2-10 1,0 13-2,0-4 4,0-2-1,0-7-2,0 10 2,0-10 4,1 12 0,-1-12 2,1 10-6,0-3 6,-1-7-8,-1 9 7,1-9-9,0 8 5,0-8-5,-1 9 10,1-9-10,0 12 3,0-12 3,0 9-3,0-9 2,0 11-3,-1-5 0,1-6 7,1 11-2,-1-4 0,1 0-4,-1-7 0,0 14 2,1-9 3,2 3-3,-3-8 3,1 12-3,0-5 4,-1-7-9,2 11 5,0-7-6,-1 2 7,-1-6-6,0 8 4,0-8-2,2 11 3,-2-11 6,2 10 0,-2-4-2,0-6-2,2 11 1,-2-11-2,0 10 4,1-3 0,-1-7 0,-1 11 1,1-11-2,0 11-3,0-3-2,-2 0 2,2-8-4,-1 11 4,1-4 1,0-7-1,-1 12 0,1-12-2,0 10-1,-2-3 2,2-7-1,2 10 0,-2-10 0,-2 9-2,2-9 3,3 10 2,-3-10-7,1 8 3,-1-8-1,2 10 0,-2-10 1,2 7 6,-2-7-5,3 7-1,-3-7 1,0 8-3,0-8 1,1 7 0,-1-7 2,1 7 0,-1-7-4,3 9 2,-3-9 3,3 8 3,-3-8-7,0 9 3,0-9 4,2 8 0,-2-8 1,2 9-4,-2-9 1,2 8-1,-2-8 3,2 8 0,-2-8-7,2 8 7,-2-8-2,1 8 3,-1-8-3,2 6-3,-2-6 0,0 0 2,3 11 1,0-8-1,-3-3 2,2 7-1,-2-7-1,1 7-1,-1-7 4,0 0-2,3 7-3,-3-7 3,1 8-3,-1-8 0,3 6 0,-3-6 3,2 6 0,-2-6-1,5 6-1,-5-6 1,3 8 0,-3-8-1,4 5-1,-4-5 1,4 8-1,-4-8-3,2 7 2,-2-7-2,7 4 6,-7-4-3,4 3 2,-4-3-1,6 7-2,-6-7 2,5 4-2,-5-4 2,9 4-4,-5-3 3,-4-1 0,5 7 0,-5-7-4,9 4 3,-9-4 0,6 5 3,-6-5-1,5 4 4,-5-4-8,7 4 0,-7-4 1,4 5 2,-4-5-1,0 0 1,6 5 0,-6-5 1,0 0-2,4 5 4,-4-5-2,0 0 2,5 3-4,-5-3-2,4 4 9,-4-4-9,0 0 3,0 0-4,9 4 4,-9-4 1,0 0 0,4 3-6,-4-3 2,0 0 1,0 0 1,0 0-2,7 2 3,-7-2-3,0 0 0,0 0 3,0 0-3,0 0 1,0 0-3,0 0-3,0 0-2,0 0 0,0 0-7,0 0-3,0 0-6,0 0-5,0 0-6,0 0-5,0 0-14,0 0-14,0 0-7,0 0-30,0 0-21,0 0-139,0 0-288,0 0 128</inkml:trace>
  <inkml:trace contextRef="#ctx0" brushRef="#br0" timeOffset="155451.4663">4981 10396 26,'0'0'167,"1"-7"-7,-1 7-7,0 0-8,0 0-13,0 0-4,0-10-12,0 10-9,0 0-11,0 0-11,0 0-5,0 0-9,0 0 1,0-10-12,0 10-7,0 0-1,0 0-1,0 0-3,0 0-5,0 0 3,0 0 8,0 0-12,0 0-2,0 0-3,0 0-2,0 0 0,0 0-5,0 0 4,0 0 2,-7 27-1,7-27-1,0 12-8,-1-7 1,0 5-2,2 2-4,-1-3 4,-3 2-1,2-1-2,2 1 2,-2 1-4,1 2 0,-1 1 5,0 1-2,-1-3 2,1 2 3,0-1-1,1 1 3,-5-3-5,1 4-2,-1-1-2,1 1 2,-1-4-6,0 3 0,3-4 3,-5 5-7,2-6 1,1-1-4,0 1 2,0 0 0,0-1-4,-1-3 4,2 1 2,-1-3-5,0 4-1,-1-4 0,1 1-2,-3-3 1,1 4 1,1-2 2,5-4-4,-12 5-2,6-2 2,-3-3-1,9 0 0,-13 2-2,13-2-1,-11 3-2,3-3 2,8 0-9,-13 1-1,13-1 2,-9-4 1,9 4-3,0 0 1,-12-3 1,8-1 0,4 4 0,-5-11-3,3 4 3,2 7 2,-2-13-3,2 3 1,0 2 0,1-3 0,3 1 1,-3 2-4,1 0 6,0 0-2,-1 2 1,-1 6-1,7-11 0,-5 4 2,1 0-3,1 1 1,-2 1 2,-2 5-2,5-9 4,-3 4-1,-2 5 1,5-7-4,-3 2 4,-2 5 1,7-7-2,-7 7-1,5-5 2,-5 5-3,0 0 1,5-4-3,-5 4 3,4-5 0,-4 5 1,6-3-1,-6 3 1,0 0-2,10 0 3,-10 0 1,11 0-4,-11 0-1,0 0 4,9 1 1,-9-1-2,7 4 0,-2-1 6,-5-3-3,12 4-4,-8-2 5,-4-2 1,9 7-1,-5-5 1,-4-2-4,6 10 7,0-7-8,-1 2 3,0 0-2,-1 0 5,3-1-3,-1-1 3,0 3-2,0-1-3,-1-2 0,1 3 3,4-2-2,-5 1 2,1-1-3,-3 2 2,5 1 2,0 0-2,-2 0-1,0-2 3,1-2-3,0 0 6,0 1-5,-1 0-2,1 0 0,-1 0-1,2-2 4,-1 2 0,-1 0-4,0 1 3,-1-1-2,1-2 0,1 0 5,-7-2-2,10 5 2,-3-3 0,-1 2-5,-1 0 1,-5-4 1,9 3-3,-4 0 3,-5-3 1,10 7-2,-5-6 0,-5-1 4,11 4-4,-6-3-1,-5-1 2,12 0 1,-12 0 0,12-1-1,-7-2 0,4 1 5,-4-3-3,0 2-5,-5 3 7,14-9-7,-6 2-4,-2-1-3,1 2-4,-1-2-5,-1 4-3,3-5 4,-2 2 3,-2 1-3,-1 0-6,-3 6-4,6-10-5,-5 6-8,-1 4-9,2-9-4,-2 9-10,0 0-16,0 0-25,0-10-33,0 10-31,0 0-164,0 0-359,-9-5 160</inkml:trace>
  <inkml:trace contextRef="#ctx0" brushRef="#br0" timeOffset="158186.8559">17568 6174 107,'0'0'157,"0"0"-13,0 0-6,-16 11-12,16-11 3,0 0-7,-4 6-1,4-6-17,-2 8-5,2-8-11,0 0-4,0 0-8,-2 7-3,2-7-10,0 0 1,0 0-2,1 10-3,-1-10-3,0 0 1,0 9 7,0-9-2,0 9-6,0-9-7,-2 10-11,2-10-4,-2 6-5,2-6 0,-2 8-3,2-8 3,-2 9-1,0-4 4,2-5 0,-2 8-6,2-8 2,-1 9-6,1-9-2,-3 8 2,3-8 0,0 10 5,0-10-2,-3 11 2,2-5 1,1 5-3,-2-5 3,0 5-4,-1 0-3,1 4 2,-2 1-4,0-1 3,0 1 0,-2 0-4,2 0 1,0-3-1,2 3 2,-3 1-7,3-3 4,-2 1 0,2-2-2,-1-3-2,3 2 1,-3 0-1,1-1-1,0 3-3,0-4 11,-1 0-7,1 2-2,-2 0 1,1-3 1,-1 1 0,0 0-5,2 0 0,-1-1 4,-2 0-4,1-3 1,4 0-2,0-6 0,-5 11-4,1-6-1,4-5 1,-2 7 3,2-7-2,-3 9 0,3-9 2,0 0-1,-3 5 2,3-5-2,0 0 5,0 0 0,0 0 6,0 0-2,0 0-2,0 0 2,0 0-5,0 0 3,0 0-2,0 0 5,0 0 0,0 0 7,0 0-6,0 0 7,0 0-5,0 0-1,0 0-2,0 0 0,0 0-4,0 0-2,0 0 1,0 0 2,0 0-3,0 0-1,0 0-1,0 0-3,0 0-2,0 0 3,0 0-1,0 0 4,0 0-6,0 0-2,0 0 3,0 0 11,0 0-14,0 0 0,0 0 1,0 0 1,0 0-2,0 0 3,0 0-4,0 0 5,0 0-5,-13-14-1,13 14 2,0 0 0,-15 5 4,15-5-5,-13 0 1,6 1-1,7-1-2,-17 0 4,11 1 1,6-1 3,-16-2-1,7 2-3,0-5-2,0 3 7,-2-2-6,2-1 5,1 1-4,-1-5 2,-1 4 2,1-3-5,1 1-6,-2-2 8,3 1-1,-1-1-1,4 0 8,-3 0-12,3 0 1,0 2 0,0-2-2,2 2-1,2 7 1,-2-13 7,2 7-12,0 6 5,0-12-7,4 6 1,-4 6-2,5-12 6,-2 7 0,3 2 1,-2-2-5,1 1 4,-5 4-3,11-5 1,-2 2 4,0 1-2,-2 0-3,-7 2 4,14-3-1,-8 4-2,-6-1-2,13 1-1,-6-1-1,-7 0 3,16 1 2,-11 1-1,1 0 1,2 1 0,-2-2 0,1 2 7,-7-3 3,12 4-7,-6 0-2,0-4 3,-6 0 0,11 5 2,-4-3-1,-2 1 2,4-2-3,-5 2 2,-4-3 0,10 7 0,-7-4-3,4 1 2,-2 2-4,1-2 14,-1-1-9,-1 2-2,1 1 2,0-1 1,1 1-2,-1 4 3,1-5-2,-3 1 9,3 2-9,-3-3 4,5 4-1,-7-3-5,6 0 2,-4-1 0,2 0 2,2 1 0,-2-1-1,-1-1 0,1 1-3,-1-1 8,1 1-5,1-1 1,2 2 3,-2-1-3,0 0 3,0-3-1,0 3-4,-1-1 1,1-2 4,-6-2-2,10 6-4,-3-6 5,-1 2 1,-6-2-3,15 0 3,-9 0 4,-6 0-9,17-2-6,-9 1-1,2-1 4,-3-1 2,2-1-11,2-1-5,0 2 4,-3-2-4,-1 1-4,1-1-2,-4 2-1,5-3-13,-3 3-3,-1-2-5,0 0-2,-5 5-8,5-9-4,-5 9-10,6-8-14,-6 8-18,0 0-12,-2-9-30,2 9-27,0 0-197,0 0-398,-5-14 176</inkml:trace>
  <inkml:trace contextRef="#ctx0" brushRef="#br0" timeOffset="158755.7589">18159 6389 168,'0'0'212,"0"0"-9,0 0-11,0 0-10,0 0-13,0 0-11,0 0-9,0 0-19,2-7-10,-2 7-12,0 0-13,0 0-10,0 0-9,0 0-6,0 0-9,0 0-7,10-3 0,-10 3-11,13 0-4,-7 0-3,-6 0 1,18 0-9,-7 0 0,0-1-8,-1 1 4,2-3-9,-1 3 4,2-2-3,-2 1-2,2 1-3,-1 0-6,-1 0-11,-3-2-5,0 2-10,1 0-14,-9 0-7,15-3-9,-9 3-17,-6 0-5,16-1-19,-16 1-18,10-3-26,-10 3-27,9 0-140,-9 0-327,6-2 146</inkml:trace>
  <inkml:trace contextRef="#ctx0" brushRef="#br0" timeOffset="159096.5635">18230 6628 152,'0'0'167,"0"0"-11,0 0-4,0 0-8,0 0-4,8 5 0,-8-5-5,6 2-10,-6-2 1,12 1-9,-5-1-16,1 2-5,-8-2-11,14 2-10,-5-2-3,1 0-4,-1 1-8,-9-1-6,18 2-6,-6-1-3,-2-1-5,2-1-15,0-1-14,1 0-11,-3-1-19,4 3-20,-2-2-27,-2-1-18,2-1-38,-1 1-25,-5 0-163,2-1-336,-2-2 150</inkml:trace>
  <inkml:trace contextRef="#ctx0" brushRef="#br0" timeOffset="160234.5324">19312 6028 43,'0'0'184,"0"0"-4,0 0-16,0 0-3,0 0-7,0 0-10,0 0-11,0 0-7,0 0-16,0 0-14,0 0-6,0 0-13,0 0-3,0 0-10,0 0-9,0 0-1,0 0 6,0 0-3,0 0 5,-1 21-2,1-13-1,-1 2-3,0 2-4,2 5-2,0-2-1,-1 2-8,0 1 1,-2 0-3,2 1-4,-3 0-2,2-1-5,1 1 1,0 5-14,-2-5 1,2-1-5,2 1 3,-5-2 3,4 2-7,-1-4 3,0-3-6,-1 1 2,2-3-4,-2 2 7,1-1-4,0-1-2,0-1-3,0-2-1,0-7-8,0 13-6,0-13-3,1 7-2,-1-7-7,0 7-3,0-7 0,0 0 0,0 0-14,0 0-12,0 0-12,0 0-27,0 0-20,0 0-11,0 0-29,0 0-46,0 0-105,0 0-329,-4-31 145</inkml:trace>
  <inkml:trace contextRef="#ctx0" brushRef="#br0" timeOffset="161333.9313">19900 6166 98,'1'-12'161,"-1"12"-11,0 0-13,-2-13-7,2 13-12,-3-11 3,3 11-17,-1-13-6,0 7-9,-2-2-9,3 8-6,-2-12-3,0 3 8,2 9-2,-3-12-8,1 5-8,-2 1-5,4 6-5,-5-9-6,1 5-5,-1-1-5,5 5 0,-11-5-7,3 4 0,-2-3-5,-2 4-5,1 0 8,-2 2-13,0 2-5,-6-1-3,6 0-1,-6 4-8,3-2 1,-1 3-1,2-2-7,-2 1-1,1 1-2,4-1 1,2-4-4,-3 4 1,4-2-1,1-1 1,-2 4-2,3-3 2,3-1 3,1 1 3,3-5 2,-5 10 3,4-5-5,1-5-1,0 0 0,4 15 6,-1-9 3,1-1 1,1 0 0,3 2 1,0-4-1,2 2 2,0-1-8,2-1 11,-1 1-4,6 0 1,-6-2-2,1 1 7,1-1 5,-3 1-8,1 1 0,1-1 0,-1-1 2,1 2-2,-3 1 0,0-2 6,1 2-7,-5-1 4,3 1-4,-2 1-4,0-2 4,-1 1 5,-1 2-1,1-2 1,-1 1 0,-1 0 8,1 1-1,-2 3-2,1-1-5,-2-1 6,-2 1-5,1-9 1,-4 17 8,3-9-3,0 1 0,-2-2 0,-1 1-3,0 2 1,-1-2-5,1-1 0,-1-1 2,-1-2 2,-1 1-3,2 1 3,0-5-2,5-1-5,-13 5 6,6-2-2,-1-2 1,8-1-4,-14-1 1,14 1-3,-13-4 2,4 0 0,2 0-4,0 0 4,0-1-4,0 0 2,2-1-1,-3 0-4,1-1 4,2 1 4,2-1-9,0 2 0,3 5-3,-5-9 7,4 2 0,1 7-1,-4-10 0,4 10-1,2-10 1,-2 10-2,3-9 5,1 4-3,-4 5-1,7-8-4,-2 2 4,0 0 1,0 2 2,0-1-4,1 0 1,-6 5 2,8-8-4,-4 4 3,0-2 0,0 1 3,1 1-3,0-1 1,-1 0 1,-1 1-2,1-3 1,2 2-4,-1-3 2,0 2 3,0 0-1,-5 6-4,7-7 3,-3 2-4,-4 5 6,7-9 1,-5 6 5,-2 3-4,8-7-2,-8 7 0,5-7 2,-2 4 0,-3 3-5,7-5-2,-7 5 5,7-4-4,-7 4 4,7-1 0,-7 1-6,5-7 3,-5 7-1,0 0-2,7-2-5,-7 2-9,0 0-5,0 0-2,9-1-2,-9 1 0,0 0-1,0 0 1,0 0-8,0 0 15,0 0-12,0 0 5,0 0 3,7-4-8,-7 4 4,0 0-1,0 0-2,8-1 1,-8 1-5,0 0-7,9-5 7,-9 5-10,0 0 0,9-1-8,-9 1-4,0 0 5,9 0 1,-9 0-10,0 0-14,0 0-8,9-3-111,-9 3-209,0 0 92</inkml:trace>
  <inkml:trace contextRef="#ctx0" brushRef="#br0" timeOffset="166164.9376">20346 6133 21,'0'0'161,"0"0"-6,0 0 0,-10 0-6,10 0-3,0 0-3,0 0-6,0 0-11,0 0-5,0 0-11,-14 1-8,14-1-3,0 0-4,-10 0-8,10 0-2,0 0-12,-12 3-10,12-3 0,0 0-7,-13-2-10,13 2 0,-6 4-9,6-4-2,-5 6-1,2-1-4,3-5-4,-8 10 0,2-1-8,1 0 7,-1-1-2,2 4-5,-1-2 2,0 2 0,0 0-4,-1 0-1,3 3 0,-1-4-2,0 1 1,0 1-2,0-2-5,3 0 2,-3-2-2,3 3-6,0-1-3,-2-2 2,3 3-5,0-4 6,-1 3-2,2-4-1,0 4 4,2-5-3,2 3 1,-3-2-2,2-2 1,-1 1 1,1-1-2,2-1 2,-1 1 2,2-2 1,0-3 2,-7 0-4,14 3 1,-1-3-4,-1-1 1,-1-1 2,2-1 1,-3 0 1,4-2-3,-2-1 0,-2 1 0,0 0 3,0 0-3,-1 0 8,1-2-7,-1 1 4,-1-2-1,1 0 3,-1-1 2,-3 1 1,0 0 1,-1-1 2,1 1-2,-4 0 0,3 0-3,-4-3 2,0 2-1,-1-2 4,-2 0-7,1-1 1,0 1-3,-1 1-2,0 1 2,-1-3 0,2 2-8,-2 0 8,-1 0-4,-2-1 1,4 1 3,0 1-2,0 3 0,2-1-2,-3 0 2,4 7-2,-2-11-3,-1 5-1,3 6-2,-3-10 3,3 10-1,0 0 0,-3-5 1,3 5-3,0 0-6,-7-4 0,7 4-4,0 0 0,0 0-7,-14 2-2,14-2-9,-7 5-5,7-5-2,-9 4-13,9-4 0,-8 3-26,8-3-14,-12 2-3,9 1-15,3-3-10,-12 6-1,7-3-47,5-3-110,-12 5-303,5-5 134</inkml:trace>
  <inkml:trace contextRef="#ctx0" brushRef="#br0" timeOffset="166968.7886">20717 5888 17,'-8'1'158,"8"-1"-11,0 0-11,0 0-7,0 0-7,0 0-11,-8 2-10,8-2-7,0 0-6,0 0-7,0 0-6,0 0-10,0 0-10,0 0-3,0 0-17,0 0 8,-10-2-4,10 2-8,0 0-6,0 0 4,-9 4-5,9-4-3,-6 3 1,1 3 4,5-6 3,-9 9-5,1-3-2,3 2-5,-1 1 1,2-1 3,0 0-3,-1 0-4,1 0 6,3-1-7,0 0-3,-1 1 0,2-8-1,2 14-1,-1-9-5,4 1 7,-1 0-5,2 1-3,-2-2 4,0 0 1,6 0-5,-3-1 2,0 0-2,3 0 5,-1-2-5,-1-1 1,1-1 0,-1 1-3,-8-1 0,15 0-6,-15 0 8,13-2-2,-5 0-4,-8 2 8,12-4-5,-7 1-2,2 0 3,0-1-1,-2 1-1,0-2 0,1 0 0,-3 0-4,-3 5 5,9-10 1,-6 6 0,-3 4 0,7-10-5,-4 3 4,0 1 6,-2 0 6,-1 6-1,4-12-5,-3 4-4,-1 8 1,1-13 4,-1 7 2,0 6-5,-4-14-3,3 9 3,1 5 0,-2-13-1,-1 8 1,3 5-8,-5-11 4,2 6-5,3 5-2,-6-7-6,6 7-6,-9-5-6,9 5 0,-9-3 4,4 0-2,5 3-1,-14-4-16,8 4 7,6 0-4,-16-1 6,7 1 11,9 0-1,-13 0 3,13 0-11,-15 0 0,7 0-14,8 0-1,-14 4-1,7-3-3,-1 0-15,2 2-21,-2-1-127,-1 2-230,1-1 101</inkml:trace>
  <inkml:trace contextRef="#ctx0" brushRef="#br0" timeOffset="177199.9699">29601 5295 70,'0'0'100,"-6"-4"-6,6 4-7,0 0-17,0 0-1,0 0-2,0 0 7,0 0-10,-5-3 0,5 3-13,0 0 0,0 0-6,0 0-4,0 0-4,0 0-2,0 0-2,0 0-5,-9-5-1,9 5 2,0 0-5,0 0 2,0 0 7,0 0 1,0 0-1,-5-5 10,5 5-3,0 0 6,0 0-3,-8-4-6,8 4 1,-5-3-6,5 3-2,0 0 2,0 0-12,-10-2 2,10 2-18,0 0 10,0 0 0,-10-3-1,10 3-7,0 0 1,0 0 0,-11 1-4,11-1 3,0 0 1,0 0 0,0 0-5,0 0 4,0 0-6,0 0 9,0 0-3,0 0-3,0 0-1,0 0 5,0 0 0,-9 1-7,9-1 3,0 0-2,0 0-2,0 0 3,0 0 1,0 0 4,0 0 0,0 0-2,0 0 4,-7 5-3,7-5 2,0 0 2,-3 4 3,3-4-3,0 0 2,-4 7 0,4-7-4,-2 5-5,2-5 3,-3 9 3,3-9 1,0 9 7,0-9 1,2 16-1,-1-5 0,-1 0 4,0 5-1,2-4 5,-2 2-6,2 1-1,-4 2-2,4 0 2,-2 2-4,0 0 0,0-1-1,0 1 4,0-1-5,1-1-1,-1-1-5,0 0 3,1-3-1,-2 3-2,1 0-1,3-5 5,-2 1-6,-1-3 3,1 2-1,0-5-3,1 1 3,-2-7-5,3 11 10,-1-6-8,-2-5-2,2 7 3,-2-7-1,0 0 0,0 11-3,0-11 5,0 0-3,3 5 7,-3-5 4,0 0 1,0 0 8,0 0-1,0 0 3,0 0 2,0 0-4,0 0 1,0 0-4,0 0 2,0 0-1,6-18 1,-6 18-3,3-17-1,-2 7 4,2 0-4,-2 0-3,2-6 1,-1 4-5,-2-3-1,0-1 3,3 0-4,-3-1-2,1 2 2,0-2-5,0-1-3,-1 1 0,2-2-7,2 0-1,-4 1 2,2 1 0,1-2-4,-2 2-1,0 4 2,1-3-2,-1 5 6,0-2-4,-1 4 2,2-1 1,-2 10-1,0-11-1,0 3 2,0 8-1,2-11 3,-2 11-2,0-12 2,0 7 2,0 5 0,0 0-1,0 0-2,0-12-1,0 12 1,0 0 1,-2-8 4,2 8-2,0 0-3,0 0 1,0 0 1,0 0 1,0 0-4,2-7-4,-2 7 7,0 0-2,0 0 0,0 0 0,0 0 3,0 0 4,0 0-8,0 0 1,0 0 2,-8 23-2,7-16 4,0 1-3,-2 1 6,3 0-7,0 1 5,-2 1-3,2 1 2,0-1 1,0 4 0,-2-3 3,6 4-2,-4-1-2,1 4 3,-1-4-3,2 3 0,0-1 3,0 1-4,2-2 2,-1 0-6,3-2 3,-4 3-2,3-2-5,-4-3 3,3 0-4,0-2-1,-2 1 0,1-1 0,1 1 1,1-3 5,-5 0-6,4-3 4,-2 0 0,-2-5 7,5 9-7,-1-5 4,-4-4 2,3 5 5,-3-5-6,0 0 8,0 0-1,0 0 1,0 0-3,0 0 0,0 0 6,4-22-3,-7 13 0,3-3 1,-1 0 0,0-2-1,-3-3-6,0 2 2,-3-5 3,1-6-2,2 9 1,0-2 0,-1-5-5,-1-2 3,2 8-3,-5-6 1,4 7-5,0 0 0,1-2-1,2 3-1,-2-1 1,0 5-1,-2 1 5,2-3-1,-1 6 0,3-4 4,-3 4-3,3-1 2,-2 2-4,4 7 3,-7-9-4,4 4 3,3 5 3,-4-7 0,4 7-6,-2-6-3,2 6 5,0 0-2,0 0 0,-6-4-1,6 4 3,0 0 1,0 0-2,0 0 1,0 0 2,0 0-1,0 19 1,0-19-3,-1 14 0,1-7 0,0 3 5,-2-3 0,4 3-3,-2-2 5,1 9-2,0-2 4,-1-4-5,0 1 1,2 4 1,1 0-2,-1 1 2,2-3-1,-3 3 2,3-2-4,1 2 3,-3-1 1,3 1-4,1-1 5,0-1-4,-1 1 4,0 1-6,-1-1 4,2-2-1,1 1 3,-2-5 1,2 4-6,-2-4 5,-1 2-4,3-1 2,-3-2-1,0 0 2,2 0 0,-2-1-4,-2-1 5,2-1-2,-1-1 0,1 1-2,-1-1 1,-3-5 2,4 7 1,-4-7-1,4 6 1,-4-6 7,0 0-3,5 4 2,-5-4 2,0 0-5,0 0 3,0 0-4,0 0 3,0 0 4,0 0 0,-5-24 3,1 15 0,3-4 2,-3 1-5,0 0 0,2-3 2,-2-4-6,0 4 1,1-2 0,1-2 1,-4 0-2,4 0-3,-2 0-3,2 1 1,-2 1-3,1-1-8,1 1 0,0-1 1,-3 6-1,1-4-3,-1 6 2,2-2 3,-1 2-4,1 3 4,2-2 1,-3 3 0,4 6-1,-5-11-2,3 6 4,2 5-4,-3-10 2,3 10 0,0 0-2,-2-8 4,2 8 0,0 0-1,-6-6 1,6 6-2,0 0-2,0 0 5,0 0-4,0 0 2,-3-8-3,3 8 3,0 0-2,0 0 0,0 0-1,0 0 4,0 0-1,0 0-2,0 0 2,0 0 1,0 0 0,11 24-1,-11-17 5,3 3-9,-1-1 3,-3 0 2,1 0 2,0 4 0,1 2 1,-2 2 0,1-2-2,1 2 2,-2-1-1,1 2 2,0-2-3,0 1 6,1 0-1,0-2 1,2 1-6,0 0 6,-1-5-3,2 6 0,0-6 1,1 0-7,-1 0 4,1 0-5,1 0 8,-2 0-7,0-2 3,-2 1 2,2-1-3,0-5 0,0 3 4,-2-1 0,-2-6-4,4 7 3,-4-7 5,3 6-5,-3-6 7,0 0 4,2 5 1,-2-5 4,0 0 0,0 0 1,0 0-4,0 0 5,0 0-1,-5-25 0,3 16-1,0-2 7,-5-2 4,3-7-1,-1 6-6,0-6-1,1 1-2,-5-7-6,2-1 2,1 3-6,-1-2-3,0 1-2,2-1-10,-3-1 0,3 8 1,0-4-6,-1 3-6,-2 2-1,0 2 7,3-1-7,1-3-1,-2 2 2,0 3 1,2-2 2,-5 1-2,1 2 8,0 1 1,2 2-4,0 1 2,-1 0 11,2 3-1,1 0 0,-2 4 2,6 3-6,-4-11 3,4 11-2,-5-6 2,5 6 1,-4-5 1,4 5-2,0 0-3,-4-6-1,4 6 0,0 0 2,0 0-2,0 0 4,0 0-3,0 0 5,0 0-3,0 0 5,0 0-2,0 0-3,3 26 3,-3-26-1,4 9-1,-3-2 1,2-2 0,-3-5 1,2 16 0,0-10 2,-1 4-1,0 0 0,2-3 5,-2 3-5,1-1-3,0 1 4,0 0 3,0-1-8,-1 1 2,1 0 0,0-3 2,0 3 4,-2 2-2,2 0-7,-1 0 9,0 3-7,2-3 3,-1 5-1,2 1 3,-2-1 0,1 1 0,1-1-1,1-1-6,-3 0 10,1 1 0,2-2-4,0 1-1,-3-4 2,4 1-4,-2 2 1,-2-2 2,1-1 7,0-3-10,0 2 2,0-1 3,0-2-2,-1 0 2,4-1-2,-4-1-1,-2-6 2,4 9 2,-3-4-4,-1-5 0,6 7 6,-6-7-4,2 5 11,-2-5 5,0 0 4,3 4 1,-3-4 6,0 0-4,0 0 2,0 0-1,0 0 2,0 0-3,0 0-5,2-19 0,-2 19 3,-2-17-1,4 5 1,-2-5 0,0 1-7,1-2-2,-2-1 1,1 0-3,0-8 0,-2 3-2,2-2 2,0-1-4,0 2 0,-1 0-2,-1 4 1,0 3-4,2 0-2,-2 1 0,2 5 0,2 0 5,-6 0-7,4 2 2,-1 3-1,1 7 2,-1-11-9,1 11 6,-1-8-5,1 8-5,0 0-1,0 0 2,0 0 0,-2-9 2,2 9 1,0 0 1,0 0-1,0 0 0,0 0 3,-12 18-8,9-11 7,0-2 4,0 5-3,-1 0-1,2 2-1,0 0 7,0 2 0,-1-2-1,0 5 0,1 0-1,0-2-4,0 0 2,2 3 2,0-1-2,0 0 3,0 0 2,0 0 1,2 0-1,-1 3-4,-1-3 5,3 1-4,0-1-2,-2 0 7,1 0-5,2-2-2,-4-3 8,0 3-6,3-1 4,0-2 1,-2-2-2,1 2 1,1-2-2,-2-1 2,-1 1 1,3-5-6,-2 3 2,0-1-1,-1-7 2,5 11-2,-5-11 6,0 9-2,0-9-4,0 6 5,0-6-1,0 0 3,0 0-5,0 0 3,0 0 2,0 0-5,0 0 1,0 0-1,11-18 1,-11 8 3,2 4 1,-2-5 3,0-1-3,2 2 10,-1-6-4,-1-1-6,-1 0 4,-1-1-4,0-1 0,0 1-3,0-3 0,1-3 3,-1 4-4,1 1 1,-2-5-3,3 4-6,-5 3 6,5 1-6,-1-4 0,2 2 2,-1 5-2,-1 1 2,0 2-3,2-1 3,-2 5 2,1 6-2,0-12-2,0 12 2,-1-9-1,1 9-2,0 0-5,1-11-1,-1 11 1,0 0-4,0 0 3,0 0 0,0 0-3,2-5 7,-2 5-3,0 0 2,0 0-1,0 0 4,0 0 2,7 25-2,-5-15 0,0 3 1,-1-1-2,1 4 5,-2 1-1,0 1 0,0 2 0,2-2 5,0 1 0,-2 2 0,0-4-4,0 3 5,0-1-4,0 0 4,2-2-2,-2 0-1,1 0 3,0-2 2,2-3-4,-3 5 5,0-5-6,0-1 0,1 0-9,0-1-1,1 1-6,0-5-2,-2 2-9,0-8-12,0 11-22,3-5 1,-3-6-19,2 8-8,-2-8-21,1 6-12,-1-6-62,0 0-96,0 0-302,0 0 134</inkml:trace>
  <inkml:trace contextRef="#ctx0" brushRef="#br0" timeOffset="180582.6113">21025 6541 88,'0'0'128,"0"0"-7,0 0-17,0 0-4,0 0-14,0 8-4,0-8 0,0 0-8,0 0-1,0 0-7,0 0-14,0 0 5,0 0 2,-7 6-10,7-6 7,0 0-6,0 0-1,0 0-12,0 0 16,0 0-9,0 0 0,0 0-8,-5 6-2,5-6-4,0 0-5,0 0-2,0 0 1,0 0-10,0 0 6,0 0-7,-4 5-7,4-5 10,0 0-7,0 0 6,0 0-10,0 0 3,0 0 1,0 0-1,0 9 0,0-9-4,0 0-1,0 0 6,0 0-3,0 0-1,0 0-6,0 0 7,0 0-3,0 0 6,0 0 1,4 9 0,-4-9 10,0 0 1,9 5 2,-9-5-1,8 1-1,-8-1-7,6 5 6,-1-4 0,-5-1-6,12 3-1,-7-2 0,-5-1-2,13 2-2,-3 0 8,-1-2-3,4 0-4,-1 0-1,1-2-2,0 2 2,5-1-5,-5 0 5,2 0-3,-2-1-1,1 1-2,-3 0 3,1 1-3,-2-3-3,-2 1 2,-1 2-2,-7 0 5,13-2-4,-13 2 1,10-1 3,-10 1 6,0 0-1,8 0 6,-8 0-3,0 0 3,0 0-5,0 0 4,0 0-1,0 0 1,0 0-2,0 0 1,-18 10 3,9-6-8,-1-1-1,0 0 1,1 0 1,-4 0-7,1 0 1,2-1 1,0 0-2,0 0 5,3 0-4,-1-2 4,8 0-5,-12 4-1,5-3-2,7-1 1,-8 4 3,8-4 0,-8 1-3,8-1 3,0 0 0,0 0-2,-10-1 1,10 1-1,0 0-3,0 0 0,0 0 0,0 0 1,0 0-4,-8 1 0,8-1 1,0 0-4,0 0 0,0 0 4,0 0-1,0 0 2,0 0 3,0 0-4,0 0-5,0 0 8,0 0-3,0 0 2,0 0-1,23 2-2,-23-2-4,11-1 8,-11 1-1,15 0-2,-8-2 1,2 0-3,-9 2-2,16-2 0,-11 1 3,-5 1-3,14-1 1,-7-2 3,0 3-6,2-2 2,-9 2 0,10-1 1,-10 1-4,9-2-4,-9 2 3,6-1-7,-6 1-3,0 0 5,8-2-16,-8 2-5,0 0 3,6-5-13,-6 5-13,0 0-9,0 0-3,5-5-17,-5 5-5,0 0-19,6-6-163,-6 6-297,0 0 133</inkml:trace>
  <inkml:trace contextRef="#ctx0" brushRef="#br0" timeOffset="181239.6691">21694 6261 168,'0'0'149,"-11"2"-5,11-2-16,0 0 4,-8 7-20,8-7-3,-5 5-15,5-5-4,-5 10 0,5-4-13,-2 2 4,2-8-7,0 14-7,0-6 4,0 0-6,2 2-2,-1 3-6,-1-3-4,0 3-1,3 4 15,-2 2-8,0-2-3,0 0-3,-1 2-5,2-2-1,-2 1-5,1 0-3,-1 1-7,1-2 2,-1-2-5,2 4 1,-2-4-4,-2 1-3,2-5-1,-1 1-2,0 0-6,-1 0 4,2-2-2,-2-1-2,1-2-2,1-7-1,0 12 0,0-12 0,0 8-2,0-8 1,0 0 0,-2 9-2,2-9-18,0 0-19,0 0-11,0 0-13,0 0-14,0 0-22,0 0-26,16-24-17,-11 14-26,-1 1-168,1-3-353,-1 0 156</inkml:trace>
  <inkml:trace contextRef="#ctx0" brushRef="#br0" timeOffset="182013.1473">22216 6314 50,'0'0'138,"0"0"-8,-2 7-2,2-7-3,0 0-6,-6 6-5,6-6-4,0 0-6,-5 6 4,5-6-4,0 0-5,0 0-8,-8 1-10,8-1-2,0 0-9,0 0-3,-11-10-13,11 10-1,-6-7-8,6 7-4,-4-8-4,2 3-3,2 5-5,-1-12 2,1 12-9,-1-13-2,1 6 2,0 7-4,1-11-2,0 4-4,-1 7 2,4-9-2,-4 9-1,4-9 0,-3 5-6,-1 4 1,3-9 0,-3 9-1,0 0-2,2-6-1,-2 6-1,0 0-1,7-4-1,-7 4 2,0 0-1,0 0-2,11 2 4,-11-2 0,12 5-1,-6-3 1,-1 3-4,5 0 1,-3 2 2,0 0-3,2 4 7,1 2 6,-3-4-2,2 7 1,-1-1 0,0 3 1,-1-1 0,-1 8 11,1-1-2,-1-1-1,-5-3 4,2-1-3,-3 1-3,0-1 2,0 1-1,-3-1 1,-3 0-1,3-2-2,-3 0 0,0 0-2,-1-2 5,1-5-3,-1 2 3,2 0-5,-1-3 1,-1-1 0,-1-1-3,3-2 9,1-1-1,-3 0-1,7-4-3,-12 5 1,12-5-3,-11-1-3,11 1 0,-11-5-1,7 0-3,-2-1 0,-1-2-8,3 0 0,0-1-5,2 4 3,2 5-2,-5-12 1,2 7 5,3 5-2,-3-9 3,3 9-9,-3-5 2,3 5-5,0 0-1,0 0-1,0 0 0,0 0 3,16-3-4,-16 3 3,0 0 0,19 6 5,-9-2-6,-1 0 4,1 2 0,0-1 3,0 0-3,3 1-3,-2 0-8,1-1 2,1-1-2,2 1-4,-1 2-7,3-2-10,-6-3-9,6 5-14,-3-4-7,-1-1-18,4 1-24,-4-3-21,1 0-30,-2-3-141,1 3-329,-1-4 145</inkml:trace>
  <inkml:trace contextRef="#ctx0" brushRef="#br0" timeOffset="182714.8979">22603 6311 56,'0'0'189,"0"0"-12,0 0-12,0 0-12,0 0-12,0 0-14,0 0-10,0 0-15,0 0-9,0 0-14,0 0 0,0 0-4,0 0-8,0 0 6,0 0-10,-9 15-12,9-15-2,0 12-2,-1-5-8,-1 1 1,4 1-3,-4 1-4,2 0-3,-1 2-4,1-1-4,0 5 3,0-3-4,0-1-5,3 3 2,-2-2-1,1 2 0,3-2-5,-1-2-1,0 1 2,4 3-4,-2-5-3,2 1 3,-3 0-5,4-3 6,0 2-5,0-3 3,-3 0-5,3-1 5,-2 0-2,1-4-6,3 2 8,-2-2-7,-2 1 4,6-3-3,-3 1 1,-2 0 0,2-1 1,-10 0 1,14-2 1,-6-1-3,0 1 1,-2 0 2,0-1-4,2-4 0,-2 3 5,-1-5-2,2 1 3,-2-2-3,0-1-3,0 1 1,-1-6 4,-3-2 1,2 2 1,-3-2 1,-1 0-7,-1 0 3,-2-1 0,1 1 0,0 0-1,-1 1-3,1 2 4,-4-2-1,1 1-3,0 3-3,-1 2-2,2 1 4,-3-1-2,2 1 0,-3 1 0,1 2 1,0-1 4,1 2-6,-3 3-1,-1-1 6,2 1-3,-1 0-6,0 1 3,1 2 1,-2 0 1,0 0 4,2 0-6,-1 3 3,10-3-5,-14 2-5,9 0-11,5-2-15,-10 5-10,7-1-3,-1 1-9,4-5-18,-6 11-27,5-5-12,1-6-23,-3 12-168,1-7-331,2-5 146</inkml:trace>
  <inkml:trace contextRef="#ctx0" brushRef="#br0" timeOffset="183503.03">23111 6551 4,'0'0'184,"0"0"-4,0 0 1,0 0-12,0 0-8,0 0-4,0 0-11,0 0-11,0 0-10,0 0-9,0 0-9,0 0-8,0 0-12,0 0-7,0 0-6,0 0-7,0 0-14,0 0 3,0 0-7,0 0-4,0 0-5,21-15-4,-15 13-5,6 0-6,-2-2 6,3-1-11,-1 2 0,5-2-3,0 1-4,-3 1 2,0 1-4,4-1-1,-2-2-3,2 1 4,-1 1-7,-3 1 4,-3-1-3,2 3 1,0 0-7,-2-2-5,-3 1-1,1-1 1,-9 2 0,10 0 0,-10 0 0,0 0 0,0 0 3,9 0-4,-9 0 3,0 0 1,0 0 4,0 0-1,0 0 0,-32 8 6,21-6 4,-7 3 5,1-1-2,-2-1 8,4 0 4,-4-1 0,3 0-5,5 0 0,-2-1 0,-1 1-6,4 0 4,2-2-4,-1 3-3,9-3-1,-11 2-4,11-2 2,-11 1-2,11-1-2,0 0 1,-10 1-3,10-1 1,0 0-2,-5 3-1,5-3 1,0 0 1,0 0-1,0 0 0,0 0 0,0 0-1,20 5 0,-13-3-1,3-2 1,1 0 3,0-2-2,0 2-7,3 0-2,-1-3-2,1 3-1,-2 0-2,0-1 3,0 2-8,0-2 3,0 1-2,-3-1-1,3-1-9,-12 2-3,18 0-6,-12 2-4,-6-2-6,14 0-6,-8 0-12,-6 0-9,11 0-9,-11 0-13,7 0-10,-7 0-13,0 0-17,13-2-162,-13 2-322,0 0 142</inkml:trace>
  <inkml:trace contextRef="#ctx0" brushRef="#br0" timeOffset="184482.8883">23757 6191 212,'0'0'211,"0"0"-17,0 0-12,0 0-4,0 0-16,0 0-6,-7-7-13,7 7-10,0 0-10,-4-6-12,4 6-9,0 0-13,0 0-8,0 0-5,0 0-9,6-11-4,-6 11-12,6-4-2,-6 4-8,11-6 0,-4 5-9,4-4-1,0 1-3,-1 2-2,0-1-4,1 1-4,-1 1-2,1 1 1,-1-1 2,0 1-3,2 1-2,-1-1 0,-2 0-4,1 1 3,-2 1-5,0 1 1,1-3 0,-3 4-4,-1-2-1,0 1-1,-1 3-1,0 0 3,0 2-2,-2-1 1,0 1 1,-2 2-1,0-1 0,-2 3-3,-3-3 4,3 2-2,-2-2-1,-2 1 0,-1-1-1,-2 2 0,3-1 0,-2 0 1,0-2 1,0 1 1,0-4-4,2 3 4,-2-1-1,0-2 0,3-2-2,1 2 0,4-5 1,-9 6 5,9-6-7,-5 3 5,5-3-5,-7 4-1,7-4 0,0 0-2,0 0-2,0 0-2,0 0 0,0 0 0,0 0-2,0 0 2,0 0-2,0 0 4,0 0 0,0 0-2,20-9 2,-20 9-2,14-3-10,-8 3 4,-6 0-3,15 2 10,-7-1-6,1 1 5,3 1 1,-2 0-1,0 1-3,-1-2 4,3 3 0,-3 1-1,0 0 3,1 0-1,-3 0-1,2 2-2,1 1 4,-3 0 2,-1 1-1,0-2 1,-1 3 0,-1-2-1,-2 1-2,1 1 4,-1-1-2,-4 2 3,0-3-4,1 2 1,-1-2 3,-2 3 1,-1-5-2,-3 3 4,-1 0 3,1-1-1,-1-1 2,0 0 1,1 0-3,-3-2 3,1 1-2,0-2 1,0 0 1,1 1-1,-1-3-1,2-1 3,1 0-3,0 1-4,-3-1 1,-1-1-8,3 1-7,8-2-11,-15 0-15,8 1-17,7-1-14,-12 0-20,12 0-22,-10-1-25,10 1-24,-10-5-174,10 5-361,-7-5 159</inkml:trace>
  <inkml:trace contextRef="#ctx0" brushRef="#br0" timeOffset="185297.7319">24250 6249 53,'0'0'200,"0"0"-10,-4-4-17,4 4-8,0 0-14,-3-8-8,3 8-3,0 0-13,0 0-10,-2-8-12,2 8-11,0 0-11,0 0-6,0 0-10,10-7-4,-10 7-10,10-5-2,-3 1 0,2 2-9,0-2-2,0 0-4,-2 4-6,3-3 0,1 2-2,-1-2-5,-2 2-4,-8 1-2,16-1-3,-6 1 0,-1 2-4,0 0 0,0 2 3,-1-3-5,-2 2 0,5 2 0,-4 0-2,1-1 2,-2 4-3,-1 0-1,3 1 4,-4-1-6,0 0-2,0 3 2,-4-1 2,1 0-5,-2 0 3,1-1 2,-3 1-1,0 0 0,1 0 0,-2 1 0,-2-3 3,1-1-1,-2 3-3,1-1 1,-1-1-7,-1-2-4,1-1 1,-1 1 2,2-1-2,0-1 3,-1-1-4,7-3 3,-10 5-3,10-5 2,-8 1-5,8-1-5,0 0 2,-11-1-1,11 1 4,0 0 1,0 0-5,0 0-2,-7-5 5,7 5 2,0 0 2,0 0-4,0 0 5,0 0-4,0 0 1,23-5 0,-23 5 3,13 3 1,-13-3-3,14 4 1,-4-1 2,-3 2 0,-1-1 4,4 1-1,-2 0-3,0 2 6,0 0 0,0 0 5,0-1-2,-4 1 0,0-2 2,1 3-1,1 1-3,-3-2 2,2 0-2,-1 4 2,-2-3 0,1 0-3,-2-3 3,1 3 3,-2-8-1,1 13-4,-1-8 1,0-5-2,-1 15 2,1-8-1,-4 0 4,0-2-3,-1 2 2,1-3 1,-4 0-4,2 1-1,-2 1 4,0-2 1,-2-2 7,3 2 1,-4-1-2,0-1 2,2 0 0,0-1-3,1-1-4,-3 0-1,1 0-6,-1-1-13,0 1-11,11 0-16,-14 0-9,5-2-26,9 2 4,-12-1-29,12 1-16,-9-3-21,9 3-153,-11-3-316,11 3 140</inkml:trace>
  <inkml:trace contextRef="#ctx0" brushRef="#br0" timeOffset="185735.2034">24743 6520 104,'0'0'224,"0"0"-12,0 0-11,0 0-10,0 0-14,0 0-15,0 0-12,0 0-11,0 0-9,0 0-16,0 0-10,0 0-11,0 0-8,0 0-5,0 0-12,0 0-4,0 0-6,0 0-5,0 0-6,0 0-2,0 0-9,0 0-3,-19-9-3,19 9-3,0 0-2,0 0-3,-5-8-2,5 8-2,-3-5 2,3 5-17,0 0-8,-4-8-6,4 8-1,0 0-6,-2-6-6,2 6-3,0 0-6,0 0-3,0 0-9,0 0-7,0-10-10,0 10-5,0 0-1,0 0 0,0 0-2,0 0-4,16 2 0,-16-2-6,0 0-10,9 7-17,-9-7-12,8 3-147,-8-3-288,4 4 128</inkml:trace>
  <inkml:trace contextRef="#ctx0" brushRef="#br0" timeOffset="186394.4785">25109 6186 71,'0'0'171,"-16"-5"-5,16 5-6,0 0-18,-15 5-9,15-5-10,-12 5-7,7-2-7,-2 1-12,0 0-14,2-1 1,-3 4-8,3-2 8,-4 5-7,4-3-4,0 1 0,1 1 0,-1 1-8,-1 0-6,2 2 4,0 0-7,2-1 0,0 4-3,1-2-4,0-1-4,2 0-7,-2 0-3,1 5-2,1-1-2,0-1-3,1-1-1,-1 3 2,0-3-8,-1-1-2,3 1-2,-1-1-1,1-1-4,1 0 0,-1 0-1,0-2-1,1 0-1,1-1-3,-1 1 3,2-1-4,2-1-2,-3-2-2,0-1-3,4-1-2,-2 2 3,0-5-4,3 1-4,-1-1 2,0-1-3,3-1 4,-2-1-2,1-2 3,-2 1-2,2-1 0,-1-2 2,-1 1-2,-3-3 4,1-1 2,-1-1 1,-1 3-2,-2 0 0,0 2 2,0-5 1,-2 3 7,-1 7 1,0-12-2,0 12 2,-4-13-1,2 9-2,2 4-1,-8-7-1,8 7-5,-12-5 1,4 4 2,8 1 5,-18 1-5,8 2 0,1-2-1,-3 0-6,2 5 5,1-3-2,-2 2-2,-1 0 1,3 0-8,-1 0 2,2 2-5,2 0-1,1-1-7,0-2 1,-2 1-8,3 0-15,1-1-10,0 3-8,3-7-9,-5 10-13,2-5-20,3-5-12,-1 10-32,1-10-167,0 0-342,0 0 151</inkml:trace>
  <inkml:trace contextRef="#ctx0" brushRef="#br0" timeOffset="187113.2082">25316 6228 126,'0'0'183,"0"0"0,0 0-2,0 0 0,0 0-8,0 0-7,0 0-7,0 0-8,0 0-10,0 0-7,0 0-9,0 0-5,0 0-6,0 0-10,0 0-3,3-15-8,-3 15-4,0 0-12,0 0-7,0 0-6,0 0-4,0 0-7,0 0-5,11 0 2,-11 0-3,0 0-2,14 2-4,-14-2-7,11 1-2,-3-1 0,1 0-1,-9 0-6,20-1 1,-4-1-5,1 2-4,-4 0 1,1-1 0,0-1-2,5 0 0,-2 1-2,2 0-3,-7 1-5,4-1 4,-3-1 2,2 2-3,1-4-3,-1 3-1,-3 1 2,1 0-6,-2-2 2,-1 2 0,1-1-1,-3 0 1,-8 1-6,12 1 6,-7 0-3,-5-1 0,10 0 0,-10 0-4,0 0 3,8 4 4,-8-4-4,4 5-2,-4-5 1,0 0 5,-8 15-3,3-7-7,-1 1-3,0 0 4,1 0-5,-1 2 2,-1 3 0,-1-3 13,3 4-13,-2 0 6,1 0-4,2-3 3,-4 2-1,4 2 10,-1 0-10,0-1-1,1-1 4,0 2 0,2-4 0,-2 0 4,2 1-3,0-3 0,1 2 1,0-2 1,1 2-2,0-3 0,-2 2-11,2-5 1,-1 3-11,0-1-6,1-8-10,-3 15-13,2-11-7,1-4-5,-4 10-10,3-5-14,1-5-9,-4 10-23,4-10-19,-4 7-23,4-7-56,-9 3-149,9-3-395,-7 0 176</inkml:trace>
  <inkml:trace contextRef="#ctx0" brushRef="#br0" timeOffset="187869.2183">25817 5767 36,'0'0'155,"0"0"2,0 0-10,0 0-8,0 0-5,0 0-7,0 0-14,0 0-10,0 0-7,0 0-6,0 0 0,0 0-7,5 12 6,-5-12-10,0 0 0,0 0-3,0 12-7,0-12 0,-2 8-4,2-8-3,-1 12-3,-1-6 6,0 5-8,2-11-3,2 15-7,-2-4-5,0-1-9,2 2 6,1-2-9,-1-1-3,1 3 1,1-2-5,-1 0-5,3-3 3,0 4-3,0-3-1,1 0 4,0 1-9,0-1 0,2-2 1,-3 2-2,3-4 0,-3 2-5,5-2 6,-4-1-4,2-1 0,-2 0-2,1-1 3,0 1-3,1-1 4,3-2 1,-2-2 1,0-1 2,0 1-3,1-2-2,-1-1 5,0-1-6,-2-2 5,-2 0-4,1 0-4,0-2 5,-1 2 0,0-3 2,-3 3-8,0-4 2,0 1-1,-3 1-2,1-2 5,0 3-3,-2 1-2,1-1 3,0 10-1,-1-13-2,-1 6 5,2 7-5,-2-11 3,2 11-6,-5-7 3,2 2-1,3 5 7,-4-8-11,4 8 3,-5-7 0,5 7 2,-6-6-4,6 6 2,-5-6-1,5 6-2,-5-5-4,5 5-2,-10 0-6,10 0 1,-11-1-1,11 1 0,0 0-2,-17 1-3,10-1-13,7 0 4,-14 5-8,7-4-15,-2 0-8,1 2-16,-1-1 3,1 1-11,-1-1-12,0 0-16,1-1-26,1 1-12,-2 0-180,-2-2-354,4 1 157</inkml:trace>
  <inkml:trace contextRef="#ctx0" brushRef="#br0" timeOffset="188975.3652">26701 6477 78,'0'0'132,"0"0"-2,0 0-2,0 0 6,0 0-10,0 0-3,0 0-9,0 0-9,0 0-12,0 0 0,0 0 7,0 0-7,0 0-1,0 0-4,0 0 0,0 0-11,0 0-5,0 0-4,0 0-10,0 0-5,0 0-3,0 0-10,0 0 1,13 0-7,-13 0 2,0 0-9,10-1 1,-10 1-2,11 0-5,-3 0 2,-8 0-6,14 1 1,-5-1 2,-1 0-5,-8 0 0,17 1-5,-10-1 5,3 0-6,0 0 3,-1 0-2,0 0 0,-9 0-1,19-1-10,-10 0-9,2 1-7,-3-2-12,3 2-16,-2-3-14,2 2-22,-2 0-10,1-1-23,0 1-22,-1-2-34,-2 1-108,-7 2-304,10-4 135</inkml:trace>
  <inkml:trace contextRef="#ctx0" brushRef="#br0" timeOffset="189470.0683">26682 6745 70,'0'0'222,"0"0"-2,0 0-7,0 0-7,0 0 0,0 0-20,0 0-10,9-15-12,-9 15-10,0 0-15,0 0-9,0 0-16,0 0-8,0 0-16,3-5-8,-3 5-4,0 0-11,0 0-16,11-3 0,-11 3-8,5-2-1,-5 2-9,0 0 1,9-3-8,-9 3 2,14 0-5,-7 0-1,2-1-2,3-2-4,-1 3 1,2 0 4,0-2-10,1 2-1,0 0-4,3-4-3,-5 4-8,2 0 0,6-2-13,-8 1-5,2 2-11,-1-3-3,2 2-8,-2 0-13,-1-1-7,2-1-8,-3 1-3,-1 1-16,-2 0-11,-8 0-11,13-3-25,-8 2-30,-5 1-169,0 0-365,8-8 161</inkml:trace>
  <inkml:trace contextRef="#ctx0" brushRef="#br0" timeOffset="194933.9717">28065 6280 68,'0'0'145,"0"0"-23,0 0-1,0 0-22,0 0-8,0 0-15,0 0-4,0 0-2,0 0-3,0 0-18,0 0 6,0 0-7,0 0 2,0 0-2,0 0-2,0 0 7,0 0-2,0 0-1,0 0-3,0 0 0,0 0 4,0 0-1,0 0-7,0 0-3,0 0-5,-26-2-4,26 2 6,-9-3-1,9 3 3,-12-4-7,6 1-1,6 3-5,-13-5-5,7 5 3,1-4 1,-2 0 2,1 0 0,6 4-6,-12-5 2,7 1-7,5 4 3,-5-8-3,5 8-4,-4-6 4,4 6-5,0 0-2,-1-11 2,1 11 1,0 0-1,5-10-8,-5 10 2,9-8 2,-4 5 0,4 2-1,0-3-1,0-1-1,-1 4 5,0 0-3,3-2 3,-3 1-7,-8 2 3,12-3 2,-12 3-3,12-2-3,-5 2 3,-7 0-3,12 0 2,-12 0-1,13 3 0,-8-1 1,0 3 1,1-1-3,-6-4-5,8 6 3,-3-2 1,-2 1-3,1-1-1,-2 2 3,4 1 2,-3-2 0,2 2 3,0-2-2,-1 4 10,0 0 2,-2 2 1,3 1 2,-3-3 0,0 3 1,0-2 11,-4 2-13,1 1 8,-2 5 7,0-7 3,-1 8 2,-1-1 2,-2-1-1,0 0 1,-2 0-5,0-1 1,-5 3 10,1-3-7,1-3-3,0 1-1,-1-2-7,-5 0 5,3 0-3,-3 1-3,0-2 1,0-3-4,0 2-2,-2-1-2,1-4 0,0 1-6,0 2 4,2-4-5,1 1 0,-3-1-2,6-3 0,-1 3-5,3-4-1,-1 0-7,-1 0-3,3-1-4,0-1-7,0 0-8,2-2 6,2 1 0,6 3 3,-13-5-5,8 3 1,5 2-3,-8-8-1,4 3 4,4 5-3,-5-8-1,5 8 4,0-9-1,0 9 3,5-9 1,-5 9-1,8-7 4,0 1 2,-3 2 2,2 1-1,2-1 1,0 0-1,-1 2 2,-8 2 0,14-4 0,-8 2 3,3 1-2,2 0 3,-1 2-3,-2 0 3,2 1-1,-3 0 2,1-2 2,1 2 2,-3 0 0,3 2 1,2 0-3,-1 0 2,-1 1 3,0-1 2,1 3-2,1-2 0,0-1 1,0 1 0,-2 3 2,-2-5-2,3 3-1,-1 1 1,0-4-3,1 4 4,-1-4-2,1 3 5,0-2-6,0 1 1,2-1 0,-2-2-11,2 3-10,-2-2-4,1 1-13,0-1-11,1-1-11,0 3-6,1-2-30,-1 0-12,-1-2-18,-1 2-23,1-2-183,0 1-357,-4-1 158</inkml:trace>
  <inkml:trace contextRef="#ctx0" brushRef="#br0" timeOffset="196630.782">28748 6186 134,'0'0'140,"0"0"-3,0 0-23,0 0 5,0 0-9,0 0-9,0 0-5,0 0-6,0 0-12,0 0 2,0 0-7,0 0-9,0 0-4,0 0-1,0 0-4,0 0-2,0 0-19,0 0 10,0 0-2,0 0-6,0 0-2,-21 7 0,21-7-1,-5 5 2,5-5-3,-9 5 3,4-1-1,-1 1 0,-3 0-3,1 2 5,-1 1-1,-1-1-4,0 0-2,1 1-4,-1 1 1,1 0-4,1 1-3,-1-1-2,0 4-8,1-1 1,2-4-2,0 3 4,-3-1-1,2 1 3,2 0-3,-1 0-2,2-2 2,-4 3-7,5 0 1,-3-1 1,1 0 2,3 1 0,-1 0-2,-1-1 1,1 0 2,0 1-4,2 0-4,-1 0 3,2-2-2,-2 1-5,2-1 6,0 2 5,0-3-5,3 2-3,-3-2 6,2 0 1,2-1-2,1 2-11,-3-4 6,4 3-3,0 0-2,0-2 4,3 0 0,-2-4-5,0 3-1,2-2 2,1-2-1,3 1 2,-2-1-6,0-1-2,1 0 11,-1-1-5,-2 0-3,1-2 5,2 0-1,-3-1-1,2 1-3,-2 0 6,0-1-2,0-1 3,1 0-3,-2-2 5,0 0-5,-5 1-1,5-1-1,-5-2 2,2 3 3,0-4-1,-5 9-2,4-11 1,-3 4 0,0 1 3,-1 6 6,0-12-5,0 12-1,-4-13-1,0 8 5,1 1-6,3 4 3,-12-8 0,8 4 1,-1 1-3,5 3 0,-14-5 0,7 4 1,7 1 3,-15-1-4,8 1 4,7 0-4,-18 1 0,11 0-1,-4 2-3,5-1-1,-1 1-9,-2 1 2,-1 1-3,4-1-8,-2 1-6,3 1-5,-5-1-9,3 2-4,0 0-16,1-2-20,0 5-24,0-4-36,1 0-127,0-2-293,-1 4 129</inkml:trace>
  <inkml:trace contextRef="#ctx0" brushRef="#br0" timeOffset="197547.4677">29113 6454 154,'0'0'147,"0"0"2,0 0-3,3-5-11,-3 5-12,0 0-23,0 0 1,0 0-10,2-7-11,-2 7-6,0 0-12,0 0-3,0 0-8,0 0 0,0 0-8,0 0 4,0 0 1,0 0 0,-7 21-5,5-14-4,0 1-5,-1 0-1,-1-1-3,2 0-4,-3 1-1,4-1-3,1-7-5,-4 13 2,4-7 0,0-6-5,-1 12-1,-1-7-3,2-5-2,2 10-4,-2-10 5,2 6-3,-2-6 1,0 0 3,0 0-4,0 0 8,11-1-11,-11 1 1,0 0 2,12-9 0,-8 3-3,-2 1-3,2-1 2,-4 6 2,3-15-4,-1 10 5,0-3 0,-2 8-3,0-12-3,0 12 6,-2-12 1,2 12 0,0-9-3,0 9-1,-2-8 0,2 8 0,0 0-5,-7-4-2,7 4 5,0 0-2,0 0-2,0 0-1,0 0 3,0 0 0,-14 9-5,14-9 4,-2 8 0,2-8-1,-2 9 3,2-9 1,0 0-1,0 0 0,3 14-1,-3-14 2,0 0 2,4 10 6,-4-10-8,2 5-2,-2-5 2,2 5-1,-2-5-2,0 0-1,0 0 6,0 0-2,7 2-2,-7-2-5,0 0 2,0 0-3,0 0-1,0 0 2,9-12-2,-9 12-4,0 0-7,0-9-9,0 9-13,0 0-6,0 0-12,-3-12-8,3 12-19,0 0-28,0 0-20,0 0-112,0 0-265,-4-8 118</inkml:trace>
  <inkml:trace contextRef="#ctx0" brushRef="#br0" timeOffset="203883.1699">29341 6229 81,'0'0'119,"-10"0"-10,10 0-4,0 0 4,0 0-16,-8 3 1,8-3-8,0 0-1,0 0-9,0 0-9,0 0 5,0 0-2,0 0-4,0 0-3,0 0-5,0 0-6,0 0 2,-9-5-13,9 5-1,0 0-1,0 0-3,0 0-16,0 0 6,0 0-1,0 0-3,0 0-17,0 0 14,0 0-2,0 0-3,0 0 2,0 0-5,0 0 2,0 0-6,0 0-3,0 0 3,0 0-1,0 0 0,0 0-2,0 0 0,0 0 0,0 0 3,0 0 1,0 0 1,0 0-1,0 0 2,0 0 1,0 0 0,0 0 3,0 0-3,0 0 0,0 0-2,0 0-6,0 0 10,0 0-7,13-12-1,-13 12 0,0 0 1,0 0-5,7-3 0,-7 3 3,0 0 0,12-2-2,-12 2 1,8-3-3,-8 3 2,10-1 4,-10 1 1,10 0-5,-10 0-1,0 0 1,13 1-1,-13-1 1,10 1-1,-4 2-2,1-2 0,-7-1-1,11 5 8,-6-2-11,2 1 3,-1-1-2,-1-1 7,2 3 4,-7-5-5,11 5-8,-7 0 4,1-3-3,1 3 1,-6-5 3,9 7 1,-5-2 0,2-2-3,-6-3 8,4 7-4,-4-7 3,3 9-5,-3-9 6,3 10-2,-3-10 3,-3 12 0,3-12 1,-5 7-1,-4 1 0,4-1 5,-2 0 0,1-2 1,-2 2 4,-2 0-13,1-3 9,2 3 1,-1-3-7,2 1 3,-1-2-1,2 1-4,0 1 8,0-2-2,5-3-3,-12 7 5,8-6-5,4-1 0,-6 4-4,6-4 3,0 0-3,-6 4-2,6-4 4,0 0 1,0 0-4,-9 1 6,9-1-2,0 0-1,0 0 1,0 0-3,0 0-5,0 0 1,0 0-7,0 0 7,0 0-4,0 0 1,0 0-1,0 0 2,24-8 1,-16 7 4,-8 1-7,14-3 5,-7 1-1,4 1 2,-2-2-2,0 3 1,2 1-4,-3-4 0,-8 3 1,14 3 1,-6-3-1,-8 0-3,13 3 2,-9-2 5,3 2-1,-7-3-5,12 5 2,-9-1-4,2 0 3,0 0 1,-5-4 6,5 10-5,-3-6-1,2 4 2,-2 0-1,1 0 3,-3 0-5,1-1-4,-1 3 8,-1-1 0,1-2 1,0 2-3,0-1 0,-3 2 3,3-3-3,-5 1 2,2 2 3,0-2 4,-3 1-3,3-3-1,-1 0 3,-4 2-3,3-2 2,-3-1-1,2 4 5,-4-4 2,-1-2-3,1 3-6,-2-2-1,1 0 6,-2-1-7,-1 0-5,3 1 6,-1-2-8,1 0-5,1-1-14,-2-1-10,2 0-6,2 2-19,8-2-11,-14 0-18,14 0-10,-10-2-39,10 2-138,-11-1-298,11 1 132</inkml:trace>
  <inkml:trace contextRef="#ctx0" brushRef="#br0" timeOffset="205063.0792">29727 6279 122,'0'0'151,"0"0"-12,0 0-5,0 0-9,0 0-5,0 0-11,0 0-9,0 0-3,0 0-4,0 0-6,0 0 1,0 0-4,0 0 1,0 0-6,0 0-1,0 0-7,0 0-1,0 0-1,0 0-5,0 0-4,0 0-1,0 0-4,0 0-1,0 0-6,0 0-3,0 0-4,0 0-6,0 0-1,0 0-6,0 0-2,0 0-3,16-6 1,-16 6-6,7-3-3,-1 0 3,-6 3-6,16-4-2,-9 2 2,1 0-3,2 1 1,-1 0 0,0-3-3,-1 2-1,0 1-7,3 0-2,-2-3 3,0 4-6,-9 0 4,13-1-4,-6 2 4,-7-1-2,15 1 1,-8 2-1,0-2 1,1 0-1,-2 2-3,0 1 7,-6-4 1,11 5-1,-8-1-2,-1 1-2,5-2 2,-5 4 0,-1 0-2,-1-7 3,3 13-2,-3-5 6,-1 3-1,-2-4 4,-3 3-6,1-2 3,0 3 3,-3-1 2,0 1-5,-1-2-1,3 0 4,-3 0-4,0-1 2,-4 1-4,4 1 6,0-3-1,1 0 1,0-1-3,-4-1 2,3 2-2,0-3 0,5-1 0,-3 0 1,7-3 0,-12 4 4,8 1-6,4-5 3,-7 1-1,7-1-3,0 0 2,-8 1 0,8-1-6,0 0 7,0 0-4,0 0-1,0 0-2,0 0 0,0 0 0,0 0 0,15-17 0,-5 16 1,0-5-4,-1 4 3,-2 0-2,3 1 1,-1-1 2,-1 2-4,2-2 0,-1 1-1,-9 1 1,17-1-1,-8 1 1,1 0 0,-2 1-1,-1 2-3,2-3-2,0 3-2,-2-1 2,4 2-1,-5-1 4,1-2-2,3 2 1,-4 1 0,1 0 0,1 1 8,-1-2-5,3 4 0,-4-1-1,-1-2 1,1 3 3,0 0 0,0 1 0,-1 1-2,-3-3-1,2 3 4,-2-4 0,0 4-6,1-2 5,-3 1 0,1-2 2,-1-6 0,-1 15 4,-1-8-1,2-7-1,-5 13 5,0-6-2,-3 1 0,-1-1 3,0 0-4,0-2-3,-5 2 1,5-2 4,-2 2-3,-3-2 1,-3 0-2,1 0 1,3 0-1,-1-2-11,1 1-7,-6-4-11,8 1-9,-3 1-15,1-1-16,0 0-23,4-1-33,-1-1-42,2-2-137,-4 2-328,5-2 145</inkml:trace>
  <inkml:trace contextRef="#ctx0" brushRef="#br0" timeOffset="236151.4968">14853 11155 54,'0'0'165,"0"0"-19,0 0-13,0 0-7,0 0-11,0 0-5,0 0-15,0 0-9,0 0-5,0 0-14,0 0-3,0 0-7,0 0-10,0 0-2,0 0-3,0 0 0,-17 8 0,17-8-2,-6 8 0,2-4 1,0 1-4,-1 0-7,1 2-1,-2 1 3,-1-1-2,2 3 9,-2 1-2,-3 1-4,-2 1 3,3 2-1,-4-1 2,1 0-9,1 0 3,-2 2-3,1 0-1,1-1 2,-2 0-6,2-1-4,0-1-1,1 2-4,3-4 5,1-1-5,-1-1-5,2 1-1,0-5-7,1 1-13,2-3-9,2-3-10,-4 10-10,0-6-13,4-4-10,0 0-7,-5 5-15,5-5-13,0 0-13,0 0-38,0 0-107,0 0-279,0 0 124</inkml:trace>
  <inkml:trace contextRef="#ctx0" brushRef="#br0" timeOffset="236653.1491">14615 11243 145,'0'8'145,"0"-8"-15,0 0-7,0 10-12,0-10-8,0 0-6,3 10-13,-3-10-12,4 7-1,-4-7-4,9 6-4,-2-4-3,0 1-2,4 0-5,-2 1 1,5 1-8,-3-2 0,2 1-8,3 2 4,-1 2-3,1 0 3,-5-1-4,3 3-1,0-1 0,0 2-3,-1 1-1,1 2-1,-3-2-5,2 4 0,0-1-7,-2-1 1,0 0-3,1-1-2,-1 2-3,1-1 1,-4-2-3,1-1-17,-2 3-8,0-3-17,-2 0-4,1-1-21,-1-2-14,1 1-17,-1 0-33,-2-2-155,-2-2-298,2 0 133</inkml:trace>
  <inkml:trace contextRef="#ctx0" brushRef="#br0" timeOffset="238200.9807">1143 11627 62,'0'0'137,"0"0"-4,0 0-9,0 0 0,0 0-10,0 0-14,0 0 1,0 0-5,0 0-11,0 0-4,0 0-8,0 0-7,0 0-3,0 0-4,0 0-3,0 0-6,0 0-5,0 0 0,0 0 4,0 0-9,0 0-2,0 0-3,0 0 2,0 0-7,0 0 5,0 0-4,0 0 0,0 0-3,0 0-2,0 0 1,0 0 2,-21 15-1,17-7 1,-1 3 0,-2 1 2,-2 3-2,0 2-4,-2 6-4,-1 0 3,2 1-5,-5-1-8,2 1 4,0-2-5,2-4 3,2-1-6,-1 1 5,-1-4-6,1 2-3,2-5 0,2-1-6,-3 6-7,3-7-10,-1 1-15,-3 0-3,6-4-15,0 0-12,-3 1-38,3-2-5,4-5-14,-6 5-12,6-5-31,-8 6-87,8-6-272,-9 0 120</inkml:trace>
  <inkml:trace contextRef="#ctx0" brushRef="#br0" timeOffset="238665.458">846 11755 100,'0'0'112,"0"0"5,0 0-10,11-1-6,-11 1-11,9-3 6,-9 3 6,0 0 4,13 0-17,-13 0 3,13 0-8,-5 0 0,-1 3-7,-1-3-2,4 2-5,-2 1 2,-3-1-5,1 4 0,3-2-2,0 1-8,2-1 0,0 3-7,1-2-3,3 3 0,3-2-6,-2 2-3,2 0-2,1-2 0,0-1-7,2 2-5,6 1 0,4-2-3,-2 0-4,-1 0 0,-1-1 2,-1-1-8,3-1-10,-7-1-15,4 5-18,-8-3-16,3-1-18,1 0-16,-2 0-29,1 1-25,-2-3-25,-6 3-122,-1-3-306,-1 2 135</inkml:trace>
  <inkml:trace contextRef="#ctx0" brushRef="#br0" timeOffset="240262.9262">7247 5908 90,'0'0'129,"21"3"-17,-21-3-4,0 0-14,0 0 3,0 0-7,4 6-1,-4-6 5,0 0-20,0 0 7,5 6-5,-5-6 2,0 0-3,0 0-6,0 0-3,0 0-4,0 0 1,5 4-2,-5-4-3,0 0-3,6 2-7,-6-2-3,7 5-4,-7-5 1,5 5-5,0 0 0,-5-5-1,9 7-3,-4-1-1,-1 0 7,2 1-2,0-2-2,2 5 1,0-2-4,1 3 2,1-5-2,-1 3-1,5 0 0,-2 2-6,-2-4-3,5 2-2,-1 1-4,3-2 0,-7-3 3,3 1 0,3 0-2,-2-1-4,-2-1-5,-2 1 3,3-1 0,-4 1-2,-3-2-2,-1-2 2,2 2 1,-7-3-3,7 3 0,-7-3-1,0 0 3,8 0 2,-8 0-4,0 0 2,0 0-4,0 0-5,0 0-6,0 0-9,0 0 2,0 0-14,0 0-11,0 0-15,0 0-18,0 0-8,0 0-19,-15 9-9,15-9-27,-9 3-18,9-3-162,0 0-339,-12 3 151</inkml:trace>
  <inkml:trace contextRef="#ctx0" brushRef="#br0" timeOffset="240763.0792">7615 5861 122,'0'0'136,"2"13"-4,-2-13-2,-2 11-6,2-11-15,0 9-7,0-1 0,0-8-4,-2 18-7,2-9-7,0 6 4,-3 2 0,2-3 3,0 4-1,-6 11-5,4-2 5,-4 2-8,3 4-5,-2 1-2,-2-2 0,-1 13-8,2-10-6,0-2-6,-3-1-1,1 2-8,-1-3-1,0-1-5,1-1-1,0-1-3,2-3-3,0-7-1,2 2-6,-2-2-7,3-6 2,-1 0 0,1-1 1,3-1-5,-4-1 5,1-2-7,2-3 2,2-4 0,-3 11-6,3-11-2,-3 7 3,3-7 2,0 0-1,0 0-3,0 0-3,0 0-24,0 0-9,0 0-8,0 0 3,0 0-17,0 0-26,0 0-14,0 0-8,4-29-10,-4 29-20,4-8-20,-4 8-49,1-6-117,-1 6-336,0 0 150</inkml:trace>
  <inkml:trace contextRef="#ctx0" brushRef="#br0" timeOffset="242617.5395">7186 15230 41,'0'0'131,"-1"-11"-5,1 11-12,0 0-7,0 0-5,0 0-11,0 0-12,0 0-1,0 0-7,0 0-9,0 0-6,0 0-4,0 0-8,0 0-5,1-7 1,-1 7-8,0 0 9,0 0-14,0 0 5,0 0 3,0 0 1,0 0 1,0 0-3,0 0-8,0 0-4,10 14 8,-10-14 2,8 4 1,-3 2-3,1-3-2,-1 1-3,2-2 2,1 3-3,3 0-3,-5-3-2,6 2 1,2 0-6,-2-2 2,1 0-3,6 2-3,-3-3 4,1-1-4,2 1 0,0-1 1,0 2-2,2-2 2,-6 2-3,5 1-2,-1-3 2,0 2-4,0 0 1,-6-1 0,2-1-2,1 0 8,0 1-7,-6-2-2,1 0-4,-3 1-5,0-2-6,-8 2-8,15-2 1,-15 2 1,9 1-17,-9-1-8,9 0-6,-9 0-5,0 0-16,0 0-5,13 1-6,-13-1-7,0 0-27,0 0-104,0 0-238,0 0 105</inkml:trace>
  <inkml:trace contextRef="#ctx0" brushRef="#br0" timeOffset="243085.175">7750 15076 120,'-3'4'119,"3"-4"-15,-5 13-5,2-6-11,1 1-4,-2 2 2,1-1-7,-2 2 0,3-1 9,-1 3-5,-1 1-9,1 3-6,-1 3-1,-2 5-1,3 0-2,-5 1 2,2 2-5,-1 1-4,0-1 1,-2 3-7,1-2-3,2 3-7,-1-1-5,-2-3-3,4 3-17,1-2-3,0 2-2,1-5-1,-1-1-1,-1-5-9,2-1-1,-3-1-13,5-7 0,1 1-4,-3-2-9,2 0-13,2-3-9,-2 2-8,1-9-11,1 10-27,-1-10-8,0 9-28,0-9-80,0 0-227,0 0 101</inkml:trace>
  <inkml:trace contextRef="#ctx0" brushRef="#br0" timeOffset="245483.5911">16879 8072 52,'0'0'134,"0"0"-16,0 0-6,0 0-10,0 0 5,0 0-9,0 0-2,0 0-14,0 0 0,8 6-9,-8-6-4,0 0-4,0 0 4,0 0 3,0 0 4,5 1 2,-5-1 3,0 0 0,0 0 5,0 0 2,0 0 0,0 0 4,-18 11-13,9-5-5,-7 2-1,5-1-5,-7 1-4,2 3-6,-8-1-5,-1 3-3,0-3-6,-2 1-3,2 3-3,1-3-5,1 3-4,3-4 7,2 0-12,-2-3-4,2 3 0,2-3-1,0 3-5,5-3-2,-2 2 0,4-3-1,0 1-2,2-4-2,0 1 0,2 1 2,1-1-2,4-4-5,-4 10 3,4-10-2,-3 7-3,3-7 1,0 0-2,0 0 2,3 11 1,-3-11 0,8 7-5,-3-5 5,2 0 0,0-1-2,-7-1-2,13 3 2,-1-3-3,-2 1 1,1-2 0,1-2 0,-1 3 1,-1 0-5,1 0-4,1 0-1,1 3 2,-1-2-5,2-2-2,0 1 2,-1 0-4,1 0-2,3 1-4,4 0 0,-8-1 2,3 1 4,-2-1-1,-1 3-2,0-1 3,-1 0-1,1 0 4,1 1 4,-5-2 1,0 2-3,0-1 3,-1 0 2,-3-2-1,4 3 7,-9-3-4,12 3 4,-8-1 4,-4-2 2,8 3 4,-8-3 1,0 0 11,-1 9-2,1-9 2,0 0 7,-13 15 2,3-7 4,-4 3-5,-3-2-2,3 1 1,-4 0-3,-4 4-1,1 0 2,-3 1-1,1-3 0,-2 3 3,8-4-4,0-1-2,-6 5-1,6-4-5,-3 1 2,5-1-5,1 1-2,1-2 7,2-1-4,1-2-11,1 1 3,0-1-1,0 0 0,0 0 5,3 1-7,-1-3-5,3 0 8,-2-2-4,2 3 2,4-6-4,-7 6 5,7-6-5,-8 7-2,8-1 2,0-6 4,-4 6-5,4-6 2,-4 7 2,4-7 0,-2 9-4,2-9 4,0 0 0,5 8-1,-5-8-4,0 0 6,5 7-2,-5-7 0,8 2-2,-3-1 3,-5-1-3,14 2 4,-5-2 0,1 0 0,0 0-5,3 0 4,0 0-3,1-2 3,0 2-1,4-1 2,-3-1-4,5 2 5,-1-2-6,0 0 3,0-1-6,1 0 0,-2 2-4,5-1 0,-5 0-6,2 0 6,0 1-7,1-2 1,-2 2-2,2-3 0,-4 1-3,3 0 3,-6 2-2,-3-1 2,1 0 0,1-1 5,-4 0 0,2 2 5,-2 1-1,0-3-1,-2 0 2,-7 3-1,12-3 3,-12 3 5,10-2-5,-10 2 4,5-3-2,-5 3 3,0 0-2,8-3 1,-8 3-1,0 0-1,4-4-4,-4 4-7,0 0-12,0 0-10,0 0-13,4-7-16,-4 7-25,0 0-7,0 0-18,0 0-47,0 0 1,0 0-179,-10-13-367,10 13 163</inkml:trace>
  <inkml:trace contextRef="#ctx0" brushRef="#br0" timeOffset="246087.333">17195 8189 55,'-9'-12'204,"9"12"-13,0 0-11,-4-7-6,4 7-15,0 0-9,-2-5-14,2 5-9,0 0-16,0 0-12,0 0-11,0 0-11,0 0-5,0 0-10,0 0-7,0 0-5,0 0-5,0 0 0,0 0-9,0 0-4,0 0-1,6 25 7,-6-18 2,0 4 2,3-1-1,-3 7 3,-3 2-4,3-1 2,-4 7-5,4 1 3,-1 0-7,0 3 0,1-2-4,-2 1-2,4 0-6,-1-3 3,0 0-3,1 1-3,0-8-1,2-1-4,1 1-2,-2-2 0,2-2-6,-2-3-3,0 0-7,1-1-5,0-1-3,1-2 3,-3 0-1,0 0 0,-2-7-3,5 11-1,-4-9 8,-1-2-12,0 0-1,0 0-14,0 0-7,0 0-6,0 0-5,0 0-9,0 0-4,0-23-18,0 23-18,-3-16-16,0 7-16,1 0-35,-2 0-128,2 0-320,-3-2 142</inkml:trace>
  <inkml:trace contextRef="#ctx0" brushRef="#br0" timeOffset="246514.2061">17181 8087 41,'0'0'175,"0"0"1,0 0-5,0 0-9,3-5-11,-3 5-12,0 0-17,0 0-9,0 0-14,0 0-7,0 0-16,0 0-7,0 0-2,0 0-8,0 0-9,0 0-5,0 0 2,16 3-7,-16-3 0,13 0-5,-2 0-3,1 0-6,1-2-1,7 1-4,-4 0 3,5 1-6,-1-2-2,-1 2-7,0 0-8,1 0-8,-5 0-10,1 0-2,-3 3-6,-1-3-6,0 0-4,-4 1-15,-8-1-15,12 2-11,-3-1-2,-2 0-16,-7-1-11,8 3-30,-8-3-99,0 0-254,0 0 112</inkml:trace>
  <inkml:trace contextRef="#ctx0" brushRef="#br0" timeOffset="246805.0469">17134 8395 87,'0'0'186,"-7"4"-20,7-4-9,-2 6-17,2-6-15,-4 7-2,4-7-12,0 0-4,2 10-3,-2-10-12,7 5-7,-7-5-9,13 5-8,-6-5-7,6 1-1,-1-1-12,6 0-1,-2 2-1,4-2-15,0 0-9,-1-3-16,-2 2-17,3 1-5,-2-4 0,0 4-22,-1-1-8,-2-1-26,-1 2-8,-2-3-23,2 0-5,-3 0-135,-2 2-264,1-2 117</inkml:trace>
  <inkml:trace contextRef="#ctx0" brushRef="#br0" timeOffset="247412.1715">17882 8516 90,'0'0'171,"0"0"-13,0 0-1,0 0-10,0 0-9,0 0-12,-24 2-11,24-2-7,-6 6-15,6-6 4,-8 7-6,4-1-2,-3 2 0,3-2 1,-3 5-3,-2 1-3,-2 3-5,2-3-5,-2 2-1,-3 3-10,3-2-10,0-1 7,-1 3-3,3 0-11,-1-2-2,-2 0-3,1-1-4,3 0-3,0 1-6,1-5-3,-1 0-1,1-1-2,2 3-2,1-6-11,-1 2-13,2-3-11,1 1-14,2-6-17,-6 9-12,6-9-22,-4 6-9,4-6-17,0 0-24,0 0-22,0 0-183,0 0-364,0 0 162</inkml:trace>
  <inkml:trace contextRef="#ctx0" brushRef="#br0" timeOffset="247770.0593">17667 8519 67,'0'0'183,"0"0"-6,0 0-12,0 0-11,0 0-21,0 0-11,3-6-14,-3 6-6,0 0 0,0 0-2,0 0-12,0 0-1,0 0-5,13 16-6,-9-8-2,-2 0-4,1-3-6,5 3-1,-3 3-6,4-3-4,1 3-6,2 1-3,0-2-7,1 2-3,2 1 0,-2-1-3,0 1-4,2-4-4,1 3-1,-2 0-2,2-1-4,0 0-7,-2-1-10,1 1-7,-1-3-12,1 2-6,-2-2-12,-1 0-10,0 3-13,1-4-7,-3-1-19,2 1-17,1-1-20,-2 0-22,-2-3-144,-1 1-315,1 0 140</inkml:trace>
  <inkml:trace contextRef="#ctx0" brushRef="#br0" timeOffset="251677.2113">16155 7651 54,'12'-2'105,"-12"2"-8,0 0-9,0 0-6,0 0-6,0 0-6,0 0-6,0 0-14,0 0 2,0 0-13,0 0 3,0 0-5,0 0 0,0 0 8,0 0-6,0 0 6,0 0-4,0 0 1,0 0-5,0 0-3,0 0 0,0 0-5,0 0-1,0 0-11,0 0 4,0 0-8,0 0 11,0 0-10,0 0 4,0 0 0,0 0 0,0 0 3,2 5-4,-2-5 13,0 0-1,0 0-2,0 0-3,0 0-2,11-1-4,-11 1-1,0 0 3,0 0-6,8 1 2,-8-1-6,0 0 6,8 3 0,-8-3-6,8 3 10,-8-3-1,0 0-7,0 0 2,9 0-8,-9 0 4,0 0-12,9 2 16,-9-2-3,0 0-5,9 0 7,-9 0 7,0 0-2,0 0 1,11 2-3,-11-2-2,7 0 7,-7 0 1,0 0-3,12 0 2,-12 0 1,9 0-4,-9 0 3,0 0 3,13-2-2,-13 2-6,9 0 2,-9 0-3,11-5-2,-11 5 4,9-3-3,0 2-1,-9 1 0,11-3-2,-4 2-1,-7 1-5,10-4 4,-10 4-4,10-5 3,-3 4-3,-7 1-2,9-4 0,-4 1 4,-5 3-4,11-1 1,-11 1 1,11-2-2,-11 2-6,9-1 6,-9 1 0,11 0-1,-11 0-2,9 0 3,-9 0-6,10 0 3,-10 0 4,12 0-5,-12 0 3,9 0 1,-9 0-1,12 0 3,-12 0-3,11 0 0,-4 0 1,-7 0-2,14 1 0,-6-1 0,-8 0 0,13-1 4,-5 1-4,-8 0-2,15-3 0,-9 3-5,-6 0 5,14 0 4,-14 0 0,12-2 2,-12 2-5,11 0 0,-11 0-3,7-1 2,-7 1 0,0 0-2,9 1 3,-9-1 0,0 0 0,0 0-1,10 0 1,-10 0 2,6 2-4,-6-2 4,0 0 2,11 0-3,-11 0 1,10 0-3,-10 0 2,10 3 2,-10-3-2,9-3-2,-9 3 2,9 0 2,-9 0-4,14 0 2,-14 0-1,10 0-1,-10 0-5,5-3 6,-5 3 0,0 0 2,11 3-3,-11-3-5,0 0 8,7 0-2,-7 0 1,5 4-2,-5-4 5,8 2-1,-8-2 2,0 0-4,10 0 0,-10 0-2,9 0 3,-9 0-1,0 0 0,11-3-2,-11 3 2,9-3 1,-9 3-5,9-2 4,-9 2-2,8-2 2,-8 2-6,7-3 8,-7 3-3,0 0-3,10-1 2,-10 1 2,0 0-6,8-2 5,-8 2 3,0 0-3,0 0-2,15 2 4,-15-2-2,0 0-1,11 0 1,-11 0 3,10 0-2,-10 0 2,9 0-2,-9 0-4,14-2 1,-3 1 3,1 1 1,-12 0-2,17-1-2,-7 1 3,1-2 0,0 2 1,1-3-2,0 3-4,-3 0 4,1 0-1,3 0 1,-4-1 0,2 2 0,-4-1-3,-7 0 2,15 0-1,-7 0 2,2 0 2,-3 0-4,-7 0 4,17 3-1,-11-3 1,-6 0-6,14 0 6,-7 2-2,-7-2 0,13 1 1,-13-1 1,8 2-4,-8-2 5,9 2-7,-9-2 2,9 2-2,-9-2 5,9 1 3,-9-1-3,10 2-1,-10-2 2,9 0 0,-9 0 0,10-2 0,-10 2 1,14 0-8,-7-1 1,4-2 6,-2 3-3,-9 0 1,18-1 0,-6 1-1,-1-1 2,-1 1 3,3 0-5,-3-1-1,-3 1 3,4 1-2,-1 1 1,-2-2-3,-8 0 0,14-1 2,-14 1-5,11-1 8,-11 1-2,11 2-2,-11-2 2,10 3 0,-10-3 1,6 2 1,-6-2-5,8 1 3,-8-1 0,9 2 1,-9-2 0,6 0 0,-2 4-4,-4-4 2,9 2 1,-9-2 4,9 1-1,-9-1 0,11 1-1,-4-1-1,-7 0 1,13 0-6,-6 0 3,-7 0 0,14-1-2,-6 1 4,-8 0-5,14 1 2,-8-1 2,-6 0 1,9 0-4,-9 0-1,10 0 4,-10 0 0,0 0 1,9 1 2,-9-1-3,0 0 1,0 0 3,0 0-5,11-1 0,-11 1-2,0 0 5,0 0-2,0 0 4,0 0-5,10 1 2,-10-1 2,0 0 1,0 0 0,6 1-5,-6-1 2,0 0-2,12-2-3,-12 2 1,0 0 5,10 0 0,-10 0-3,0 0 0,0 0-2,11 0 3,-11 0 0,7-1-1,-7 1 5,0 0-4,12 0-1,-12 0-4,0 0 7,10-1 1,-10 1-2,0 0 0,10 1 0,-10-1-6,0 0 2,12-3 4,-12 3 0,0 0 0,8-1 1,-8 1-5,0 0 6,11-3 0,-11 3-2,7-2-1,-7 2-2,9-1 1,-9 1 4,0 0-3,9-2 0,-9 2-3,10-2 8,2 1-5,-5-1-4,-7 2 6,17 0-1,-9-1 2,-8 1-2,11 0-2,-11 0 1,13-1-1,-13 1 3,8-5 1,-8 5-3,0 0 0,8 3 2,-8-3 1,0 0 1,0 0-2,0 0 0,0 0-1,0 0 1,0 0 2,0 0 0,0 0 4,0 0 2,0 0-2,0 0 0,0 0 1,0 0-5,0 0 4,0 0-1,0 0 0,0 0 2,0 0 0,0 0-4,0 0 3,0 0-2,0 0 2,0 0 0,0 0-3,0 0 1,0 0-2,0 0 0,-11-20 6,11 20-1,0 0-1,-6-4-4,6 4 3,-12-4-5,7 3 7,5 1-3,-12-7 0,7 5-4,-2-1 4,0 0-6,7 3 6,-15-7-6,5 4 6,2 2-1,1-2-2,0-1-3,-2 1 1,0 1 3,9 2 7,-14-5 9,8 2-2,-1 0-1,0 1-3,7 2 5,-14-4-1,7 1 1,1 0 4,6 3-2,-9-4 1,9 4-5,-9-5 4,9 5-3,0 0-3,-8-5 4,8 5-4,-5-4-1,5 4 2,-5-3-4,5 3 2,0 0-3,0 0 0,0 0-2,0 0 7,-4-5-12,4 5-1,0 0-1,0 0 2,0 0-4,0 0 2,0 0 0,0 0-4,0 0 4,0 0-1,0 0-3,0 0 4,0 0-4,0 0 1,0 0 0,21-3 4,-21 3-4,12 3 1,-12-3-1,13 2-3,-5 1 3,1-2-2,0 0-1,1 3-5,1-3-1,-3 2 2,1-1 0,4-1 1,-3 2-6,2-1 1,0 1-7,-1 0 1,1 0 5,-1-1-2,-1 1-1,1-2 4,0 2-1,-3 0 2,0 1 2,2-4-1,-3 2 2,2-1-5,0 2 3,-3-2 3,2 2-1,0 0 4,2-3 1,-4 1-2,2 2-3,-8-3 3,12 2 3,-6-1-2,-6-1 2,8 2 1,-8-2-5,8 3 6,-8-3-6,8 2 4,-8-2 1,0 0-6,6 3 2,-6-3-5,0 0-1,7 2 3,-7-2-1,0 0 1,0 0 1,0 0 6,5 3-3,-5-3 0,0 0 1,0 0-2,0 0 1,0 0-1,0 0 1,0 0-2,0 0-1,0 0 4,0 0-1,0 0-1,0 0 0,0 0 1,0 0 3,0 0-3,0 0 3,0 0-3,0 0 3,0 0 0,-18 4-2,18-4 1,0 0-1,0 0 1,-10 3 0,10-3 1,-9 4 2,9-4 3,-8 2 5,8-2 2,-7 4 2,-1-3 0,1 2-1,-3 0 4,3 1 3,-1-2 5,-3 3-3,3-1 2,-3 2-11,0 0 4,-1 3 1,2-2-6,-1 2 4,-1-1-4,1 0 0,3 0-3,-3 0 4,0 0-2,1 1-1,0-4-3,2 4 0,-1-2 0,-1 1 2,4 0-3,-1-2 0,-1 1-1,0-2 0,1 3 3,1-3-2,1-1-2,-1 3-2,0-4 2,6-3 2,-8 10-3,5-6-3,-1 0 5,4-4-4,-7 4 6,7-4-5,-7 3 2,7-3-1,0 0 0,-4 5-1,4-5-4,0 0-11,0 0 0,0 0 5,0 0-5,0 0 3,6-20 3,-3 11 2,-1 4-2,1-5 0,2 0-2,-2 2 6,0 0-3,1-2 0,-1 2 3,2-1 1,-4-1 0,0 1 3,-1 1 4,2 0 0,-2 8-1,2-14 1,0 5 1,-2 2 10,1-1-4,0-1-1,-1 9-1,2-13 3,-2 13-1,0-15 0,0 7 6,0 2-4,1-2 1,-1 8-5,1-16 2,0 7-2,1 1-2,-2-2 2,2 2-5,0 0 1,-1-2 3,0 3-4,0 0 2,2 1-4,1-1 0,-4 7-3,2-11-6,1 7-5,-3 4-1,2-9 1,-2 9 3,2-8-9,-2 8 0,0 0-3,2-6-8,-2 6-7,0 0-7,2-7-7,-2 7-7,0 0-5,0 0-14,0 0-19,0 0-38,0 0-41,0 0-193,0 0-397,0 0 176</inkml:trace>
  <inkml:trace contextRef="#ctx0" brushRef="#br0" timeOffset="252677.5356">16332 7318 25,'0'0'139,"0"0"-16,0 0-3,0 0-1,7 3-15,-7-3 0,0 0-2,0 0-1,0 0-5,14-4-3,-14 4-5,0 0-4,9-4-4,-9 4 0,8-2-7,-8 2-3,10-3-5,-10 3-5,11 0-9,-11 0-2,9 0-6,-9 0-2,11-2 1,-4 2-3,-7 0-3,17-2-7,-5 0 1,-1 2-4,-4-2 1,6 1-4,-1 1-5,2-3 1,-2 2-3,-1 0-1,4-2-2,-3 3-8,0-1-7,-1-2-12,0 3-12,1 0-1,-3 0-13,-9 0-14,14 0-2,-8 2-14,-6-2-13,11 0-1,-11 0-11,0 0-3,12-2-21,-12 2-128,0 0-267,0 0 117</inkml:trace>
  <inkml:trace contextRef="#ctx0" brushRef="#br0" timeOffset="253149.7782">16485 7129 24,'0'0'191,"0"0"-18,0 0-9,0 0-14,0 0-9,-2 11-5,2-11-3,0 0-18,-4 10-10,4-10-10,-1 13 0,1-13 0,1 12-13,-1-5-13,2 1-4,0 4-5,0-2-8,0 0-1,2 3-1,1-3-10,0 2-4,0 1-4,1-1 0,1 2-6,-3 1 1,5-1-3,-4 3-1,1-3-5,1-2-1,-2 2 0,0-2-7,1 0-5,-2-1-1,-1 0-13,1 2-9,-2-2 1,1 0-11,-2-1-10,2 1-5,-3-5-7,0 3-7,0-4-13,0-5-14,0 13-9,0-13-11,2 7-15,-2-7-153,0 0-294,0 0 131</inkml:trace>
  <inkml:trace contextRef="#ctx0" brushRef="#br0" timeOffset="254094.3415">16797 7218 100,'0'0'138,"-2"9"-14,2-9-8,0 0-5,0 11-9,0-11-6,0 12-8,2-6-4,-2-6-8,2 12 4,2-3-4,-3 0-11,0-1-1,1 0-11,0 1-2,2 0-9,-2-1-1,1-1-2,1 0-3,0 2-3,-2 0-3,1-3-5,2-1-1,0 2-1,-1-2-6,0 1-3,1-3 0,-1 0-1,-4-3-1,14 7-7,-10-6-3,-4-1-2,11 0-1,-11 0-5,10 0 6,-10 0-8,0 0 4,12-3-2,-12 3 3,5-8-2,-5 8 2,2-7-5,-2 7 1,3-8 1,-3 8 3,0-9-5,0 9 5,2-11-3,-2 11 3,3-8-2,-1 1 4,-2 7-1,4-8 10,0 3-8,-4 5 7,3-8-4,3 4 4,-6 4 3,7-6 3,-7 6-10,8-4 10,-4 0-5,-4 4 1,11-4 4,-5 4-1,-6 0-6,12-3-1,-12 3 2,15 0 0,-15 0 3,14 0-3,-8 3-2,3-2 0,-9-1 0,14 3 2,-9-2-11,2 2-2,1-2 4,-8-1-3,12 0-7,-4 3 8,-8-3-1,13 0 1,-13 0 0,11 0-2,-11 0 3,12-4 0,-7 3 0,2-2 4,0-1-1,-7 4 0,11-5-3,-5 0 4,0-1-2,0 1-1,1-1 1,-1-1 3,1-2-4,-5 1 5,3-2-6,-1 0 3,0 2 0,-3-2-2,1 2 0,2-2 5,-4 1-2,2 1-3,-2 8 3,-2-10 4,2 10 4,-2-12 9,2 12-4,0-8 3,0 8-4,-5-9 1,5 9-3,-5-7 5,5 7 3,-5-4 6,5 4-4,-4-5 1,4 5-5,0 0 2,-10 0-2,10 0 1,0 0 1,0 0 0,-11 3 3,11-3 2,-9 6 0,6-1 12,-3 0-6,3 0-6,-1 0 0,0 2-1,0 0 4,-2 1-1,4-1-4,0 2-3,1 1 7,-1 0-5,2 1 0,2-1-4,-2 1-2,0-1 1,3 1 0,2-1-3,2-2 0,-3 1-4,3 0 2,-1-1 0,2-1 0,1-1-3,-1 0 3,1 2-6,4-4 0,-3 0-7,3-1-1,-2 0-9,3-1-10,3 0-9,-5-2-3,4 0-8,-1-2-6,-1 1-17,3 0-14,0-2 0,-4 1-17,7-3-11,-7 2-20,-1-1-8,-3 1-160,3-2-321,-3-2 142</inkml:trace>
  <inkml:trace contextRef="#ctx0" brushRef="#br0" timeOffset="259962.7632">18276 8228 28,'0'0'78,"0"0"7,0 0 0,0 0-1,0 0-8,0 0 3,0 0-5,0 0-2,0 0 5,0 0 5,0 0 0,0 0 4,0 0-5,0 0-1,0 0-1,0 0-4,0 0-6,0 0-4,0 0-1,0 0-11,0 0 3,0 0-13,0 0 0,0 0-2,0 0-7,0 0-2,0 0-7,0 0 3,0 0-3,0 0 4,0 0-4,0 0-1,0 0 2,0 0-7,0 0 7,0 0-7,0 0 5,0 0 2,0 0 0,0 0 5,0 0 3,0 0-1,0 0-1,-4-13-4,4 13 0,0 0-1,0 0-3,0 0-2,0 0-2,0 0 0,0 0 0,0 0-1,0 0-2,0 0 1,0 0 3,0 0-4,0 0 2,0 0-6,0 0 3,0 0 1,0 0-4,0 0 2,0 0-9,0 0 0,0 0 1,0 0 1,0 0 2,0 0 3,0 0 2,0 0 4,0 0-1,0 0-2,0 0 4,0 0-1,0 0 4,0 0-4,0 0 5,0 0-3,0 0 0,0 0-2,0 0 2,15-4 7,-15 4-4,13-4-6,-5 3 2,0 1-6,2-2 0,1 2 0,1-1-1,2 0-4,-2 1 1,1 0-3,0-1 2,1 2 0,-2 0-4,-1-1 2,2 1 0,0 2-6,-3-2 1,2 1 0,-2-2 4,4 1-2,-6-1 0,2 0-2,-10 0-1,14 2 0,-8-2 2,6 1 5,-12-1-6,10 0-4,-10 0 5,10 1-6,-10-1-2,0 0 2,10 0-1,-10 0 2,0 0 1,0 0-2,0 0 1,0 0-12,0 0-9,0 0-1,0 0-5,0 0-9,0 0-7,0 0-17,0 0-12,0 0-14,-24 6-15,24-6-22,0 0-11,-9 5-21,9-5-12,-5 5-177,5-5-373,-9 3 166</inkml:trace>
  <inkml:trace contextRef="#ctx0" brushRef="#br0" timeOffset="260551.3312">18353 8482 125,'0'0'149,"0"0"-14,2-7-7,-2 7-11,0 0-21,0 0-2,0 0-2,0 0-7,0 0-3,-6-10 0,6 10-3,0 0 0,0 0-8,0 0 0,-8-3-8,8 3 1,0 0-10,0 0-2,0 0 0,0 0 7,0 0-5,0 0 0,0 0-3,0 0 5,0 0-3,0 0 3,0 0-2,0 0 4,0 0-6,0 0-1,0 0 3,0 0-5,0 0 4,0 0-5,0 0 0,-6-4-6,6 4-3,0 0-4,0 0 0,0 0-7,0 0 2,0 0 1,18-2-2,-18 2-4,11-5-3,-3 4-4,-1-3 5,5 2-5,0 1-1,0-3-2,0 1-1,-1-1-3,3 4-3,3-6 2,-3 4-1,-1 0-5,1 0 13,-3 0-12,3 1 1,-1-1-3,-4 1 3,-1 0-2,-8 1 2,14 1-4,-14-1 3,11-1-3,-11 1-2,0 0 0,12 0-2,-12 0 6,0 0-3,6-1 2,-6 1-3,0 0-3,0 0 6,0 0-4,0 0 0,0 0-8,0 0-6,0 0-7,0 0-10,0 0-15,0 0-19,0 0-24,0 0-27,0 0-17,0 0-48,-27 8-224,27-8-438,0 0 194</inkml:trace>
  <inkml:trace contextRef="#ctx0" brushRef="#br0" timeOffset="282867.3163">19201 8246 88,'0'0'99,"-11"-14"-5,11 14 4,0 0-4,0 0-1,0 0-3,0 0-8,0 0-5,-2-8-7,2 8-10,0 0 0,0 0-14,0 0 7,0 0 2,0 0-4,-3-7-1,3 7-2,0 0-2,0 0-4,0 0 2,0 0-7,0 0-9,0 0 1,-6-4-6,6 4 1,0 0 2,0 0-2,0 0-8,0 0 3,0 0-7,0 0 6,0 0-8,0 0 0,0 0-2,0 0 2,0 0-1,0 0-3,0 0-2,0 0 5,0 0-2,0 0-3,0 0-1,0 0 0,0 0 3,0 0 1,0 0 5,0 0 5,0 0 0,0 0 3,0 0 3,0 0 2,0 0-4,0 0 5,0 0 0,0 0-4,0 0 7,0 0 4,0 0-6,0 0 4,0 0-1,0 0 6,0 0-1,0 0-4,0 0-2,0 0-2,0 0-4,0 0-2,0 0 2,0 0-3,0 0-3,0 0 3,0 0-7,16-5 2,-16 5-1,12-1 0,-12 1-5,11 0 2,-11 0-3,11 0 1,-11 0 1,12 0-1,-12 0-3,13 0 3,-13 0-7,12 0 3,-5 0 0,0-1 2,-7 1-2,17 0 0,-7 0-3,1 0 1,0 2-1,-1 0-1,1-1-5,1-1-1,-3 0-4,1 0-2,3 0 5,-1 0 0,2 2-1,-3-4 0,2 2 1,-2-1-3,-4-1 0,2 2 2,-9 0 2,14-1 2,-6 1-2,-8 0 0,9 0 1,-9 0 6,0 0-7,12 0 2,-12 0 2,0 0-3,7-1 2,-7 1 1,0 0-2,0 0-1,0 0 2,0 0-2,0 0 1,0 0-1,0 0 1,0 0 0,0 0 3,0 0 1,0 0-2,0 0 1,-25 5-3,25-5 4,0 0-1,-10 0 0,10 0 1,-9 3-1,9-3 1,-11 0-1,11 0 0,-12 0 3,12 0 0,-14 0-3,8 0 3,6 0 1,-13 0 0,13 0 3,-14-1 0,6-1 2,8 2-1,-15 0-1,6 0-3,9 0 3,-17-1-2,6-1 0,2 1-2,1 2 0,-2-1 0,10 0-2,-19 0 2,7 0 3,3 2-4,0-1-1,9-1 0,-16 0 1,16 0-3,-12 3 1,5-2-1,-1 0 3,8-1-4,-9 5 1,4-2 0,5-3 3,-8 2-3,8-2 2,-7 5 2,7-5-3,0 0 2,-4 4-2,4-4 1,0 0 1,0 0 2,0 0-3,14 5 1,-14-5-2,11 0 2,-3 0-3,-8 0 2,15 0 1,-4-1-2,-1 0-2,1-1 2,2 0 2,0 0 0,-2 1-1,3-2 0,-3 1 1,0 1-3,1-1 1,-1 0-1,2-1 3,-3 2 0,2-1-1,3 1-1,-3 0-6,1 1 0,-1 0 0,2 0 4,0-2-9,-2 2 3,0 0 0,-1-1-1,-1 1 0,-10 0 2,15-2-2,-8 4 2,-7-2-1,10 0 2,-10 0 3,10 0-8,-10 0-6,8 1-1,-8-1-6,0 0 1,0 0-2,7 3-6,-7-3-3,0 0-10,0 0-10,0 0-15,0 0-8,0 0-27,0 0-21,0 0-47,-15 14-103,15-14-295,-8 3 130</inkml:trace>
  <inkml:trace contextRef="#ctx0" brushRef="#br0" timeOffset="285152.47">20055 7948 61,'0'0'161,"0"0"-6,0 0-9,0 0-9,0 0-5,0 0-10,0 0-6,0 0-4,0 0-8,1-10-4,-1 10-7,0 0-4,0 0-3,0 0-5,0 0-4,0 0-6,0 0 3,0 0-14,0 0-2,0 0-7,0 0 0,0 0-7,0 0-4,0 0-6,0 0-4,0 0-1,0 0-6,0 0 4,0 0-10,0 0-1,0 0-4,0 0 3,0 0-4,0 0-1,0 0 0,3 15-2,-3-15 2,-3 14-8,0-4 5,2 3-1,-4 0-1,4 5 0,-3-3 1,0 0 0,0 2-2,0 1-4,1-2 7,-1 0-3,0-1-3,2 1 3,0-3-3,0-1 3,2 1 0,-2-3-3,0 1 1,1-2-2,-1-1 1,2-1 1,0-7 0,-1 11-1,1-11 0,0 9 3,0-9-2,-1 5 2,1-5 1,0 0-2,0 0 0,0 0-2,0 0-14,0 0-20,0 0-12,0 0-17,0 0-16,0 0-18,0 0-18,0 0-34,0 0-32,9-18-121,-9 18-325,0 0 144</inkml:trace>
  <inkml:trace contextRef="#ctx0" brushRef="#br0" timeOffset="286412.8639">20359 7950 54,'0'0'148,"0"0"-8,0 0-15,0 0-7,0 0-11,0 0-15,0 0-4,0 0-13,0 0-3,0 0-16,0 0-2,0 0 0,-18 14 7,18-14-2,-5 7-5,1-4-6,0 1-6,-2 1 5,1 3-1,1-3-4,0 2-5,-2 1 10,-1 1-1,1-2-7,1 1 0,0 1 2,-2 1-3,3 0-2,0-2-5,-2 1-5,2 0-2,2 1-3,-2 0 2,3 0-4,-1-1-2,4 1-2,-4-1 1,1-1 1,1-8 2,1 14-12,-1-9 4,0-5-3,4 12 2,-4-8-2,4 1-1,-4-5 0,4 8 0,0-5-1,-4-3 1,7 6-5,-7-6-2,6 2 1,-6-2 3,9 2-2,-9-2-4,11 0-2,-5 1 3,-6-1-4,11-1-1,-4 2-7,-7-1 0,13-3-4,-7 2 0,1-2 3,-7 3 4,11-5-6,-6 1 6,2-1-2,-3 2 3,1-2-1,-1-1 1,2 1 2,-2-1 2,2-3-3,-2-1 1,-1 3 5,2 0-4,-1-3 4,-1 0-2,0 1 1,-3 0 2,2-2-1,0 2 0,-1-1-2,-2 3 2,1 7 1,0-15-5,0 15 4,0-14 1,0 8-3,0 6 3,-3-9-2,3 9 3,-5-10-3,1 6 3,4 4-4,-3-8 5,3 8-3,-6-6 4,6 6-2,-6-3-5,6 3 2,0 0 3,-5-6 5,5 6-1,0 0-6,0 0-1,-5-6 2,5 6-2,0 0 1,0 0 4,0 0-5,0 0 2,0 0-1,0 0 2,0 0-4,11-10 3,-4 7 0,-1 0-8,4-1-4,-1 0-1,3 0-6,0 0 6,0 1-1,2-4 0,-2 5 2,0-2 0,1 2-2,-1-3 7,0 2 0,-1 3 2,-2-1-6,-1-1 7,-8 2-3,13-1 0,-6 1 1,-7 0 2,11 1 9,-11-1 0,6 3 4,-6-3-1,8 5-3,-8-5 6,5 4-7,-1 0 2,-4-4-3,3 8 3,-2-3-1,-1-5 12,2 11-9,-2-11 0,2 13-3,-4-8-2,2-5 2,0 12-2,0-4 2,2-2-1,-2-6-1,0 14 2,0-14-5,-2 13-5,0-8 6,2-5 4,-2 14 3,2-7-2,-2 1 1,0-1-3,0 0 0,0 1 1,2-8-2,-3 14 1,2-7-2,0 1 4,-1-1-4,1 0 3,1-7-4,-3 14 3,2-6 2,1-8-5,1 13 4,-2-6-1,1-7 1,3 11-2,-2-7-1,3 3 0,-4-7-1,5 7 3,-1-3 0,-4-4 4,9 7-5,-3-5 5,-1-1-7,-5-1 5,9 2-1,-9-2-4,12-2 0,-12 2 6,11 0-7,-11 0 1,15-4-5,-8 1 8,-2 1-2,1-1-1,0-1-1,1-1 6,0 2-6,0-5 2,-2 3 5,-1-1-3,0 1-2,2-2 2,-2 0 3,-1-1 4,-1-1-2,0 1 0,-2 8 3,1-13-2,-1 5-1,-1 0 1,-1-2 1,2 10 0,-3-18-6,-1 9 2,-3 0 4,2 2-5,0-3-2,0 3 2,-1 2 0,0-4-1,-1 1-1,3 3-1,-1-1-3,1 0-1,-1 2-11,0-1-13,5 5-6,-10-8-3,5 2-8,-1 3-24,6 3-20,-10-8-22,4 6-22,6 2-130,-13-3-282,7 1 125</inkml:trace>
  <inkml:trace contextRef="#ctx0" brushRef="#br0" timeOffset="288325.7938">21188 7962 50,'0'0'113,"0"0"-15,0 0 3,0 0-10,0 0-10,0 0 6,0 0-13,0 0-5,0 0-4,0 0 5,0 0-1,0 0-7,0 0 11,0 0 4,0 0-4,0 0 5,0 0 4,0 0-5,0 0 4,0 0-2,0 0-4,0 0-4,-21 7-6,21-7-5,0 0-10,0 0-4,0 0 0,0 0-10,0 0-6,-7 5 3,3-2-2,4-3-5,-8 9-1,1-4-4,-1 0 3,2 2-7,2 3 4,-2-2 3,-2 0 7,3 5 0,-3-4-7,4 1-1,0 3 0,1-2 5,-2 0 2,2 1-2,-1 0-4,2 0 1,-3 0-7,3 0 4,1 0-3,0-2 0,-1 1 0,2-1-3,0-1-3,0 0 1,0 2-2,3-6-3,0 2 1,-1-1-2,2 2 0,1-5 5,-1 2-6,6 1 0,-4-4 1,2 2-5,-1-2 2,1 0-4,3 0-1,-1-2-5,1 0-7,0-2 4,-2 0-5,2 0-5,2-3 0,-2 0-4,-2 1 0,2-2 2,0-1-2,-2 0-1,-1 1 5,2 0-1,-3-3 4,0 3 0,-2 1 4,2 0 4,-4-1 1,4 3-2,-7 3 9,7-11 9,-7 11 3,5-6 4,-2 2 7,-3 4-1,0 0-1,4-8 1,-4 8 0,2-4 0,-2 4-4,0 0 2,0 0-6,0 0 0,7-5-1,-7 5-4,0 0-1,0 0-1,0 0 0,0 0-1,0 0-4,0 0 2,11 3-2,-11-3-2,0 0 4,7 6-1,-7-6 0,10 7-2,-8-4 1,-2-3-3,8 10 3,-4-5-3,-1 1 1,-1-1-1,3 1-2,-2-2-1,2 1 3,-5-5 0,9 9-5,-5-3-3,1-2 0,1 0-3,0 2 8,1-4-10,-7-2-4,9 5 5,-3-3 2,-6-2-6,12 0 5,-12 0 0,9 3 0,-9-3 2,9-4 1,-9 4-3,8-7 1,-5 1 5,-3 6 0,4-8-4,-4 8 4,-1-14-3,-1 6 2,0 0 0,-1-2 3,-3 1-3,1 0 2,-2 0 2,-2 3 0,1-2-3,-3 0 4,1 4-5,-1-3 2,-2 2 3,-1 2-1,2-1-2,1 2 2,-2 1 1,3 0-2,3 0-2,7 1-1,-14 0 4,14 0 1,-9 1-1,9-1 1,0 0 0,0 0 0,-4 6-1,4-6 0,0 0-1,0 0 5,18 2 3,-18-2-7,20 0 4,-9 0 0,3-2-7,0 2-5,4-4-1,1 2-10,0-2-6,-1 2-6,-1-1 3,1-4-1,-5 3-1,1-2 1,-3 3 0,3-2 1,-2 1 2,-2-2 0,0 1 4,-1 2 1,-1-3 2,2 1-4,-4 1 5,1 1 6,-2 0-3,1-1-5,-1 0 8,-5 4-3,11-7 3,-8 4 1,-3 3 4,6-5 1,-6 5-3,6-2 3,-6 2 3,6-4-1,-6 4-3,7-3 2,-7 3 4,0 0 0,0 0-3,10-1 1,-10 1 2,0 0 0,9 0 1,-9 0-4,0 0 8,0 0-4,9 4-1,-9-4-2,0 0 4,2 7-2,-2-7-2,0 0 3,-1 8 0,1-8-1,0 0 3,-5 16-4,2-12 7,0 3-7,3-7 2,-5 11 4,2-3 4,0-4 0,1 4 2,2-8-6,-2 14 8,2-5-1,0-9-1,2 12-3,-1-5 1,2 0-1,1-3 4,2 2-1,1-1 1,1 0-5,1 0 2,4-1-3,-3 1 4,0-3-2,3 0-2,-1-1 1,0 1 0,-1-1-2,-1-1-1,-1 0-1,-2 1 4,4-1-3,-4 2-1,2-1 5,-9-1-1,13 3-4,-8 1-2,-1-2-5,-4-2 3,9 8 2,-7-5-3,-2-3 2,-1 11 4,1-11 1,-4 12-2,2-6-5,-4 2 3,0 0 1,0 2-2,-1-3-5,-1 1-1,-1 0-20,1-2-2,0 2-11,1-1-18,-1-1-13,2-2-25,-1 0-40,0-1-121,-1-1-280,1 1 125</inkml:trace>
  <inkml:trace contextRef="#ctx0" brushRef="#br0" timeOffset="289324.4954">21988 7970 166,'0'0'176,"-2"-9"-4,2 9-4,0 0-9,-3-9-12,3 9 0,0 0-4,0-7-9,0 7-5,0 0-8,-1-12-10,1 12-4,-3-5 2,3 5-1,0 0-2,-4-9-9,4 9-3,0 0-13,-5-8-5,5 8-7,0 0-6,-1-7-4,1 7-2,0 0-3,0 0-4,-1-7-5,1 7 0,0 0-7,0 0-6,3-11-2,-3 11-3,7-4-2,-7 4-3,9-5-4,2 3 3,-3 1-9,1-3 0,1 2 0,0-1 0,1-1-3,0 1-1,-2 2 3,1 0-3,0 1-1,-2-3-2,2 3-1,-1 0 2,0 0-2,-9 0-6,13 0 1,-6 0 0,-7 0 2,13 3-4,-6-3 2,-7 0-1,9 2-2,-9-2 3,7 7 1,-1-4-2,-6-3 0,5 9 0,-3-7 0,0 5-1,-2-7-2,2 11 1,-2-5 7,0-6-4,-1 12-2,-3-3 2,3-2 0,-1 0 2,-1 0-1,-1 0-1,1 1 1,0-3 1,3-5-3,-6 12 7,4-8-9,2-4 4,-5 9 0,1-6 0,4-3 2,0 0 2,-5 7-4,5-7 0,0 0 6,-4 6-5,4-6-5,0 0-4,0 0 2,0 0-5,-5 4-2,5-4-1,0 0-2,0 0 2,0 0-2,0 0 1,0 0 3,0 0 2,0 0 1,0 0 1,19 0-2,-19 0 2,12 1 1,-12-1 1,13-1 3,-6 2-3,3 1 0,0-2 5,1 1-2,-1 0 0,2 2 0,-1-1 0,0 0 0,-2 0-2,-1 2 7,0-3-5,0 5 6,0-1-5,-3 1-4,0-2 4,3 3-1,-3-3 2,0 2-4,-2-1 3,1 1-2,-3 1 7,-1-7-6,1 11 2,-1-5 1,0-6-1,-2 12-2,2-12 3,-6 10-1,3-4-1,-3 0 2,2-3 5,-2 1-4,0 1 3,0-2-3,6-3 1,-13 5-2,6-1 0,7-4-6,-11 2 1,4-1-8,-1 1-26,8-2-15,-15 0-8,8 0-14,7 0-36,-13 3-26,13-3-15,-10-5-42,2 5-172,8 0-397,-13-1 176</inkml:trace>
  <inkml:trace contextRef="#ctx0" brushRef="#br0" timeOffset="290193.9279">22406 7908 29,'0'0'164,"0"0"-9,-8-1-6,8 1-12,0 0 2,0 0-10,-7-4-8,7 4-5,0 0-5,-7-4-7,7 4-11,0 0 0,0 0-9,0 0-8,-2-7-4,2 7-2,0 0-1,0 0-7,0 0 0,0 0-4,0 0-6,0 0-4,7-13-4,-7 13-6,0 0-4,7-3 0,-7 3-4,5-4-4,-5 4-2,6-2-3,-6 2 1,9-2-8,-9 2 1,13-3 4,-13 3-8,10 0-4,-10 0 5,12 3-2,-6-1 0,-6-2-1,12 2-6,-7 2 4,4-2-3,-3-1 2,-1 2-3,2 0 1,-7-3-4,11 6 6,-7 0-3,0-4 0,0 3-2,-1-1 2,-3-4 1,4 11-3,-2-3-3,-2-8 3,1 9 3,-1-9-4,-1 12 0,1-12 0,-6 12 0,4-7 1,-2 1-3,0 0 6,0-1-1,-2 2 0,2-2-4,0 1 4,0-3-1,4-3 0,-6 8-4,6-8 6,-6 4-4,1 1 2,5-5-2,0 0 3,0 0 0,-5 5-2,5-5 0,0 0-2,0 0-2,0 0 2,0 0 3,0 0-7,0 0 3,0 0-1,0 0 2,0 0-1,24-10 1,-18 9 0,2-2 0,-8 3 7,14-4-5,-6 3 2,-3-2-2,-5 3-2,15 0 8,-9 0-1,-6 0 0,14 0 5,-6 3-5,-3-2 2,2 3-3,-1-1-1,0 1 0,-1 0 5,1 1 0,-1-3-4,-1 4 3,-2 1-4,3-3 0,-1 1-1,-4-5-1,5 13 1,-4-9 1,1 3-1,-2-7 2,1 11-1,-1-11-4,-1 9 3,1-9 0,0 12-1,0-12-1,-3 9 1,3-9-2,-3 8 3,0-5 0,3-3-6,-9 6-2,4-3-8,0 0-9,-2-1 1,7-2-16,-15 4-23,7-1-9,0-2-22,-3 1-13,2-2-32,-1 2-33,-3-2-31,0 3-109,-1-3-333,4 2 147</inkml:trace>
  <inkml:trace contextRef="#ctx0" brushRef="#br0" timeOffset="290736.4603">22907 8064 238,'0'0'247,"0"0"-20,0 0-19,0 0-14,0 0-4,-12-17-5,12 17-4,-2-5-16,2 5-15,0 0-15,0 0-11,-7-7-14,7 7-9,0 0-14,0 0-5,0 0-8,-5-6-9,5 6-4,0 0-8,0 0-5,0 0-4,0 0-9,0 0-5,0 0-8,0 0-6,0 0-6,0 0-6,-1-8-5,1 8-5,0 0-10,0 0-1,6-7-5,-6 7-2,0 0-5,4-6-2,-4 6-8,0 0-5,0 0-9,0 0 2,0 0 3,0 0 7,0 0 4,0 0 2,0 0 1,0 0 0,0 0-12,0 0-4,0 0-5,0 0-1,-1 21-2,1-21-14,0 0-12,0 11-11,0-11-9,0 7-18,0-7-39,1 7-110,-1-7-292,0 0 129</inkml:trace>
  <inkml:trace contextRef="#ctx0" brushRef="#br0" timeOffset="291407.4222">23238 7810 37,'0'0'202,"0"0"-13,-13 0-9,13 0-9,0 0-9,-13 0-11,13 0-16,-9 2-15,9-2-9,-9 2-12,9-2-6,-7 5-8,7-5-4,-8 8 2,3-4-4,1 0-12,4-4-2,-8 11-3,5-7 0,-1 2 4,0-1-4,-2 4-6,-1-1 1,3 1 2,-1 1-6,1-1-2,0 0-7,2 3-3,-2-4-2,2 4 1,0-3-10,0 2-2,1-1-4,-1 6-1,2-6 4,-2 1-11,2-1 2,0 1 0,-2-1-7,4-2 2,-1 3-1,0-3-1,2 1-2,-2-1 1,3-2-3,0 0-1,-2 1 2,1 0-9,1-2-2,-2 1 0,2-1 1,0 0 2,1-2-1,-5-3-2,10 7 2,-6-4-2,-4-3 2,9 4-2,-4-4 3,-5 0 0,12 0 0,-12 0 0,10-2-4,-10 2 2,11-3 0,-4 0-1,-1-1 3,-1 1-3,-5 3 0,8-8 2,-4 2-1,1 2-2,-1-1 1,-2-2 0,-2 7-1,3-10 2,-1 5 3,-2 5-5,0-8 0,0 8-1,0 0 0,-5-10 1,5 10 2,-9-4-1,9 4-2,-7-2 1,7 2 1,0 0 0,-18 5 2,10-4-1,0 2 1,8-3-1,-14 4 0,7-1-1,-2 1-2,2-3-9,2 4-19,5-5-18,-12 6-11,8-4-19,4-2-15,-7 8-17,7-8-12,0 0-17,-1 8-22,1-8-183,0 0-375,0 0 166</inkml:trace>
  <inkml:trace contextRef="#ctx0" brushRef="#br0" timeOffset="292203.3359">23369 7915 152,'0'0'168,"0"0"-3,0 0-17,-3-8-4,3 8-11,0 0 1,-3-8-2,3 8 1,0 0 4,0 0-1,0 0-5,5-13-9,-5 13-1,0 0 1,1-8-4,-1 8-2,0 0-7,0 0-8,6-6-1,-6 6-14,0 0-3,0 0-11,2-7-10,-2 7-6,0 0-3,0 0-9,8-2 0,-8 2-8,0 0-1,13 0-5,-13 0 0,9-1-4,-9 1-5,11 0 0,-11 0-3,17 0-4,-7 0 0,3 3 2,-2-3-4,3 0-3,-2 0 0,-1 3 0,3-3 1,-2 2-7,2-2-1,2 0-1,-3 0-10,-1 0-4,-1 0-2,-2 2-1,0 1 1,-1-2-2,1-1-5,-9 0-4,11 1 4,-11-1-2,9 2 3,-9-2 1,7 0 1,-7 0 3,0 0 3,8 3-1,-8-3 0,0 0 5,0 0-2,7 0 0,-7 0 2,0 0 2,0 0-1,0 0-1,0 0 5,1 8-1,-1-8 1,0 0 0,0 0 4,-8 12 2,6-6 0,2-6-2,-6 11-2,2-3 3,0-3 1,-1 3-2,0 2 3,-1 1 0,3-1-2,-2 0-2,1 1 0,0 0 4,0 1-3,1 1 3,-2 2 0,1-4 2,0 3-2,1-1-2,0-1 0,1-1 3,-2 2-4,1-3 8,1 1-7,-1-1-1,1 0-3,0-3 3,1 1-9,1-8-6,-5 14 1,5-7-11,0-7-7,0 12-13,0-12-11,0 8-7,0-8-5,0 0-1,0 0 0,2 10-12,-2-10-15,0 0-25,0 0-26,0 0-22,0 0-169,0 0-364,0 0 162</inkml:trace>
  <inkml:trace contextRef="#ctx0" brushRef="#br0" timeOffset="293110.5846">23906 7488 88,'0'0'141,"0"0"-7,0 0-8,0 0-10,0 0 0,0 0-4,0 0-12,0 0-3,0 0-4,0 0-4,0 0-12,0 0-6,0 0-9,0 0-8,0 0-2,0 0 0,-9 2-15,9-2 1,0 0 0,-7 6 0,7-6 0,-6 6-1,2-2-6,4-4-1,-8 10-5,4-6 0,-1 0-7,0 3 1,1-2-4,0 2 1,0 2 0,0-1-4,2-1-1,-1 3 2,2 0-1,1-3-3,-1 2 0,1 1 0,1-2-4,2 2 3,-2-2-3,1-1-3,2-1 7,-1 2-5,-1-1 0,2-2 2,0 1-2,2 2 3,-1-4-2,2 1-1,-2-1 2,3-1-6,-2 1 5,-6-4 1,18 2-3,-12-2 2,3 0-4,-9 0-1,18-2-1,-10-1 2,-1 2 4,1-5-3,-2 4 2,1-3 0,-1 2 3,-1-2 4,3-2 10,-3 0-6,0 0 3,-1 0-6,1-1 2,-3 2 2,1-2 2,0 2-5,-3 6-1,1-14 1,0 7 1,-1 7 0,0-17-5,0 12 0,0 5-3,-1-12-2,1 12-1,-4-14 2,2 7-1,2 7-2,-3-13 3,1 8-2,2 5-4,-4-10 6,4 10-14,-3-9-3,2 3-12,1 6-18,-4-11-7,1 6 0,3 5-2,-3-7-15,3 7-8,-3-8-18,3 8-14,0 0-32,-6-5-149,6 5-311,0 0 138</inkml:trace>
  <inkml:trace contextRef="#ctx0" brushRef="#br0" timeOffset="306953.0416">24224 8058 50,'0'0'101,"0"0"-10,0 0-2,0 0-2,0 0-4,0 0-13,0 0 6,0 0-7,0 0-2,0 0-1,0 0 0,0 0-4,0 0-6,0 0-11,0 0-3,0 0 0,0 0-8,-5-4 3,5 4-9,0 0 0,0 0-4,0 0-3,-9-1-4,9 1-3,0 0 1,0 0 2,0 0-6,0 0-3,-10-2 0,10 2-2,0 0 3,0 0-5,0 0 4,0 0-15,-9 7 10,9-7-10,0 0 5,0 0-3,0 0 6,-5 3-6,5-3 6,0 0-3,0 0 1,0 0 1,0 0-2,0 0 5,0 0-1,-7 3 5,7-3-6,0 0 2,0 0-3,-8 3-3,8-3 5,0 0-1,-8 2-2,8-2 2,0 0-1,-9 2 0,9-2 3,0 0-1,-7 3-7,7-3 5,0 0 0,0 0-3,0 0 5,-11 1-1,11-1-1,0 0 0,0 0 4,0 0-2,0 0 1,-9 0-2,9 0-3,0 0 6,-10 3-3,10-3 0,-6 3 2,6-3-6,-8 1 10,8-1-11,0 0 1,-9 3 6,9-3-1,0 0 0,0 0 5,0 0-1,-9 2 1,9-2-1,0 0-1,0 0 5,0 0-12,0 0 10,0 0 3,0 0 6,0 0-1,0 0 5,0 0-2,24-8-2,-24 8 2,10 0-4,-10 0 2,9-1 3,-9 1 10,12 0-6,-12 0 1,11 0-5,-11 0 3,15 0-2,-10 0 4,-5 0-3,15 0 0,-5 0 3,-1 0-4,3 0-4,-2 0 3,0 0-3,2 0 0,-1 0 0,2 0-3,-3 0-5,3 0 7,-2 0-7,7 0 2,-5 0-4,0 1 1,1-1-1,-3 0-1,2 0 3,0 0-5,-1 0 3,-1 2-4,-2-4-2,-9 2 8,15 0-8,-7 0 0,-8 0 1,11 0 6,-11 0-7,12-1 6,-12 1 1,0 0 3,9 0 0,-9 0 1,0 0-6,0 0 2,0 0-3,6-4 0,-6 4-5,0 0 0,0 0-6,0 0-13,0 0-11,0 0-6,0 0-9,0 0-1,0 0-3,0 0-5,0 0-6,0 0-12,0 0-25,0 0-11,0 0-27,0 0-111,0 0-267,0 0 118</inkml:trace>
  <inkml:trace contextRef="#ctx0" brushRef="#br0" timeOffset="307544.211">24250 7907 25,'0'0'165,"0"0"-9,0 0-13,0 0-11,0 0-13,0 0-17,0 0-7,0 0-6,8-3-18,-8 3-3,0 0-6,0 0-8,0 0 1,0 0-6,9 7-2,-9-7-4,6 4-6,-6-4 2,4 4-1,-4-4 8,2 8-3,-2-8 3,4 6-8,-1-3-2,-3-3-2,4 11-1,-2-8-10,1 3-2,-1 0-6,2 2 1,-2-4 3,1 7 0,1-2-1,-3 0 6,0 3 5,1 0-6,-1 1 5,2 3-1,-1-1-2,1 1 2,-2 1-6,0 1 0,3-1-1,0 2 0,-2-2-5,1 3 1,0-4-2,-2 1-5,1-2 3,0 2-1,-1-5-4,2 2 1,-2-1 1,1-2-1,0-1 1,0-1 2,0-1-8,1 0 0,0-2 5,-3-6-1,2 10-5,-2-10 0,2 8 1,-2-8 2,0 0-7,0 0-14,1 7-13,-1-7-16,0 0-25,0 0-9,0 0-18,0 0-27,0 0-204,0 0-353,0-25 157</inkml:trace>
  <inkml:trace contextRef="#ctx0" brushRef="#br0" timeOffset="308665.2796">24780 7885 8,'0'0'143,"0"0"-18,0 0-3,0 0-19,0 0-6,0 0-15,0 0-4,0 0-5,0 0 6,0 0-13,0 0 0,0 0-2,0 0 1,0 0 5,0 0-6,5-3-2,-5 3-2,9-3-2,-9 3 0,8 0-4,-8 0-7,0 0 1,13-1 3,-13 1-6,11-2 4,-4 0-7,-7 2 2,11-4-7,-3 2-1,-2-1-1,1 0-8,0 2 1,-7 1-2,17-5-7,-9 5 4,3-3-4,-1 3-2,0-3 2,2 1-4,-4 0-4,2 0-1,-2 1-1,2-1-2,-3 1 1,-7 1 0,17-1-2,-9 1 0,-8 0 2,11-3-5,-11 3-3,10 0 0,-10 0 3,8 0-3,-8 0 3,0 0-2,0 0-1,0 0 1,8 4 0,-8-4 0,0 0-2,0 0 4,-5 13 2,5-13-2,-7 10-1,5-3 1,-5 1-3,2-4 6,-1 4 5,1 1 0,-1 0-4,3 2 1,-5-1 1,3-1 1,-3 5-2,2-1 1,-2 2-4,2-3 2,1-1 0,0 1 3,-3 2-4,2-3 2,0-1-4,0 4 0,0-6 1,0 3 0,-1-1 1,3-1-2,-2 0 0,0-1 0,1 0-4,1 1 4,0-4 0,0 2-4,0-2 0,1 1 0,3-6 0,-4 9 0,4-9 3,-5 6 0,5-6 0,-1 7-3,1-7 0,-4 6-3,4-6-2,-1 7-8,1-7-7,0 0-7,0 0-10,-4 8-12,4-8-13,0 0-6,0 0-14,0 0-10,6 9-8,-6-9-17,0 0-50,6 2-110,-6-2-299,0 0 133</inkml:trace>
  <inkml:trace contextRef="#ctx0" brushRef="#br0" timeOffset="309500.5801">25290 7819 1,'0'0'165,"0"0"-9,0 0-10,1-7-8,-1 7-9,0 0-8,0 0-10,0 0-14,0 0-7,0 0-6,0 0-5,0 0-7,0 0 1,0 0-1,0 0-1,0 0 1,0 0-9,0 0-5,0 0 1,0 0 0,-16 15 5,11-9-1,1 1-4,-3 2-5,1-1-4,1 0-8,0 2-1,-2-3-2,1 3-5,0 0-3,-1-1-6,0-1-2,2 2 5,1 1-7,0-3-3,0 1-4,1-2-1,1 0-8,0-1-4,2-6-4,0 12 3,0-12 1,0 9 1,0-9-2,3 5 0,-3-5-2,8 7-1,-8-7 1,10 3 0,-10-3-1,13 0-1,-13 0 0,10-3 0,-2 1 4,-8 2 4,11-2-8,-11 2 5,9-3-4,-9 3 2,8 0-3,-8 0 0,10-1 2,-10 1 1,9 0 0,-9 0-3,9 1 3,-9-1-3,0 0 0,11 3 1,-6-2 3,-5-1-2,9 6-2,-9-6 3,8 5-3,-2-2 6,-2-1-2,3 2-4,-2-2-2,0 4 3,0-4 3,1 4-1,-6-6-1,8 6 0,-3-4-1,-5-2 2,9 7-6,-5-4 4,1 1 0,-5-4-1,4 9 5,-2-5-2,1 1-1,-3-5 3,1 7 0,-1-7-4,0 11 3,0-11 0,2 9-2,-2-9 3,-4 9 2,4-9 0,-3 11-1,-1-8 2,4-3 5,-7 8 2,3-3 0,0 0-1,-1-3-2,-2 3 3,0-1-3,-1 2 3,-3-4-2,2 1 1,-1-1-5,-1 1 2,1 0 1,0-2-2,3 2 1,-3-1-1,-1-1 0,4 1-8,7-2-12,-14 1-12,7-1-6,7 0-12,-13 3-6,8-2-17,5-1-6,0 0-24,-13-4-25,13 4-17,0 0-182,-8-4-347,8 4 153</inkml:trace>
  <inkml:trace contextRef="#ctx0" brushRef="#br0" timeOffset="310142.9882">25349 7813 105,'0'0'151,"0"0"-13,0 0-4,0 0-9,0 0-10,0 0-5,0 0-6,0 0-12,0 0-6,0 0-5,0 0-6,0 0-3,0 0 0,0 0-6,0 0-1,0 0-10,0 0 0,0 0-1,0 0 0,0 0-9,0 0-2,27-6 4,-27 6-4,14-1 0,-3-1-3,1 2-9,3-1 3,2 0-2,-3-1-5,4 1-1,2 1-5,0-2 0,0 1 0,0-2-3,-1 3-2,-1-3-1,-4 3-2,3-2-5,-5 0 1,1 2-2,-2-1 0,1 0 1,-4 0-3,-8 1-1,13-1-7,-13 1-8,10-1-3,-10 1-3,0 0-10,9 0-7,-9 0-14,0 0-8,0 0-22,0 0-16,0 0-25,0 0-50,-24 7-119,17-5-311,1 1 139</inkml:trace>
  <inkml:trace contextRef="#ctx0" brushRef="#br0" timeOffset="313182.3446">26112 7821 32,'0'0'117,"0"0"-10,4-4-1,-4 4-1,0 0-26,0 0 13,3-7-2,-3 7-2,0 0-12,0 0-2,5-6-20,-5 6 7,0 0-13,0 0 6,4-4-7,-4 4-7,0 0-3,0 0-5,3-7-2,-3 7 3,0 0-4,2-9-4,-2 9 7,4-6-3,-4 6 2,3-5-14,-3 5 8,2-7-6,-2 7-1,2-8 1,-2 8-2,0 0-8,0 0 4,0 0 2,0 0-9,0 0 3,0 0 1,-5-9-2,5 9 0,0 0 1,0 0 0,-22 8-11,15-4 10,0 1-1,-2 0 4,-1-1-10,1 3 5,2 0-1,-3-1 2,2 2 2,2-1-4,-1 0-3,2 0 1,0 0 3,2-3-3,-1 1-2,4-5-3,-5 13 7,2-9-4,3-4 2,-4 11-4,4-11 1,-1 9 1,1-9-3,-1 6-1,1-6 3,0 0-10,1 14 3,-1-14 0,1 7 0,-1-7 1,3 7-3,-3-7-2,4 5 5,-1-2 0,-3-3 0,11 6-5,-6-4 10,-5-2-10,10 5 7,-5-3-7,0 2 2,-5-4 5,9 7 3,-5-4-5,-4-3 3,5 5-4,-5-5 6,4 8-7,-2-4 3,-2-4 1,4 9-1,-1-3 4,-3-6-2,1 11 5,1-6-5,-2-5 7,1 12-6,-2-5 2,1-7 2,-4 14 2,2-6 4,-2 1-1,2-1-4,-2 2 1,0-2 2,-1-1-3,0 0 7,0 2-4,0-4-2,1-1-1,-1 3 1,0-3 4,-4 0 4,2 1-4,1-2-3,0 1 4,-2-2 1,8-2-3,-13 3-1,7-3-5,6 0 5,-13 0-2,13 0-1,-11-3-2,4 1 4,7 2-2,-10-7 6,5 5-10,5 2 0,-7-10-4,6 5 2,1 5-5,-5-10 2,4 3-5,1 7 0,-2-8-2,2 8 6,0 0-7,3-14 0,-3 14 0,4-10-2,0 8-1,0-4 5,2 3 1,-6 3 2,15-7-5,-7 3 8,-2 0-2,4 0 4,-1-1-5,0 3 6,3-4-2,-2 4 0,-1-1 3,0 1 1,0 0-1,0-2 0,1 2 6,-1-2-5,1 3 3,0 0 1,-2 1-9,-8 0 1,12 0-1,-12 0 6,14 2 2,-7 0 6,-7-2-11,12 4 10,-7 0-5,3-2 2,-3 3 1,0 0 0,-1-1-1,1 1-2,-2 0 1,-3-5 0,8 12 1,-5-7 1,-1 2-5,0-2 2,0 2-1,-2-7 4,2 14-6,-2-8 2,0-6 2,2 13 3,-2-7-4,0-6 4,-1 13-8,1-13 7,-1 11-6,-1-4-1,2-7-1,0 0 4,-1 13 0,1-13-6,-3 5 3,3-5 3,0 0-2,-2 5 5,2-5-3,0 0-1,0 0-5,0 0-1,0 0 5,0 0 1,0 0 2,0 0-5,0 0-1,0 0 3,-11-17 1,11 17 2,0-8-8,0 8 4,1-12 6,-1 12-1,3-8-6,-3 8 5,3-9-4,0 2 8,0 2-7,1-1 5,0 2 3,1-2 4,4 2 2,-2-2 2,2 2 2,1-3 2,0 3-7,-4-1 4,5 1-2,0 1-4,1-2 3,-2 3 3,0-4-2,-1 4-2,-3-1-4,3 2 3,1 0 0,-10 1-2,13 0-3,-13 0-4,9 1 2,-9-1 4,9 1-1,-4 2-3,-5-3-2,7 5 4,-6 0 2,-1-5 0,3 10-4,0-4 1,-1-1 1,0 2 3,1 0-6,-3-7-1,1 16 0,-1-7 2,-1-2-3,1-7 4,0 15-2,0-7-1,-2 1-2,4-4 4,-2-5-8,1 15 1,-1-9-5,0 2-5,1-1-8,-1-7-7,2 11-14,-2-11-9,1 9-23,-1-9-15,1 10-19,-1-10-40,0 7-84,0-7-250,0 0 110</inkml:trace>
  <inkml:trace contextRef="#ctx0" brushRef="#br0" timeOffset="314040.9536">26679 7746 36,'0'0'163,"0"0"-15,0 0 0,0 0-18,0 0-12,0 0-14,0 0-6,0 0-12,0 0-7,0 0 2,0 0 0,0 0-5,0 0-17,0 0 5,-18 17-7,16-13 0,-2 2-7,1 2 1,-1-4 3,-1 6-5,0-2-3,-1 2-6,2 1 2,-1-3-8,1 3-3,0 2-1,-1-1-3,1 2-2,2-1-4,-3 0 0,1 7-4,1-6-1,1 1-3,2-1 1,-2 1-3,0-1 0,0 1 0,1-3-3,1 0 2,0-1-2,0 3 2,1-3-5,1 1 1,-1-3-1,2 2 0,-1-2 0,1-1-3,-2-1 1,2 0-4,-1-2-6,-2-5 3,8 10-4,-5-4 6,3-2-3,-1 1 1,3-5-1,-1 2-3,3 0-7,-3-1-2,-7-1-2,16-1 6,-5-1-5,-4 0 6,1-1-3,0 1 2,-2-1-4,4-1 3,-1-1 9,-1-2-5,-2 2-1,-1-2 1,1 1 1,1-1 9,-3 3-5,-4 4 2,6-11-3,-4 5-1,-2 6 4,1-11 2,-1 11-5,0-9 7,0 9-2,-5-11-1,5 11 2,-7-9-1,0 5 2,2 0 2,-2 3 1,7 1-2,-14-5 1,5 4 0,2 0-5,-4-1 2,11 2 0,-16 0 1,9 2-2,0-1 1,-3 1-3,-1 0 1,5 0-2,-1 0 2,7-2-2,-12 7 2,7-4-2,-1 2-3,0-2-11,0 3-9,6-6-17,-8 8-7,5-2-20,3-6-17,-2 8-17,2-8-45,-1 10-87,1-10-257,0 0 113</inkml:trace>
  <inkml:trace contextRef="#ctx0" brushRef="#br0" timeOffset="314775.0885">26978 7865 97,'0'0'133,"0"0"-14,0 0-10,-6 5-5,6-5-4,0 0-9,-7 6-10,7-6-6,0 0-11,-4 6-1,4-6 1,-2 7 1,2-7-8,-4 8-4,4-8-4,-4 7-3,4-7-6,-2 11-6,0-7-3,2-4 8,-2 14 4,-1-7-10,1 0 0,1-1-4,-2 4-3,0 1-7,2-3-2,0 3 6,1-1-10,0 0 5,0-1-7,0-2 3,-1 4-6,2-2 4,0-1-1,-1-8-2,0 14 1,3-7-3,-1-2 2,-2 2-1,0-7-11,5 11 6,-4-5-2,3-2-3,-4-4 2,5 7 3,-5-7-2,7 4-2,-2-2 3,-5-2-4,11 2 3,-11-2-4,11-2 1,-11 2 1,11-2-2,-3-1 0,-2 0 3,1-1 2,-1 0-2,1-1 0,1-1 3,-1-1-4,0-1 6,0 0-4,2-1 0,-4 1 2,-1-2 0,1 0-3,-1 0-3,0 1 6,0-2-3,-2 0 2,0 4-2,1-5 5,-2 4-9,-2-4 3,1 4-1,-3-1 2,1-2-6,-1 6 7,0-3 0,-3 0 0,1 3-2,1-1-1,-2-1-1,1 2 0,-3-2 3,2 4-2,1-2 4,-3 3-4,-2-1-1,2 0 0,8 3-11,-13-4-8,5 3-6,0 0-4,8 1-10,-13 0-9,13 0-18,-15 0-6,8 0-8,7 0-9,-11 0-19,11 0-95,-15 0-224,15 0 100</inkml:trace>
  <inkml:trace contextRef="#ctx0" brushRef="#br0" timeOffset="315614.6676">26995 7422 1,'-11'2'145,"11"-2"-14,0 0-10,0 0-9,0 0-9,0 0-18,0 0-1,0 0-10,0 0-11,0 0 6,0 0-9,0 0-1,0 0-3,0 0 0,0 0-5,8 16 5,-8-16-5,0 0 4,-1 10-2,1-10 2,-1 11-13,1-11-5,-2 10-7,2-10 1,0 12 5,0-6-4,0-6-3,-1 13-1,1-5-3,0-8-3,1 12 0,1-5-1,-1 0-1,0 0-1,0 0-4,-1-7 1,6 11-3,-3-5-2,1-1 2,0-2-5,1 1-1,0 2 3,-5-6-2,9 7 1,-3-3-4,-2-1-2,3 0 3,-7-3 4,9 1 0,-4 2-2,-5-3 4,11 0-2,-11 0-1,14-3-1,-14 3 6,12-7 0,-6 3 1,2 1 7,-4-3 3,5 1-2,-4 0-7,-3-1-2,3 0 2,-1 1-2,3-3-2,-3 1 0,1 2-1,-2-2-2,0 2 1,2-1 2,-2 0-6,-3 6 8,5-11-5,-5 6-1,0 5 2,4-9 0,-4 9-1,0-9 0,0 9-4,-2-11 3,2 11 0,-1-9-2,1 9-1,-5-9-1,5 9-2,-3-8 1,3 8 0,-3-6 0,3 6 0,-6-7-4,6 7-5,-5-6-6,5 6 0,-6-4 0,6 4 0,-8-3-7,8 3 1,-9-3-1,9 3 0,-11 0-1,11 0-8,0 0 0,-15 0-2,8 1-10,-2 1-21,9-2 8,-18 3-11,7-1-24,1-1-7,-1 1-19,1 0-28,-3 1-124,3-2-289,-3 2 128</inkml:trace>
  <inkml:trace contextRef="#ctx0" brushRef="#br0" timeOffset="321222.9486">6118 11365 11,'0'0'74,"0"0"-19,0 0 6,0 0-6,0 0-9,0 0 2,0 0-1,-7-4-9,7 4 0,0 0-2,0 0 4,0 0 3,0 0-10,0 0 4,0 0-4,0 0-2,0 0-7,0 0 9,0 0-5,0 0-9,0 0-1,0 0 1,0 0-1,-10 8-2,10-8-6,-4 4-3,4-4 7,0 0-6,-4 9 1,4-9 4,0 0-5,-3 8 0,3-8-1,0 0 3,0 0-7,0 8-1,0-8-11,0 0 12,0 0-1,0 0 8,0 0-9,0 0 1,1 9-4,-1-9 5,0 0-5,0 0 4,0 0-4,0 0 9,0 0-3,0 0 0,0 0 5,0 0-5,0 0 11,-1 8 6,1-8 3,0 0-10,0 0 10,0 0-7,-3 10 3,3-10-6,0 0-11,0 8 11,0-8-10,0 0 0,0 0 7,0 11-2,0-11-12,0 0 17,3 7-14,-3-7 8,1 7-4,-1-7 8,0 0-1,5 7 0,-5-7-5,3 6 0,-3-6 7,3 9-4,0-4-1,-3-5 0,6 8 0,-4-3-1,3 1-3,-5-6 1,5 11 0,-3-4 3,2-1-3,0 2 0,1-1-1,0 1-3,2 1 3,-4-1 5,3 1-5,-1-1-2,0 1 0,0 1 8,1-1-9,-1-1 5,1 1 3,-1 0-5,0 2 7,0 0 10,1-3-10,-1 3 15,1-3-16,-1 2-8,-3 0 9,2-1 0,1 2 0,-1 0 4,0 0-3,0-2 2,-1 3-4,0-3 3,2-1-1,-2 1-1,3 1 6,-2-2-13,1 0 3,-1-2-1,1 1-3,-2-3 2,0 2-1,2-1-3,1-1 2,-3 1 1,-3-5-1,9 7-1,-5-3 7,1 0-4,-5-4-5,10 5-1,-6-2 4,-4-3-4,7 4 1,-7-4 2,6 4-1,-6-4 0,8 6 2,-4-3 2,-4-3-2,3 6 0,-3-6 3,6 8-1,-6-8-1,5 7-1,-5-7-2,5 5 4,-3-1-5,-2-4 0,7 5 2,-7-5 2,6 4-3,-6-4 3,7 3 0,-7-3-2,0 0 4,10 0 1,-10 0-3,11 1-8,-11-1 11,11-4 1,-11 4-1,9-4 3,-9 4-5,10-5-4,-7 3 1,-3 2 7,7-3-4,-7 3-3,6-3-3,-6 3 5,4-4 1,-4 4 0,0 0 3,0 0-8,0 0 4,5-5 3,-5 5-1,0 0-6,0 0-16,0 0-40,0 0-7,0 0-25,0 0-43,0 0-124,0 0-275,0 0 121</inkml:trace>
  <inkml:trace contextRef="#ctx0" brushRef="#br0" timeOffset="324349.478">5260 11794 30,'0'0'138,"0"0"-5,0 0-12,0 0-6,0 0-5,-5-4-3,5 4 0,0 0-8,0 0-9,0 0-15,0 0 6,-5-5-9,5 5-7,0 0-9,0 0-1,-9-2-7,9 2-5,0 0 2,0 0-5,0 0-9,0 0-8,-13 5 4,13-5-7,0 0-3,-5 4 6,5-4-6,0 0 2,-4 8-5,2-3-3,2-5-2,-3 10 1,2-3-2,1-7-1,-3 16 2,2-10-3,-1 4 4,-3 1-1,2-1 5,-1 2-5,2-2-3,-1 2-1,-1 0 4,3-1-2,-2 0 2,1 0-4,0 0 2,-1 0-2,2 1 4,-1-1 6,1 1-7,0-1 0,1-1-10,1 0 8,0-1-2,2 3 2,2-3-6,-1 1 5,-1-2 1,0-1-2,2 0 1,-1 3-4,1-5 3,1-1-2,-2 2-4,3-2-1,-2 0 8,1 0-4,0-1 4,1 0-7,-7-3 2,12 2-2,-6-1 5,-6-1-7,15-1 4,-8 1-4,-7 0 2,10-3 3,-3 0-4,-7 3 1,9-6 4,-3 3-5,-6 3 0,5-8 3,-3 4 0,-2 4 1,6-11-2,-6 11 4,2-9-4,-2 9 2,-2-10-1,2 10 2,-1-12-2,1 12-4,-3-12 5,1 5-3,0 1 7,2 6-5,-5-10-3,2 4 4,3 6 2,-4-9-5,4 9-2,-5-8 5,5 8-2,-5-4 1,5 4-1,-8-2 0,8 2-4,0 0 3,0 0 0,-18 6-3,13-1-5,-2-2 7,2 2 3,-1-1-2,1 3-1,0 1-3,1-2 1,1 0-5,3-6-4,-3 14-7,2-9-16,1-5-11,-2 15-9,4-9-12,-2-6-13,2 11-2,1-5-14,-3-6-33,2 9-94,-2-9-244,3 6 108</inkml:trace>
  <inkml:trace contextRef="#ctx0" brushRef="#br0" timeOffset="325217.2546">5373 11843 116,'-2'-9'129,"2"9"-13,0 0-7,0 0-8,0 0-3,0 0-13,0 0-2,0 0-7,0 0-4,0 0-12,2-11 2,-2 11-9,0 0-4,0 0-8,6-5-3,-6 5-1,4-4-7,-4 4 1,0 0-4,10-4-2,-5 1-6,-5 3-1,9-1-2,-9 1-1,11-2-3,-3 2 1,-8 0-1,13 0-4,-6 1 8,-7-1-12,14 0 1,-8 2-2,1 1 8,0-1-7,-2 1 4,-5-3-3,9 8-5,-4-3 3,-2-1 3,-1 2 8,1 2-7,-3-8 3,0 14 5,0-7-3,-1 3 4,-2-2-2,2-1-6,-3 1-2,0 0 2,0 2-1,-2-3-1,0 3 0,1-2-2,-1-3-1,1 1 5,1-1 0,4-5-10,-5 6 7,5-6 0,-5 7 9,5-7-19,0 0 7,-4 6 0,4-6-2,0 0 3,0 0-4,0 0 2,0 0-3,0 0 1,0 0-3,0 0-1,0 0 2,0 0 2,26-10 1,-26 10-6,10-2 4,-10 2 1,12 2-1,-12-2-1,10 1-2,-5 1-4,-5-2 8,10 2-1,-5 1 2,-5-3-7,7 7 2,-3-3 5,-1 2-5,-3-6 5,7 10-2,-5-3 1,1-4-1,-1 3 3,1 0 1,1 2-7,-2-2 3,1-2 3,0 3-4,-3-7-1,3 9 12,-3-9-6,3 9 2,-3-9-1,2 7-5,-2-7 0,2 8 1,-2-8-10,0 0 13,0 0-3,-8 10-5,4-6-11,4-4-9,-7 4-18,7-4-16,-10 3-6,10-3-16,-11 2-27,11-2-109,-10 0-236,10 0 105</inkml:trace>
  <inkml:trace contextRef="#ctx0" brushRef="#br0" timeOffset="325774.5774">5646 11928 70,'0'0'145,"0"0"-16,0 0-12,0 0-13,0 0-8,0 0-11,0 0-5,0 0-12,0 0-11,0 0 2,0 0 1,0 0 2,0 0-1,0 0 4,0 0 1,0 0-11,0 0-1,0 0-2,-14-6-7,14 6 2,0 0-1,-7-4-2,7 4-3,0 0-9,-6-9-2,6 9 0,-5-5-1,5 5-3,-4-7-6,4 7 0,0 0-2,-2-6-1,2 6-3,0 0 0,-4-6-4,4 6-3,0 0 8,0 0-12,0 0 3,-4-7-5,4 7-3,0 0 11,0 0-9,0 0 6,0 0-6,0 0 3,0 0-2,0 0 4,0 0-9,0 0 3,0 0-6,12 19-7,-12-19 0,4 8-9,-4-8-15,5 8-12,-1-3-12,-2-2-17,3 2-5,-5-5-20,6 6-39,-6-6-91,7 6-252,-7-6 111</inkml:trace>
  <inkml:trace contextRef="#ctx0" brushRef="#br0" timeOffset="326375.1516">5710 11676 31,'0'0'145,"0"0"-23,0 0-12,0 0-6,0 0-6,0 0-9,0 0-7,0 0-9,-4 22-7,4-22 7,2 7-1,-2-7-4,2 11-2,-1-6-5,2 1-7,-3-6-6,3 12 1,-1-5 2,2 2-4,-2 0-7,1-1 1,0 0-10,0 4 1,0-3-2,1 1-2,-3 0-6,0-1-5,1 1 2,2-1-7,-3-3 1,2 4 3,-1-3 2,-2 0-7,2-1 1,0 1-6,-1 1 6,-1-8-5,2 10 1,-2-10-2,3 8 4,0-4-5,-3-4-1,2 8-1,-2-8 3,0 0-6,0 0 10,4 5 2,-4-5-4,0 0 0,0 0 1,0 0-1,0 0-5,14-5 7,-14 5-3,10-5-6,-5 3 6,-5 2-6,13-7 4,-6 4 0,-1-1-6,0 0 3,3 0-4,-2 1 9,2-2-9,0 1 3,-1 2 0,3-2-4,-1-1-1,0 2 0,-2 0-7,1-1-2,0 1-8,0 0-1,-3 1-15,-6 2-5,10-2-3,-10 2-5,12-3-5,-12 3 2,6 0-9,-6 0-6,0 0-16,0 0-18,0 0-122,0 0-243,0 0 108</inkml:trace>
  <inkml:trace contextRef="#ctx0" brushRef="#br0" timeOffset="326758.2762">5852 11761 63,'0'0'97,"0"0"-15,0 0-4,0 0 2,6 22 8,-6-22-7,4 11-11,-1-5 4,-2 1-2,2 0 4,-1 0-2,0 0-1,1 2-15,-2 0 1,1-2-10,-1 0-6,0 2-2,2 1-1,-3 0-8,1-3 0,0 2 2,2 2-12,0-2-1,-2 1 10,1-2-10,1 1-3,1 0-6,0-2-5,1 1-15,-1-2-15,-2 0-6,1 0-6,1-1-11,-2 1-10,-2-6-13,7 10-26,-4-7-100,-3-3-210,0 0 92</inkml:trace>
  <inkml:trace contextRef="#ctx0" brushRef="#br0" timeOffset="327554.7462">5973 11635 68,'0'0'118,"0"0"-9,0 0-7,0 0-9,0 0-18,0 0-4,0 0-9,0 0-3,0 0-11,0 0-3,0 0 5,0 0-4,0 0-10,12 0 1,-12 0-10,0 0 13,11-3-10,-11 3 0,9-4-1,-9 4-8,9-1 10,-9 1-5,9-1-8,-9 1 0,9-1-9,-9 1 12,9 2 0,-9-2 3,8 3-7,-8-3 2,4 5-7,-4-5-2,6 7 12,-5-2 9,-1-5-3,3 10-1,-2-3-6,-1-7 4,-1 9-5,1-1 0,0-8-4,-4 13 1,-1-7-4,2 4-2,-2-4-4,1 0 0,-1 5 6,3-2-1,-4-1-4,2-3 1,1 1-5,0 1 1,0-3-3,3-4-1,-3 8 3,3-8 0,-4 7-3,4-7 2,0 0-2,0 0 2,0 0-5,8 7 1,-8-7-4,8 3 15,-8-3-12,0 0-1,16-3 6,-16 3-5,13 0 3,-13 0-1,13-2-5,-7 3 7,-6-1-1,10 0-5,-2 1 8,-8-1-5,10 0 4,-5 3-7,-5-3 4,9 4 0,-9-4-2,9 4 2,-6 0 6,-3-4-5,6 7-4,-3-2 2,-3-5-2,5 7-1,-3-2 6,3 0-3,-5-5 4,3 10 3,-1-5-5,1 0-6,-3-5 4,3 9 1,-2-4 0,-1-5-2,4 8 3,-4-8 0,1 9 7,-1-9-12,0 7 3,0-7 3,1 8-1,-1-8-3,0 0-3,-5 9-10,5-9-7,-5 5-14,1 0-9,4-5-14,-10 7-17,6-4 6,4-3-19,-11 5-36,5-3-78,-1 1-219,7-3 98</inkml:trace>
  <inkml:trace contextRef="#ctx0" brushRef="#br0" timeOffset="328234.7005">5769 11492 101,'-5'-5'129,"5"5"-10,0 0-7,0 0-10,0 0-7,0 0-3,0 0-13,0 0-3,0 0-2,0 0-7,0 0-4,0 0-4,0 0 9,0 0-6,0 0-11,0 0 5,0 0 4,0 0-5,0 0-3,0 0-6,0 0 0,0 0-1,0 0-6,0 0 6,0 0-7,-13 10-5,13-10 0,-2 10-12,2-10 3,1 8-2,-1-8 6,3 11-6,-1-4-4,0 0 2,1-1-5,1 2 1,1-1-2,3 0 2,0 0-7,0-2-3,1 1 7,0 0-2,-1-4-3,2 1-6,0 1 7,2-1-1,-2-3 1,-10 0-1,18 0 3,-12 0-4,-6 0-3,14-3 2,-4-2-5,-1 1 4,-2-3-6,-1 1 3,0 2 4,-2-3-4,3-1-3,-3-1 3,0 4-1,-3-5 4,1 2-3,0 1 1,-1 0 2,0-1 0,-1 8-2,-2-13 2,2 13-3,-3-11 7,1 6 2,2 5-3,-8-9 1,3 8 3,5 1-7,-12-7-2,6 6 4,6 1-2,-14-3-1,6 2-1,8 1-5,-15 0-12,6 0-9,9 0-13,-15 1-1,7 1-16,8-2-19,-15 7-14,7-4-18,-1 2-14,1-1-21,-2 1-139,2-2-300,2 1 133</inkml:trace>
  <inkml:trace contextRef="#ctx0" brushRef="#br0" timeOffset="332225.1953">27387 8096 30,'0'0'110,"0"0"-8,0 0-6,0 0 1,0 0-10,0 0-1,0 0-13,-6-6-11,6 6-1,0 0-1,0 0-4,0 0-5,0 0-7,0 0 4,-6-2-6,6 2-5,0 0-8,0 0 0,0 0 6,0 0-8,0 0-6,0 0 7,0 0-14,0 0 4,0 0-5,0 0 1,0 0-4,0 0 1,0 0-3,0 0 8,0 0-7,0 0 2,0 0-2,0 0 0,0 0 7,0 0 5,0 0-1,0 0-2,0 0 3,0 0 0,0 0-6,0 0 7,20 8-5,-20-8 3,8 1 2,-8-1-5,10 3 0,-10-3 2,10 2-5,-4-1 1,-6-1 2,12-1 3,-12 1 0,13 1-3,-5 0 5,-8-1 0,13 3-7,-6-2 0,1 1 2,3-2-2,-1 0-5,1 1 5,-2-1-5,2 0 2,-1 0-5,0 1 1,0 1-1,-1-2-4,-9 0 3,16 1-2,-5-1 1,-1 0 0,-2 0-1,-8 0 1,14 0 0,-6 0 0,-8 0-3,9 0 3,-9 0-4,9-1 4,-9 1-2,8 1 3,-8-1-4,0 0 1,12-1 0,-12 1-3,0 0 3,0 0 2,9 1-4,-9-1 1,0 0-2,0 0 0,0 0-3,0 0 2,0 0-2,0 0 8,0 0-7,0 0 3,0 0-1,0 0 3,0 0-5,0 0 2,0 0 0,0 0 2,0 0-1,0 0-4,0 0 5,0 0-2,-33 2 2,22-2-3,0 0-1,-4 1 3,-3 1-1,1-2 0,3 2 0,-4-2-2,0 2 3,5 0 1,0-1-3,0 1-1,-3-1 3,4 1-1,0 2-2,-2-2-1,2-1-2,0-1-1,3 1 5,-2 0-2,0 1 3,3-1-4,8-1 5,-14 0-2,7 1-2,7-1-3,-9 1 0,9-1 4,-9 0-4,9 0 1,0 0-4,-7 3 4,7-3 0,0 0 1,0 0-4,0 0 4,0 0 0,0 0 1,0 0-1,0 0 1,0 0-1,0 0 3,0 0-5,0 0 6,26 2-2,-26-2-5,14 0 8,-14 0-4,13-2 1,-3 1 2,-2 2 0,1-2-5,-9 1 1,19 0 4,-8-2 0,2 2 1,-1 0-7,0 2 1,1-1 2,0 1 1,1-2-3,-1 0 6,-1 0-9,3 2 7,-3 1 0,4-3-4,1 0 1,-4 0 0,2 2 0,-2-2 2,-1 0 1,2 1 0,-2-1 0,-2 0 2,-1 0-1,1 0-4,0-1 6,0 2-2,-10-1 1,17-3 0,-9 3-2,-8 0 4,12 0-3,-5-3 3,-7 3 2,11 0 4,-11 0-1,0 0 4,11-2 10,-11 2-4,0 0 3,5-3-6,-5 3-3,0 0-1,0 0 0,0 0-2,0 0-3,0 0 2,0 0-3,-17-9-7,17 9-10,-11 0-14,11 0-11,-12 0-21,12 0-30,-14 0-32,14 0-51,-12 0-89,5 0-282,7 0 126</inkml:trace>
  <inkml:trace contextRef="#ctx0" brushRef="#br0" timeOffset="336305.3402">28229 7836 107,'0'0'130,"0"0"-3,0 0-6,0 0-7,6-1-4,-6 1-3,0 0-3,0 0-12,0 0-4,0 0-11,0 0-4,0 0-6,0 0-4,0 0-2,0 0-5,0 0-5,0 0-4,0 0-7,0 0-3,0 0-6,0 0 0,0 0-3,0 0 4,0 0 8,0 0-3,0 0-1,-18 15-1,12-12-6,1 2-1,-1-1-2,-1-1 2,-2 2-4,0-1 2,0-1-8,2 2-3,-1-4 3,0 1-2,8-2 2,-11 6-5,6-3-4,5-3 0,-14 1-1,9 1 2,5-2-1,-9 2-2,9-2 2,0 0-2,0 0 6,-12-5-6,12 5-2,-4-5 1,4 5-3,-3-7 2,3 7-2,0 0 0,2-12-3,-2 12 1,3-9-1,-3 9 2,2-8-2,-2 8 3,8-9-2,-6 5-3,-2 4 1,9-7 1,-5 6 0,-4 1-1,9-8-2,-4 5-3,-5 3 8,12-4-4,-7 2 0,-5 2 5,10-1-5,-2-1-3,-8 2 7,13 0-4,-13 0 1,15-2 2,-9 2-3,-6 0 1,14 2-4,-6-1 5,0 0 2,-1 2 1,1-2-6,-3 1 2,3 2 0,-1-1 0,-1-2 0,-1 3-1,0 0 2,1 0-2,-2 0 3,-4-4-4,5 9-2,-2-4 1,-3-5 1,1 14 4,-1-7 1,-1 4 4,-1-2-3,1 5 3,-2-2 5,0 3-6,-3 2 4,-1 0-1,-1 1-2,1-3 5,0 1-3,0 1-2,-1 0 2,-1-3-2,0 1 3,1-1 1,-2 2-1,4-8 0,-3 1 3,2-1 0,1 2 0,1-5-6,-2-1 7,2 1-5,0 0 0,0-2 0,5-3-2,-13 8 2,5-7-2,1 0 2,-1 3-2,8-4-3,-11 2-5,3-2 1,8 0-2,-13 0-2,13 0-1,-7-6-5,7 6-9,-9-4 0,9 4 4,-5-5-2,5 5-4,-5-4 4,5 4-4,0 0 3,-4-8-4,4 8 3,0 0-2,0 0 4,0 0-1,9-11 2,-9 11 0,0 0 0,7 0 3,-7 0 3,0 0-3,0 0 4,17 2 1,-17-2 0,6 6-3,0-3 11,-3 0-9,-3-3 6,8 5-3,-2-1 3,0 1-2,-1-1 2,0 2 0,1-1-1,-1 0 8,2-1-7,0 1 3,3 0-1,-1 0-7,-1 1-6,1-2-6,1 0-11,-1-1-8,2 1-8,-1-3-11,-4 4-3,2-5-24,3 1-17,-4 0-20,-7-1-121,10 0-264,-10 0 117</inkml:trace>
  <inkml:trace contextRef="#ctx0" brushRef="#br0" timeOffset="337091.6766">28540 7846 46,'0'0'182,"0"0"-13,0 0-20,0 0-15,0 0-13,0 0-10,0 0-12,0 0-9,0 0-13,0 0-5,0 0-5,0 0-6,-15 15-12,15-15 1,-2 7-8,2-7-1,-5 9-7,5-9 3,-1 12-7,-1-7 0,0 1-1,1 2 0,1-8-5,-3 13-2,0-6-4,2 3-2,-2-3-1,2 0 2,-1 1-3,2-8 0,-3 12-3,0-4-2,2-2-1,1-6 0,-2 9-2,2-9-3,-4 11 0,4-11-3,-3 7-6,3-7 3,0 0 3,0 0-7,0 8 0,0-8 3,0 0 3,0 0 3,8 6-5,-8-6 0,8 0 1,-8 0-1,0 0 4,13 0 1,-13 0-6,11-2 0,-11 2 2,10 0 2,-10 0-2,12-1 1,-12 1-4,10 1 6,-10-1 0,9 4 0,-5-1-3,-4-3 0,7 3-4,-7-3 0,7 7 3,-4-4 1,-3-3 5,7 8-4,-5-4 1,2 0 3,0 0-6,-1 2 3,-3-6 0,7 10-1,-4-5 2,1-1-3,-2 4 1,0 1 1,0-2-2,1-2 4,1 3 1,-3-2 2,1 0-7,-2-6 3,2 12 0,0-7-3,-2-5 0,3 9 4,-3-9 2,1 8-1,-1-8 8,-4 9 2,4-9-1,-6 8-3,6-8 0,-5 5 0,5-5 0,-5 4 1,-1-1-3,6-3-3,-8 2-6,8-2-6,-12 4-6,6-2-7,6-2-15,-16 1-11,9-1-1,7 0-9,-17 2-18,8-2-29,1 0-49,-3-2-82,0 2-254,0 0 112</inkml:trace>
  <inkml:trace contextRef="#ctx0" brushRef="#br0" timeOffset="337599.8196">28605 7767 19,'0'0'202,"0"0"-4,0 0-9,6-6-9,-6 6-17,0 0-10,6-4-17,-6 4-15,7-5-9,-7 5-6,6-6-12,-6 6-10,13-4 0,-7 1-7,2-3-8,2 2-4,3 3-10,-4-3-1,4 2-8,-2-2 0,2 1-4,0 3-8,0-4-2,1 4-1,-1-4-5,2 3 0,-2-2-5,1 2-3,0 2 2,-3-1-3,3-1-3,-3-1-3,-2 2 1,-1 2-3,-8-2 0,13 1-8,-8-1-1,-5 0-6,9 4 1,-9-4-3,7 4-5,-7-4-6,3 4-26,-3-4-18,0 0-22,0 0 8,0 0-16,-9 13-24,9-13-18,-8 5-55,1-1-97,7-4-311,-8 3 138</inkml:trace>
  <inkml:trace contextRef="#ctx0" brushRef="#br0" timeOffset="339360.8337">29115 7877 30,'3'-5'143,"-3"5"-7,0 0-3,0 0-9,0 0-2,0 0-7,0 0-6,0 0-9,0 0-11,0 0-5,0 0-12,0 0-7,0 0-4,0 0-8,0 0-4,0 0-4,0 0-7,0 0-2,0 0-2,0 0-6,-11 18 1,7-13-3,4-5-2,-6 11-1,-1-2 1,1-2-1,-1 3 0,1 0-2,-1 0 0,-2 0-4,3 0 1,-1 0 1,3 1-5,-2-1-3,-1 2-2,2 2 1,-1-1 2,2-2-5,0 0-1,-1 0 0,4 2-1,1-1 0,1-1 4,-1-2-5,5 1 4,-4-1-3,4 1-1,2-1-1,-1-2-1,1 0-4,3 0-2,-1-3-7,0 1-2,1-2 2,0 0-1,0-2-2,2-1 3,-1-1-8,-2-1 4,4 0 0,-3-1 3,3-2-3,-4 2-5,1-2 6,2-1-3,-2 1 3,-4 0 3,1-2 1,-1 2-1,0 0 1,-2 0 3,0-1-3,1 0 2,-2 2 4,-3 4 7,4-10 3,-2 4 3,-2 6 5,5-8 0,-5 8 2,2-6 4,-2 6-2,0 0-2,0 0-4,3-4-4,-3 4-1,0 0 0,0 0 1,0 0-5,0 0-1,0 0 0,0 0 0,0 0 0,0 0 2,0 0 0,0 0-1,11 11 1,-11-11-4,4 10 3,-4-10 0,4 7 0,-2-4-1,3 2 0,-5-5 2,5 7-1,-1-4 0,-4-3-3,4 8 0,-2-4-3,-2-4 1,7 7-2,-7-7-4,2 7-1,3-5 2,-5-2 0,5 5 3,-5-5 4,6 3-1,-6-3-2,0 0 1,7 2-1,-7-2-1,0 0 5,0 0-2,14-5 1,-14 5 0,5-6 3,-5 6-2,6-8 1,-6 8-2,2-11 1,-1 7-3,-1 4 5,-1-16-7,1 16 2,-4-13-1,0 3 3,0 1-3,-3 3 7,-1-2 2,1 0-3,-2 0 2,-2 3 3,0 1-7,1-1 2,-3-2-1,-4 2 4,3 2-6,3-1 3,-2 0-4,4 3 7,1-4-6,2 4-1,6 1-4,-13-1 6,13 1 0,0 0-2,-9 0 2,9 0-4,0 0 2,0 0-1,0 0 4,0 0-6,0 0 4,0 0 3,26 5-7,-16-5 3,4 0-7,-1-3 4,7 3-6,-7 0-1,4-1-3,-5 0-8,6-2-2,0 0 2,-4 2-10,-1-3 8,4-2-11,-5 3 8,0 0-4,-1-2 5,2 1 8,-3 0-3,1-1 2,-2 0 9,1-1-8,-5 1 3,2 0-1,-3 1 9,-4 4 7,7-7 5,-3 2-4,-4 5-6,6-4 3,-6 4 1,0 0-1,4-6 2,-4 6 2,0 0-5,0 0 1,0 0 2,0 0 0,0 0 1,0 0-6,0 0 8,0 0-5,0 0 3,0 0-6,-22 13 2,22-13 1,-1 7 5,1-7-1,-2 11-1,2-11-4,0 8 1,0-8 6,2 8-1,-2-8-6,2 10 3,-2-10-4,4 9 6,-1-5-3,0 1 4,0 1-9,-3-6 5,10 9 6,-4-1-3,-1-3-4,-1 2 4,4-5-1,-2 6 0,1-3-3,0 3 5,-1-1-3,0 0 1,0-1-2,-3 1 0,3-2-1,0 2 4,-2 3-4,-1-5 2,2 2-4,-2 1 4,0 1 2,2-2-2,-3 1 0,-2 0 1,0-8-1,0 15 0,2-7-1,-2-2 1,0-6-6,-4 16-1,1-9-11,1-2-22,2-5-4,-6 12-14,3-7-20,3-5-43,-9 7-69,7-2-207,2-5 92</inkml:trace>
  <inkml:trace contextRef="#ctx0" brushRef="#br0" timeOffset="340115.4947">29816 7771 112,'0'0'169,"0"0"-1,0 0-7,0 0-10,0 0-6,0 0-14,0 0-11,0 0-8,0 0-11,0 0-13,0 0-9,0 0-11,0 0-4,0 0 2,0 0-2,0 0-5,-14 13-6,13-7-6,-3 3-1,-2-1-6,2 3-1,0 2-2,-4 2 2,3-1-5,0-2 2,0 5-6,1 1-3,-2 0-3,3-1-3,-1-2 1,4 2-3,0 0-4,0-5-3,0 0 4,2 2-6,1-1-2,0-2 2,2 0 0,-1 0-1,2-1 1,2 0-5,-3-3-6,3 2-1,2-1 1,1-1-3,-3 0-5,0-1 1,3 0 0,-3 0-7,2-1 1,-1-2 0,0 0 2,-1 0-1,2 0 3,-4-1 3,1 0 1,2-2 1,-2 1 2,-7-1 0,14-3-2,-14 3 3,9-2-3,-2-1 3,-1-2-2,-6 5 3,6-9-14,-3 3 5,-3 6 5,4-9-2,-4 9 0,0-10-5,0 10 10,-2-9-6,2 9-3,-6-9-1,6 9-3,-4-5-9,4 5-2,-7-3 0,7 3 0,-12-4-3,12 4 13,-13 0-3,13 0 4,-10 2-2,3 1 3,7-3 3,-12 6-3,7-5 1,-4 2-2,4 0 3,-2 1 3,7-4-1,-10 6-4,5-3-9,0 1-14,5-4-16,-6 8-4,6-8-24,-4 6-7,4-6-38,-3 8-115,3-8-261,0 0 116</inkml:trace>
  <inkml:trace contextRef="#ctx0" brushRef="#br0" timeOffset="340985.3125">30113 7835 95,'0'0'88,"0"0"-6,-8-2-15,8 2 17,0 0-27,0 0 5,0 0-3,0 0 3,0 0 5,0 0-2,0 0 10,0 0 1,0 0 3,0 0 6,0 0 6,0 0-5,0 0 4,0 0-5,0 0-3,0 0-9,0 0-4,0 0-7,0 0-4,0 0-12,0 0-2,0 0-8,0 0 1,0 0-8,0 0-2,0 0-2,15-9-1,-8 6-3,-7 3-2,16-1-1,-7 1-2,2-1-4,0 0 2,-2 0-12,1-1 11,0 4-5,-10-2 1,17 1-1,-9 0-2,-1 0 0,-1 3-6,-6-4 5,12 3-2,-8 1-5,-4-4 1,5 5 4,-3 2-4,-2-7 4,2 13-2,-4-7 3,2 2 2,0-8 0,-7 16 0,3-5-3,-5-4 4,4 3-5,1-3 2,-3 3-2,-1-3 3,2 0-3,0 0 0,1-2 3,1 1 0,-2 0-2,1-3 0,5-3-3,-5 6 4,0-2 2,5-4-5,0 0 7,-4 7-2,4-7-7,0 0 0,0 0 5,0 0 3,0 0-7,0 0 2,0 0-5,0 0-3,0 0 1,0 0-3,0 0 6,0 0-4,0 0 2,0 0 1,18 2-1,-18-2 2,5 1-1,-5-1 0,9 4-2,-5 0 0,-4-4 3,6 6-2,0-4 4,-6-2-2,8 7 1,-3-1-7,-1-2 6,-1 0 4,1 2-1,1-1-3,-3 2 1,2-1-3,1-1 7,-3 2 0,1 0 1,0 0-2,2 1-2,-5-2-4,2 1-2,0 1 4,0 1-1,-2-9 3,1 12-2,-2-5 1,1-7-1,-2 8 6,2-8 2,0 9-6,0-9 0,-4 7 2,4-7 3,-5 8 0,5-8 8,-8 2 0,8-2-2,-9 4-3,9-4 3,-12 1-6,4 1 2,8-2-4,-13-3-5,5 4-2,-5-2-8,1 2-16,3-1-18,-3 2-17,0-2-15,1 0-18,0 1-31,-1 0-11,3 1-152,-1-1-315,0-1 140</inkml:trace>
  <inkml:trace contextRef="#ctx0" brushRef="#br0" timeOffset="341557.6249">30501 8047 109,'0'0'163,"0"0"-9,0 0-6,0 0-16,0 0-15,0 0-6,0 0-13,0 10-13,0-10 5,0 0-8,0 0-18,0 0 2,-1 12-4,1-12-6,0 0-11,1 6 0,-1-6-3,0 0-2,0 0-9,0 0 1,0 0-2,-5 8 5,5-8 5,0 0 6,0 0-7,0 0 3,0 0 0,0 0-6,0 0-6,0 0 2,0 0-8,0 0 0,0 0-6,4-25-7,-4 25-3,2-9-4,-2 9 1,5-9-1,-5 9 1,2-8-4,-2 8 3,2-7-2,-2 7-3,0 0 0,0 0-6,0 0 0,0 0 0,2-5 1,-2 5 0,0 0 2,0 0 2,0 0-2,0 0-1,0 0 2,0 0-2,0 0-9,-8 20-17,8-20-1,-3 6-7,3-6-16,0 8-13,0-8-25,0 0-23,-1 10-47,1-10-102,0 0-285,-1 5 126</inkml:trace>
  <inkml:trace contextRef="#ctx0" brushRef="#br0" timeOffset="342249.5937">30814 7810 60,'0'0'136,"5"7"-14,-5-7-6,2 7 10,-2-7-2,0 0 2,-2 12-10,0-7-6,2-5 0,-4 12-3,1-5-8,-1 1-3,2 0 1,-3-1-8,3 1-9,-5 3 2,2 0-6,-1-2 0,1 1-9,-1 0-3,-1-1-10,0 2 3,2-1-11,1 1-1,0-2-5,-1 2-1,0-1-2,3-1-7,0 1-2,0-2-3,0 1-3,1-1-1,1-8-5,0 12 3,0-6-4,0-6-1,1 13-3,1-8-1,2-1 1,-4-4-2,7 10-3,-4-7 3,-3-3-3,9 6 3,-3-3-4,1 0 0,0-1-1,-7-2 1,13 5-2,-9-3 0,3-1-2,0 3 2,0-4-2,2 2 0,-1-1 3,2 0 0,-1 0-3,2 1 6,0-1-4,0-1-2,3 1-1,-1 0 2,-2-1-7,1 2 6,1-1-5,-1-1-2,-1 2-2,0-2 0,1 0-3,0 0-1,-1 0-1,-3 0-5,-8 0-4,15 0-5,-8 0 2,-7 0 2,11-2-10,-11 2-8,0 0-1,11-1-12,-11 1-3,0 0-14,0 0-19,0 0-14,0 0-14,0 0-19,0 0-25,0 0-109,0 0-292,0 0 129</inkml:trace>
  <inkml:trace contextRef="#ctx0" brushRef="#br0" timeOffset="342699.229">30925 8027 7,'0'0'174,"0"0"-6,4 5-12,-4-5-4,0 0-15,0 0-13,0 0-1,0 0-3,-6 13 4,6-13-16,-2 9-11,0-2 2,-2-2-8,0 3-5,-1 1-5,-1 1-11,-1-1-2,0 4-4,-1-1-7,3 0-4,-2 2-5,3-2-4,-3 4-3,2-2-5,1 1-2,0-4-5,-1 0 1,5 0-4,-2 0-2,0-1-4,0 1 0,0 0-6,0-4 5,0 1-10,0 2-6,2-3-9,0-7-5,-4 10-14,4-10-12,-4 8-16,4-8-27,-1 9-14,1-9-22,0 0-35,-2 4-180,2-4-358,0 0 158</inkml:trace>
  <inkml:trace contextRef="#ctx0" brushRef="#br0" timeOffset="343639.8132">31112 7886 107,'0'0'173,"0"0"-5,0 0 0,0 0-6,0 0-6,0 0-4,0 0-9,15-16-12,-15 16-11,0 0-6,5-5-11,-5 5-10,0 0-12,6-7-6,-6 7-5,7-5-7,-1 5-7,-6 0-1,12-3-7,-5 1-6,0 0-2,-7 2-7,18-2 1,-10 2-6,3-1-3,-1-1-1,-1 2-5,-9 0-2,13 2-3,-4 1 3,-4-3-4,1 4-4,-6-4 5,9 7-2,-1-3-3,-4 0-1,-2 3 1,2 0-4,-1-1-2,-1 3 6,0-4-4,-2-5 0,0 17 1,0-11-5,-2 5 6,0-1-7,2-3 3,0 0 1,0-7 1,-3 14-3,-1-8 1,2 0-5,-2 1 2,0-2-6,0 0 3,-2 1-8,1-2 0,1 0-6,-6 2-11,10-6-5,-11 3-1,5-2 2,6-1-1,-11 3 4,11-3 4,-8 2-6,8-2 2,0 0 1,-8 0-3,8 0 9,0 0 2,0 0-5,0 0 1,0 0 3,0 0 4,0 0 5,0 0-1,0 0-2,0 0-2,0 0 6,25 0 0,-25 0 0,0 0 5,13 3-1,-7-3-2,-6 0 6,8 3-1,-2-1 0,-6-2 2,5 7-3,-1-4 8,0 0 0,-4-3-5,8 8 2,-4-2 0,0-2-2,1 3 6,-1 0-2,1 0-7,-1-1 5,1 1-5,-3-1 3,1 1 3,3 0-2,-4 0 3,2 0 2,-1-3-4,-1 4 3,3-3-2,-5-5-1,4 12-2,-3-7-2,-1-5 6,0 9-4,0-9 2,0 0 3,0 11-3,0-11 0,-5 7 0,5-7 1,-5 6 2,0-2 0,5-4 1,-8 7 1,4-4-5,-1 1 2,5-4 0,-12 7-3,4-4-2,1 2-5,-3-1-8,0 1-23,5-2-12,-4 1-6,0-2-17,2 1-17,7-3-10,-17 4-41,7-3-102,-1 0-264,-1-1 117</inkml:trace>
  <inkml:trace contextRef="#ctx0" brushRef="#br0" timeOffset="344410.1235">31381 7369 84,'0'0'141,"0"0"-15,0 0-10,0 0-6,0 0-1,4 3-14,-4-3 8,0 0 6,0 0 7,0 0-5,0 0-11,-4 14-4,4-14-12,-4 9-4,2-4-8,-2 2 2,-2 1-4,4 2-8,0-3-6,-1 2-5,1 2-2,-2-2-1,2 2-7,4 0 4,-4 1-5,4-1-3,0 0-2,0 0-6,0 0-1,1 0-3,3 4 0,-2-6-5,4 2 0,-2 0 1,1-1-5,0-1 0,2-1 0,0 2-3,0-3-4,0 2 1,0-6 0,2 2-1,1 0-1,-3 0-1,-1-3 0,-1 0-3,5 1 4,-2-3-2,-1 0 0,3-3-2,-3 0-1,1-1-2,0-3 3,-3 2 0,1-2 0,-3-2-4,0 1 3,2 1-2,-7-1 0,2-3-2,-2 0-1,0-1 2,0 1 1,-2 1-1,-1 1 2,-1-1-2,-3 2 0,2-1 0,3 4 3,-2-2 1,-1 3-8,1-2-2,4 6-5,-8-10 3,8 10-6,-8-5-9,3 2-2,5 3-3,-8-4-6,8 4-7,-10-3-11,10 3-12,-11-2-12,3 2 2,8 0-19,-15 2-3,7-2-22,8 0-33,-13 3-131,5-3-304,-3 0 134</inkml:trace>
  <inkml:trace contextRef="#ctx0" brushRef="#br0" timeOffset="350105.0269">31398 8127 87,'0'0'110,"0"0"-9,0 0-6,0 0-3,0 0-8,0 0-12,0 0-1,10-1-9,-10 1-4,0 0-4,0 0-3,0 0-6,0 0-4,0 0 8,0 0-16,5-4-3,-5 4 6,0 0 3,0 0-3,0 0 5,8-3 1,-8 3 1,0 0-2,0 0 5,5-2-5,-5 2-4,0 0-5,9-3-1,-9 3-1,5-3 1,-5 3 0,10-1-8,-10 1-3,7-3-1,-7 3 1,12 0-4,-12 0 6,13-3 1,-6 6-10,-7-3-4,14 0 6,-14 0-5,15 0-6,-3 0 8,-2 0-1,-1 0-4,1 0 0,-1 0-3,1 0 0,0 0 4,-1 0-1,-9 0-5,17 0 5,-5 0-3,-3 0-4,-1 0 0,0-3 6,-8 3-1,15 0-4,-6 0-3,-9 0 3,12-1 0,-12 1 1,0 0-4,10 0 2,-10 0-1,0 0 5,0 0-3,0 0-5,0 0 6,0 0-4,0 0 9,0 0-6,0 0-4,0 0 4,-29 8 1,29-8-6,-13 1 1,5 2-1,8-3 1,-15 0-3,9 1-7,6-1 5,-9 2 2,9-2-1,-11 2 1,11-2 0,0 0-2,-9 4 7,9-4 0,-5 0-9,5 0 5,0 0-1,-14 2 4,14-2 6,0 0-5,-10 0 3,10 0-6,0 0 4,-9-2-2,9 2 4,0 0 0,-12 0-4,12 0-1,-9 0 4,9 0-16,0 0 15,-11 2 0,11-2-11,-9 0-5,9 0 1,0 0-3,-9 1-4,9-1-8,0 0 3,0 0 10,0 0-1,-6 4-8,6-4 9,0 0 3,0 0-1,0 0 3,21 8-1,-9-8-7,-7 1 9,7 0-1,-2 1 5,-1-1 1,2-1 7,1 2-5,-2-2 1,-5 2-6,7-2-1,-4 0 7,-8 0-2,15 0 1,-7 0 4,-1 0 1,-7 0-7,10 1 2,-10-1 5,12 0 0,-12 0-2,5 2-2,-5-2 3,0 0 0,0 0 4,10 0-6,-10 0 1,0 0 4,0 0-8,0 0 3,0 0 2,0 0-3,0 0-5,0 0-17,0 0-3,0 0-4,0 0-10,0 0-18,0 0-5,0 0-5,0 0-123,0 0-207,0 0 92</inkml:trace>
  <inkml:trace contextRef="#ctx0" brushRef="#br0" timeOffset="359937.3276">31952 7977 73,'0'0'138,"0"0"-5,0 0-7,4-7 9,-4 7-23,0 0-2,0 0-7,0 0-3,0 0-7,3-7-6,-3 7 3,0 0-8,0 0-6,4-7-3,-4 7-1,0 0-3,0 0-2,0 0-7,0 0-1,0 0-8,0 0-4,0 0-5,0-8-7,0 8 1,0 0-5,0 0-2,0 0-4,0 0-4,0 0-1,0 0-2,0 0-2,0 0-5,0 0 1,0 0 1,0 0-3,0 0-1,0 0-4,0 0 2,0 0 0,0 0-1,0 0-4,0 0 3,0 0 0,0 0-5,0 0 1,0 0 5,0 0-1,-16 21-3,11-16 1,3 1-4,-4 0 4,1 3 1,-1-1-5,1 0 3,0 1-2,1-4-2,1-1 4,-1 3 0,4-7 0,-6 13-2,6-8 3,-3 2-3,3-7 7,-1 10-10,1-10-5,-1 8-2,1-8 2,0 0-1,-3 8 8,3-8-4,0 0-2,0 0 3,8 3-3,-8-3 0,0 0-6,13-1 1,-13 1-4,0 0-1,14-4 2,-14 4-5,9-3 2,-9 3-2,8-3 2,-8 3 2,0 0-5,10-1 3,-10 1 10,0 0-5,9 0-8,-9 0 3,0 0 10,8 4-1,-8-4 0,7 3 0,-7-3-1,7 3 0,-7-3 2,3 2 4,-3-2-4,8 6 8,-3-4-6,-5-2 1,10 5 3,-4-1-1,0-3-4,-6-1 11,9 7-8,-3-5 1,2 0-1,-8-2 0,9 5 4,-5-3 0,-4-2-4,7 7 6,-3-2-7,-4-5 1,4 6-1,-4-6 2,4 9 5,-4-9-5,-4 8 8,4-8-5,-4 9 0,2-4-4,-1 2 5,-3-2 0,2-1-2,-3 1 2,0 0-3,0 1-1,1-3-3,-1-2-3,-1 4-5,-2-2 3,3 1-9,-1-2 1,-2 1 3,6 0-19,-3-2-2,-2 1-5,-3-1 0,12-1-5,-15 3-10,9-2-17,-2 0-5,8-1-22,-15 5-114,5-5-232,2 0 103</inkml:trace>
  <inkml:trace contextRef="#ctx0" brushRef="#br0" timeOffset="360459.1363">32009 7924 5,'0'0'166,"0"0"-17,0 0-2,0 0-15,0 0-8,0 0-8,0 0-5,0 0-16,0 0-5,10-2-8,-10 2-10,0 0-9,0 0-5,13-1-3,-13 1-3,10-2-9,-10 2-1,15-1-6,-8-2-6,-1 3 0,-6 0-5,17-1-9,-11 1-2,4-1-25,-10 1-12,15 0-13,-8 0-20,-7 0-28,13-2-9,-13 2-33,9 0-95,-9 0-240,7 0 107</inkml:trace>
  <inkml:trace contextRef="#ctx0" brushRef="#br0" timeOffset="361305.993">32226 8039 27,'0'0'131,"4"-4"-1,-4 4-2,0 0-8,0 0-4,0 0 0,0 0-6,0 0-8,0 0-1,0 0-14,0 0 1,0 0-9,0 0-9,0 0-7,0 0 3,0 0-4,0 0-7,0 0-9,0 0-3,-18 14 1,18-14-10,-4 8 0,1-4-5,3-4 1,-6 10-7,4-6 0,2-4-5,-2 12 3,0-6-6,2-6-5,-2 9 6,2-9 1,-1 9-3,1-9-3,0 8-4,0-8-1,0 8-1,0-8 6,3 9 1,-3-9-10,2 7 5,-2-7-3,4 8-3,-4-8 3,5 5-3,-5-5-3,4 4 5,-4-4 2,9 3-2,-9-3-3,9 5 1,-9-5 1,7 0 0,-7 0-7,0 0 8,9 0-6,-9 0 6,13-3 1,-13 3-1,7-5-2,-1 3-4,-6 2 3,7-9-6,-1 4 13,-5 0-5,4 2-2,-1-4 0,0 0-1,-3 1-3,3-2-2,0 2 1,-4-1 4,0 7 4,2-13-8,-2 6 2,0 7-3,-2-11 2,2 4 2,0 7 2,-2-8 0,2 8-3,-6-9-4,3 5 3,3 4-2,-11-7 4,6 5 1,5 2-3,-8-4 0,8 4-3,-7-3-10,7 3-8,-10-2 2,10 2-11,0 0-9,-10-3-10,10 3-21,0 0-12,-11 5-25,11-5-16,-7 1-122,7-1-270,0 0 119</inkml:trace>
  <inkml:trace contextRef="#ctx0" brushRef="#br0" timeOffset="362706.4747">32576 7919 28,'0'0'156,"0"0"-5,0 0-11,0 0-13,0 0-13,0 0-10,0 0-7,0 0-4,0 0-13,0 0-16,0 0-1,0 0 3,0 0 6,0 0 7,0 0-7,-17 16-7,11-11-3,0-2-6,2 3-2,-3 1-4,0-1-4,-2 3-2,0-3-4,2 3-8,-2 0 3,2 2-5,-1-4-8,1 2 4,1-2-4,-2 3-4,4 0 2,-2-2-7,1 0 2,3-2-3,-2 2-2,-2 2 0,4-2 6,0-2-7,2 3-4,-2-2 4,2-7-12,-1 11-3,1-11-2,3 11-1,-1-4 1,0-2 3,-2-5-7,7 8-9,-4-4 5,1 1 0,-4-5-2,6 5-10,-6-5-2,9 4 5,-6-1-4,-3-3 3,12 1-4,-12-1 2,10 0-4,-10 0 10,12-1 0,-12 1-2,13-3 7,-7 1 2,-1-2 1,3 1 4,0 1-6,-3-3 6,-5 5 3,9-7-5,-5 4 2,3-1 4,-7 4 1,9-8 6,-7 6 2,-2 2-2,7-8 2,-7 8-2,4-5 4,-4 5-3,7-4 10,-7 4 1,3-4 3,-3 4 2,0 0-3,0 0-1,6-4-4,-6 4 2,0 0-7,0 0 6,0 0-4,0 0 4,0 0-8,0 0 6,0 0 1,0 0-7,0 0 2,0 0-2,0 0-3,0 0 6,-6 19 3,6-19-5,0 0 4,-3 8-6,3-8-2,-2 8 3,2-8-1,0 0-1,0 11-2,0-11 0,0 8 5,0-8 0,0 0-5,-2 13-1,2-13 2,2 6-2,-2-6 3,2 5 2,-2-5-3,0 0 2,3 5 1,-3-5-1,0 0-2,0 0-5,4 5 10,-4-5-2,0 0-2,0 0 3,0 0-2,0 0-5,17-8 3,-17 8 0,6-7-4,-2 2 2,-4 5 2,7-9-1,-5 1-1,2 3 0,-2-2-1,-2 0 2,0 7 2,5-10-1,-2 1 2,-3 9-4,0-11-3,0 11 6,0-9-10,0 9 12,0 0-3,0-12-2,0 12 0,-5-6 6,5 6-6,0 0 0,-5-7 2,5 7-5,0 0 0,0 0 6,-4-4-1,4 4 2,0 0-6,0 0 1,0 0 0,0 0 3,0 0 0,0 0 1,0 0-1,0 0-2,0 0 4,0 0-6,0 0-2,0 0 1,20-3-15,-13 2-6,-7 1-11,0 0 3,0 0-13,0 0 3,0 0-2,61-13-2,-61 13-8,0 0 2,31-11 5,-31 11-3,0 0 9,35-8 2,-35 8 7,0 0-2,30-13 4,-30 13 0,0 0 11,0 0 10,32-9-7,-32 9 10,0 0 6,0 0 4,0 0-4,0 0-1,0 0 6,0 0 2,0 0 1,0 0-8,0 0 5,0 0 1,0 0-2,0 0 1,0 0 1,0 0 1,0 0-7,0 0 8,0 0-11,0 0 4,0 0-5,0 0-4,0 0-1,0 0 19,0 0-23,0 0 1,-72 48-5,72-48 8,0 0-1,0 0 6,0 0-8,-14 22 8,14-22 3,0 0 5,0 0-9,0 0 6,0 0 5,0 0 7,0 0-5,0 0 3,0 0 4,0 0-7,0 0-3,0 0 2,0 0 1,37 36-3,-37-36-1,0 0 4,0 0-3,0 0 8,26 17-8,-26-17 0,0 0 1,0 0 2,0 0-4,24 16 3,-24-16-9,0 0 10,0 0-6,0 0-1,0 0 1,16 22-1,-16-22 1,0 0-4,0 0-1,0 0 1,0 0-5,0 0 0,0 0-7,0 0-12,0 0-5,0 0-20,0 0-18,0 0-74,0 0-156,0 0 70</inkml:trace>
  <inkml:trace contextRef="#ctx0" brushRef="#br0" timeOffset="367150.6896">33120 7936 33,'0'0'133,"0"0"-4,0 0-11,0 0-20,0 0-3,0 0-9,0 0-4,0 0-6,0 0-5,0 0-4,0 0 0,0 0-9,0 0-1,0 0-6,0 0-17,0 0 14,0 0 4,0 0-9,0 0 8,0 0 0,0 0-3,0 0-6,0 0 1,0 0-3,0 0-1,0 0-4,0 0-6,0 0-3,0 0-2,0 0-1,0 0-4,0 0-4,0 0 8,0 0-9,0 0 1,0 0 1,0 0-4,0 0 1,0 0-4,-81-18-3,81 18 4,0 0-2,0 0 3,0 0-1,0 0-11,0 0 9,0 0 0,0 0-10,0 0 10,0 0-5,-13-23-2,13 23 4,0 0-2,0 0-3,0 0 2,0 0 1,0 0 1,0 0-7,0 0 4,0 0 3,0 0-2,0 0-2,0 0-2,0 0 2,0 0 0,0 0-2,0 0 1,0 0 4,0 0-8,0 0 2,0 0 2,0 0 7,0 0-9,0 0 1,0 0 2,0 0 0,0 0-3,0 0 6,0 0-8,0 0 7,0 0 5,0 0-1,0 0 0,0 0 3,0 0 2,0 0-9,49 68 7,-49-68 3,0 0-4,0 0-1,-20 43-2,20-43 2,0 0-3,-16 33 5,16-33-6,-9 22 1,9-22 2,0 0-2,-19 27-4,19-27 4,0 0 0,-13 26-1,13-26-3,0 0 4,0 0 3,-18 22 0,18-22-5,0 0 0,0 0 2,-21 17-3,21-17 0,0 0 5,0 0-3,0 0 0,0 0 1,-28 12-1,28-12 4,0 0-6,0 0 3,0 0-3,0 0 4,0 0 0,0 0-3,0 0-4,0 0-1,0 0 3,0 0-2,0 0 2,0 0 0,0 0 0,0 0-3,0 0 0,0 0 1,0 0 1,0 0-6,0 0 6,0 0-3,0 0 2,0 0-1,0 0-3,0 0 4,0 0-2,0 0 4,0 0 2,0 0-3,0 0 4,0 0-2,0 0-2,0 0 1,0 0 4,0 0-4,0 0-2,0 0 0,0 0-1,0 0-3,0 0-11,0 0-7,0 0-5,0 0-15,54 29-12,-54-29-17,0 0-20,0 0-22,0 0-10,0 0-149,0 0-295,32 5 131</inkml:trace>
  <inkml:trace contextRef="#ctx0" brushRef="#br0" timeOffset="367961.8049">33233 7927 65,'0'0'103,"0"0"-5,0 0-4,0 0-7,0 0-19,0 0 7,0 0-11,0 0-3,0 0 3,0 0 0,0 0 2,0 0-7,0 0-1,-54 43 0,54-43 4,0 0 4,0 0-4,0 0-4,-14 30 5,14-30-4,0 0-7,-18 24-1,18-24-1,0 0-3,-16 25-6,16-25 1,0 0-5,-17 29-8,17-29-2,0 0-2,-14 26-6,14-26 1,0 0-5,-9 27 9,9-27-8,0 0 0,0 0-5,0 0-4,-4 31-6,4-31 4,0 0-4,0 0 2,0 0-4,0 0-5,0 0-1,0 0 2,0 0-4,18 39 4,-18-39-3,0 0 1,0 0-2,0 0 4,0 0-7,0 0 1,0 0-3,0 0 6,0 0-7,0 0 1,0 0-2,20 13-4,-20-13-1,0 0 0,0 0 8,0 0-13,0 0 3,0 0 5,0 0-2,0 0 2,0 0-5,0 0 7,0 0-2,45-44 7,-45 44 3,0 0 8,0 0-7,0 0 0,0 0-2,0 0 15,0 0-8,0 0 3,0 0-3,0 0 2,0 0-3,0 0 0,0 0-1,0 0 3,0 0 3,0 0-4,0 0-1,0 0 4,0 0 2,0 0-3,0 0-7,0 0 4,0 0-7,0 0-3,0 0-19,0 0-3,0 0-28,0 0-7,0 0-22,0 0-113,0 0-223,0 0 99</inkml:trace>
  <inkml:trace contextRef="#ctx0" brushRef="#br0" timeOffset="368531.9917">33313 8183 33,'0'0'209,"0"0"-10,0 0-12,0 0-14,0 0-13,0 0-12,0 0-11,0 0-14,0 0-14,0 0-11,0 0-12,0 0-7,0 0-9,0 0-6,0 0-8,0 0-2,0 0-8,0 0-5,0 0-7,0 0-3,0 0-6,0 0-4,0 0-1,0 0-1,0 0-4,0 0-3,0 0-9,0 0-4,0 0-3,0 0-3,0 0-3,0 0-3,0 0-14,0 0 9,0 0 2,0 0 2,0 0-2,0 0-15,0 0-4,0 0-6,0 0 6,0 0-1,0 0 5,0 0 2,0 0 4,0 0 1,0 0 1,0 0 3,0 0-5,0 0 3,0 0-16,0 0-4,0 0-14,0 0-23,0 0-11,0 0-29,0 0-103,0 0-239,0 0 107</inkml:trace>
  <inkml:trace contextRef="#ctx0" brushRef="#br0" timeOffset="369365.2194">33480 8040 45,'0'0'137,"0"0"-15,0 0-2,0 0-12,0 0-3,0 0-11,0 0-5,0 0-4,0 0-5,0 0-4,0 0-11,0 0-2,0 0-3,0 0-3,0 0-4,0 0 2,0 0-9,0 0-6,0 0-2,0 0-1,0 0-10,0 0 12,0 0-5,0 0 0,0 0-6,0 0-3,0 0 6,0 0-11,0 0-2,0 0-2,0 0-1,89-13-4,-89 13 2,0 0-3,0 0-3,0 0 1,0 0 4,0 0-8,0 0 3,0 0-1,14 26 1,-14-26-3,0 0-1,0 0 6,0 0 6,0 0-8,0 0 7,0 0-4,0 0 2,0 0-8,-31 59 6,31-59-3,0 0 3,-25 19 1,25-19-6,0 0 2,-26 18 2,26-18 1,0 0-9,-23 13 2,23-13 0,0 0 0,0 0-1,0 0 3,-25 15-2,25-15-1,0 0-7,0 0 3,0 0-2,0 0 4,0 0 3,0 0-8,0 0 2,0 0-5,0 0 2,0 0 5,0 0 1,0 0-2,0 0 0,0 0 0,0 0-2,0 0 0,0 0 1,0 0 1,0 0 1,0 0-2,0 0 2,0 0 1,0 0-6,0 0 2,0 0 1,0 0 2,0 0 1,58 25 1,-58-25 0,0 0-2,0 0 1,0 0-3,0 0 3,0 0-1,13 23 0,-13-23 1,0 0 2,0 0-6,0 0 3,0 0 1,0 0-5,0 0 5,0 0 0,0 0 3,-8 43-2,8-43-1,0 0-2,0 0 2,0 0 1,0 0-1,-26 21-4,26-21-6,0 0-7,0 0-15,0 0-16,-35 12-1,35-12-20,0 0-13,0 0-22,-31 6-33,31-6-111,0 0-269,0 0 120</inkml:trace>
  <inkml:trace contextRef="#ctx0" brushRef="#br0" timeOffset="370377.6776">33662 8124 114,'0'0'117,"0"0"-16,0 0 6,0 0-13,0 0-15,0 0 9,0 0-6,0 0 3,0 0-10,0 0 13,0 0-5,0 0-7,0 0-4,0 0-10,0 0-2,0 0-5,0 0-7,0 0-6,0 0 2,0 0-4,0 0-7,0 0-1,0 0-8,0 0 3,0 0 0,0 0-8,0 0 4,0 0-6,67-6-6,-67 6 5,0 0-3,0 0-2,0 0-3,0 0 2,0 0 0,0 0-11,0 0 9,0 0-3,38 0 0,-38 0 6,0 0-7,0 0 4,0 0 10,0 0 0,0 0-5,0 0 8,0 0-3,0 0 1,0 0 2,-2 38-2,2-38-1,0 0 2,0 0 4,0 0-4,0 0 3,-36 38-7,36-38 2,0 0 1,-25 17-2,25-17-3,0 0-5,0 0 2,-23 20-3,23-20 3,0 0-5,0 0 0,0 0-2,-19 19 4,19-19 0,0 0 0,0 0 1,0 0-5,0 0 3,0 0 1,0 0-5,0 0 2,0 0-1,0 0-1,0 0 2,0 0-3,0 0-1,0 0 3,0 0 0,0 0-1,0 0-3,0 0 0,0 0 0,0 0 1,0 0-2,0 0 4,0 0-3,0 0 2,0 0 1,0 0-6,0 0 3,0 0-1,83-5-2,-83 5 0,0 0 3,0 0-3,0 0 8,0 0-5,0 0 0,0 0 1,0 0-2,13 23-1,-13-23 3,0 0 0,0 0-1,0 0 0,0 0 3,0 0 5,0 0 1,0 0 2,0 0-2,0 0 0,-5 40-1,5-40-3,0 0-2,0 0 4,0 0 0,0 0 0,0 0 0,0 0-4,-22 36 2,22-36-2,0 0 3,0 0-4,0 0 1,-23 19 5,23-19-1,0 0-9,0 0-8,0 0-11,-26 15 1,26-15-22,0 0-11,0 0-26,0 0 1,-40 6-19,40-6-17,0 0-15,-34 6-21,34-6-142,0 0-314,-49 3 139</inkml:trace>
  <inkml:trace contextRef="#ctx0" brushRef="#br0" timeOffset="371747.284">33497 7633 22,'0'0'149,"0"0"0,0 0-15,0 0-4,0 0-14,0 0-8,0 0-10,0 0-5,0 0-14,0 0-4,0 0-5,0 0-7,0 0-9,0 0-5,0 0-6,0 0-6,0 0-3,0 0 2,0 0-6,0 0-5,0 0 0,0 0-5,0 0 1,0 0-1,0 0-2,0 0-4,0 0-3,0 0 5,0 0-4,0 0-2,0 0 4,0 0-2,-19 74-4,19-74-6,0 0 6,0 0-3,0 0 3,-9 33-4,9-33 4,0 0-6,0 0-5,0 0 4,0 33 2,0-33 3,0 0 4,0 0-6,0 0-10,15 29 9,-15-29-1,0 0 0,0 0 3,25 15-4,-25-15-2,0 0-3,0 0-2,0 0 8,34 10 0,-34-10-2,0 0 4,0 0 3,0 0-6,0 0-1,0 0-3,0 0 5,0 0-8,56-20 5,-56 20-4,0 0 2,0 0 3,23-19-2,-23 19 4,0 0 1,0 0-3,20-20-2,-20 20-4,0 0-1,0 0-9,0 0 5,16-27-4,-16 27-7,0 0 0,0 0 3,0 0-2,0 0 1,0 0-1,0 0 8,0 0 1,-4-35-2,4 35 3,0 0-5,0 0 0,0 0-7,0 0 4,0 0-4,0 0-11,0 0 3,0 0-12,0 0-12,0 0-2,-44-16-13,44 16-6,0 0-23,0 0-78,0 0-191,0 0 85</inkml:trace>
  <inkml:trace contextRef="#ctx0" brushRef="#br0" timeOffset="374033.0398">18442 9260 19,'0'0'130,"0"0"-2,0 0-6,0 0-6,0 0-6,0 0-1,14-14-12,-14 14-1,0 0-2,0 0-9,0 0 0,0 0 3,0 0-2,0 0-1,0 0 2,0 0-4,0 0 3,0 0-8,0 0-6,0 0 1,0 0-7,0 0 2,0 0-12,0 0-3,0 0-2,0 0-8,4-7-3,-4 7-3,0 0-5,0 0-4,0 0-1,7-2-2,-7 2-5,8-2 0,-8 2-2,13-4-3,-1 3-1,2-2 2,0 0-5,1 1-1,2 0 0,1-3 2,2 3-3,-3-1 0,3 1-5,-2-3 2,1 3 3,0 0-3,-1-1-4,-1 2 3,-4 1-1,1-2-4,-4 3 4,3-1-11,-4-1 1,-9 1-12,11 0-4,-11 0-16,11 2 0,-11-2 0,7 4 2,-7-4-8,0 0-10,1 4-15,-1-4-26,0 0-17,-8 14-33,8-14-179,-10 6-349,5-2 156</inkml:trace>
  <inkml:trace contextRef="#ctx0" brushRef="#br0" timeOffset="374590.6361">18527 9573 61,'0'0'174,"0"0"-10,0 0-3,0 0-8,0 0-8,0 0-12,2-8-9,-2 8-8,0 0-12,0 0-11,0 0-12,0 0-7,10-4-2,-10 4-7,9 0-4,0 0-6,4 0-4,-2-3-5,8 2-2,0-1-6,0-3-4,1 4-5,-2-1-2,4-2-1,-1 0-1,7 1-4,-7-1 1,7 0-3,-7 2-2,0-2-1,-3 0-6,1 0 5,-2 1-2,-3 0-8,-2 1 4,0 2-8,-3 0-6,-2-2-11,0 1-9,-7 1-12,10 0-6,-10 0-7,0 0 2,9 0-6,-9 0-12,0 0-24,0 0-18,0 0-27,0 0-137,-28 8-294,22-5 131</inkml:trace>
  <inkml:trace contextRef="#ctx0" brushRef="#br0" timeOffset="381340.8566">19536 9318 97,'0'0'108,"0"0"-6,0 0-23,0 0 1,0 0-6,-5-6-5,5 6-11,0 0-2,0 0 0,0 0-16,0 0 0,0 0 2,0 0-3,0 0 0,0 0-7,0 0-1,0 0 8,0 0 7,0 0-5,0 0-4,0 0 5,0 0 5,-8-2-7,8 2 6,0 0 0,0 0-2,0 0-6,0 0-1,0 0-3,0 0-1,0 0-2,0 0 1,0 0-5,0 0 4,0 0 0,0 0-5,0 0 8,0 0 3,0 0 4,0 0-3,0 0-3,0 0-4,0 0-6,0 0 0,0 0 1,0 0-3,0 0-2,0 0-2,0 0-8,0 0 1,8-16 6,-8 16-7,7-4-5,-7 4-4,9-3 6,-3 1-3,-6 2-6,14-4 9,-9 4 0,-5 0-1,13-3-1,-2 3-2,-2 0 3,1 0-6,3 0 4,-4 0-3,1 0-4,0 3 5,2-2 0,-1 2 2,2-3-1,0 0-2,2 1-4,2-1 6,3 1-3,-7-3 5,1-1-6,3 3 1,1-4 1,-8 4 0,1 0 4,1 0-8,-3 0 7,0-3 1,-9 3 2,11 0 2,-11 0 1,9 1 5,-9-1 2,0 0 3,9 0-4,-9 0-2,0 0 0,0 0-1,0 0-2,0 0-3,0 0-4,0 0 2,-34 2 1,22 1-3,-1-3-4,2 2 4,-2 0-3,0-1 1,2 1 1,-1-1-7,2 0 2,2 2 0,1-3-1,-1 1 2,-2 0-2,-2 0 1,3-1 2,9 0-4,-16 0 0,8-1 3,-3 0-4,11 1 2,-14-1 1,7 1-1,7 0 1,-15-5 1,8 4-4,7 1 2,-11-2 2,11 2-1,-13-4 4,7 4-9,6 0 5,-13 0-2,4 0 0,9 0 3,-13 0-3,6 0-2,7 0 1,-11 2 1,11-2-3,0 0-4,-10 2 1,10-2 0,-6 2 2,6-2-1,0 0-1,-3 8-2,3-8 0,0 0-1,0 0 3,0 0 2,0 0-1,10 9-1,1-8 5,0 1 3,2-4-2,1 1-5,4 0 4,1 1-3,-2-1 1,2-1 5,1 0-2,-3 0 1,3 2 6,-3-2-6,2 2 3,-5-1-3,4 1 1,-4 0-1,-1 0 3,1 0-5,0 0 5,-2 0 0,-2 0 1,-3 0-6,-7 0 0,12 0 3,-12 0 1,10 0 0,-10 0 0,8 1 0,-8-1 0,0 0 0,0 0-1,0 0 1,0 0-1,0 0 0,0 0 3,0 0 0,0 0-2,-27 4-4,21 0-17,6-4-10,-16 1-7,9-1-11,7 0-10,-12 1-8,12-1-26,-11 0-5,11 0-23,0 0-163,-12-2-308,12 2 136</inkml:trace>
  <inkml:trace contextRef="#ctx0" brushRef="#br0" timeOffset="382308.9532">20237 9133 41,'0'0'130,"0"0"-2,0 0-15,3-7-5,-3 7-5,0 0-3,0 0-5,3-7 9,-3 7-7,0 0 0,0 0-8,0 0 0,1-8-9,-1 8-3,0 0-2,0 0-4,0 0-4,0 0-1,1-7-10,-1 7 0,0 0-6,0 0-6,0 0-6,0 0-4,0 0-4,0 0-5,0 0 2,0 0-9,0 0 0,0 0 2,0 0-7,5-4-1,-5 4 3,0 0-2,14 0 2,-6-1-5,-8 1-1,19 1 3,-9-1-2,3 0-8,-1 0 6,-1-1-4,2 1 2,2 0 0,-3 0 2,2 0-3,3 1-6,-4 0 5,0-1-2,1 0 0,-1 0 1,0-1 4,1 1-6,-1 0 2,1-1-1,-1 1 2,-1 0-3,-3 0-3,-1 0 2,-8 0 2,19 1 2,-12-2-5,-7 1 1,10 0 7,-10 0-2,0 0-3,10 0 4,-10 0 0,0 0-1,8-2-2,-8 2 6,0 0-6,0 0 1,0 0 1,0 0-6,0 0 4,0 0-1,-22-7 1,22 7-2,0 0 4,-17 2-5,17-2-6,-11 1 3,11-1 2,-12 4 2,7-4-3,5 0 0,-9 4 1,5 1-5,4-5 10,-9 8-2,4-3-4,0 4 6,-4 3-3,2-4 1,-4 9-11,0 0 9,1 0 1,-3 5-2,-6 0 2,3-1 2,-2 0 0,2 1 3,3-2-4,4-4 0,-4 1 2,2-1 2,1 0-5,-2 1 1,4-3-2,1-1 1,-2 1 2,4-4-5,1-1-4,1 1 4,1-3-6,1-1-4,1-6-1,-4 11 0,1-8-12,3-3 7,-4 7-9,4-7 7,0 0 2,-5 5-8,5-5-11,0 0-9,0 0-13,0 0-11,0 0-17,0 0-11,0 0-16,0 0-34,0 0-112,0 0-282,0 0 124</inkml:trace>
  <inkml:trace contextRef="#ctx0" brushRef="#br0" timeOffset="383119.8786">20884 9060 89,'0'0'142,"0"0"1,0 0-11,0 0-2,0 0-1,4-7-5,-4 7-8,0 0-12,0 0-11,0 0-3,0 0-11,0 0-11,0 0-4,0 0 4,0 0-9,0 0-6,0 0-4,-17 15-2,12-8 4,-1 0-12,-2 5 2,2-2-6,-4 4-1,-1 3-2,2 0-4,1 0 0,-5 5-5,4-4 1,-1 0-4,-1-3-3,2 2 2,3-3-4,-3 1 1,4 0-5,1-4-4,0-1 4,0-2 0,2 0-3,-1 0 1,0-2-6,0-1 2,3-5 5,-4 10-3,4-10-1,-3 8 0,3-8 5,0 0-7,-2 8 1,2-8 0,0 0 3,0 0-1,-5 4-1,5-4 0,0 0-2,0 0 5,0 0-9,0 0 2,0 0-2,0 0 1,0 0-6,0 0-1,0 0 1,0 0-3,0 0 1,0 0 2,24-8 0,-16 8-2,-8 0 3,21 0-5,-10 1-4,0-1 4,2 0 0,0 1-1,2-1 3,2 4-1,1-3 1,-6-1-6,4 0 5,-3 0-9,4 1 6,1 0-5,0 0-2,0 0-10,-4 1 6,5-2-10,-2 3 2,1-1 3,-7-2 5,3 0 0,3 0 0,-3 2 4,-3-1 1,1 0-3,-1-1 6,-4 2-3,-7-2 1,13-2 3,-13 2 1,11-1 1,-11 1 2,8-1 3,-8 1 1,0 0-3,10-2 5,-10 2-1,0 0-4,0 0-8,9-2-11,-9 2-21,0 0-12,0 0-14,6-3-20,-6 3-20,0 0-110,7-3-240,-7 3 106</inkml:trace>
  <inkml:trace contextRef="#ctx0" brushRef="#br0" timeOffset="383629.7464">20976 9224 78,'0'0'180,"0"0"-4,0 0-11,0 0-10,0 0-7,0 0-6,0 0-10,0 0 0,0 0-13,0 0-9,0 0-5,0 0-15,0 0-9,0 0-11,0 0-7,0 0-8,0 0-4,0 0-3,0 0-9,0 0-2,0 0-2,-6 23-3,3-14-3,2 2 2,-1 0-9,0 6-2,0-1 0,-1 0-3,0 3-1,0-2-1,-1 2-1,-1-2-3,2 0 2,0 0-3,1 0-2,-1 0 0,0-1 3,1 0-5,1 0 3,-3-1 0,3-3-4,0-4 1,-1 3 5,2-4-6,-1 1-3,1-8-7,0 12 0,0-12 2,0 7-7,0-7-2,0 0-11,3 8-13,-3-8-7,0 0-12,0 0-22,0 0-30,0 0-14,0 0-37,16-16-157,-13 7-341,-2 1 152</inkml:trace>
  <inkml:trace contextRef="#ctx0" brushRef="#br0" timeOffset="384225.0737">21362 9235 64,'-1'-10'188,"1"10"-24,0 0-6,0 0-19,0 0-19,-9-7-2,9 7-15,0 0-12,-7-3-9,7 3-7,0 0-9,0 0-2,0 0-7,0 0-9,-10 15-5,10-15-5,-2 8-4,2-8-3,-2 9-8,2-9 7,-4 9-12,1-4 4,3-5 1,-3 5-6,3-5-9,-1 9 9,1-9-6,0 0 5,-1 7-6,1-7 3,-4 5 1,4-5-5,0 0 2,0 0 2,0 0-4,0 0-5,0 0 3,0 0-3,0 0 5,-13-14-2,13 14 2,-1-9-9,1 9-2,-2-15 3,2 15 3,-1-10 1,0 3 3,1 7 3,-3-8 8,3 8 4,0 0 5,-1-9-15,1 9 9,0 0 1,-1-9-8,1 9-1,0 0 2,0 0-4,0 0-1,0 0-10,0 0 8,0 0-3,0 0 1,0 0 3,0 0-4,0 0-4,0 0 3,-5 21-1,5-21 2,0 0-11,2 15-15,-2-15-6,3 7-13,-3-7-6,1 12-24,-1-12-17,1 10-16,-1-10-44,0 10-142,-2-4-312,2-6 138</inkml:trace>
  <inkml:trace contextRef="#ctx0" brushRef="#br0" timeOffset="385026.4849">21582 9155 149,'0'0'186,"0"0"-9,-2-7-14,2 7-1,0 0-10,3-8-11,-3 8-18,0 0-11,1-11-10,-1 11-10,7-6-7,-7 6-10,6-5-7,0 2-7,1-1-9,-1 1 2,2 2-10,2-4 2,-2 3-8,-3-1-5,-5 3 2,15-3-8,-7 3-3,0-1-1,-1-2-2,-7 3 0,17 3-11,-9-2 7,-1 2-6,6-1 1,-4-1 0,1 5-3,-2-3 1,-2 2-1,1 0 0,-1 4-1,0-1-3,-2 1 1,-1-1 0,-2 4 0,-1-3-1,1 3 1,-2-4-5,-2 4 0,1-1 3,-2-1-2,-1 0 2,1 0-5,-1 3 3,0-4-8,-4 5 10,1 0-1,2-3-1,-2 0 2,-2 3 1,1-6-2,0 2 3,1 0-6,0-3 3,1 2-2,1-1 3,-3-2-1,0 2 1,3-2 0,-1-1 0,-1-1-4,1 0 3,2-2-1,5-2 1,-9 4 2,9-4-5,-8 2 3,8-2 3,0 0-2,-10 2-6,10-2 3,0 0 1,0 0 2,0 0-5,0 0-2,0 0 2,0 0-4,0 0 4,0 0-1,0 0 2,0 0-1,0 0 1,0 0-1,22 3 2,-22-3-4,17 0 3,-5 1-1,1-1-1,-1 0 2,0 0-6,2 0-6,-1 0-4,1 0-3,-3 2-7,7-2-4,-6 1-10,-1 0-4,5 1-7,-4-2-7,2 2-5,1-2 2,-3 2 7,0-1-13,-1-1 8,1 2-6,-3 0-2,1-1-4,-10-1 1,13 1 5,-13-1-11,9 0 3,-9 0 0,7 0 3,-7 0-3,9 1-3,-9-1-16,0 0-75,11 0-180,-11 0 80</inkml:trace>
  <inkml:trace contextRef="#ctx0" brushRef="#br0" timeOffset="385891.4831">22152 9019 17,'0'0'135,"-8"-5"-12,8 5-3,0 0-26,0 0-8,0 0-11,0 0-4,0 0-4,0 0-16,0 0 13,0 0-1,-4 10-6,4-10 16,-5 7-3,5-7-6,-6 8-2,2-5 1,-1 4 3,-3-3-6,3 4-16,1 0 2,-1 0-3,0 1 0,0 2-3,-3-2-10,3 1-2,0 5-1,2-1-2,-2 1-4,1 1 1,2 0-7,2 0 3,-4-3-11,3-2 7,1 6-1,0-5-2,1 2-5,1-2 7,2-2 1,-1 3-4,2-4-2,0 4-5,2-4 8,-2 3-8,2-3 2,-2-1 0,3 0 2,0-1-1,2 2-4,-2-4 6,2 1-5,0-1 0,0-1 7,2 1-7,-2 0 2,2-3-2,-1 0 0,1 1 1,-2-2-4,1-1 0,1 0 1,-3 0 4,2-1-2,-1-2-1,-2 1 2,2-3-3,-1 2 2,0-1-4,0 0 0,-1 0-1,-1-3-3,1 0-4,-1 0-4,-1 0 6,-1-1 1,-1 3-3,-3-1 0,-1 6-3,3-13 5,-3 6 1,0 0 1,0 7-3,-5-13-2,-1 9 6,0-1 0,1 2 4,-3-4 2,-1 4-4,-1 0 5,0-1 7,-2 2 3,0 0 1,0 2-3,-2 0-1,1 0-5,2 2 5,-3 0-1,1 2-2,-1 0 3,2 2-4,1 0 2,-2 0-2,3 2 0,-1-5-1,0 6-2,4-4-3,-5 3-7,4-1-17,1 0-18,-1 2-25,1-1-22,0-5-31,1 6-173,-1-2-315,1 0 140</inkml:trace>
  <inkml:trace contextRef="#ctx0" brushRef="#br0" timeOffset="387664.2966">22727 8985 37,'0'0'143,"0"0"-11,0 0-3,0 0-11,0 0-10,0 0-1,0 0-16,0 0 0,0 0-10,0 0-7,0 0-9,0 0 1,0 0-11,0 0-4,0 0-6,0 0-2,0 0-2,0 0 2,0 0 6,0 0 7,0 0-1,0 0-7,-7 20 2,7-20-6,0 0 1,4 14-6,-4-14-5,3 12 8,-2-2-7,0 2-3,-1-2 0,1 5 6,-2 1-6,1 1-2,0 0-3,-1 3-3,-2-1 2,2 0-8,1-2 0,-1 3-1,-2 1 0,1-4-3,-1 3 1,1-3-4,-2 1 3,1-1-6,1-2 1,0-3-1,1 0 2,0-2 0,1 0-5,-1 0 2,-1-2-1,2-8-1,-1 10-6,1-10 1,-1 8-1,1-8 1,0 0-3,-2 8-5,2-8-14,0 0-9,0 0-16,0 0-9,0 0-19,0 0-27,0 0-26,0 0-18,0 0-159,0 0-331,2-27 146</inkml:trace>
  <inkml:trace contextRef="#ctx0" brushRef="#br0" timeOffset="388365.3956">23069 9079 121,'0'0'154,"0"0"-14,0-8-5,0 8-15,0 0-13,0 0-9,0 0-12,0 0-8,0 0 0,0 0-10,0 0-6,-27 9-8,20-4 12,-5 0-7,-3 2-6,-2-2-16,1 4 11,0-1 0,0 2-5,-3 1-3,2 0-9,-1-2 2,-1 0-3,5-1-2,-3 1-2,3-2-5,2 1-5,2-1 1,1-1 0,-1-2-6,1 1 1,2-1-2,-1 0-1,4 0 0,-3-1-3,7-3-6,-7 5-7,7-5-8,0 0 8,-8 4-2,8-4 2,0 0-2,0 0 1,0 0 2,0 0 0,0 0 0,0 0-1,19 5 3,-19-5-1,11 2 2,-6 1 1,-5-3 4,10 7-9,-2-5 3,-2 3-3,-1 0 5,0 0 2,3 1 0,1 0 2,-3-1-3,3 2-15,3-1 19,-3 0-3,1 1 1,1-2 1,2 2-1,-1-3 5,2 0-4,-4 1 1,4-1-4,-2-1-1,-1 1 8,3-2-9,-1 3 5,0-4-2,-3 0-1,3 2-3,-4 0 5,1-3 1,-10 0-3,11 1 2,-11-1-9,11 0-12,-11 0 0,7 1-5,-7-1-16,0 0 2,0 0-5,0 0-20,0 0-10,0 0-18,0 0-146,0 0-259,0 0 115</inkml:trace>
  <inkml:trace contextRef="#ctx0" brushRef="#br0" timeOffset="389490.8866">23292 9150 32,'0'0'138,"0"0"-7,0 0-16,0 0-5,2-10-10,-2 10-4,0 0-7,0 0-3,0 0-1,0 0-1,0 0 4,0 0 2,8-4-3,-8 4 1,0 0-6,0 0-1,0 0-5,0 0-8,0 0-7,0 0-4,0 0-9,0 0-3,0 0-3,0 0-1,0 0 0,0 0 0,-12 21-3,12-21-4,-4 10-6,3-3 1,-3 3-4,2-1-3,0 1-5,1 2 2,-1 0 0,2 0-4,-2 1 1,2-1-1,0 5-4,-1-5-1,0 0 5,1 2-1,0-2-4,0-2-1,0 2-1,0-4 0,-3 1-3,2-1 3,1-8 0,-1 12-2,-2-8 1,3-4 1,-2 9 0,2-9 2,-4 8-3,4-8-2,-4 3 3,4-3 0,0 0-1,-10 0-1,10 0-2,0 0 0,-13-4-1,9-1 2,4 5-2,-8-11-1,6 6 0,-1-4 1,1-2-1,-2 1 1,1-1-3,2-1 2,0-5 0,0 1-4,1-1-3,0-1 1,1 3-1,1 4 1,-2-6 0,2 7-1,-1-2-1,3 0 0,-2 2 4,-1 1-2,2 1 0,-2 1 2,-1 7-2,4-12 1,-1 10 3,-1-5 0,-2 7-1,3-10 4,-3 10-2,5-7-2,-5 7-2,8-5 9,-5 2-5,-3 3 1,8-5 0,-8 5-2,8-4 2,-8 4-3,10-2 4,-10 2-1,9 1 0,-9-1-2,0 0 0,13 1 4,-7 3-4,-6-4-1,10 3-3,-6-1 1,1 2 1,-5-4 3,9 6-1,-2 1 12,-4-4-6,1 4-2,1-2-1,1 0-4,0 4 6,2 0 0,-1-1-2,-2 4 1,2-4-2,0 1 0,0 2 1,1-1-1,2 4 5,0-1-4,-2-3 2,-2 2 1,4 1-3,-1-1-2,1 0 2,-2-3 5,2 4-8,-2-5 2,0 3 3,0-2-5,0-1 1,-1 0 0,-2-2 0,0 0 2,0-2-1,0 1 0,0-1-1,2 0 0,-2-2-1,-5-2 3,12 3 2,-6-2-4,-6-1 0,10-1 2,-10 1-2,11-7 2,-6 3 0,-2-1-2,2-1 0,0-1 1,0-4 2,2 2-4,-5-1 4,-1-2-4,3-1 0,-1 2 3,-3-8-2,1 4-1,2-2 1,-2 0-3,2 1 2,-5-1 1,0-1 2,2 1-2,-3 0-4,1 2 1,-1-3-2,3 7-2,-3 0 3,2 1-5,-1-2 2,-1 2-3,-1 0 1,3 1 2,-1 4-5,2 5 7,-4-12-6,1 7-1,3 5-14,-4-8-7,4 8-20,-4-5-14,4 5-14,0 0-11,0 0-11,0 0-2,0 0-20,0 0-22,0 0-152,0 0-323,0 0 144</inkml:trace>
  <inkml:trace contextRef="#ctx0" brushRef="#br0" timeOffset="394175.7455">24086 9184 46,'0'0'117,"0"0"-6,0 0-15,0 0 7,-6-5-2,6 5-9,0 0-12,0 0-1,0 0-6,0 0 1,0 0-15,0 0 5,0 0-8,0 0 6,0 0 0,0 0-2,0 0 1,0 0-5,0 0-2,0 0-1,0 0 2,0 0-5,0 0 0,0 0-5,0 0 4,0 0-5,0 0 4,0 0-3,0 0 3,0 0-5,0 0 0,0 0 2,0 0-4,0 0-2,0 0 0,-1-10-5,1 10 2,0 0-2,0 0-2,0 0-1,0 0 0,0 0-3,0 0 0,0 0-2,0 0 3,0 0-5,0 0 4,0 0-7,0 0-3,0 0-1,0 0 1,0 0-3,0 0 3,12-4-4,-12 4-1,9-3-4,-2 1 1,-7 2-1,15-3-6,-6-1 1,1 4 3,3-2-7,1-1 3,4-1 7,-1 3 4,0-2-3,3 0-2,-2-1-1,2 2 3,-1-1 0,-1 3-2,-5-2-3,5 0 1,-5 1-2,-1-1 2,-1 0-4,-4 2 1,-7 0-3,15-1 3,-15 1-2,10 0-3,-10 0 0,8-2-5,-8 2-3,0 0-2,8 3-4,-8-3 6,0 0-1,0 0-3,0 0-18,0 0-9,0 0-18,-15 12-13,8-8-5,7-4-6,-11 8-17,3-7-13,3 3-22,5-4-14,-10 4-183,10-4-356,-8 3 158</inkml:trace>
  <inkml:trace contextRef="#ctx0" brushRef="#br0" timeOffset="394867.3516">24130 9419 31,'0'0'133,"0"0"-5,0 0-8,-5-13-17,5 13-9,0 0-11,0 0-7,0 0-10,0 0-1,0 0-7,0 0 1,0 0-2,0 0 1,0 0 7,0 0-2,0 0-2,0 0 2,0 0-4,0 0-1,0 0-7,0 0 5,0 0-10,0 0-2,0 0-4,0 0 3,0 0-9,0 0-6,0 0-3,0 0-3,0 0 6,12 3 10,-12-3-3,13 2-4,-4 0-2,1-1-1,3 1-3,4 0-3,2-1 5,0 1-7,3 0 1,0-2-6,6 1 1,1 1-3,-1-4 1,0 4-2,-7-2-3,0-2-1,1 2 1,-3-1 2,0 1-8,-1 0 7,0-2-3,-9 2-2,3-1-2,-6 1 5,-6 0-2,10 0-3,-10 0 0,0 0 1,12 0 1,-12 0-1,0 0 0,0 0-3,0 0-3,0 0-10,0 0-18,0 0-20,-33 8-34,22-5-37,2-3-21,2 2-180,-1 0-347,8-2 154</inkml:trace>
  <inkml:trace contextRef="#ctx0" brushRef="#br0" timeOffset="397681.7084">24874 8986 83,'0'0'128,"0"0"-5,0 0 4,0 0-18,0 0-2,0 0-1,0 0-14,0 0-10,0 0-9,0 0-3,0 0-4,0 0-1,0 0-15,0 0 1,0 0-5,0 0-5,0 0-2,0 0 0,0 0-10,0 0 1,0 0 6,0 0 1,0 0-2,0 0 5,0 0-1,0 0 3,0 0-7,19-1-2,-19 1 0,7 1 3,-7-1 0,14 0-1,-14 0-6,17 0-3,-7 2-1,0 0-2,3-2 0,0 2-3,-1-2-2,3 1 1,-2 0-5,6 2 0,-3-2 0,0 0-3,0 0 1,-2-2-4,4 2 0,-2-1 3,-1 2-3,-1-2-2,-1 1 1,-2 1 1,1-1-4,-2-1 4,-1 1-5,-9-1 2,13 0-1,-8 0 1,-5 0-5,0 0 1,11 0 2,-11 0-7,0 0 5,7 3-3,-7-3 4,0 0 2,0 0-4,0 0 3,0 0-3,0 0 7,0 0-6,0 0-1,-22 14 0,18-14 1,-2 5-1,6-5-1,-12 3 3,9 0-1,3-3-4,-8 4 6,8-4-5,-5 5-1,5-5 1,-4 7 0,4-7 1,-3 5-4,3-5 2,-4 7 0,4-7 6,-3 10-2,0-5-2,1 2 3,-2-2-3,0 4-1,-1-1 1,-1 1 0,-1 3-1,1-3 2,0 2 2,-3 3 2,1-2-4,1 5 3,1-7 1,1 3-7,-4 1 4,1 2-9,0-1 2,3-1-12,0-4 1,1 2 10,-1 0-7,4-2 3,-3 0-8,2 2 4,0-3 1,0-1 2,2-2-4,0-6 6,-2 15 1,1-10 2,1-5-5,-1 10 7,1-10-3,-4 9 3,4-9-4,-3 9 4,3-9-3,-3 4-6,3-4-9,-7 5-8,7-5-9,-7 5-10,7-5-8,0 0-15,-6 2-22,6-2-17,0 0-43,0 0-87,0 0-261,0 0 116</inkml:trace>
  <inkml:trace contextRef="#ctx0" brushRef="#br0" timeOffset="398747.6283">25431 8995 47,'0'0'161,"0"0"-9,0 0-14,0 0-11,0 0-9,0 0-20,0 0-13,0 0-5,0 0-8,0 0-9,0 0 0,0 0-9,0 0-7,0 0-6,0 0-3,0 0-8,0 0 5,0 0-7,0 0-5,7-1 5,-7 1-1,0 0-2,0 0 8,0 0 0,0 0 6,0 0-6,0 0 5,3 12-15,-3-12 6,0 9 7,0-9-3,-3 12-5,2-3-2,-3-1-1,3 1 1,-2 3-6,-2-2 2,0 2-2,0 0-2,1 5-5,-1-2 0,2-2-3,2 3 5,0-2-5,0 1 1,-2-3-6,3 1 6,-5 1-9,3-2 8,0-3-2,0 2-1,2-3-5,-2 2 3,1-3 1,1-7-1,-4 12 3,2-6-2,2-6-3,-3 8-5,3-8 5,0 0-5,-3 8 4,3-8 3,0 0 2,0 0-2,-1 7 3,1-7 0,0 0-1,0 0-2,0 0 2,0 0-3,0 0 3,0 0-2,0 0 0,0 0-4,0 0 1,0 0 0,0 0-3,0 0 3,0 0-2,0 0 0,0 0-9,0 0 12,0 0-4,21-8 3,-21 8 0,19 0-2,-9-1-3,4 1-6,-2 1 14,0-1-6,1 0 0,0 1-9,2-1-2,4 0 2,-1 0 1,0 0-4,0 3-8,-4-1-4,3-2-3,1 0 2,-5 0-8,1 1 5,0 1-4,0 0 2,-3 0 2,2-1-6,0-1 9,-3 0-1,1 0 2,1 0 5,-2 0 1,-1 0 2,-1 0 10,-8 0-10,13-1-1,-13 1 1,10-2 8,-10 2-4,6-4-1,-6 4 5,0 0 1,0 0 0,0 0 0,1-7 2,-1 7 2,0 0-18,0 0 6,0 0-2,-16-8-22,16 8-15,-6-2-13,6 2-30,0 0-127,-11-1-243,11 1 108</inkml:trace>
  <inkml:trace contextRef="#ctx0" brushRef="#br0" timeOffset="399270.7764">25586 9189 51,'0'0'160,"0"0"-7,3-7-16,-3 7-2,0 0-13,4-5-10,-4 5-15,0 0-11,0 0-5,0 0-5,0 0-7,0 0-4,0 0-7,0 0-6,0 0-6,0 0 0,13 11-7,-13-11-3,1 8 11,-1-8-4,2 13-14,1-7-1,-3 0 0,1 4-5,1-3 2,-2-1-3,0 4-1,0 0-3,0 0 1,0-1-2,0 3-2,-2-2-4,1 1-3,0 0 4,-1 1-4,-1 2-4,0-4 1,2 3 1,-2-1-5,1-1 4,-2 1 2,1-2-3,2 1-1,-3-1-1,2-2 2,0 2 0,1-1-3,0-3-4,1-6-9,-5 11-13,5-11-22,-1 10-7,1-10-15,-2 7-18,2-7-22,0 0-23,-2 8-119,2-8-271,0 0 120</inkml:trace>
  <inkml:trace contextRef="#ctx0" brushRef="#br0" timeOffset="399923.1116">26020 9267 65,'0'0'126,"0"0"-9,4 8-1,-4-8-10,0 0-9,0 8-8,0-8-12,0 0-3,0 10-7,0-10-6,0 0-8,-2 10 5,2-10-7,0 0-3,0 8-9,0-8-2,0 0-6,0 0 3,0 0 2,0 0-6,0 8 6,0-8 1,0 0 3,0 0-3,0 0 3,0 0-4,0 0 2,0 0 0,0 0-7,0 0-2,0 0 4,0 0 1,0 0 14,-5-25 0,3 16-6,2 9-4,-2-14-1,1 4 3,0 1-9,-1 0 2,2 1-1,0 8 9,-1-14 0,1 14-6,-1-11-2,1 11 0,-3-9-8,3 9 1,-1-9-4,1 9-5,0 0-2,-1-8-4,1 8-2,0 0 1,0 0 1,0 0-5,0 0 1,0 0-3,0 0 2,0 0 3,6 22-4,-6-22-10,4 11-6,-1-6-12,-3-5-11,3 10-18,0-3-15,0-2-18,-1 0-21,-2-5-25,3 12-69,-1-7-107,-2-5-334,0 0 148</inkml:trace>
  <inkml:trace contextRef="#ctx0" brushRef="#br0" timeOffset="400689.2406">26265 9128 30,'0'0'167,"-5"-9"-4,5 9-11,0 0-5,0 0-7,0 0-10,0 0-6,0 0-3,3-10-6,-3 10-7,0 0-8,3-5 0,-3 5-8,0 0-3,6-5-10,-6 5-5,8-5-9,-8 5-6,12 0-3,-6-2-7,-6 2-10,10-6 3,-3 5-6,-7 1-3,13-3-5,-2 3-2,-1 0 0,-2 0-6,-8 0 0,17 3-3,-8-3-5,-3 1 4,2 0-2,-1 2 2,-7-3-6,13 4-2,-8 1 2,3-3-4,-2 4 0,-1 1-1,-2-3 0,2 4 2,-2-1-4,2 3-2,-4-5 2,-1 5-2,1-1 4,-2 1-1,0 4-3,-3-4 2,3 2-1,-2-2 2,-2-1 3,2 3-7,0-3 2,0 2 3,-2-4-7,1 3 3,-2-1 1,1-1-2,-2 1 0,2-2 1,0-2-3,-1 1 3,0-2 0,1 1 1,-1-1 1,1-1-2,-5 2 1,2-3 0,-1 3 1,-1-4 1,0 1-3,-1 1 5,3-2-3,0 0-5,0 1 3,8-2 3,-12 5-3,12-5-2,-8 0-2,8 0 1,-7 4 0,7-4-3,0 0 2,0 0 3,0 0-3,0 0 1,15 10 1,-7-10-1,2 1 1,3 1 0,-1-2-3,1 2 2,4-1 3,1-2 4,-1 2 0,1-1-2,-4 1 0,0-1 1,-1-1-3,4 1-6,-4-1-6,3 1-3,-5 0-9,1 0-8,-1 0-10,1 0-11,-2 0-4,-3 1-8,-7-1-8,13-1-7,-13 1-3,11 0-7,-11 0-2,12 1-17,-12-1-6,9 1-13,-9-1-135,0 0-282,12 0 125</inkml:trace>
  <inkml:trace contextRef="#ctx0" brushRef="#br0" timeOffset="401345.923">26825 9075 38,'0'0'195,"0"0"-5,0 0-14,0 0-20,0 0-13,0 0-17,-13-11-11,13 11-11,0 0-16,0 0-2,0 0-10,0 0-7,0 0-7,-18 11-7,14-8-3,-2 4-5,2-3-1,-1 1-6,0 2 1,1 1-7,-1 4-5,-1-4 3,2 6-5,1-5-2,-2 4-5,2-2 2,1 2-4,-1-3 5,3 1-7,-1 1-4,0-2-5,2 4 4,0-1 0,2-3-1,-1 3 1,1-2 2,1 0-4,2-1 0,-2 0-1,2-2-3,-1 0 2,1 1-2,0-2-2,-2 0-3,2-2-3,1 3-3,-2-3 4,1-1-7,1 1-5,1-1 6,1-1-7,-2-1-1,1 0-1,2-1 0,-3 0-9,5 1 7,-3-4-4,1 1 1,-1 0-1,0-1-2,-9 2-3,14-5 1,-9 5-4,0-4 5,-5 4 0,12-7-5,-9 6 0,-3 1 3,6-7 1,-6 7 0,2-8 5,-2 8 2,0 0 0,0 0 7,0 0-1,-8-14-2,8 14 4,-7-4 1,7 4 1,-10-2 2,10 2-3,-12-3 0,12 3-4,-10-1 1,10 1 10,-15 3-2,4-2-1,3 1-13,-2 0-5,1 0-2,0 1-8,1 0-4,-1-1-13,1 2-8,0-1-23,2 1-116,0-1-215,-1 0 96</inkml:trace>
  <inkml:trace contextRef="#ctx0" brushRef="#br0" timeOffset="401875.184">27157 9034 60,'0'0'176,"-10"-3"-20,10 3-8,0 0-12,0 0-16,-4-7-8,4 7-18,0 0-10,0 0-8,0 0-5,0 0-9,0 0-7,0 0-2,0 0-4,0 0-5,9 20-3,-5-13-9,-4-7 2,6 9 1,-2-4 0,-2 5 3,2-3-2,0 3-11,0-2 4,-1 3 0,0 1-2,0 0-15,-1 0 5,-2 1 4,2 1-3,-1 3 3,2-2-5,-2 1-3,0 0 0,0-1 3,-1 0-4,0 2-5,2-6 1,-2 1 0,-2-1-12,5 2-5,-3-4-10,3 3 1,-2-4-5,0-1-12,-1 0-6,0-7-7,1 12-10,-1-12-9,2 10-2,-2-10-19,2 5-6,-2-5-42,0 0-86,0 0-240,5 4 106</inkml:trace>
  <inkml:trace contextRef="#ctx0" brushRef="#br0" timeOffset="402362.7264">27331 9218 89,'-4'3'103,"-1"0"-12,0 1-11,1 0-4,4-4-6,-12 8-11,7-5-2,5-3-10,-7 4-5,7-4-1,-7 5-6,7-5-6,-2 5 6,2-5-1,0 0-15,0 0 4,-3 7-7,3-7-1,0 0-2,0 0 4,5 10-4,-5-10-1,5 7 2,-5-7 4,7 6 1,-2-4-1,-5-2 6,10 8 4,-4-2 6,2-2-9,0 0-1,-1 1-3,1 1 2,0-2-6,1 1-3,1 0 4,-1-2 0,0 2-3,1 0-2,0 0-1,1 1 2,0-1-8,0-1 8,0 2-6,0-4-1,2 3-3,-3-2-2,0 1-8,1-1-1,-1-1-13,-3 1-3,1-1-18,0 0-5,1-1-20,-2 0-18,0 1-106,-7-2-204,9 1 91</inkml:trace>
  <inkml:trace contextRef="#ctx0" brushRef="#br0" timeOffset="403245.5959">27747 9224 101,'2'-9'199,"-2"9"-12,0 0-13,0 0-13,0 0-15,0 0-13,0 0-16,0 0-14,0 0-13,0 0-5,0 0-10,0 0-9,0 0-6,0 0-6,0 0-4,0 0-2,1 25 0,-1-25-8,0 14-3,0-4-5,-1-1-1,1 0 7,-2 3 1,2-2-4,0 1-7,0-1-1,-1 1-3,1 0-2,0-2-3,-3 2-1,3-5-1,-2 2 0,1-1 1,1-7-4,-3 11-5,2-4-1,1-7-4,-3 10-5,3-10-2,-2 10-2,2-10-1,0 0 4,-4 5 1,4-5-4,0 0 2,0 0 0,0 0 5,0 0-4,0 0-1,-12-15 1,12 15-1,-1-14 0,0 4 3,2-2 1,-2-5 5,1 2 0,0-1 5,1-1-1,0 0 11,1 1 2,0 3-4,2-2-2,-3 5 2,2 1-5,1-1 0,-2 5-2,1-1-3,-3 6-2,4-13 1,-3 8 3,-1 5-8,5-7 0,-5 7 2,4-7-5,-4 7 2,6-3-4,-6 3 5,13 1-3,-13-1 3,15 4-2,-6 1-2,-1-2 4,1 4-3,0-3 0,1 2 3,-2 0-4,1 1 0,0-1 0,1 3 1,-2-2-3,-1 1 3,2 1 0,-1 1 1,0 0-1,0 2 2,0-3-2,0 0 3,1 2-4,0-2 2,-4-1-1,2 2 2,0 0 0,-1-1-3,2-1 4,-3-1-3,0 1 2,3 0 0,-4-2-1,1-1 0,0-1 3,0 0-3,1-1-1,2 2 2,0-5 4,-8 0-4,14 2 3,-8-4 3,-6 2 4,17-5 6,-8 2 11,-3-2-3,2 1-2,-3-2-1,3-3 0,-2 0-2,-1 1 5,0-2-6,-1-1-4,-2-2 1,0 2-3,0-2-2,0 1 0,-1-2-5,-2 2-4,1-1-8,0 6 3,0-5-4,-2 5-20,2 7-16,-4-18-6,3 12 3,1 6-1,-5-10-7,1 5-8,4 5-10,-3-8-5,3 8 0,-6-4-9,6 4 6,0 0-10,-2-5-8,2 5 2,0 0-15,-5-10-14,5 10-155,-4-4-302,4 4 134</inkml:trace>
  <inkml:trace contextRef="#ctx0" brushRef="#br0" timeOffset="403921.0293">27488 9060 133,'0'0'125,"0"0"-14,0 0-7,0 0-14,0 0-8,0 0 0,0 0-6,0 0-1,0 0-5,0 0 1,-24 9 1,24-9-8,-6 6-7,6-6 0,-4 10 3,1-3-2,-1-2-20,0 4 8,-1-1 0,-1 1-4,-2-1-10,2 4 3,-2-5-2,3 3-5,-2-1-2,-1 1-2,2 0-7,0 0 0,-2-3-6,2 2 5,0 0-1,-1-1-7,1 0-3,-1-1-4,0 0 1,0 3-4,2-6-9,0 2-7,1-2-2,0 3-11,-1-3-7,0 0-14,5-4-25,-7 5 4,7-5-19,-7 6-145,7-6-255,-6 4 114</inkml:trace>
  <inkml:trace contextRef="#ctx0" brushRef="#br0" timeOffset="405344.3606">29062 8862 161,'-4'-5'161,"4"5"-10,0 0-8,-7-4-13,7 4-20,-7-4 1,7 4-14,0 0-7,-10-2-13,10 2-1,0 0-9,0 0-3,0 0-4,-13 5-3,6-3 3,0 1-9,-2 1 6,0 2-12,-1 1-3,1 1-4,0-4-2,0 4-3,0-1 0,2 2-7,-4 3 2,4-2 3,-5 2-1,2 1-6,1 1 1,-6-1-2,3 2-1,0-1-5,3 0-2,-2 3 4,4-1-4,-1 1-3,0 0-3,2 3 3,1 2 0,0-1 1,1-4 0,2 3 4,-1 6 0,0-2-4,3-1 1,2-2-3,3 2 3,-1 2 0,5-1 5,-3-6 1,5 6-6,3 0 1,0-2-3,3 1 1,-4-8 1,5 6-3,0 0 3,5-2-3,-2-2 0,-1-3-1,3 1 0,1-1-9,1-2 0,1-2 7,-3 0-7,6-5-1,-10 1 1,3 0 4,-3-2-2,0-1-1,1-1-3,-1 1 0,1-3 1,-5 0-9,2 0-19,-4 0-15,-2 0-12,0-3-27,0-1-30,1 1-43,-2-2-196,0 1-381,-1-2 168</inkml:trace>
  <inkml:trace contextRef="#ctx0" brushRef="#br0" timeOffset="406683.0737">29289 9259 75,'0'0'141,"0"0"-6,0 0-8,0 0-1,-7-6-5,7 6-10,0 0-13,0 0-2,0 0-14,0 0-8,0 0-10,0 0-8,0 0-5,0 0-1,0 0-10,0 0-4,0 0-7,0 0 6,0 0-13,0 0 2,0 0-11,0 0 9,0 0-5,0 0-1,0 0-5,0 0 8,0 0-4,0 0 2,0 0 3,0 0-1,0 0 1,0 0-1,0 0 6,0 0-5,0 0 6,0 0 0,0 0 0,0 0-3,0 0 2,0 0 2,0 0 3,0 0 6,0 0-1,0 0 2,0 0 2,22 11-2,-16-11 2,3 2-6,-1-2 0,6 2 2,-4-1-7,2-1 1,1 2-3,3 0-3,0-1-2,0 1-4,-1-2 1,3 2-5,0-2 3,3 0 1,-2 3-5,2-3 0,1 0-1,-3 0 0,11 4 0,-4-3-3,5 1 0,-11-2 0,1 2-4,7 1 5,-5-2-3,4 2-2,2-2 6,5 3-5,-2-2-3,1 1 0,4 1 0,1-1 0,14-3-1,-2 5 3,3-2-2,-14-1 2,1 0-4,10 1 0,-11 0 0,15 1 1,-21-2 1,6-1-1,-3-1-2,0 1-1,-1 0 2,-3-1-10,1 2 0,-3-4 3,-9 2-3,1-2 5,-11 2 0,2 0 3,-1-1-4,-1-1 4,1 2-2,-4 0 2,3 0 2,-4-2-2,-7 2 2,16-3-4,-8 3 2,0-4-1,1 3 4,-9 1-4,17-2 2,-7 0-1,1-1 2,-3 3 0,4-1-1,-3 1 0,-9 0 0,13-2-1,-6 2 4,-7 0-6,11-1 0,-11 1 2,0 0 1,11 0 4,-11 0-3,0 0 0,8 1 0,-8-1-1,0 0 0,0 0 0,0 0-3,6 3-2,-6-3 1,0 0-2,0 0 0,0 0-11,0 0-10,0 0-23,-18 6-12,18-6-13,-11 2-28,3 0-20,-2-2-25,-3 0-179,-1-2-355,0 0 157</inkml:trace>
  <inkml:trace contextRef="#ctx0" brushRef="#br0" timeOffset="410150.0248">29190 9225 11,'0'0'104,"0"0"-20,0 0 15,0 0-13,0 0 0,0 0-16,0 0 4,0 0-3,0 0-5,0 0-4,0 0-8,0 0-5,0 0-6,0 0 0,0 0 0,0 0-2,0 0 6,0 0-4,0 0-1,0 0 1,0 0-4,0 0-7,0 0 9,0 0-9,0 0-1,4-7 5,-4 7 1,10 0 0,-4-3-3,2 1 2,-8 2-4,19-2 0,-11-1 0,1 1-7,1-1 9,-2 1-1,6-3-1,-4 3-3,4 0-4,3-2-3,0 2-2,-4-3 0,1 0 0,3 3-2,3-3-7,-5 0 4,2 1-5,0-1-1,-3 1 1,2 0 1,-3 0-1,-1 1-1,2 1-5,-1-1-2,0-1 6,-2 2 2,-2 1-3,0-4-2,0 1-2,-3 3 0,1-3 3,-7 4-2,14-3 1,-10 1-3,-4 2 2,7-1-3,-7 1 4,0 0-2,8-4 2,-8 4-3,0 0-8,0 0 5,0 0-1,0 0-1,0 0 2,0 0-1,0 0 0,0 0 0,0 0 5,0 0-4,0 0 0,0 0-1,0 0 0,0 0-2,0 0-2,-23 5-2,23-5 2,0 0-9,0 0 8,-9 5 3,9-5 1,0 0-4,-5 4 1,5-4 1,0 0-2,-9 3 5,9-3-1,-10 5 7,6-3-1,-4 1-7,1 2-1,-5 2 2,1-2-1,-4 2 4,1 2 0,-2-1-2,-1-1-1,0 5-4,-3-4 3,-3 7-1,3-7 4,-3 2 4,6-2-3,-1-1-4,0 2 2,2-1 4,-1 1-6,3-4 3,-1 2-1,-3-4-1,5 2 2,0-1-1,3 1 5,-2-2-2,2 0 1,2 0-1,0 0-2,1-2 6,7-1-5,-12 0 5,12 0-1,-8 1-2,8-1-1,0 0 2,0 0-5,0 0 5,0 0-3,0 0-2,0 0-1,0 0 1,0 0 5,0 0-6,0 0 4,0 0-1,25-11-3,-19 11 7,-6 0-9,10-2 0,-10 2 7,11-3-2,-6 0 0,-5 3 0,8-1 0,-8 1-2,0 0 2,9-1-3,-9 1 1,0 0 4,9-1-1,-9 1-3,0 0 0,0 0 1,0 0-1,9 0 1,-9 0 1,0 0 0,0 0-1,10 1 3,-10-1-1,10 2-2,-10-2 0,8 1-4,-8-1 3,10 5 2,-4-4 0,-6-1 0,12 3 0,-12-3 5,9 1-8,-5 2 3,-4-3 1,8 4-4,-8-4 1,6 2 2,-6-2-4,5 5 10,-5-5-10,4 3 8,-4-3-4,6 4 2,-6-4-4,4 4 2,-4-4 0,5 3 2,-5-3-4,10 3 4,-4 1-2,0-3 6,4 3 0,-4-3-1,3 1-1,2 0 4,1 1-5,-1-1 5,1-1-2,1 1 8,-4 2-3,1-1 0,0-3-1,-2 4-3,5-3 6,-4 2-1,-1-2 6,-2 0 4,-6-1-3,13 2-2,-13-2-6,10 1 1,-10-1 0,9 1 4,-9-1-5,0 0 1,8 0-1,-8 0 0,0 0-5,0 0 2,6 3-2,-6-3 0,0 0 8,0 0-8,0 0 1,0 0 4,0 0-4,0 0 1,0 0 0,0 0 0,0 0-2,0 0-3,0 0 3,0 0-2,0 0 0,0 0 2,-9-23-5,9 23 5,-1-6-4,1 6 0,-1-10-3,1 10 2,1-10-4,-1 10 4,2-12-5,0 4-1,0 2 2,2-4-3,-3 0-3,2 2 3,-2 1 2,2-1 0,0 1 5,-1-4-3,1 6 2,-3 5-4,0-14 2,1 8 0,-1 6 0,3-10 0,-3 10-1,3-11-5,-3 11-6,2-9-4,-2 9-6,0-6-11,0 6-5,0 0-12,0 0-7,2-11-12,-2 11-10,0 0-14,0 0-22,0-8-13,0 8-142,0 0-294,0 0 130</inkml:trace>
  <inkml:trace contextRef="#ctx0" brushRef="#br0" timeOffset="417573.5903">30974 8879 46,'0'0'114,"0"0"-10,0 0-6,0 0-20,0 0 2,0 0-12,0 0-3,-11-11-8,11 11-4,0 0-8,0 0-6,0 0-5,0 0-4,0 0 11,0 0-2,0 0-17,0 0 3,0 0-3,0 0 6,0 0-7,0 0 10,0 0-7,-5-5 1,5 5 5,0 0 0,0 0 3,0 0-7,0 0-2,0 0-2,0 0-4,0 0 3,0 0-7,0 0-2,0 0 2,0 0 5,0 0 8,0 0-5,0 0 7,0 0 7,12 21-6,-8-19 0,-4-2-2,7 11 3,-5-5-4,3-2-11,-3 2 7,2 3-3,1-3-2,-1 3 2,0 1 3,6 4-3,-6-5-5,3 2 1,-1 0-1,2-1-3,-3 1 2,3 3-1,-4-2 0,5 2 2,-4-4 1,2-1-5,-1 1 4,-1 2-6,1-5 1,0 3 1,-2 0 3,2-2 4,-1 3 1,-1-3-2,1 2-1,0 1-2,-1 0 0,1-2 2,-3 3-7,0-4-1,0 1 1,0 1 4,0-1-7,1 1 3,-1 0-10,0-3 8,-2 2-2,0-1 3,0-8 0,-2 15-2,0-7 0,2-1-2,-5 0 2,1 2-2,-2 0 4,1-4 0,-2 3-2,0-1 0,1-1-9,1 0 12,-1 2-5,0-3 3,2 1-3,0-1 0,1 0 0,-3 1 3,4 1-2,2-7-4,-7 11 2,7-6-1,-5 2-1,1 0 1,4-7-4,-3 13 4,3-9 3,0-4-1,-2 12-2,0-7 0,2-5 4,-2 10-5,2-10 2,0 8 0,0-8 0,0 8-2,0-8 2,0 0-1,-2 8 0,2-8-2,0 0-3,0 0 1,-3 10 7,3-10 0,0 0-4,-2 5-2,2-5 3,-6 4-1,6-4-1,0 0 0,-6 3 3,6-3-1,0 0-3,0 0 1,-8 6 0,8-6 2,0 0 0,-5 3-4,5-3 3,0 0 3,0 0-1,-4 5-2,4-5-1,0 0 0,0 0-2,-6 3 5,6-3-5,0 0 3,-8 2-7,8-2 10,0 0-2,-7 6-2,7-6-4,-4 3 5,4-3-9,0 0 3,0 0-5,-6 6-1,6-6 3,0 0-2,0 0-6,0 0 5,0 0-7,0 0 0,0 0-8,0 0-10,0 0-27,0 0-10,0 0-28,0 0-45,0 0-163,0 0-333,0 0 149</inkml:trace>
  <inkml:trace contextRef="#ctx0" brushRef="#br0" timeOffset="464229.3356">16891 10354 39,'0'0'79,"0"0"-10,0 0 0,6-4 0,-6 4-7,0 0-8,0 0-1,0 0 4,0 0-1,0 0 0,0 0-7,0 0 7,0 0 6,0 0-9,0 0 1,0 0-1,0 0-2,0 0 3,0 0 5,0 0-10,0 0 4,0 0 2,0 0 0,-16-3-6,16 3 3,0 0-6,0 0-28,0 0 16,0 0 3,0 0 3,0 0-5,0 0-6,0 0 2,0 0-9,0 0 2,0 0-1,0 0-3,0 0 0,0 0 2,0 0 7,-12 8-3,5-3 4,-1 1-2,-1-3-2,0 4 5,-3 1-7,1-3 1,1 2-4,-3 0 5,-1 1-3,1-1-4,2-2 2,-2 2-5,2 1 0,-4 1 0,3-4 0,1 2-4,-1-1-2,1 1 1,0-1 1,-3-1-2,1 1-2,5-1 2,-4-1-7,5 0 4,-1-1 0,2 0 1,0 1-5,6-4 0,-9 3-3,9-3 3,-7 6-4,7-6-4,0 0-1,-6 4-1,6-4-4,0 0-2,-5 7 1,5-7-5,0 0-5,0 0-4,0 0 2,1 10 1,-1-10 0,0 0-1,8 7 1,-8-7 3,7 4 3,-7-4 4,8 2 1,-1-1 1,1 2 0,2-2 1,-1-1-4,3 3 7,-2-3-2,2 0 3,1-2 0,-1 4-2,2-2 2,1 0-1,1 0 1,1-2 0,-3 4 5,1-2-1,2 0-3,-4 2 2,1-2-3,-1 3 9,5-1-7,-5-1 2,-2 1-1,1 0 0,-1-1 3,1 3-4,-2-2 0,-3 1 4,3-1 0,-4 0 2,-1 2-1,1-3-6,-6-1 4,11 5-5,-6-2 4,-5-3 3,7 7-4,-7-7 7,4 5-9,-4-5 4,2 5 2,-2-5-3,0 0 4,-6 9 1,6-9-3,-12 8 3,3-4-1,-1 1 2,-3 0 0,-4 0-2,1 1 1,1 0-1,-2 1 0,0 3 1,-1-5-1,2 2 2,-2 1-4,0-1 6,2 0-4,-2 2 7,1-1-6,-1 1 0,2-2-1,0 1-4,1-2 6,3-1-6,1 1 3,-1 0 4,2 0-6,1 2 3,-1-4-1,1 1 3,3 0-8,2-1 5,-1-1-4,5-3 5,-8 5-5,8-5 4,-6 4-3,6-4 1,0 0-1,0 10 4,0-10 1,0 0-5,5 8 1,-5-8 5,7 6-6,-7-6 7,11 3-6,-5-1 3,3 2 1,0-3-3,1 3 0,2-1 1,-2-2-1,3 2 3,1-2-2,-3 0-1,2-1 1,5 3 2,-1-3-2,0 0 1,3 1-2,-4-2-1,-2 1 0,3 0 6,2 1-3,-1-3-2,0-2 0,-4 4 7,3-3-5,-1 2 1,2-2-4,-4 0 4,-1 0-4,5-1 2,-5 1-1,-1 3 1,-1-3 1,-1-1-1,0 2 4,-1-1 3,-1 0 2,-3 1 0,-5 2 3,12-5 0,-12 5 5,7-3-3,-7 3-4,0 0-2,8-4-1,-8 4-1,0 0-11,0 0-13,0 0-17,0 0 2,8 0-14,-8 0-19,0 0-14,0 0-18,0 0-20,0 0-24,8 6-113,-8-6-273,0 0 122</inkml:trace>
  <inkml:trace contextRef="#ctx0" brushRef="#br0" timeOffset="465219.2923">17404 10420 76,'0'0'152,"0"0"-16,7-2-7,-7 2-14,0 0-11,0 0-12,0 0-12,0 0-11,0 0 0,0 0-8,0 0-7,0 0-6,0 0-7,0 0 0,0 0 6,5 10-6,-5-10-6,2 7 2,-2-7-6,2 9-5,-2-9-1,2 12 0,-2-7 4,3 3-3,-2 1 0,-1 1-6,2 2-1,-1-1-2,-1 3 1,0 3 2,2-6-1,-2 6-2,0-2-5,2 2 1,-2-5-2,0 6-4,0-1 7,-2-1-4,4-5-1,0 5-1,-4-3 1,2-1-1,4-1 2,-3 0-2,1-1-1,1 1-4,-3-4 3,4-1-3,-2-1 3,1 3-4,-3-8 4,4 11-4,0-8 3,-4-3-6,2 7 5,-2-7-4,5 7 1,-5-7-6,2 4-14,-2-4-7,0 0-14,3 7-4,-3-7-19,0 0-10,0 0-17,5 4-25,-5-4-125,0 0-258,0 0 115</inkml:trace>
  <inkml:trace contextRef="#ctx0" brushRef="#br0" timeOffset="465896.51">17416 10381 59,'19'10'109,"-19"-10"-4,8 0-12,-8 0-7,13 2-2,-13-2-3,11 0-10,-11 0-3,13 1-4,-8 1 5,-5-2-10,13 0-2,-4 0-6,-9 0 5,14-2 5,-3 2-5,-2-3-1,2 3-3,-1 0-4,1-2-5,1 2-3,0-3-7,-1 1 1,-1-1-4,3-2-1,-2 1-3,1 1-7,-1 0 4,0-1-4,0 2-3,0-1 1,-2 1-3,-1 1-2,-8 1 0,13-1 0,-4 0-5,2 1-8,-11 0 0,14 0-8,-6 1-8,1 0-15,-9-1-12,13 1-23,-7 1-3,-1 1-22,-5-3-34,10 5-93,-4-4-236,-6-1 104</inkml:trace>
  <inkml:trace contextRef="#ctx0" brushRef="#br0" timeOffset="468642.7457">17494 10681 87,'0'0'91,"0"0"-10,0 0-3,0 0-2,0 0-17,0 0 6,0 0-18,0 0 8,0 0-7,0 0-1,0 0 1,0 0 0,0 0-1,0 0-1,0 0 2,0 0-6,0 0-5,0 0 0,0 0 2,-13-12-5,13 12 5,0 0 0,0 0-6,0 0-1,0 0-6,0 0 3,0 0-2,0 0-3,0 0-3,-2-5 4,2 5 1,0 0-7,0 0 0,0 0-5,0 0 3,0 0-1,0 0-6,0 0-1,0 0 0,0 0-5,0 0 2,0 0 3,0 0-4,0 0 6,0 0-2,0 0-3,0 0 0,0 0 4,0 0-10,17 0 6,-17 0-6,12-2-2,-12 2-1,13-1 9,-7 1-9,-6 0 3,17-1 0,-9 1 2,2 0-4,0 0 7,0-3-8,0 1 8,-2 2 2,-8 0-2,15-2-6,-6 1 5,-2-1-1,0 0 1,-7 2-6,11-3 4,-11 3-1,8-1 5,-8 1 0,6-1-5,-6 1 2,0 0-4,0 0 1,9-4 6,-9 4-7,0 0 4,0 0 2,0 0-10,0 0 7,0 0-1,0 0-7,0 0-8,-18 14 0,18-14-5,0 0-1,-5 7-6,5-7-5,0 0-5,-2 7-15,2-7-8,0 0-3,0 0-18,9 7-49,-9-7-67,0 0-212,0 0 94</inkml:trace>
  <inkml:trace contextRef="#ctx0" brushRef="#br0" timeOffset="469779.499">17903 10700 27,'0'0'147,"0"0"-15,6-2-11,-6 2-5,0 0-10,0 0-12,0 0-6,0 0-7,0 0-5,0 0-9,0 0-10,0 0-1,0 0-1,0 0-9,0 0 2,8-4-14,-8 4 3,0 0-6,0 0 3,0 0-9,9 9 1,-5-6 2,-4-3-1,3 7 2,-3-7-1,6 8-12,-2-4 10,-1-1-2,-3-3-4,8 10 8,-2-5 0,-2 1 5,1-1-3,1 2-3,0-1-3,2 1-2,0 1-5,1 0-1,0 2 2,2-3-1,-2 2-3,1-1 0,1 0-3,0-3-2,1 2 2,-2 2-1,1-3-4,3 3 1,-4-1 4,0-4-5,2 3-3,-2-1 4,-4-5-2,2 4 4,1-2-8,-4 0-1,-5-3 7,12 4-2,-7-2-2,-5-2-5,8 0 6,-8 0 3,7 4-6,-7-4 2,6 2-1,-6-2-3,0 0 0,0 0 9,9 1-17,-9-1 4,0 0-1,0 0-8,0 0-5,0 0-8,0 0-11,0 0-7,0 0-14,0 0-20,0 0-13,0 0-28,0 0-149,0 0-290,1-12 129</inkml:trace>
  <inkml:trace contextRef="#ctx0" brushRef="#br0" timeOffset="470503.5625">18327 10778 104,'-9'7'95,"5"-4"7,4-3-13,-7 10-4,3-5 0,-1 2-12,0-3 0,-4 4-11,1-2 5,3 2 10,-3 0-11,2 2-14,0 0 7,-2-1 2,-3 6 3,-1-2 1,0 1-11,1 2 6,1 0-9,-1-2 2,0 4-7,-1-1-3,1 0 1,-4 2-10,4-1 2,-4 4-7,0-1 0,5-7-3,-1 1-4,2 0-1,1 2-2,-3-3 1,3 1-8,-1-1 0,2-4-1,0 0 2,1 1-3,0-2 0,0 0-2,-1-1 3,0-1-7,4-1 7,-1-1-5,-1 2 1,2-1-4,3-6 4,-7 8-5,5-4 4,2-4-7,-2 11-12,2-11-10,-2 7-5,2-7-18,0 0-7,0 0-6,0 8-16,0-8-5,0 0-15,6 7-8,-6-7-27,0 0-86,10 0-233,-10 0 103</inkml:trace>
  <inkml:trace contextRef="#ctx0" brushRef="#br0" timeOffset="474193.7201">16734 9235 81,'0'0'129,"0"0"-5,0 0-16,0 0-3,0 0-6,0 0-8,0 0-3,0 0-5,0 0-10,0 0-7,-6-12 3,6 12 4,0 0 5,0 0-5,-3-6 3,3 6-9,0 0 4,0 0-12,0 0-3,0 0 0,0 0-13,-6-6-1,6 6-5,0 0-1,0 0-6,0 0-5,0 0-3,0 0-4,0 0-2,0 0-3,0 0-2,0 0 5,0 0-3,-6 14-5,6-14 0,0 0 6,-1 13-5,1-13-1,0 11 0,0-11-2,0 12 1,-2-4-2,2 4 6,-3-5-7,3 3 10,-2 2-2,2 0-2,0 0 4,-2 1 0,4 1-3,0 2 6,1-1-6,-1-1 1,-1 1-1,0 0 0,2 1 0,-3-4 0,4 1-5,0-1 2,-3 2-1,3 1 3,-2-3-1,0 1 5,0-1-6,1-2 6,-3 3-7,3-3 2,-1 1 1,-2-2-5,2 2 3,-2-3-3,0 2 2,2-1 1,0 1-1,0-3 0,-1-2-3,-1-5 1,2 14 1,-2-7 2,0-7-1,0 10-3,2-5 1,-2-5 2,-2 10-2,2-10-1,-2 12 8,2-12-3,0 5-3,0-5-3,-3 9 3,3-9-2,-2 5 5,2-5-4,0 0-1,0 0 2,-4 9-5,4-9 7,0 0-6,0 0 1,0 0 0,0 0 1,0 0 0,0 0-2,0 0-1,0 0 2,0 0-3,4 8 2,-4-8 1,0 0-2,0 0-1,0 0-1,0 0-7,0 0-11,0 0-5,5 5-9,-5-5-7,0 0-7,0 0-12,0 0-3,0 0-14,0 0 3,2 5-8,-2-5 1,0 0-5,0 0 5,0 0-4,7 3 3,-7-3-4,4 4 6,-4-4-2,10 4-3,-10-4 11,8 1 6,-8-1 0,9 0 4,-9 0 0,0 0-19,10 2-72,-10-2-166,0 0 73</inkml:trace>
  <inkml:trace contextRef="#ctx0" brushRef="#br0" timeOffset="482791.7682">16773 9278 11,'0'0'64,"0"0"4,0 0-6,-10 0-6,10 0-5,0 0 0,0 0-7,0 0 1,0 0-3,-10-2 5,10 2-5,0 0-3,0 0-3,0 0 2,-3-7-1,3 7 7,0 0-7,-2-5 6,2 5-5,0 0 4,0 0-1,0-11-1,0 11-7,0 0 5,0 0-9,-2-9 4,2 9-7,0 0-4,-2-7-6,2 7 0,0 0 1,-5-5 3,5 5-21,0 0 9,0 0 5,-9-5-1,9 5-6,0 0 7,-4-4-6,4 4-4,0 0 4,0 0-2,0 0-1,0 0 5,-7-3-6,7 3 0,0 0-4,0 0 1,0 0 2,0 0 2,0 0-2,0 0 10,0 0 1,0 0-3,0 0-2,0 0 10,0 0 1,0 0 3,0 0-1,0 0-12,-6-3 9,6 3-1,0 0-6,0 0 3,0 0 0,0 0-2,0 0 0,0 0 0,0 0-4,0 0-2,0 0-2,-12-2 2,12 2-1,0 0-2,0 0-3,0 0 3,-13 3-1,13-3 4,0 0 3,-8 3-2,8-3-3,0 0-2,-6 2 2,6-2-7,0 0 9,0 0-4,0 0-5,-3 8 6,3-8 0,-4 4 6,4-4 3,-4 8-4,4-8-8,-2 6 11,2-6 7,-3 10 2,1-5-5,-2 0-2,1 2-2,-2-1 4,3 5-3,-4-1 2,3-1 2,-1 3-4,0-3-6,-2-1 5,2 4-2,0-4 2,0 1-5,-1 2 1,0-2 0,-1 0-2,1-1 1,-2-1-1,3 2 0,-2-1 1,1-3-3,1 1 5,-1-1-6,0 0 4,5-5-4,-4 5-3,4-5 4,-5 7-2,5-7 3,-4 5-2,4-5 3,0 0-3,0 0 1,-4 5 0,4-5-4,0 0 4,0 0-3,0 0 0,0 0 0,0 0 0,0 0 3,0 0 3,0 0-4,0 0-1,0 0-1,0 0 2,0 0 1,0 0 0,0 0-3,0 0 3,0 0 0,0 0 2,0 0-2,0 0-4,17-13 0,-17 13 2,0 0-3,2-7 4,-2 7-1,0 0 3,3-7-4,-3 7-1,5-7 1,-5 7 0,4-9-1,-4 9 2,5-8-2,-1 3 3,0-2-3,1 1 1,-1 0 0,1 1 0,2-6-2,-3 4 3,3-1 0,-1 0-1,-2 4 2,0-3-1,2-2-1,-1 5 1,-1-6-3,2 2 0,-2 2 0,0-2-2,0 1 4,1-1 1,-1 2 0,0 1 0,-2 0-3,1-2 4,-3 7-4,6-9 0,-6 3 2,0 6-1,6-11-2,-4 6 0,-2 5 2,4-11-1,0 7-1,-4 4 4,5-9-3,-3 4 3,-2 5-2,9-7 0,-9 7 1,5-8 0,-5 8-1,4-5 2,-4 5 2,5-7-4,-5 7 3,2-5 5,-2 5-7,0 0 1,6-7-1,-6 7 7,0 0-4,0-7-2,0 7 5,0 0-7,0 0 1,0 0 0,0 0 1,0 0-1,0 0-1,0 0 1,0 0-2,0 0 1,0 0 1,0 0-2,0 0 2,0 0-1,0 0 1,0 0 0,0 0-3,0 0 0,0 0 2,-9 19 5,9-19-5,0 9 1,0-9-1,0 0 3,-2 11-5,2-11 5,-2 10 0,2-4-1,0-6 0,0 10-1,0-10-3,0 13 3,0-5 2,0-8-3,4 14-3,-4-8 7,0-6-6,1 12 2,1-5 0,0-2 3,2 5-4,-4-3 4,2 2-2,0-3-3,-1 4 4,2-3 1,1-2-4,-2 4 5,2-4-2,-1 0 0,-1 1-1,2 1 0,-1-2 0,-3-5 0,6 9 6,-3-5-7,1 1 3,-4-5 1,3 7-1,-3-7-3,9 5 3,-9-5 1,4 3-4,-4-3 6,6 5-2,-6-5-1,5 4 0,-5-4-1,0 0 1,0 0-2,3 5 1,-3-5 2,0 0-2,0 0 1,0 0 1,0 0 1,6 4 6,-6-4 6,0 0 2,0 0 8,0 0 3,0 0-1,0 0 4,0 0-4,0 0-3,0 0-4,0 0 0,0 0-2,0 0-2,0 0 0,0 0-3,0 0-1,0 0-1,0 0-3,0 0-1,0 0 2,0 0-3,0 0 3,0 0-4,0 0-1,-23-1 0,23 1-1,0 0-2,-12-3 3,12 3-2,-10 0-2,10 0 0,-11 0 6,11 0-6,-11 0 1,3 0-3,8 0 0,-15 3-1,7-3-5,-4 1-2,3 1-5,3-1 1,-2 2-2,8-3-2,-13 5-6,8-5-5,5 0 0,-13 5 1,8-3 1,5-2-7,-6 3-3,6-3-5,0 0-3,-9 3-2,9-3 1,0 0-3,0 0 2,0 0-7,0 0-6,0 0-14,0 0 4,0 0-8,0 0-13,0 0-11,0 0-26,0 0-92,25 0-237,-25 0 105</inkml:trace>
  <inkml:trace contextRef="#ctx0" brushRef="#br0" timeOffset="484099.2187">17077 9772 102,'0'0'126,"0"0"5,0 0-8,9-3 3,-9 3-8,0 0-6,0 0-5,8-2-2,-8 2-11,9-3-5,-4 0 1,-5 3-1,9-4 2,-9 4-12,9-2-5,-9 2-4,11-4-3,-4 3 1,-7 1-9,15-5-8,-3 3-4,-3 2-4,4-3-2,0 1-5,-2 0-1,4-1-7,-2 1 0,1-1-2,-1 1-8,0 2 1,1-2 0,-1-1-3,0 1-2,0 1 2,0-2-3,-2 3-3,0-1 2,0 1-3,-4-3-1,-7 3-2,12 0-4,-12 0 0,10-2 2,-10 2-3,0 0 1,9 1 0,-9-1-8,0 0-7,0 0-9,0 0-18,0 0-20,0 0-23,0 0-16,-24 8-23,16-8-23,-2 3-162,-2-3-332,1 0 148</inkml:trace>
  <inkml:trace contextRef="#ctx0" brushRef="#br0" timeOffset="484551.7894">17198 9631 87,'-4'5'126,"4"-5"-5,0 0-8,-1 6-14,1-6-12,0 9-4,0-9-2,2 9-9,3-4-7,-2 1-6,-1 1-6,2 0-1,0 2 4,0 1 2,1 0-6,-1 0-6,2 1-5,-2-1-4,0 2-5,0 0 7,-2 2-3,1-3-9,-1 6-1,0-5-5,1 4 3,0-3-4,-1-1-1,0 5-8,-2 0 4,0-4 1,2-2-1,-2 1-3,0 0-2,3-2-3,-3 2-13,0 1-12,0-4 0,0 0-11,-3 3-15,3-7-15,0-5-25,-2 10-25,2-10-117,-2 11-243,2-11 108</inkml:trace>
  <inkml:trace contextRef="#ctx0" brushRef="#br0" timeOffset="485533.5354">17562 9660 69,'0'0'140,"0"0"-14,-9 15-6,9-15-11,-1 7-17,1-7 1,0 11-9,0-11-11,1 11-2,-1-1-9,2-3 7,0 3-10,0-1-7,-2-1-8,3 1 1,-1 1-8,1 0 0,-1 0-2,0 1 1,0-1-8,2 0 2,-1-1-6,-2-1 0,0 3-5,1-2 2,-1-3-7,0 0 6,1 2-10,2-2 8,-4-6-6,4 12-2,-3-7-5,-1-5-1,3 9-7,-3-9-3,2 7-2,-2-7-7,3 5-4,-3-5 8,0 0 0,0 0-1,6 3 1,-6-3 0,0 0 0,0 0 5,14-8-1,-14 8 8,7-7-9,-3 2 2,0-1-2,1 3 4,-5 3-2,9-10 8,-3 5-1,-3 1 0,3-1 5,-6 5 4,9-8 3,-3 6-1,-2-2 5,-4 4-4,9-6 4,-9 6 3,8-5-4,-3 4-2,-5 1-3,0 0 1,15 0-3,-15 0 3,12 1 0,-5 1-7,-7-2 3,13 5-4,-6-2 2,4-1 0,-2 1-1,0-1 1,1 1-5,0 0 2,-3-1 1,1 0 1,4 1-3,0-1 3,-1 0-6,2 1 1,-2-2 5,4-2-4,-5 2 3,4-1-2,-1 0 1,-2 0-1,1-1-2,-1-2 5,1 3-2,-2-3-2,-1 1-4,1-5 1,0 2 4,-1-1 1,-4 0 0,2 1-1,0-2 0,-3-2 2,0 3-3,-3-1 1,1 0 0,-2 7-1,0-14 2,0 14-1,-3-12 1,2 5-1,1 7-1,-7-10 4,5 3-4,-3 3 8,5 4-9,-7-9 1,4 7-1,3 2 1,-8-7-1,8 7 0,-7-5-2,7 5 4,-7-5-4,7 5-2,-7-2 3,7 2 5,0 0-7,-10-3 3,10 3-3,0 0 3,0 0-2,-15 5 2,15-5 3,-7 2-1,7-2 7,-7 7 0,2-4 6,5-3-4,-8 10 1,4-5 1,2 2 2,-2 0 3,-1 3 4,2-1 0,2 4 1,-2-3 0,3 1 0,0 0 0,0 1 4,1-1-5,1 1 1,2 0-2,0 3-1,-1-5-3,1 2 0,2-2 0,0 1-4,3 0 3,2 1-5,-2-3 0,4 4 2,-2-6-3,6-1 2,-5 1-2,4 1-3,0-3 4,0 2-8,4-2 3,-3-3-3,2-2-13,-1 3-12,0-3-19,1 1-20,-2-2-25,-5 1-25,1-3-32,0-1-175,1 0-344,-4-5 152</inkml:trace>
  <inkml:trace contextRef="#ctx0" brushRef="#br0" timeOffset="491048.2888">18691 10756 13,'0'0'145,"0"0"-8,0 0-5,0 0-11,0 0-8,0 0-8,0 0-10,0 0 6,0 0-16,0 0-4,0 0-9,0 0-9,0 0-6,0 0 1,0 0-10,0 0-1,0 0-3,0 0-7,0 0 2,0 0 3,0 0-5,0 0 1,0 0 3,0 0 4,0 0-3,0 0 0,0 0 3,0 0 4,0 0 1,-15-9-4,15 9-2,0 0-1,0 0-1,0 0-4,0 0 1,0 0-6,0 0 0,0 0-2,0 0-10,0 0 0,0 0-1,0 0-4,0 0 3,0 0-4,0 0-3,0 0 2,0 0-3,0 0-5,0 0 0,0 0 0,0 0 2,0 0-1,0 0 0,0 0-1,27-3-1,-27 3-2,20-2 1,-6 0 1,-1 0-3,4-1 3,1-2 0,-2 3-4,-3 1-1,1-1 1,0-2 1,-2 1 1,-1 2-1,1 1-3,-1-3 3,2 0-2,-4 2 3,-1 0-1,-8 1-1,13-1-1,-13 1 0,11 0-3,-11 0 5,6-2-2,-6 2-1,0 0-7,0 0 1,7 4 0,-7-4-11,0 0-2,0 0-15,0 0-1,-11 15-12,11-15-17,-9 5-6,4 0-18,-1-3-13,1 1-23,5-3-36,-9 4-143,9-4-328,-11 5 145</inkml:trace>
  <inkml:trace contextRef="#ctx0" brushRef="#br0" timeOffset="491753.0922">18732 11009 145,'4'-5'159,"-4"5"-9,0 0-5,0 0-17,0 0-8,0 0-7,0 0-12,0 0-5,0 0-12,0 0-4,0 0-2,0 0-9,0 0-6,0 0-3,0 0-7,0 0-2,0 0-5,0 0-5,0 0-4,0 0-4,0 0 2,0 0-1,7-3-4,-7 3 2,0 0-6,0 0 3,17 4 1,-17-4-4,13-1-2,-1 0-4,0-1-1,1 2-3,0 0 3,5-2-6,0 0 2,1 2-5,-1-3 4,1 1-3,-1 2 2,-1-3-4,2 3-1,-7-2 2,4 2-5,-3-1-4,0 1 3,-1 0-4,-2-1 5,-1 0-4,-9 1-1,16 0 2,-11 1 2,-5-1-1,14-1 0,-14 1 2,7 0-4,-7 0 4,8-1-2,-8 1-3,0 0 5,0 0-2,10-2-2,-10 2 1,0 0-1,0 0-6,0 0 1,0 0-5,0 0-10,0 0-1,0 0-14,0 0-9,0-9-3,0 9-13,0 0-4,0 0-2,8-5 6,-8 5-3,6-3-16,-6 3-8,12-4-5,-12 4-24,7-5-134,-7 5-269,4-2 119</inkml:trace>
  <inkml:trace contextRef="#ctx0" brushRef="#br0" timeOffset="504947.4898">19577 10776 67,'0'0'101,"0"0"1,0 0-18,0 0 1,0 0-13,0 0-1,-21-3-6,21 3-9,0 0-13,0 0 10,0 0-10,0 0-5,-11 3-9,11-3 8,0 0-12,0 0 5,0 0-3,0 0-2,0 0-5,0 0 1,0 0 0,0 0 4,0 0 3,0 0 3,0 0-3,0 0-2,0 0 7,0 0 1,0 0-1,0 0 5,0 0 3,0 0-1,0 0 2,0 0-3,0 0 0,-8 2-1,8-2-10,0 0 3,0 0 3,0 0-7,0 0-6,0 0-2,0 0-2,0 0-3,0 0-8,0 0 4,0 0 1,0 0 2,0 0-2,0 0 0,0 0-4,0 0 6,0 0-10,18 8 4,-18-8-3,12 4 4,-7-1-1,1-2-5,1 2 3,0 0 1,2 0-5,3-1 3,-2 3 2,3-1-1,-2-2-5,2-1 5,0 0 0,2 3 0,-2-4-3,5 3 5,-6-2-7,1 2-1,1-3 4,0 2-4,0-1-11,-2 0 20,1-1-8,-3 2-1,2-2-3,-1 2 1,-2 0 0,-1-2 2,0 3-1,-1-3 4,-7 0-2,13 1-3,-7 0-1,3-1-3,-9 0 7,11 2 2,-11-2-3,12-2 3,-12 2-2,10 4-1,-10-4 2,9 0 3,-9 0-3,8 0 2,-8 0 1,0 0-3,0 0-2,11 0 1,-11 0-4,0 0-12,0 0 16,0 0 0,0 0 0,0 0-2,0 0 4,0 0 1,0 0-3,0 0 4,0 0-1,0 0-2,-24 3-1,24-3 0,-14 2-3,6-1 2,8-1 2,-14 0-3,14 0 1,-15 1 4,9-1-3,6 0-4,-17 0 8,8 0-3,-1 0 5,-2 1-4,3 1-2,-1-1-1,1-1 0,-2 1 5,2 0-9,-3 1 5,1-1 0,11-1 1,-14 0 3,6 1-3,8-1-4,-10 0-3,10 0 9,0 0-1,-11 0 6,11 0-1,0 0-3,0 0 2,-11-2 1,11 2-4,0 0 5,0 0-2,0 0-3,-9-4 5,9 4-4,0 0 4,0 0-1,0 0-3,0 0-5,0 0 5,0 0-4,0 0 4,0 0 0,0 0-7,0 0 8,17-11-3,-17 11-1,12-4-6,-5 4 2,-7 0 3,18-2 4,-8 2-2,-1-3-4,4 3 1,-2 0 1,2 0 2,-2 0 3,5 0-5,-5 3 3,2-3-2,0 1-5,-2-2 8,2 2-6,0-1 1,-1 0 5,1 0-2,-1 0-5,1 0 2,-2 0-3,2-1 6,0 2-2,-3-2-2,1 1 5,0-3-4,-1 3 1,0 0-3,-2 0 5,-8 0-1,13-3 2,-13 3 0,10 0-2,-10 0 3,7-1 2,-7 1 7,0 0-4,7-4 0,-7 4 0,0 0-2,0 0-2,0 0 4,0 0-3,0 0-3,0 0 0,0 0 2,-26-7 1,19 7-6,7 0 4,-21 2-1,15 0-3,-4-4 2,1 5 1,-1-1-2,0 0 2,-1-1-1,3-1-5,-2 2 4,-1 1-4,3-3 3,0 3 4,1-3-4,7 0-3,-16 2 1,9-2 2,-1 2 1,8-2 1,-13 0-2,13 0 6,-13 2-4,13-2-3,-16 1 5,9-2-4,7 1 2,-15 0-4,15 0 3,-13-2-1,7 4-1,6-2 5,-12-4-5,12 4 3,0 0-2,-11 0-4,11 0 5,0 0-4,-8 2-2,8-2 2,0 0-2,0 0 6,0 0-3,0 0 4,0 0-3,0 0 1,31 0 5,-18 2-6,-1-2 4,1-2-4,6 2 3,-2-3-4,1 3 1,-5-1 2,1 1 1,-3 0 2,1 0-6,-2 0 0,0 0-3,-1 0-7,-9 0-2,14 0-3,-14 0-14,11 0-5,-11 0-7,8 1 1,-8-1-4,0 0-19,5 3-12,-5-3-18,0 0-24,0 0-146,0 0-287,-20 5 127</inkml:trace>
  <inkml:trace contextRef="#ctx0" brushRef="#br0" timeOffset="505771.8442">20368 10438 140,'0'0'166,"0"0"-16,0 0-5,0 0-20,0 0-12,0 0-12,0 0-3,0 0-16,0 0 3,0 0-23,0 0 2,0 0-5,0 0-9,0 0 3,0 0-9,0 0-4,0 0 4,0 0-2,-3 27 2,5-19 3,-2-1-4,0 2-2,1 1 2,1 3-1,-2-1-3,2 1-4,-2 4 0,2 1-1,-2 2-5,4-1 1,0 0-4,-5 1 2,1-2-9,2 6-3,1-7 0,-2 1 0,-2-1-1,1 0-4,1 0 2,-1-2-1,1-3-6,-1 1 3,0 0-1,1-2 0,1-2-1,-1 3-2,-1-4 1,1-2-1,-1-6-11,2 12 2,-1-7-4,-1-5-3,1 10-6,-1-10-8,3 7 0,-3-7-8,0 0 0,4 4-22,-4-4-16,0 0-21,11-1-11,-11 1-2,12-5-44,-7 1-120,1 0-292,-1 0 129</inkml:trace>
  <inkml:trace contextRef="#ctx0" brushRef="#br0" timeOffset="507235.4071">20737 10544 26,'0'0'154,"0"0"-16,-9 0-1,9 0-14,0 0-12,0 0-12,0 0-2,0 0-9,0 0-6,0 0-4,0 0-6,-12 0-1,12 0-4,0 0-9,-6 5-4,6-5-7,0 0-5,-4 5-3,4-5-3,-3 5-8,3-5 10,-8 8 3,5-4-11,-1 2 7,0 2-6,1-3 3,-1 4 4,0 1-6,2 0-1,-1-1-1,3 2-3,-1 2-2,-1 2 0,2-3 0,0-2-5,0 2-6,0 5 0,2-3 0,-1-2 1,2 1-4,-2-2 5,0-1-5,2 0-4,-1 0 2,1-3-3,0 4 1,1-3-1,-1 1-1,2 0 1,-2-3-1,1-1 1,1-2-1,1 4-1,2-3 1,-2-3 1,4 2-3,-3-1 0,3-2 1,-2 0-3,-8 0 2,15-2-1,-6 2-1,0-3-1,1 2-1,-1-1 4,0 0 0,-1-1-2,0 1-11,-8 2 0,17-4-4,-9 1 3,2 0 2,-2-1 3,0-1-4,-2 1 4,3 0 1,-3-2-2,-2 3-1,4-3 0,-1 0 1,-2-1 2,-1-2 0,0 3 0,-3-4 1,3 1 3,-2 0-3,-2-4-1,0 3 4,0-2-2,-3 0 3,2 0-2,-2 0-2,2 1 5,-2-1-4,-1 0 1,2 3 4,-1 0-5,-2-1 3,1 2-2,2 1 1,-1 2-2,3 5 0,-5-9 4,0 2-4,5 7 5,-9-8-6,5 6 4,-2-2 2,6 4-4,-8-6-3,8 6 3,-8-5-3,8 5 4,-10-1 1,10 1-1,-10-1 2,10 1-5,-12-2 6,12 2-1,-11-2-2,11 2-1,-9 0 5,9 0-3,0 0-2,-12-1 2,12 1-3,0 0-5,0 0 0,0 0-3,0 0-2,0 0 0,0 0 1,0 0-4,0 0 1,0 0 1,0 0 2,0 0-5,0 0 0,28 2 5,-28-2-2,15 0 3,-5 0-1,1 0 7,0 0-7,-1 0 3,3 0 1,0-1-1,-3 0 3,4-1 1,-3 1 0,2 0-2,-1 0 3,-2-1 2,1 2-5,0 0 3,0 0 6,-1-1-4,-3 1 1,-7 0-2,19 0-4,-9 1 5,-1-2 1,0 2-2,-1-1 4,-8 0-3,14 0 1,-7 0-1,1 2-1,-8-2 0,12 2 1,-7 1 2,-5-3-2,8 3 4,-8-3 1,10 3 2,-7 0 0,-3-3 1,0 0 2,7 5-2,-7-5 7,0 0-5,7 3 2,-7-3-2,0 0-4,0 0 1,4 7 0,-4-7-1,0 0 10,3 6-6,-3-6 3,0 0 4,2 9 2,-2-9 0,3 8-1,-3-8-4,0 6 2,0-6 4,1 11 5,0-7 2,-1-4-7,-1 12 3,1-5-4,0-7 2,-2 15-3,0-7-1,1 0-1,1 2-1,0-2 2,1 2-4,-1 0 3,2-1-4,-4 0-2,1-1-1,1-8-1,3 12 1,-1-4 0,1 0-1,-2-2 4,3 0-3,-1 0 1,-1 1-1,3-3 2,0 1-3,-1-2 2,2 2-1,1-1-3,-7-4-2,11 3 1,-4-1 3,-1 1 4,1-1-7,-7-2 1,15 1 1,-8 0 0,1-1-4,-8 0 1,17-1-2,-10 0 3,-7 1 3,17-2-3,-7-1-1,-1 1 0,0 1-3,1-3 5,-1 2-6,1-3 0,-1 2 4,0-2 3,-1 1-2,0-1 0,2-2-3,-2 0 1,-2 0 1,3 0-2,-3-4 2,2 1 0,-1 1-1,1 0 1,-1-2 3,-1 2-3,-2 0-1,1-1 0,1-1 2,-3 1-1,0 1 0,-1 0-1,-2-2 0,0 3 1,0 8 2,-1-14-4,-2 6 0,2 0 0,-2 1-1,-3-2 2,1 2 1,-3 0-3,1 2 0,-2-1-5,-1 1 3,-2-1-10,-1 3-5,2 0-8,-1 1-7,-1 1-9,3 0-11,-2 1-7,-1 0-9,4 1-21,-5 0-13,3 0-32,1 1-33,-3 0-108,3-2-299,-1 3 132</inkml:trace>
  <inkml:trace contextRef="#ctx0" brushRef="#br0" timeOffset="511459.7157">22129 10422 95,'0'0'126,"2"-5"-1,-2 5-4,0 0-11,0 0-12,2-12-5,-2 12-14,0 0-3,2-6-12,-2 6 6,0 0-1,0-10 1,0 10-2,0 0-6,1-10-4,-1 10-4,0 0 0,-2-10-1,2 10-3,0 0-4,-1-12-3,1 12-5,-2-8-1,2 8-6,-5-6-4,5 6 0,-1-11-5,1 11-3,-5-6-3,5 6 0,-7-6-6,7 6 5,-9-2-6,9 2-6,-10-3 5,10 3-1,-16 0 0,8-1 0,8 1 1,-18 2-6,7 0 1,0 2-2,1-2 1,0 0 3,1 2-2,0-2 6,1 4-11,-2-1-1,5-1 2,-3-1-3,3 2 4,0 0 1,-1 0-1,0-1-3,3 2-2,-4 1 7,5-2-3,-2 1 4,0 0-7,4-6 4,-4 14 0,2-9 0,2-5 3,0 12-4,0-12 1,4 13 1,-3-7-13,1 0 18,2-1 1,-1 0-9,1 2 4,1-3-4,-5-4 0,6 9 0,-2-5 1,-1 1 1,-3-5-1,7 9 2,-3-7-1,1 3-2,-5-5-2,8 7-1,-6-2 5,2-1-4,0 2 2,1 1 2,-2-2-3,2 2 0,0-2-1,3 3 6,-3-1 0,1 2-3,2-1 0,-6-2-4,3 4 2,1-3 6,-4-1 0,1 1 0,-2 0 1,0 0-4,-1-7-1,-1 16 2,0-8-1,-1 1-2,-3-2 4,0 1 0,-3-1-2,0 1 0,1-4 4,-1 4-1,-1 0-3,-1-4 3,0-1-5,2 1 6,0-1-1,1-1-3,7-2 7,-14 0-3,5 1-4,9-1 1,-13-1 1,13 1 1,-14-7-3,8 4 4,-1-2-13,1-3 13,2 2-3,-1-1 1,0-2 1,3 2 2,-1-2-1,-1 1-2,3 1-2,1 7-5,0-13 5,0 13 0,0-13 2,1 6-3,2 2-1,-3 5-3,6-9 2,-1 4-2,0 2 7,-5 3 0,12-7-6,-2 5-2,0 2 6,2 0 0,-1 0-1,-1 0 2,1 0-2,1 0-2,1 0 5,-1 2-5,3-2 2,-5 7 0,3-3 0,-3 0-2,1-3 3,-1 3 2,0 0 0,-1-1-3,1 2 1,-2 1 1,-1 0-5,0-2 7,-2-1-4,0 2 1,1 1-2,0-1-1,-1 1 4,-1 0 1,0 2-5,2-1 3,-4 0 1,1-2-2,-2 3-4,2-3 2,-2 4 1,-1-9 1,-3 15 2,2-8 1,1-7 1,-3 12 0,1-4-3,-3-1-6,1-3 3,-1 2-11,1 1 0,2-3-1,2-4 2,-7 7 4,7-7-2,-5 6 3,5-6 1,-8 2 6,8-2-2,0 0 0,-9 0 0,9 0-6,0 0 3,0 0 3,-5-12 0,5 12 0,-2-10 1,2 10-4,2-10 4,-2 10-1,7-12 2,-3 5-3,-1 2 6,5-4-1,-3 5-5,2-4-1,0 3 3,-1 1-2,3-1 5,-2 1 3,1-2-3,0 4 3,1-2-1,-1 2-4,0 0 6,2 2-12,-10 0 7,13 0-5,-13 0 3,12 0 3,-5 3 2,-2-1-6,0 2 0,-5-4 4,12 5 0,-7 1 0,-1-2-4,2 3 0,-3-2 3,-1 0 0,2 0-7,0-1 5,0 4-4,-4-8 4,5 9-10,-4-3 2,-1-6-11,3 8-1,-1-4-4,-2-4-2,3 8 2,-3-8-4,0 0 7,2 5 1,-2-5 5,0 0-3,0 0-1,0 0 9,0 0 1,0 0 3,0 0 0,8-13-1,-8 13 14,5-8 4,-3 3-2,-2 5 8,6-9-4,-3 2 4,1 2 1,0 0 9,0 1-8,0-1-11,1-1 4,-5 6 2,10-6-4,-5 1-1,0 2 10,3 2-1,0-2 0,-8 3-9,13-3 4,-2 2-3,-2 2 4,1-1-10,0 3 4,-1 1-2,-2-1 6,1-1-6,0 3-1,0-1-1,-2 2 2,2 0-1,-3-1 0,0 0-6,2 2 3,-3-1 2,-1 1-6,1 1 9,-1-2-15,-1 2-4,2-1-8,-3 0-11,1 1-5,-2-8-17,0 11-21,0-11-33,-3 13-126,3-13-256,-2 9 114</inkml:trace>
  <inkml:trace contextRef="#ctx0" brushRef="#br0" timeOffset="512289.2486">22514 10512 45,'0'0'135,"0"0"0,0 0-14,-1-9-14,1 9 1,0 0-8,0 0-1,0 0-12,0 0 3,0 0-9,5-10-6,-5 10-1,7-4-2,-7 4-3,9-4-3,-3 1 1,-6 3 0,9-4 4,-4 2-14,-5 2-4,12-3-11,-5 2-2,-7 1-1,16-3-8,-10 3 1,-6 0-3,17-1-4,-7 0 0,-1 2-7,-2 0 0,1 0-3,3 2-2,-5 0-4,0 1 1,1 1 0,-4-1-3,3 2 2,1 3-5,-4-2 0,-1 1 3,1 1-3,-3-2 2,1 1-4,-1 3 1,0-1 0,0-1 2,-2 0-4,0-2 4,2-7-1,-4 15 0,3-9 0,-3-1 1,1 2-2,-1-3-3,4-4 2,-7 6-1,7-6 2,-6 7 1,6-7 1,-8 0-1,8 0-2,0 0 0,0 0-2,-10 0-3,10 0 0,0 0 3,0 0-8,0 0 2,-4-11-5,4 11 1,0 0 0,0 0-3,11-14 6,-8 11-5,4-1 1,-7 4 1,10-5-1,-5 4 5,-5 1-2,15-2 1,-8 2 0,-7 0 1,14 0 0,-5 2 2,-4 1-2,3-1 1,-2 2-1,3 1 3,-3-1 1,1 1-3,-2-1 1,1 0 0,2 4 1,-1-1 3,0 1 1,-3-2-2,1-1 0,0 1 0,-1 4 3,-1-3-2,1 2-1,2-2 0,-4 2 0,-1-2-2,2 0 6,0 0-5,-2 0 0,-1-7 1,-1 10 1,1-10 5,-6 12-7,3-6 6,-1 0-1,4-6-1,-11 7 2,5-4-4,0 0 2,-2 1-4,2 0 2,-4 1 5,2-3-4,-1-1-1,0 4-9,0-4-4,0 2-17,2-1-9,-4-1-26,11-1-18,-13 4-22,7-3-34,-2-1-123,8 0-285,-11 0 126</inkml:trace>
  <inkml:trace contextRef="#ctx0" brushRef="#br0" timeOffset="513071.0468">22976 10465 84,'0'0'148,"0"0"-19,0 0-8,0 0-11,-7-1-10,7 1-14,0 0-8,0 0-8,0 0-8,0 0-2,0 0-11,0 0-8,0 0 3,0 0-8,28-3-3,-21 3-3,-7 0 1,14 0-8,-5 0 0,-9 0-5,14 3-1,-6-3 6,-8 0 5,15 0-4,-10 1-6,-5-1-5,10 3 3,-4-1-1,-6-2-1,8 6 11,-8-6 2,3 6-6,0-2 3,-3-4-1,1 9-6,-1-9-1,-1 10 2,1-10 0,-3 12 5,0-7-7,0 2-7,-2-1 9,-1 2-4,1 0 0,-1 0-6,1 1 1,1-2 5,-2-2-10,2 0 6,4-5-1,-7 9-4,6-4-3,1-5 2,-5 6 4,5-6-10,0 0 8,-5 6-1,5-6 6,0 0-7,0 0 0,-2 7 2,2-7 0,0 0-8,0 0 6,0 0-2,0 0 0,0 0 8,13 1-9,-13-1 0,0 0-6,12 0 6,-12 0-1,9 0-2,-9 0-4,10 1 12,-10-1-4,12 4-2,-6-2 4,-1 0-7,0 2 7,2 0-1,-2-1-3,2 1 3,-2 0 0,2-1 2,-3 2-1,1 0 3,-1 1 0,2 2 1,-2-1-3,0-1 1,-2 1-1,3 2 0,-2-3 2,-2 2 2,-1-8-4,1 13 2,-1-6 4,0-7-1,0 10 3,0-10 2,-3 12 1,1-7-4,2-5 0,-6 9-4,2-4 2,0-2-2,-3 1 2,2-1-2,-2-1 1,7-2-3,-18 6-1,12-5 3,6-1-2,-16-1-5,8 1 4,-3 0-7,2 0-12,-2-2-15,2 1-18,-1 1-11,10 0-22,-21-4-15,14 3-27,0 0-50,-4-1-95,11 2-290,-12-3 128</inkml:trace>
  <inkml:trace contextRef="#ctx0" brushRef="#br0" timeOffset="513599.2552">23419 10666 5,'0'0'168,"0"0"-12,0 0-7,0 0-12,0 6-12,0-6-2,0 0-7,0 0-14,0 0-12,0 0-5,0 0-8,0 0-6,0 0-5,0 0-8,0 0-5,0 0 2,0 0-6,0 0 0,-16-12-7,16 12-5,-3-8 2,3 8-2,-4-8-3,4 8-3,-4-9-5,2 4-2,2 5-4,-4-10 0,4 10 1,-1-10-3,1 10-1,0 0 4,0-11-8,0 11-1,0 0-3,0 0-1,-3-6 1,3 6-5,0 0 2,0 0-1,0 0-3,0 0-4,0 0 3,0 0 4,0 0-2,0 0-5,0 0 7,0 0-8,0 0-8,0 0-12,0 0-4,0 0-15,0 27-13,0-27-19,-1 8-21,1-8-33,-4 9-163,4-9-314,0 0 140</inkml:trace>
  <inkml:trace contextRef="#ctx0" brushRef="#br0" timeOffset="514281.5668">23624 10420 85,'0'0'143,"-5"3"0,5-3-10,-7 5-5,7-5-14,-4 7-2,4-7-17,-7 7 7,3-5-11,4-2-1,-6 11 0,2-5-2,1-2-4,-1 3-11,0-1-6,3 2 0,-4-1 3,3 2-4,0-3-4,1 3-9,0 0 3,-1 2-4,1 0-5,0 0-4,1 0-1,-1-1-2,-1-1-3,2 4-4,0-1-2,0-2-8,0 6 1,0-3-1,0-1-4,0 4 4,3-5-4,-2-2-4,0 3-3,2 0 1,0-5-4,1 3 3,-1-3-2,1-1-4,-1-1 4,0 0-1,1 2 1,1-3-1,4 1-2,-4-1-1,2-1-1,-1-2-2,1 3 4,-7-4-4,16-3 1,-8 2-10,0-1-5,4 0-3,0-2-3,0-1-5,0 1-6,-2-4-3,0 0 0,-3 3 3,1-2 2,-1 2 1,-2-4 1,2 1 6,-5 4 2,0-4-5,-2 8 5,2-10 2,-1 4 5,-1 6 0,0 0-8,0 0 6,-7-11 4,7 11 1,-10-2-1,10 2 2,-13-3 2,6 1 3,7 2-2,-14-1 4,14 1-3,-12 0 1,12 0-1,-14 1 0,8 1 1,6-2 3,-10 4-4,10-4 2,-10 2 1,10-2 0,-9 5 2,9-5-5,-10 4 3,5 1-10,-1-3-14,6-2-22,-8 9-23,3-5-18,1 0-20,4-4-26,-6 6-160,6-6-314,-6 7 138</inkml:trace>
  <inkml:trace contextRef="#ctx0" brushRef="#br0" timeOffset="515002.8463">23877 10505 122,'0'0'122,"0"0"-12,0 0-6,0 0-4,0 0-2,0 0-1,0 0-11,0 0 2,0 0-11,0 0 5,0 0-11,0 0 5,0 0-3,0 0-3,0 0 4,0 0-4,0 0-5,0 0 0,0 0-6,0 0-1,0 0-3,0 0-4,24 5-7,-24-5 4,14-5-6,-8 4-4,5 0-2,3-2-2,-4 2-10,4-1 9,-2 2-4,0-3-3,1 2-4,-3 1 1,2-3-2,-3 2-3,1 1-1,-10 0 0,19 0-1,-11 0-4,0 0-1,-8 0-1,12 4 0,-5-4-2,-7 0-7,9 2 4,-9-2-1,6 5 1,-6-5-3,0 0 0,5 5 1,-5-5-1,4 6 3,-4-6-2,0 0-1,-1 11-2,1-11 11,0 0-10,-3 10-1,3-10 4,-6 10 2,6-10-2,-4 9 3,1-5-2,3-4 3,-6 13 1,5-6 6,-2-2 3,3-5-4,-4 13 2,2-9-1,-1 3 0,-2 0-2,3-1 0,-2 3-1,0 0-1,0-1-1,0-1 0,2 3-1,-2-1-4,1 3 2,-2-1-2,1-2 2,-1 3 2,0-2-5,2 2-2,0-3 2,0 3 2,-1-3-2,1 2 0,-1-2 0,2-4 0,-2 5-5,2-3-1,-1 0-7,1-2-9,2-5-7,-4 10-12,3-4-6,1-6-13,-7 8-13,7-8-19,-5 8-18,5-8-15,-4 2-30,4-2-185,0 0-363,-7 2 162</inkml:trace>
  <inkml:trace contextRef="#ctx0" brushRef="#br0" timeOffset="515675.1761">24195 10101 106,'0'0'180,"0"0"-15,0 0-8,0 0-11,0 0-14,0 0-12,0 0-12,0 0-16,0 0-6,0 0-11,0 0-6,0 0-5,-20 12-6,20-12-3,-6 8 1,4-2-5,-1 2 4,1 0-12,0 3 4,0 0-6,-1 2-2,2-1-1,-2 3-1,1 2 0,0-4-2,2 2-6,0 3-4,0-4 0,2-2 3,-1 1-6,0-2-2,1 2 0,0-1-2,2-2-3,-1-2-3,1 0-1,1 1 3,-1-4-3,3 1-2,-2-4 1,2 3-1,-1-3 2,2-1-2,3-1-3,1 0 2,0-3-2,1-2 2,4-1 0,-6 0-4,6-4-1,-4-2 2,0 2 1,-2-5-6,-1 1 5,1 0-5,-1-2 2,-4 1-2,1 0 1,-5 2-2,2-1 3,-3 2-1,3 1-3,-4 0 2,-4 2 0,2 2 0,-1 2-2,-3-5-1,1 5 2,-5 0-1,0-1 4,1 3-2,-2 0-1,-1 3 1,0 0-12,-1 3-6,-1-3-10,2 2-12,0 3-21,-1-1-14,0 2-13,0-4-29,2 5-26,1-1-168,-3-2-336,0 3 149</inkml:trace>
  <inkml:trace contextRef="#ctx0" brushRef="#br0" timeOffset="532273.4776">24499 10687 17,'-10'-2'115,"10"2"-11,0 0-11,-8-4-6,8 4-6,0 0-6,-7-3-5,7 3-6,0 0-10,0 0-3,-7-3-12,7 3 4,0 0-1,0 0-7,0 0-8,0 0 9,0 0-2,0 0-4,-8-3 3,8 3-1,0 0 5,0 0-6,0 0 4,0 0 3,0 0-6,0 0 0,0 0 0,0 0-10,0 0 0,0 0 2,0 0 1,0 0-3,0 0-1,0 0-6,0 0 0,0 0-1,0 0-3,0 0-4,0 0 10,0 0-4,0 0 1,0 0-3,0 0 6,0 0 0,0 0-5,0 0 8,0 0-6,0 0 7,0 0-2,0 0-1,0 0-3,0 0 7,0 0-5,0 0 0,32 3 0,-27-4-5,-5 1-2,12-2 6,-2 2-7,-10 0 6,18 2-6,-6-2 4,-1 0-4,2-2 5,1 2-9,-2 2 4,-1-2-3,2 2-3,1-2 0,-1 0-1,-4 0 2,2 0 0,-1 0 5,-3 0-7,-7 0-2,16 0 4,-9 0-3,0 0 3,0 3 2,-7-3-6,12-1 1,-12 1 4,9 0-3,-9 0 1,9-2 5,-9 2-5,0 0 10,11-2-1,-11 2-6,0 0 5,0 0-4,0 0 1,7-2-2,-7 2 0,0 0-3,0 0 1,0 0-2,0 0-1,0 0 2,0 0-6,0 0 3,0 0-1,0 0 1,0 0-2,0 0 2,0 0 1,0 0-4,0 0 4,0 0 0,0 0 3,0 0-4,-27 10 2,22-8 2,-2 0-5,7-2-1,-13 3 4,5 0-5,-1-3 3,-1 1 2,0 0-4,-1 1-1,3 0 0,8-2 3,-14 2 2,3-2-4,2 1 5,-1 2-9,-1-2 5,-1 2-4,2-2 6,2-1-1,-1 1-3,9-1 5,-10 1-3,10-1-3,-9 0 2,9 0 1,0 0 4,-11-1 0,11 1-4,0 0 1,0 0-1,0 0 2,-9-1 0,9 1 2,0 0-3,0 0-4,0 0 5,0 0-2,0 0 1,0 0 2,0 0-3,0 0 2,0 0 0,0 0-4,0 0 4,0 0 0,0 0-2,0 0 1,0 0 1,36 0-14,-28 0 18,-8 0-5,15-1-1,-5 2 0,0-2-1,0-1 0,-10 2 1,17 0 1,-7 0 0,0-1 0,2 1 4,-2 1-3,0-1-1,2 2 0,-2-1 1,0 0 1,2 0-2,-5 1 0,5-2-1,-2 2-2,-2 0 2,-1-2-2,1 1-9,-8-1 15,15 3-2,-10-3-2,-5 0 1,13 2 0,-13-2 3,9-1-5,-9 1 1,7 1 5,-7-1-6,0 0 0,0 0 5,0 0 0,0 0-3,9 0-5,-9 0 4,0 0-3,0 0 5,0 0-1,0 0 0,0 0 2,0 0-2,-31 2-1,31-2 0,-13 0 1,4-2-2,-2 4 2,0-1-4,1-1 4,-3 1-1,3-1-3,-2 0 0,0 0 0,3 1 4,-5 1-3,2 0 1,2-2-2,1 0 0,9 0 0,-15 0 4,7 0-3,8 0 5,-11 0-5,11 0 4,-9 0-4,9 0 6,-9-2-9,9 2 9,-12 0-3,12 0 1,0 0 3,-10-3 0,10 3-7,0 0 8,-10-2-3,10 2 2,0 0-3,0 0-2,-6-3-2,6 3-2,0 0-5,0 0 5,0 0 0,0 0 2,0 0 5,0 0-3,26 0-3,-26 0 2,21 3 2,-11-3 0,0 1-3,4 0 4,-2 0-2,2 1 3,0-2-5,4 2 4,-1 1 0,-4-3 0,-1 3 0,1-2-4,-2 0 6,1 2-4,-5-2 1,1-1-2,0 3-1,-8-3 0,12 2-8,-6 0-17,-6-2-9,7 3-7,-7-3-5,0 0-6,8 3 3,-8-3-15,0 0-21,0 0-16,0 0-147,0 0-271,0 0 120</inkml:trace>
  <inkml:trace contextRef="#ctx0" brushRef="#br0" timeOffset="539705.1533">25049 10358 18,'-12'-3'111,"12"3"-6,0 0 3,0 0-21,-10-1-1,10 1-3,0 0-6,0 0 2,0 0-6,-8-1-5,8 1 8,0 0-1,0 0 1,0 0 0,0 0-2,0 0-1,0 0 9,0 0-9,0 0-2,0 0-3,-6-4 5,6 4-2,0 0 0,0 0-4,0 0-4,0 0-3,0 0-7,0 0-2,0 0-4,0 0 0,0 0-3,0 0-6,0 0 0,0 0-7,0 0-5,0 0-3,0 0 2,0 0-6,0 0-1,0 0-2,0 0 0,0 0-3,0 0-3,21-4 1,-21 4-1,18 2-2,-6-2-1,-1 2-2,0 1-1,1-2 4,0 0 1,2 0-4,-1-1 0,-2 3-2,3 0 1,0-2-1,-2-1 1,2 2 1,-1 0-3,-2-1 0,1 1-1,-1-2-1,-4 3 3,0-1-2,2-1 3,-3 0-7,-6-1 1,12 3 0,-8 0 1,-4-3 0,9 1 0,-9-1-1,6 2 0,-6-2 1,0 0-3,0 0 1,0 0 4,8 1-3,-8-1-3,0 0 2,0 0 3,0 0-3,0 0 2,0 0-1,0 0 3,0 0-1,0 0 3,0 0-5,0 0 1,0 0 0,0 0 2,-18 7-3,18-7-2,0 0 4,0 0-2,0 0 0,0 0 8,0 0-8,0 0-1,-4 8 0,4-8 0,0 0 5,-4 9-3,2-4 1,-2 0-4,0 5 3,-1 0 0,-1-1 1,1 3 0,-2-1 0,3 3-2,-4 2 3,1-3 0,3 4-1,-1-3 0,1 1 2,0 2-1,2-1 0,-1-3-1,1 3 2,-1-4-1,1 3 3,0-3-5,0 0 4,2 0-2,0 1 2,-1-6-3,1 1 1,-2 0 0,2 0-1,0-8 6,0 14-5,0-9-2,0-5 1,0 0 0,-1 11-5,1-11 7,0 0 0,1 7 2,-1-7 4,0 0-6,0 0 5,0 0-6,0 0 4,0 0-2,0 0 2,0 0 0,0 0 0,0 0-5,0 0-2,0 0-6,15-13-15,-15 13-19,7-7-23,-7 7-19,5-4-20,-5 4-23,5-5-26,-5 5-192,4-6-374,-4 6 166</inkml:trace>
  <inkml:trace contextRef="#ctx0" brushRef="#br0" timeOffset="540582.2568">25634 10357 146,'-18'-13'152,"18"13"-6,0 0-11,0 0-8,0 0-14,-4-4-7,4 4-14,0 0-6,0 0-13,0 0-3,0 0-16,0 0 7,0 0 2,0 0 3,-14 10-5,10-5-8,0 1-6,-1-1-5,-1 1-4,-2 3-1,1-3-1,0 3-5,3-4-2,-1 4-3,-4-1-4,4 1-6,0-1 3,0 0-1,1-2 2,-1 2-6,1-1-2,2-1-2,-1 0-4,3-6 5,-3 10 1,3-10-1,0 12-6,0-12-2,4 7-9,-4-7 9,4 9 1,-4-9-3,8 5 2,-8-5-1,6 2-2,-6-2 3,9 1-4,-9-1 6,11 0-2,-11 0 1,15-1-3,-8-1-2,-7 2 3,17-2-1,-9 2-1,1-2 1,-1 1-6,0-1 5,1 1 0,-9 1-3,18-1-3,-10-1 12,-8 2-12,16-1 7,-9-1 4,3 2-2,-10 0-6,16 3 2,-9-3 1,1 2-2,-8-2 1,13 1 0,-6-1-1,-7 0 7,12 4-9,-7-2 2,-5-2 2,12 4 0,-7-3 2,-5-1-5,8 6-2,-4-2 2,0 0 3,-4-4-3,7 8 3,-1-2-2,-4-2-1,1 1 5,2 1 1,-3-1-8,1 2 5,0 1-1,0-3 2,0 2-1,-2 1 1,-1-8-3,3 13 4,-2-5-6,-1-2 4,1 1-2,-1-7-2,2 16 4,-4-6-4,1-3 4,0 4 1,1-11 0,-4 16-5,3-10 9,-6 2-8,6 0 0,-3-3 4,0 4 0,2-4 0,-2 2 1,-1-2-4,1 2 2,-2-2 4,-1-1-4,1 1-5,-1-2 5,1-1-3,6-2 8,-17 7-4,11-5 1,-2 0-5,-1 2 6,3-4-8,6 0-8,-13 0-7,13 0-8,-14 0-14,8 1-9,6-1-12,-12-1-15,12 1-21,-11-4-36,4 2-118,7 2-275,-7-5 122</inkml:trace>
  <inkml:trace contextRef="#ctx0" brushRef="#br0" timeOffset="541140.5631">25791 10285 20,'0'0'188,"0"0"-6,0 0-15,0-11-7,0 11-11,0 0-11,0 0-16,2-6-4,-2 6-11,0 0-6,0 0-4,3-8-8,-3 8-6,0 0-5,0 0-8,3-6-5,-3 6-7,7-3-4,-7 3 4,8-2-5,-8 2-3,9-5-2,-9 5-9,10-1-2,-10 1 1,13 1-3,-4-2-2,0 1-8,1-1 1,1 1-5,1 0 2,1 1-5,-2-1 0,1 0-4,6 0 2,-5 2-3,2 1-2,1-3-4,0 0 2,0 0 2,1 1-4,-3-1 0,0 1 0,0 0-1,0 1-2,-4-2-1,2 1 2,-2 1-4,-1-2 0,-1 0 0,-8 0 2,12 2-2,-12-2-3,9 2 0,-9-2-6,0 0-3,8 1-5,-8-1-7,0 0-7,0 0-5,6 3-11,-6-3-4,0 0-15,0 0-20,0 0-20,0 0-22,0 0-26,0 0-171,-19 6-349,19-6 156</inkml:trace>
  <inkml:trace contextRef="#ctx0" brushRef="#br0" timeOffset="543103.985">26532 10306 83,'0'0'152,"-6"-7"-10,6 7-8,0 0-4,-8-2-11,8 2-7,0 0-11,-9-4-7,9 4-10,0 0-8,-8-1-3,8 1-8,0 0-2,0 0 0,0 0 0,-12 2-3,12-2-6,0 0-2,-12 3-5,12-3-7,-8 2-2,8-2 0,-9 5-3,3-3-5,0 2 3,1 0-8,-2-2-1,-1 2 3,-2 2-1,1-2-1,2 3 1,-3-1-5,-1 1-3,2 0-3,-1-2 1,1 2-2,0 2-2,0-1 1,-2 5-2,1-1 0,-3 2 1,4-1-3,0-2 0,0 4-1,1-5 1,3 1-1,1 1-5,0-2 4,3 2 0,-1 1-2,0 3 3,1-5-3,1 2-1,1 3 0,1-5 0,-2 4 0,1-5 1,1 2-3,0 0 2,0 0-1,1-1-1,-2 0 1,2-1-2,1-1-1,0 0 2,2-1-2,-1 0 6,-1-4-2,1 1 0,0 2-4,4 0 3,-3-4 0,2-1-2,-2-1 3,-6-1-1,16 1-3,-9-1 1,-7 0-1,17-4 4,-8 1-6,0-3 5,2 0-1,-2-1 0,0-2 0,2 2-3,-1-3 0,-1 2 5,0-1-3,1 0-2,0-3-1,-1 3 2,-3 1 2,2-2-4,-3 2 0,3 1 8,-3-2-6,0 5-2,-3-1 1,-2 5 1,7-9-2,-7 9 4,3-7-1,-3 7 0,3-5-1,-3 5-1,0 0 2,4-7 1,-4 7-3,0 0 2,0 0-1,0 0-1,0 0 0,0 0 0,4-5 1,-4 5-5,0 0 5,0 0-2,0 0 5,0 0-6,0 0 4,0 0-3,0 0 1,0 0-1,0 0-1,4 19 4,-4-19-3,0 7 0,0-7 2,4 15 0,-3-9 0,1 0 1,1 4-2,0-2 3,0 1-1,1 0 1,-1-4-1,2 4 6,-2-3-7,2 4 4,0-3-3,0-2 3,1 2-2,-1-3 0,2 2 1,-1-2-4,-1-2 2,0 1-4,-5-3 1,9 5-5,-9-5-2,8 2-5,-8-2-2,8 0-3,-8 0-1,0 0-3,11-9 2,-11 9 4,4-7 1,-4 7 2,0-12-1,0 12 2,-2-15-2,-1 7 1,-1 0 1,0 2 5,2 0-1,-5 0 0,3-4 1,-3 3 3,0 0 3,2 3-7,-1-2 5,-2 2-1,3-1 1,0-1-1,-1 4 2,6 2 3,-9-7-2,9 7 2,-8-3 5,8 3-5,-6-2-3,6 2 1,0 0-4,0 0 0,0 0 6,0 0 2,0 0-4,0 0 4,0 0-5,0 0 0,0 0 2,0 0 0,0 0 3,0 0 0,25 0-3,-16-3-1,4 3-2,-2-1-4,2-2-8,1 1 3,4 1-7,-1-4-1,2 3-8,-2-2 2,-4 0 1,4 0-2,2 0-1,-6 0 3,-1 2 6,-1-1 4,-2-1-1,0 4 5,-3-1-3,2-3-2,-8 4 3,11-4 3,-5 1-1,-6 3 4,7-2-1,-7 2 1,7-2 0,-7 2 3,0 0 1,0 0 3,6-2-1,-6 2 2,0 0-2,0 0 5,0 0 0,0 0 5,0 0-5,0 0 0,0 0 2,-20 10 1,16-5-3,4-5 1,-6 3-6,2 2 6,4-5-3,-5 7-3,5-7 2,-4 9 0,4-9 0,-2 8 4,2-8-4,-1 10-1,1-10 4,1 9 2,1-1-6,-2-8 5,2 13-7,1-7 6,-1 0-5,4 2 5,-2-1-6,4 0 5,-4-1-5,1-1 6,2 1-3,0 1-2,1 1 5,-2-1-2,2 1-3,1-3 2,-2 2-4,0 1 7,1-2-5,-1 2 3,-2 0-2,0-2 2,-2-1-1,0 1-3,-2 1 7,1-1-6,-2-6 5,2 12-5,-2-12 1,-4 11 2,1-4 1,3-7-1,-7 7-7,4-2-3,-3-1-8,-1 1-2,4-1 0,3-4-15,-11 6-20,11-6-14,-10 2-24,4-1-46,6-1-75,-11 2-231,11-2 102</inkml:trace>
  <inkml:trace contextRef="#ctx0" brushRef="#br0" timeOffset="543884.5536">27354 10381 84,'0'0'152,"0"0"-8,-13-12-11,13 12-6,0 0-9,0 0-6,-13-2-12,13 2-6,0 0-5,0 0-1,-11 0-3,11 0-7,0 0-2,0 0-3,0 0-2,-11 2-6,11-2-3,0 0-3,-7 3-5,7-3-2,-7 4-6,7-4-5,-10 7-2,6-4 0,-2 2-4,0-2-2,-2 6-4,0-2 0,1 1-4,-1 2 1,1 0-4,1 1-2,2 1-3,-3 0 0,2-2-3,1 6-1,-1-4-2,3-1-1,-3 2 4,4 0-6,-2-2 2,-2 1-3,5-1 0,-1 4-3,1-5 0,1 2 4,-2 2-4,1-3 0,1-1 2,3-4-1,-1 2 2,-1 3-5,1-1 2,1 0-2,-1-5 0,3 4 4,-4-4-7,3 2 2,1-2-3,0 0 3,0-1-7,-1 0 0,0 0-4,7-2-1,-6 1 0,1-1 1,-1 0 1,5-2-4,-11 0-2,15 1 5,-7-1-6,-8 0 5,16-5-5,-10 2 3,3 1-3,-3-2 5,0 0-1,-6 4-1,11-9-2,-3 1-4,-4 4 5,-1 0 1,1-1 6,-4 5-5,4-11 1,-3 6 4,-1 5-4,3-9 2,-3 9 2,0 0 1,-5-12-1,5 12 3,-5-6-2,5 6-2,-9-5 5,2 1-2,7 4 3,-10-5 1,5 3-2,5 2 0,-13-1-3,6 0 4,7 1-2,-15 1-1,15-1 0,-13 3 4,5-1-1,-2 1-1,2 0 4,2 1 0,0-1 0,-1 2 0,-1-1-7,2 2-15,1 1-10,-1-3-12,0 4-13,2-4-9,-1 1-25,1 0-16,4-5-25,-1 7-124,1-7-277,-4 8 122</inkml:trace>
  <inkml:trace contextRef="#ctx0" brushRef="#br0" timeOffset="544564.3163">27650 10522 50,'-6'2'141,"6"-2"-16,-8 5-13,8-5-1,-5 5-11,5-5-4,-5 5-6,5-5-6,-7 7 0,5-2-4,-2 0-8,4-5 1,-5 11-12,1-7 4,2 3-6,-1 0-2,3-7-8,-2 9-1,-2-2 4,2 1-7,0-2-4,2-6-2,-3 16-5,2-10-3,1 1 0,0-7-6,-1 13 0,1-13-5,0 15 5,1-8-6,0 0-7,-1-7 7,2 13-9,0-8 4,-2-5-3,4 11 0,0-5-2,-2-2 1,-2-4-6,6 5 4,-6-5 1,8 7 0,-4-5-6,-4-2 2,8 3 0,-8-3 2,12 1 0,-12-1-1,12-4 0,-12 4-4,12-4 1,-4 1 0,-1 1-2,1-2 1,1-1 1,-1-1-3,0 0 1,0 0 2,-2 3-3,-2-4 0,4 0 4,-2 0-5,-1-1 5,0-1-3,-1 1 1,-2 1 2,1-3-4,-1 1 1,-1 0 0,-2 1-3,1-2 1,0 10 0,-4-13 5,4 13-5,-5-15-4,2 10 1,1 0 5,-4-2-2,3 2-1,3 5 10,-9-8-12,2 4 1,1 0-3,-1 1-6,7 3-8,-12-6-11,5 4-5,7 2-4,-12-5-13,5 3 2,7 2-5,-14-2-9,8-2-11,6 4-9,-12-3-15,5 2-23,7 1-107,-9-3-249,9 3 110</inkml:trace>
  <inkml:trace contextRef="#ctx0" brushRef="#br0" timeOffset="545380.6738">27798 10040 95,'0'0'173,"0"0"-11,0 0-7,0 0-14,-10-6-10,10 6-12,0 0-15,0 0-7,0 0-13,0 0-5,-9-1-7,9 1-11,0 0-6,0 0-12,0 0 5,-11 9-6,11-9 5,-5 5 4,5-5-3,-8 8-4,3-5-7,1 2-3,4-5 0,-9 9 0,4-6-4,0 4-3,1-3 5,0 1-6,4-5-8,-5 10 4,2-4-5,3-6 5,-3 13-5,3-5-3,-2 2 3,2-4-5,3 5 1,1-2 2,-2-2-5,2 3 0,0-1 1,0 0-4,3-1 0,0 1-1,-2 0 3,1-1-2,0-2-4,2 3 5,0-4-2,-1 0-1,-2-2-4,3 3 5,-1-3-1,2 0-2,0-1 0,0 0-1,-3-1 1,-6-1 1,16 2 0,-8-2 0,-8 0-2,13-3 1,-6 0 3,0 1-1,-2-2-5,3-1-1,-4-2 5,2 1-5,1-3 2,-2 2 2,0-2-3,-1 0 4,-2 0-2,2 0 0,-1-1 1,-2 0-5,0 0 2,1 0 2,-2 1-2,2-1 0,-2 0 2,0 1-4,-2-1 0,2 10 2,0-12 0,-2 5 0,2 7-2,-1-10 0,1 10-2,-2-9 3,2 9 2,-2-7-2,2 7-2,0 0 3,-2-9-2,2 9-3,-7-3 0,7 3-5,-9-3 0,9 3-4,-9-2-10,9 2-13,0 0-11,-12 1-13,12-1-11,-11 4-20,5-2-20,6-2-29,-13 6-156,7-2-322,-4-2 142</inkml:trace>
  <inkml:trace contextRef="#ctx0" brushRef="#br0" timeOffset="549476.0182">27953 10638 134,'0'0'127,"0"0"-8,0 0-29,-5-5 5,5 5-2,0 0-5,0 0-5,0 0-2,-9-3-10,9 3 0,0 0-4,-5-4-6,5 4-3,0 0-1,0 0-1,0 0-16,0 0 2,-7-6 0,7 6-7,0 0-5,0 0 4,-6-5-7,6 5 0,0 0 0,0 0 4,0 0-12,0 0 4,0 0-8,0 0 3,-8-4-3,8 4 2,0 0-5,0 0 6,0 0-4,0 0 3,0 0-11,0 0 6,0 0-2,0 0-7,0 0-5,0 0 5,0 0 3,0 0-1,0 0 3,0 0-2,0 0 6,0 0-1,0 0-6,0 0 4,0 0 5,0 0-5,32 6-4,-23-8 8,2 2-2,-1 2-3,-3-2-1,-7 0 2,20-2-5,-9 2 3,-5 2-1,-6-2-1,17-3-2,-11 3 2,-6 0-2,13 0 3,-5-3 3,-8 3-1,13 0-2,-13 0 2,9 0 0,-9 0-5,0 0 3,10-1-1,-10 1-1,0 0 1,0 0-2,0 0 3,7 1 1,-7-1-6,0 0 6,0 0 0,0 0-1,0 0-2,0 0-1,0 0 0,0 0 2,0 0 1,0 0-2,0 0-3,0 0 1,0 0 2,0 0 0,-20 8-1,20-8-2,0 0 0,-8 3-2,8-3 2,0 0 3,-9 4-1,9-4-3,-8 2 1,8-2 3,-9 0 1,9 0-15,-16 0 13,10 0-2,6 0 1,-13 0 2,5 0-2,8 0 2,-14 0 0,14 0-3,-10 0 2,10 0-4,-11-2 5,11 2-3,-11 0 0,11 0-2,-10 0-1,10 0 4,-10 0 0,10 0 1,-9-2-6,9 2 4,0 0 0,0 0 0,-12 2-1,12-2-5,0 0 6,0 0-2,0 0-5,0 0 6,0 0 2,0 0 2,0 0-4,0 0 0,0 0-1,0 0-6,0 0 10,0 0-1,0 0 1,0 0 3,30 2 5,-21-2-3,-9 0-3,18 0 11,-8-2-8,-2 2 8,3 0-3,-1 0 2,-1-2-3,3 1 7,-1 1-7,0-1 1,-3 1-1,1 0-3,2 1-2,-1-1 1,-3 0-1,-7 0-1,15 1 3,-5-2-4,-10 1 0,13 0-2,-13 0 0,11-1 1,-11 1-3,9 0 3,-9 0-5,0 0 7,9 1-2,-9-1 3,0 0-3,0 0 7,0 0-7,0 0 1,0 0 3,0 0-5,0 0 5,0 0-1,0 0-3,0 0 4,0 0-7,-28 5 4,28-5-5,-9 3-5,9-3-12,-9 1-4,9-1-15,0 0-12,-9 3-15,9-3-11,0 0-2,0 0-9,-6 3-19,6-3-18,0 0-17,0 0-157,0 0-318,0 0 140</inkml:trace>
  <inkml:trace contextRef="#ctx0" brushRef="#br0" timeOffset="550548.676">28577 10430 61,'6'-7'143,"-6"7"4,0 0-17,0 0-3,2-5-9,-2 5-3,0 0 1,0 0-6,0 0-2,0 0-11,0 0-9,0 0-4,0 0-8,0 0-8,0 0-12,0 0-5,0 0 0,0 0-7,0 0-5,0 0-7,0 0 4,0 0-7,0 0-3,-29 5 1,22-2-7,-2-1 3,1 2-2,1-4-3,7 0-2,-16 5-1,8-3-3,0-2-2,-3 1 2,3-1-1,8 0-2,-13 0 1,13 0-2,-15 0-2,15 0 3,-9-2-2,9 2-5,-7-3 2,7 3-1,-7-5-2,7 5-1,-2-8 3,2 8-3,0 0 0,0 0-3,6-17 5,-1 13-1,-1-1-2,2 0 0,-6 5 1,9-7-1,-5 4 0,2-2-3,0 1 1,-1 1 2,0 0 0,1 1-2,-6 2 4,10-6-1,-10 6-1,11-3 3,-6 2 1,-5 1-2,9-2-3,-9 2 2,11 0-1,-11 0-2,9 1 4,-9-1-4,9 1 1,-9-1 3,10 1-4,-4 1 2,-6-2-2,7 4 1,-7-4-1,7 6 0,-5-4 4,2 5-7,1-1 5,-5-6-2,6 9 2,-2-2 2,-1-1-3,1 3-1,-3 0 0,2 1 5,-1 1 4,-1 0-4,-2 0 3,-1 0 2,0 6 0,0-6 1,1 0-4,-2 2 4,-1 1-3,-1 0 4,1-2-3,-1 0 1,-4 2 3,3-3-3,-2 3 0,0-5-3,1 0 2,-1 2-1,-1-4 7,-1 2-6,3-1 1,-3-2-1,1 0-2,0-1 1,0 0 1,2 1-2,-3-2 0,1-2 1,1 1 1,-1-1 0,-3 0-1,12-2-4,-15-3 4,4 1-1,2 3-1,1-5 2,8 4-3,-14-4-3,6 2 2,3-3-1,5 5 0,-9-5 0,4 0 2,5 5-4,-6-8 2,6 8 4,0 0-7,-3-7-2,3 7 3,0 0-1,8-8 0,-8 8-1,11-4 0,-3 2 1,-8 2 1,13-2-3,-4 2 3,1 0 0,2 0 1,0-1-3,-2 2 0,2 0 3,-2 2-1,-1-3 0,2 5 2,0-2-3,-2-1 3,2 0-3,-4 3 2,0 0-2,2 0 0,0 3 2,-4-4 1,3 3-3,-2-1 1,2 3-1,-3-2 0,0 0 4,2 0 1,-1 1-1,-1 0-1,1-2-3,2 1 2,-3-1-5,-1 0-6,1-4-3,3 3-2,-8-5-22,8 9-11,-3-6-18,-3 2-18,5-4-14,-7-1-18,10 6-33,-6-3-120,-4-3-293,0 0 129</inkml:trace>
  <inkml:trace contextRef="#ctx0" brushRef="#br0" timeOffset="551334.4188">28876 10405 78,'0'0'152,"0"0"-8,0 0-6,2-6-12,-2 6-5,0 0-11,0 0-5,0 0-9,0 0-10,0 0-6,0 0 1,0 0 2,0 0-5,0 0-6,0 0-5,0 0-4,0 0-9,0 0-3,-14 18-2,9-12-7,0 1-3,-1-2-3,2 2-5,0 0-4,0 0-1,0-2-5,3 2 1,-3 1 0,4-8-5,-6 10 0,5-3 0,-2-1-3,3-6-2,0 11-2,0-11 2,0 9-1,0-9-4,1 9-4,-1-9 3,2 7-2,-2-7 0,4 7-1,-4-7-2,7 6-1,-3-4 2,-4-2-4,6 1-1,-6-1 1,10 2 1,-10-2 0,9 1-2,-9-1 3,12 0-3,-12 0 0,11-1 6,-3-1-2,-8 2 0,13 0-1,-7-1 0,-6 1 0,13 0 0,-13 0 0,11 0 2,-4-1-3,-7 1-2,11 2 2,-11-2 0,11 0-3,-6 2 0,-5-2 0,11 2-3,-5 2 4,-6-4 2,11 4 2,-7 0 0,2-1-5,-6-3 4,8 6 1,-3-2-2,-1 1 0,-1-1-1,-3-4 3,7 8-2,-2-3-1,-1 0-1,0-1 3,-1 3-1,0-1-1,0 1-1,-1 0-1,-2-7 9,3 11-7,-2-5 2,0 3-2,1-1 3,-2-8 2,-2 12-6,1-4 1,1-8 1,-3 12 1,2-5-3,-1 0 1,-1 0 0,0 0 3,3-7 1,-5 10 6,3-5-7,-4 0 0,0 0 0,2-1 0,-1 2 2,1-3-2,4-3 1,-11 8 0,2-6-1,4 0 0,-4 1-6,2-1-5,-1-1-10,8-1-10,-14 2-13,6-2-14,8 0-17,-14 0-9,14 0-35,-10-3-40,1 1-109,4-2-288,5 4 127</inkml:trace>
  <inkml:trace contextRef="#ctx0" brushRef="#br0" timeOffset="551857.9854">29030 10344 98,'0'0'186,"0"0"-9,0-7-9,0 7-5,0 0-9,0 0-8,0 0-11,0 0-2,0 0-16,0 0-15,0 0-12,0 0-10,0 0-6,0 0-9,0 0-5,8-4-4,-8 4-5,0 0-2,13 3-6,-13-3-3,13 0-5,-5 1 0,4-1-5,1 0 2,1 0-5,2 1-1,2 1-3,0 1-5,-1-2-1,2 2-2,-5-3 1,4 2-3,2-1-2,-4 1-2,1-4 0,-4 2 5,1-1-5,-2 1 1,1 1-1,-1-1 7,0-1-3,-2-1 2,-1 2 0,-9 0-4,10 0 6,-10 0 1,12-2 0,-12 2 0,7-2-1,-7 2-4,0 0-1,7-3 0,-7 3-1,0 0-3,0 0-1,0 0 1,0 0-19,0 0-8,0 0-14,0 0-15,0 0-17,0 0-14,0 0-29,0 0-36,0 0-37,0 0-167,-23 10-377,23-10 167</inkml:trace>
  <inkml:trace contextRef="#ctx0" brushRef="#br0" timeOffset="553932.8151">29475 10478 45,'0'0'135,"0"0"-2,0 0-8,4-9-12,-4 9-9,0 0-6,0 0-9,5-8-10,-5 8-4,0 0-2,3-4-9,-3 4-1,0 0-5,7-3-3,-7 3 0,0 0 3,4-7-3,-4 7-1,0 0 1,0 0 1,2-7-4,-2 7-8,0 0 0,0 0-6,0-8-3,0 8-2,0 0-7,2-9 2,-2 9-2,0 0-5,2-8-4,-2 8-3,0 0 1,3-9-2,-3 9 0,0 0-2,0 0-5,2-7-1,-2 7 4,0 0-4,0 0-5,0 0 1,0 0 1,0 0-2,0 0 10,0 0-9,0 0 1,0 0-2,0 0 1,-22 4-2,22-4 2,-11 5 0,11-5 1,-13 7-1,7-4 1,-3 4 1,1-2-4,1 2-2,-2 0 0,4-2 2,-2 2 1,3-2 2,-2 1 4,0 0-6,2-1 3,1 3-2,1-1 0,2-7-3,0 12 0,0-12 3,5 14-2,-2-8 2,0 2-5,2-2 6,0 1-3,2 2 2,-1-4 13,1 3-14,0 0-1,0-2 0,-1 1-1,1 1-3,0-1 4,-1 0-1,2 0 1,-3-1 0,1-2 0,1 4-2,-3 0 2,1-2 0,1 1-5,-2 1 3,0-2 2,2 1 1,-4-1-2,0 3 0,1-1 2,-3-1 0,0-7 1,-1 13-2,1-13 2,-4 9 0,2-4 0,-3 2-1,5-7 2,-5 9 2,1-4-2,4-5-2,-9 5 0,9-5 6,-7 3-3,1 0 0,6-3-2,-11 1 1,11-1-2,0 0 2,-14-7 1,9 2 0,0 1-3,5 4 2,-8-8 1,6 2 0,-1-2-2,3 8 1,-1-16-3,0 7 1,3 2 1,-2-4-6,0 2 7,3 3-1,1-2-4,-1-1 4,3 2-6,2-1 3,0 3 1,0-2-2,1 2 1,-1 1 2,-2 0 2,4 0-2,-4 2 0,2-1 0,0-1-2,-2 1 4,-6 3-3,13-2 3,-7 2-7,-6 0 4,12 2-4,-12-2-1,10 2 0,-3 1 4,-7-3 3,8 3-4,-3-1 4,1 0-3,-6-2-4,10 7 6,-5-2 2,-1 0-7,0 0 5,1 1-3,-1 0 6,-1 3-3,2-1-4,1 1 5,-3-1-1,1 0-2,0 4 6,0-3-7,-4 0 1,4-1 2,2 2-1,-2-3 2,-3 0 1,0 0-2,1 1-1,-2-8 3,0 12-4,0-12-1,0 9-2,0-9-1,0 8-8,0-8 5,0 0-9,-2 10 11,2-10-4,0 0 2,0 0-5,0 0 7,-4 4-2,4-4-6,0 0 4,0 0 1,0 0-4,0 0 5,0 0 0,-11-18 7,11 18-2,2-9 0,-2 9 1,4-11-2,-1 3-3,-3 8 1,2-12 5,1 3-1,2 1 1,2 1 0,-1 0-2,3-1-1,-3 4 3,0-1 4,1 0-2,-1 1 0,2-2 2,1 3-4,-3-2 4,2 3 4,-1-2-2,-7 4 4,12-4-3,-6 2-2,-6 2-3,10-5 0,-6 4 3,-4 1 0,0 0-4,9-3 1,-9 3 0,0 0-2,0 0 4,0 0 1,7 8-4,-7-8 4,2 6-3,-2-6 0,0 8-3,0-8 7,3 13-7,-2-6 5,-1-7-2,3 10 1,-2-5-2,-1-5-3,4 12-5,-4-6-7,0-6-7,2 12 3,0-7-3,-2-5 5,5 10-4,-1-8-8,-4-2 7,4 9-5,1-6-3,-5-3 8,7 3 5,-7-3 3,7 2-3,-7-2 9,0 0 0,0 0 4,0 0 3,13-8 3,-13 8 5,0 0 6,3-9 0,-3 9 5,2-4 1,-2 4-2,4-5-1,-4 5-1,7-5-2,-7 5 2,6-3-6,-6 3 3,9-4-7,-9 4 3,12 0 1,-12 0 1,11 2-6,-5 0 0,-6-2 2,10 3 1,-10-3-6,9 4 3,-5-1 2,0 0-7,2 1 1,-6-4 3,4 11-1,-3-5-6,-1-6-12,3 10-3,-2-4-17,-1-6-6,2 11-15,-2-11-19,-2 11-16,2-11-34,-3 9-88,1-3-232,2-6 103</inkml:trace>
  <inkml:trace contextRef="#ctx0" brushRef="#br0" timeOffset="554565.4376">30241 10447 165,'0'0'150,"0"0"-10,0 0-10,0 0-16,-11-7-9,11 7-13,0 0-3,0 0-2,-15 4-14,15-4 1,-9 5-6,2 0-7,2-2 7,-1 1-10,1 2-10,-2 1 1,3 0-5,-1 0-5,-1 0-3,1 2 0,-1-2 2,3 3-4,-1 1-4,0-1 0,1 1-2,1 0-6,-2 1 1,3 1-2,-1-1-2,0 1 0,2-1-5,-1 2-1,1-4 1,1 2-1,3-2-4,-3-1 4,3-1-1,-1 3-4,3-2 1,-4 0-3,3-1 4,1-2-6,1 4 1,0-5 0,-1 3 0,1-3-1,-2-1 0,4 0-2,-4 0-3,3-2-1,-2 2 4,2-2-7,-2 3-3,1-4 3,-1 0 1,-6-1 1,11 1-11,-11-1 11,10 0 0,-10 0 4,0 0-4,7-6 0,-7 6-8,4-8 5,-4 8 0,2-9-2,0 5 2,-2 4-6,0 0 10,0-12-9,0 12 0,-4-9 2,4 9 3,-2-8-2,2 8 2,0 0-1,-7-6-2,7 6 3,-6-3 1,6 3 4,-9-1-4,9 1-4,0 0 5,-14 4-4,14-4 4,-9 2 2,3 0-3,6-2-1,-10 5-4,6-1-2,4-4-7,-9 8-9,7-4-17,2-4-10,-7 8-14,7-8-14,-3 6-23,3-6-143,-7 8-268,7-8 118</inkml:trace>
  <inkml:trace contextRef="#ctx0" brushRef="#br0" timeOffset="555373.8402">30464 10511 64,'-9'-3'153,"9"3"-17,0 0-5,0 0-3,-6-3-14,6 3-9,0 0-7,0 0-13,0 0-1,0 0-14,0 0-5,0 0-6,0 0-2,0 0-9,0 0-6,0 0-2,0 0-4,26 0 0,-26 0-3,15 0 2,-4-1-2,-1 2-2,-3-1-2,2 0 3,0 3-3,-3 0-6,3 1 3,-4 0-10,2-2-2,-4 2 2,-3-4 0,8 7-5,-6-4 4,-2-3 3,3 9 0,-2-2-3,-1-7 3,0 12-2,0-12-4,-4 13-3,2-7 4,-2 1-2,0 1-2,1 1-1,-3-4 1,0 2-6,-2 1 3,5-3-2,-1 1 0,0 0 5,4-6-2,-7 5-3,2 0 7,5-5-5,-5 7 1,5-7-3,0 0 4,0 0-5,-8 2 0,8-2 0,0 0-1,0 0 3,0 0-4,0 0-1,0 0 1,0 0-1,0 0 5,0 0-11,0 0 6,0 0-4,0 0 3,0 0-5,0 0 6,0 0-6,0 0 4,0 0-1,21-10 1,-21 10-4,12 2 5,-12-2 2,12 3-5,-3 0 2,-9-3-1,9 4 4,-3 1-3,2-2-3,-2 1 2,-2 2 1,1-3 1,-1 4 2,0 0-3,-1-2 8,-1 1-7,1 2 3,-1-3 1,-2-5-2,3 12 4,-2-4-8,0-2 3,-1-6-6,2 11 7,0-4-2,-2-7 2,-4 9-2,4-9 1,-2 9 2,2-9 2,-3 8-5,3-8 5,-5 6 0,5-6-4,-7 5 4,7-5-2,-12 3-1,7-3 2,-5 3-3,10-3 2,-15 0 3,15 0-1,-14-3-1,7 1-3,7 2 3,-17 0-10,8-1-17,9 1-14,-12-1-20,4 1-19,8 0-22,-14-4-24,14 4-165,-16-1-311,9 0 137</inkml:trace>
  <inkml:trace contextRef="#ctx0" brushRef="#br0" timeOffset="555916.6448">30853 10678 61,'0'0'158,"0"0"-4,0 0-4,0 0-13,0 0-15,0 0-13,-20 9-7,20-9-11,-6 7-7,2-2-13,4-5-1,-9 6-5,7-2-3,2-4-10,-6 6-6,6-6-6,-5 6-1,5-6-3,-4 2-3,4-2-3,0 0-4,0 0-5,-5 7 2,5-7-3,0 0 3,0 0-5,0 0-1,0 0-2,0 0 0,0 0-5,0 0 3,0 0-6,0 0 1,0 0 1,-5-21 3,5 21-5,3-10 2,-3 10-6,2-13 2,-2 13 3,5-8-4,-5 8-1,0-10-1,0 10 3,3-7 0,-3 7-5,0 0 4,4-7-6,-4 7-1,0 0 0,0 0 1,0 0 1,0 0 1,0 0-6,0 0 9,0 0-3,0 0 1,0 0-2,0 0 2,2 24 4,0-17-5,-2-7-2,0 11 7,2-4-7,-2-7 4,0 12-5,2-5-8,-1-1-18,-1-6-9,0 10-22,0-10-24,4 6-23,-4-6-29,2 8-120,-2-8-276,4 4 122</inkml:trace>
  <inkml:trace contextRef="#ctx0" brushRef="#br0" timeOffset="556671.4586">31116 10391 191,'0'0'199,"-7"-9"-10,7 9-16,0 0-17,-6-6-9,6 6-18,0 0-8,0 0-16,0 0-11,0 0-8,0 0-10,-8-4-6,8 4-4,0 0-10,0 0-9,0 0 2,0 0-7,-4 17-6,4-17 1,-2 12 0,2-5-5,0-7 0,-3 15 2,-1-3-6,2-3 3,2 6-6,-4-4 7,1 1-6,1 0 5,-1 4-2,-1-2 6,-1-2-15,3 1 0,2-1 0,-4-1-2,0 2-2,3-1 0,-1 0-6,-2-2 7,2 1-8,-3-2 2,4 2-4,-1-1 2,0-1 1,2-2-3,0-7 0,-4 10 1,4-10-4,0 10 0,0-10 2,0 7 2,0-7-3,0 0-3,0 8 3,0-8 1,0 0-2,4 7-3,-4-7 2,0 0 3,0 0-3,10 0-4,-10 0 4,0 0 1,9 0-2,-9 0-3,10 0-1,-10 0 4,12 0-1,-12 0 0,13 3-2,-8-3 4,-5 0-5,10 2 1,-2 0 1,-8-2 0,13 1-1,-6 1 4,0 0-3,4-2-3,-2 2 0,2 1 7,-4-3-4,4 3 0,-4-3-1,0 2 1,2 1-2,-1-3-1,0 1 1,-8-1 2,13 3-5,-6-3-1,-7 0-6,11 2 0,-4-2-4,-7 0 1,9 2 0,-9-2-1,8 3 0,-8-3-1,10 1 0,-10-1-3,9 0 0,-9 0 1,0 0 2,10-1-3,-10 1 3,8-3-8,-8 3 3,0 0-8,7-2-2,-7 2-4,0 0 0,0 0-5,0 0-14,6-5-8,-6 5-4,0 0-10,0 0-13,0 0-24,0 0-11,0 0-147,0 0-295,0 0 131</inkml:trace>
  <inkml:trace contextRef="#ctx0" brushRef="#br0" timeOffset="557155.3227">31246 10620 114,'0'0'142,"0"8"-11,0-8-3,0 0-10,-4 12-7,4-12-5,-1 9 2,1-9 3,0 11-19,0-11-6,-2 12-2,2-5 1,-2 0-2,2 1-12,-4 2 3,2 1-6,0 0-4,-1 0-9,1 1 1,-3-2-6,0 3-5,3-3-5,0 4-5,-2-3-6,-1 4 2,1-3-2,-3 0-2,2 0-4,1-2-1,-3 2-4,5-2-5,-2 1 8,1-1-2,1-1-6,-3 1-3,1-3-1,1-1-8,1 3-7,0-4-4,2-5-9,-2 10-4,2-10-3,-2 8-12,2-8-11,0 0-8,-4 8-10,4-8 2,0 0-25,0 0-19,0 0-23,0 0-141,0 0-294,0 0 131</inkml:trace>
  <inkml:trace contextRef="#ctx0" brushRef="#br0" timeOffset="558116.505">31581 10498 146,'0'0'152,"0"0"-5,0 0-24,0 0 1,0 0-12,0 0-7,0 0-9,0 0-9,0 0-3,0 0-10,0 0-7,0 0-7,14-18 1,-14 18-9,10-2-4,-10 2-4,9-2-9,-3-1 6,2 0-4,-8 3-3,13-1 2,-5 0 0,-8 1 1,11-3-2,-3 2-3,-8 1-10,14-3 5,-7 3-5,-7 0-3,11 3-1,-5-2-5,2 1-1,-8-2 0,13 3 4,-7 0-6,0 2-5,2-2 3,-5 2 0,3 2-3,-4-3-1,3 2 2,-3-1-2,1 2-1,-3-7 3,0 14-4,-3-4-4,0-5 7,-1 2-4,0 2 5,-3-1-4,-1-1-1,2 0 1,-2-2 1,1 1 1,1 0 1,-4 1-3,5-2 4,-1-1 1,0 0-3,-4 1-4,5-3 6,-1 2-6,6-4 0,-11 3 8,11-3-1,-10 3-3,10-3 2,0 0-1,-10 0 1,10 0-5,0 0 3,0 0 1,0 0 3,0 0-6,0 0-2,0 0 0,0 0 3,0 0-3,0 0-1,0 0 3,0 0-6,0 0 4,0 0-3,0 0 1,24-10-2,-24 10 4,9 0 1,-9 0-4,14 2-2,-14-2 4,9 3 2,-1 1-5,-3-1 2,5 2 4,-2-3-4,-3 2-1,3 1 3,-2-2 0,2 2 0,-3 0-1,-1 0-1,2-1 4,0 4-6,-2 0 5,0-2 1,-1-1 3,-1 2-5,-2-7 6,4 11-10,-4-11 16,0 9 4,0-9 1,-4 13-2,2-7 4,-3 0-1,-1 0-4,1 1 3,0-1-2,-1-2 1,-3 3 6,5-3-5,-2 1 5,-2 0-4,-1 1 5,-1-1-3,2 0 0,-1-1-5,-5 1 2,5-3-1,0 3 0,-1-3-2,0 1 0,1 0-2,-2-3-2,-1 3-2,-1-3 4,2 0-2,-2 0 0,-1 0 3,5 0-6,-2-3 1,-3 1-6,3 0-2,2-1-11,-5 3-15,4-3-7,1 0-7,-3 1-16,12 2-16,-17-5-17,17 5-15,-14-4-23,9-1-14,5 5-19,-11-7-148,11 7-331,-9-7 146</inkml:trace>
  <inkml:trace contextRef="#ctx0" brushRef="#br0" timeOffset="558955.5265">32078 10031 28,'0'0'98,"0"0"8,0 0-12,0 0 3,0 0 0,0 0-2,0 0 7,0 0-10,0 0 5,0 0-1,0 0-15,0 0 4,0 0-7,-8 1-5,8-1 1,0 0-7,-9 2-2,3 1-8,0 0 6,-1 0 9,0 1-7,0 1-9,-2 0-3,1 0-2,2 2-4,-2 0-7,3 1 3,1-3-10,-1 5 0,-2-2-1,3 3-5,-3-3 4,5 2-4,-2-2-4,1 3 0,-1-1-3,2 1 1,-3-1-6,5-1 4,-3 2-5,1 0 1,2 0-4,0-2 0,2 3 0,-2-3 1,3 1 18,-1-1-7,1-1-1,1-1-2,-1-2 2,1 2-7,0-1 4,0-2-7,1 0 1,-1 1-3,6-2 3,-4-1-5,1 0 3,-7-2-2,22-2 0,-13 2-4,5-2 5,-5-1-5,2-2-3,3 1 1,-5-3 0,2 2-1,1 0 7,-2-3-7,-1 1-1,3-1 2,-2 2-4,0-4 3,-3 3-2,2-2 0,-1 1 1,-2-4 1,0 5-5,-1-3 5,-1 3-2,-2-1 0,0 1 0,2 0 0,-1-1-3,-1 1 3,-2 7 3,0-14-3,0 5 0,-4 0-2,1 2-2,-3-1 0,3 0 2,-3 1-6,2-3-7,-6 4-16,2-2-10,1 5-13,-3-3-6,-1 1-18,1 0-19,-3 1-20,3 0-31,-1 1-53,-6 0-111,4 1-338,0-4 149</inkml:trace>
  <inkml:trace contextRef="#ctx0" brushRef="#br0" timeOffset="566014.7868">24210 11501 54,'0'0'114,"0"0"-8,0 0 1,0 0-13,0 0-9,0 0-6,0 0-7,0 0-12,0 0 3,0 0-16,0 0-19,0 0 13,0 0 0,0 0 0,0 0-4,0 0 9,0 0-11,0 0-6,0 0 8,0 0-9,10-1 0,-10 1-2,0 0 1,6 5 3,-6-5-10,5 5 5,-5-5-4,9 1 5,-9-1-6,9 4-3,-3-4 1,0 3-23,4 0 19,-2-2-6,1 0 4,2-1 2,0 0-2,3 0 2,4 0-3,2 0-3,0-2 6,0 2 0,3-2 6,3-3 3,-6 5-1,2-4-6,7-2 7,-11 6-5,4-3-1,-3 2-1,-4-2-2,-1 0 0,-2 3 4,-1-1-7,-2 0-5,-9 1 2,13 0-2,-13 0 2,8-2-3,-8 2-2,0 0 4,11-1-5,-11 1 3,0 0 1,0 0-9,0 0 6,0 0-2,0 0 1,0 0-9,5 4-11,-5-4-8,0 0-8,0 0-9,0 0-7,0 0-17,0 0-31,0 0-160,0 0-279,-14 9 123</inkml:trace>
  <inkml:trace contextRef="#ctx0" brushRef="#br0" timeOffset="566677.4739">24448 11328 73,'0'0'111,"0"0"-8,0 0-4,0 0-3,0 0-11,0 0-20,0 0-1,0 0-9,0 0-7,0 0 4,0 0-6,0 0 15,0 0-2,0 0-7,0 0-5,0 0-6,0 0-2,0 0-4,0 0-2,0 0 6,8 12 1,-8-12-8,0 0 2,0 10-8,0-10-1,0 10-3,0-10-1,-2 9-1,2-9 0,0 10 3,0-10-6,0 14 1,0-8 0,2 2 2,-1 2 2,-1 0 0,1 2 3,0 3 2,-1-1 0,0-2-2,2 5 1,-1 0-6,-1 2-6,1 1 3,3-2-3,-4 0 0,1 1-1,1-1 2,0-1-4,0 0 2,-1-1-6,0-4 1,2 1 1,-3 0-3,0-2 2,1 1 2,0-5-7,-2 3 1,1 0 0,0-10 4,0 12-9,0-12 1,0 9-9,0-9-5,0 0-11,0 8-17,0-8-36,0 0-18,0 0-40,0 0-133,0 0-290,0 0 128</inkml:trace>
  <inkml:trace contextRef="#ctx0" brushRef="#br0" timeOffset="569682.144">25202 11301 17,'0'0'118,"0"0"-13,0 0 3,0 0-9,0 0-9,0 0 1,0 0-12,0 0 1,0 0-9,0 0-2,0 0-8,0 0-8,0 0-2,0 0-3,0 0 3,0 0-11,0 0 1,0 0-5,0 0-7,0 0-2,0 0-1,0 0 0,0 0-6,0 0 1,0 0 1,0 0-5,0 0 1,0 0 0,0 0 1,0 0 0,-24 7-1,20-2-4,0 0 4,0 0-3,-2 2-6,-1 1-1,-2-2-1,2 2 3,0 1-1,0 0-5,0-1 3,1-1-1,2-2 0,-1 2-4,0 0 5,1-1 0,0-1-8,4-5 7,-6 10-3,6-10-3,-4 7 1,1-4 1,3-3 1,0 0-1,-4 7-2,4-7 5,0 0-6,0 0 3,0 0-3,0 9 0,0-9 3,0 0-7,0 0 5,0 0 2,0 0-2,0 0 0,0 0 1,17-5 2,-17 5-3,10-4 0,-3 1 2,-7 3-2,13-5-7,-5 1 12,1 2-10,2-1 5,0 0 2,-1 0-2,4 1 0,-3 0 0,0 1 0,1-2 0,-1 2-1,-1 1-3,-1 0 5,0-3-2,-9 3-2,14 3 2,-7-3-4,-7 0 0,7 2 4,-2 2 1,-5-4 2,8 5-3,-3-1 6,0-1-5,-1 2-4,1-2 2,-5-3-2,8 10 3,-5-6 1,2 1 4,0 0-6,1 3-3,-1-3 1,-2 2 2,1-2 3,0 2-1,-1 1 0,2-2-1,-2-1 0,-2 3 0,3-1 2,-1-2-4,-3 2 2,0-7 6,1 15 5,-2-8-9,1-7 3,-3 12 6,-1-2-4,-1-3-4,-1 0 0,-2 1 3,0-3-2,-3 3 6,1-3-8,-2 1 5,0-1-3,-5 1 1,-1-1 0,1-1 2,3-1-5,1 0 1,0 0-1,-4-1 4,3-1-4,2-1-3,1 0-13,-3 0-3,2-1-10,-1-2-20,2-1-15,2 2-24,-2-1-11,1 0-28,1 1-92,2-2-235,2 1 104</inkml:trace>
  <inkml:trace contextRef="#ctx0" brushRef="#br0" timeOffset="570195.3742">25153 11266 53,'9'-2'134,"0"-1"-20,1-1-4,-2 2-3,2 0-6,1-1-15,-3 1 0,1 0-1,2-1-11,0 0 9,-3 3-1,2-4-3,0 3-7,-2-1-9,1 0-9,-9 2-3,20-1-4,-13-1-2,0 2-12,-7 0 6,16 0-5,-7 1-4,-2-1-6,-7 0 0,16 1-1,-9 0-2,1-1-5,-8 0 0,15 5 0,-8-4-8,-7-1-6,11 3-10,-7 0-14,-4-3-12,9 3-15,-9-3-6,4 3-20,-4-3-19,5 4-31,-5-4-100,4 4-244,-4-4 108</inkml:trace>
  <inkml:trace contextRef="#ctx0" brushRef="#br0" timeOffset="570863.2437">25705 11328 67,'0'0'151,"0"0"-18,0 0-3,-5-3-17,5 3-8,0 0-8,0 0-10,0 0-11,0 0-3,0 0-10,0 0-1,-18 10-11,18-10-1,-5 5-9,5-5-2,-6 7-1,3-3-4,3-4-2,-7 9 0,3-4-8,0 2 6,1-1-8,0-1 2,0 5-3,-2 0-6,2-1-1,0 1 0,1 0 2,0 0-2,0-1-2,1 3-4,0-3-2,1 2 6,0 0-4,0 0 4,1-2-10,3 3 4,0-6-2,2 5 6,-2-4-7,2 3 2,-2-5-2,5 1 3,-3-2-3,3 3-3,-1-5 10,1 1-6,3-1-4,-1 1 8,2-3-5,-3 0 6,0-3-7,2 1 1,-1-1-3,0-2 2,0 1-6,-1-3 4,1-1 3,4-2 1,-4 0-1,2-1 0,-1-4-4,-3 1 0,1-1 1,-3 1 6,0-3-4,-1 0 2,1-1 1,-5 3-3,2-2 1,-3 6 3,2-5-6,-2 3 3,-1 3-4,-1-2 1,-3 1 1,1 1 1,0 0-1,-4 2 2,1 0-4,-2 1 0,0 1-5,0 1 6,-3-1 2,4 1-3,-5 2-1,5 1 2,-1 1-2,1-2-2,7 3-4,-14-3-7,7 3-4,7 0-14,-12 3-10,5 0-7,7-3-19,-9 3-8,3-1-23,1 1-138,5-3-257,-10 6 114</inkml:trace>
  <inkml:trace contextRef="#ctx0" brushRef="#br0" timeOffset="572339.0344">26340 11304 25,'0'0'125,"3"-4"-1,-3 4-4,0 0-25,2-8 9,-2 8-15,0 0-6,2-8-4,-2 8-8,0 0-8,0-9-4,0 9-4,0 0-3,-5-8-10,5 8-1,-4-6-4,4 6-3,-9-6-2,9 6 2,-10-5-12,3 3 4,1 0-12,-4-1 10,1 3-7,-3-3-1,1 0-3,-1 3 0,-2-2-5,1 0 4,-1 2-8,2-1 7,-3 1-4,3 1 1,0 2-10,2-2 2,-1 2-5,0 0 4,1-2-1,2 2 6,3 1-6,-1 0 0,1 1-3,-1-1 4,2 1 3,0 1 1,0 2-6,1-2 4,1 3 1,0-2-2,2-7 1,0 13-5,0-4 4,4-1 3,-4 1-3,4-1 3,0 1-2,1 0 2,1 0 2,2-1-3,1 2-2,-1-2 6,2 2-10,-1-4 2,1 1-1,0 0 5,3 5-3,-2-5 2,4 2-5,-6-4 6,3 3-2,-1-1 2,-1 0-2,1 0-2,0-2-1,-1 2 1,0-2-4,-1 2 7,-1-2-1,2 2-3,-2 0 5,-2-1-7,2-1 11,-3-1-2,1 3-6,-2-2 3,1 3-2,-2-3-4,1-1 4,-4-4 2,1 8-1,-1-8-2,-1 9 2,1-9 4,-4 10-1,-2-4-3,1-2 3,-2 0-2,-3-1-1,-1-1 5,-1 3-3,1-5 1,0 2-1,-1-1 5,2-1-7,1-3 1,9 3-2,-14-3 0,6-1 0,2 2 8,-2-3-7,3-2 2,0 2 5,1-3-9,0-1-2,2 0 4,2 9-3,-1-15 3,1 7 3,1-3-4,3 5-3,1-4 3,0 0-1,4 5 2,-3-3-1,5-1 4,0 2-7,0 1 5,0-2-3,-1 4 5,1 0-3,1 0 7,-2 0-6,-1 1 0,3 1 1,-2-1-2,0 2 3,-3 0-4,4 1 0,-2 2 2,-1 1 0,-1-2-1,3 2 2,-3 1 1,-1 0 0,-1 1-1,-1-1-4,1 4 5,-1-3-6,-1 4 6,1 0-3,-1 2 3,0-3-6,-2 2 6,1-2-3,-1 2 2,3-1-2,-3 1 1,0-2 1,2 0 4,-3 0-5,1-1 7,-1-7-9,2 13 4,0-9-6,-2-4 0,4 8 2,-4-8 3,3 6-5,-3-6 0,0 0 1,2 5 7,-2-5-6,0 0 6,0 0-9,0 0 7,0 0-3,10-14 0,-7 7 2,-3 7 0,5-12-3,-3 2-1,1 3 3,1-3-3,-2 1-2,2 1 5,-1 2 2,0-4-1,1 2-6,0 2 8,0 0-9,0 1 7,1-4-5,1 2 1,-1-1 2,2 4 8,-2 0-6,1 0-1,2 1 0,-2 1-2,-6 2-2,13-5 3,-7 5 5,-6 0-3,13-2-5,-13 2 8,13 2-8,-7-2 6,1 5-3,-1-2 7,0 1-10,-2 1 4,1 0-3,1-1 3,-1 1-5,0 1 0,-1 0 2,1 2-6,-1-1 2,-2-2-2,-1 2 2,-1-7-3,6 10-1,-4-5-1,-2-5 4,3 6-3,-3-6-2,5 6 1,-5-6 5,2 5-3,-2-5-5,0 0 12,0 0-3,0 0-2,0 0 1,0 0 7,0 0 1,8-20 7,-7 16 2,-1 4 2,7-10 0,-3 5 1,2-2 2,-2 1 10,2-2-1,-2 1 6,5 2-6,-3-3 0,3 3-3,-1-2-4,1 2 3,1-2-3,-1 2-3,1 0 7,0 1 1,-1 1-3,-1 1-2,0-1-1,2 2-5,-2 0 6,-8 1-5,13 0-1,-6 1-4,-7-1 1,10 4-4,-5-2 4,-5-2-1,8 10-5,-3-6 4,-2 3-3,-2 0-4,-1-7-3,1 13-5,-2-5-7,2-3-26,-2 6-18,1-11-22,-1 14-13,2-8-41,-1-6-124,-1 14-282,1-8 125</inkml:trace>
  <inkml:trace contextRef="#ctx0" brushRef="#br0" timeOffset="573237.6219">27239 11359 28,'0'0'149,"0"0"-18,0 0-7,0 0-19,9-2-3,-9 2-13,0 0-3,0 0-17,0 0-9,0 0 4,0 0-22,0 0 12,0 0-9,0 0 6,-18 16-8,11-16-5,1 3-3,6-3-5,-14 6 3,8-5-9,-2-1 1,0 3-6,8-3-1,-13 2 1,13-2-5,-11 2-8,11-2 13,-10-3-4,10 3-3,-7-5-2,7 5-1,-6-6-9,6 6 4,-4-11-2,3 7 7,1 4-4,0-13-3,0 13 5,4-10 0,-1 5-1,1-1 1,0 0 1,1 2-2,2-2 0,-1 1 8,-1 3 4,0-4-1,2 2 4,0-1 5,0 3-2,0-1 1,2 0 0,1 0 3,-2 0-5,-1 3-1,5-3-5,-1 3 6,-11 0-5,16 0-2,-9 0-8,-1 3 3,0 0-3,-6-3-2,11 7 0,-5-3-2,0 3 0,1 1 0,-2-1 1,-2 3 3,0 1 1,2 0 2,-2 1-5,-1 1 3,2-1 7,-2 4 2,0-1-1,-1 3 4,1-3 1,-2 1-7,-2 1-1,1-5 2,-3 5-4,-1-5 0,0 2 1,-2-2-3,0-1-1,2 1-2,-2-1 1,0-3-2,-1 0 2,2 2 4,-1-3-4,-3 0-2,3-4-1,-2 2 1,1-1-3,-2 1 5,3-5-3,1 3-3,6-3 2,-18 0-4,9-3 2,3 1 0,6 2-3,-16-7-3,9 2-2,2 1 1,5 4 1,-8-8-2,8 8 1,-9-8 4,9 8-2,-2-4 3,2 4-5,0 0 0,0 0 0,0 0 1,13-8 4,-13 8-4,11 0 2,-11 0 2,13 0-1,-2 3-3,-2-2-3,1 2 9,3 1-3,-3 0-2,2-2 5,-3 3-4,1 1 1,0-1-5,2 0 6,-3 1 1,2 1-1,-3-3 4,1 3-4,-2-1-1,1-1-11,-3-2-8,3 3-25,-2-1-22,-1 0-30,2-2-19,-1 1-33,0 1-145,1-1-317,-1-2 142</inkml:trace>
  <inkml:trace contextRef="#ctx0" brushRef="#br0" timeOffset="573952.4362">27626 11289 79,'0'0'198,"-7"-3"-7,7 3-5,0 0-15,-9-3-11,9 3-15,0 0-14,-6-5-13,6 5-11,0 0-8,0 0-13,0 0-9,-10 0-9,10 0-6,0 0-4,-8 5-7,8-5-4,-9 6-4,4-2-5,0 1 0,1 2-9,4-7-1,-7 13 6,3-3-13,-1 0 2,1-1-5,1 3-2,-2-2-2,1 1-2,-1 3 0,1-1-3,2-1 1,-1 6-1,1-1 2,-1 0-1,3-1-3,0 1 2,2-2-3,0 3-1,2-6 1,-2 4 0,1-4 1,3 3 1,-2-3 1,3-2-4,1 1-2,0-1 2,0-2-1,0-1 1,4 2-4,-3-4-1,2 0 4,0-1 0,1-1-2,-3 0 1,2-2-3,0 0 1,1 0 2,-2 0 2,0-2-3,-1 1 1,-1-2-3,0-2 2,-8 4-1,14-4 0,-9 0 2,0 0-1,0-1 0,-1-3-3,-4 8 0,5-12-2,-2 6 3,-3 6 2,-2-11-1,2 11-1,-5-12-5,0 6 0,1 2 3,-2-2-1,6 6 6,-14-8-8,7 5 3,0-1 0,-2 0-1,0 4-1,1-3 4,8 3 0,-19 0-4,9 0 3,-2 0-1,1 3 0,0-3 1,2 3 2,1 1-1,-1-1-2,0 1 2,-1 0-6,3 0-7,-1 3-4,2-1-7,2-1-16,-1 1-17,5-6-13,-4 11-22,2-6-23,2-5-18,0 10-55,0-10-102,0 0-314,2 9 139</inkml:trace>
  <inkml:trace contextRef="#ctx0" brushRef="#br0" timeOffset="574454.5599">28004 11583 106,'0'0'147,"0"0"-13,0 0-15,0 0-12,0 0-5,6 2-4,-6-2-13,0 0-6,0 0-5,0 0-14,0 0-4,0 0-4,0 0-3,2 7-7,-2-7-1,0 0-4,0 0 4,0 0 7,0 0 0,0 0-5,0 0-8,0 0 0,0 0-4,0 0-4,0 0 3,0 0-2,1-25-3,-1 19-6,0 6 0,0-14-2,0 7 1,0-2-6,0 9 6,0-14 7,0 8 0,0 6-2,1-13-5,2 9 5,-3 4-8,1-9 3,-1 9-6,1-7-3,-1 7-4,0 0 0,0 0 4,0 0-6,0 0 3,0 0-1,0 0-1,0 0 6,0 0-7,0 0 1,0 0-3,0 0-7,0 0 12,-3 27-5,3-27 4,-3 12-2,2-6-6,1-6-5,-2 13-16,2-6-16,0-7-25,0 11-32,0-11-55,-3 8-136,3-8-311,-5 9 137</inkml:trace>
  <inkml:trace contextRef="#ctx0" brushRef="#br0" timeOffset="575272.9955">28163 11401 157,'0'0'187,"0"0"-2,0 0-13,-6-11-18,6 11-10,0 0-14,-5-8-9,5 8-14,0 0-8,0 0-2,-2-6-6,2 6-7,0 0-10,0 0-8,0 0-6,1-11-1,-1 11-5,0 0-9,6-5 1,-6 5-2,7-3-3,-7 3-6,10-3-5,-3 0 1,-7 3-5,17-3-2,-9 3-5,0-1 2,3 1-1,-1 0-5,2 0-2,-3-3-1,1 6-1,1-3 0,0 1-3,-2 2-1,0 0 2,1-2-3,0 3 1,-5-2-2,3 1 0,-2 2-2,1-1-2,-2 1 2,-1-2 0,0 2 0,0 2 0,-1-2-4,0 1 2,-3-6-2,1 10 5,-1-10-1,-3 11 3,1-6-4,0 2-1,-2-1-2,0 1 1,0-2-2,-1 4 5,1-1-2,-1-3 0,1 1 0,-1 0 0,0-1 2,0 1-1,-2 1 0,3-3 0,4-4-2,-8 11-1,5-10 11,3-1-11,-4 7 0,4-7-1,0 0 0,-5 5-2,5-5 1,0 0 1,0 0 2,0 0 0,0 0 0,0 0-1,0 0 2,16 5-6,-16-5 5,9 0-1,-9 0 0,11 0-2,-11 0 1,10 0 3,-10 0 0,8 3-2,-8-3-1,10 0-3,-4 1 3,-6-1-2,12 2 2,-6-1 1,1 1 0,-7-2-2,12 1 1,-7 3 1,-1 0 1,-4-4 0,9 6 0,-5-2-2,0 3 2,0-3-2,-1 1 2,-3-5-1,4 12 3,-2-4-4,-2-8-1,3 11 3,-1-5-1,-1 1 1,-1-7 0,0 14-2,0-14 0,-1 12 2,-1-5 0,2-7 2,-1 12-2,0-6 2,-2 1-1,3-7-2,-6 10 2,2-6 0,-1 0-2,5-4 1,-12 6 2,5-1-3,-1-2-3,-1 1-6,0-1-16,-2-1-19,-1 3-23,1-2-16,-1-1-29,1 0-30,-1-2-197,-6 0-367,5 0 162</inkml:trace>
  <inkml:trace contextRef="#ctx0" brushRef="#br0" timeOffset="576195.638">28549 11432 99,'0'0'174,"3"-10"-11,-3 10-11,4-3-12,-4 3-18,4-5-7,-4 5-13,0 0 10,6-9-3,-6 9 8,6-2-11,-6 2-8,3-5-8,-3 5-5,9-4-9,-9 4-8,8-4 0,-8 4-3,6-4-6,-6 4-8,9-1-4,-9 1-4,12-2-2,-12 2-6,11 2-7,-11-2-2,12 0-2,-8 3 0,-4-3-3,10 5-3,-5-2-5,-1 2 4,1-2-2,0 3-4,0-2-1,0-1 0,-1 2-1,0 1-1,-4-6 0,5 11-3,-1-4-2,-3-2 3,-1-5 1,3 13-5,-3-6 4,0-7 1,0 11-4,0-5 0,0-6-1,-2 10 3,0-3-1,-3-2-1,5-5 3,-4 9-4,4-9-2,-5 7-1,5-7 4,-5 5 1,5-5-3,-6 7 1,6-7-3,-5 5-1,5-5 5,0 0-3,-6 3-3,6-3 2,0 0-1,-5 4 0,5-4 1,0 0 2,0 0-4,0 0 2,0 0-2,0 0 2,0 0-2,0 0-2,0 0 4,0 0-3,0 0 1,0 0-2,0 0 1,26-6 2,-26 6-2,10 0 4,-10 0-2,12 0-1,-12 0 2,13 3-1,-6-1 3,0-2-5,2 2 3,-1 0 1,-2 0-1,-6-2-1,13 3 2,-6-1-3,-1 2 7,3 0-8,-3 0 4,-1-1-4,2 1 2,-2 1 1,-1 0 3,2 0-6,-2 2 1,0-2 3,0 0-1,-4-5 6,2 11-6,1-5-1,-1-1-2,-2-5 5,2 11-3,-2-11 4,1 11-2,-1-11 0,-3 10-3,-1-4 3,2-1 1,-2 1-3,-1-1 3,1 1-5,-1-2 3,0 0 0,-2 0 3,1 1-1,0-1 2,-3 0-2,3-3-2,-1 2 4,2 2-3,-2-2-3,7-3-12,-15 5-17,9-3-11,-2-2-16,8 0-11,-15 2-28,7-2-15,8 0-26,-15 0-51,3 0-113,1-2-326,1-1 144</inkml:trace>
  <inkml:trace contextRef="#ctx0" brushRef="#br0" timeOffset="576965.0142">28877 11118 115,'0'0'162,"0"0"-14,0 0-8,0 0-13,0 0-17,0 0-9,0 0-7,0 0-15,0 0-7,0 0-7,0 0 7,0 0-14,0 0-1,0 0-10,-15 16-4,11-11 0,4-5 1,-8 11 2,4-3-7,0-1-4,2 1-5,-1 1 0,1-1-4,-1 0-4,2 3 0,0-2-1,2 1-5,-1-1 4,1-2 0,-1 3-4,1-4-2,2 3-3,1-3 3,1 1-7,1 0 4,1-3-3,0 1-4,-1 1 3,0-4 0,0 2-2,1-1 0,-1-1 1,-6-2 4,12 3-6,-4-3 6,-1 3 4,-7-3 7,15 0-13,-15 0 0,16-3 2,-7-1 1,1 0-1,-3 2-1,5-2-4,-4-2 5,0 0 8,1-1-1,-3 1-5,1-1 4,2 1-6,-2-3 2,-4 5 0,1-3 4,0 1 5,0-2 2,-1 2-1,0-3-4,-3 2 2,0 7 5,-2-16 0,2 16-4,-3-11-2,-2 3 0,1 4-3,-1-3-4,1 2 0,-2-1 0,0 1-2,-1 0 0,2 1-1,5 4-3,-10-6 1,3 4-2,-1-3 1,8 5-1,-12-4 0,3 3 1,3-2-1,6 3-5,-14-2 1,8 1-4,6 1-4,-16 1-5,16-1-4,-14 0-12,6 2-14,0-1-7,8-1-12,-12 3-4,9 1-17,3-4-14,-11 8-13,7-3-18,0-1-20,4-4-146,-6 8-318,2-3 140</inkml:trace>
  <inkml:trace contextRef="#ctx0" brushRef="#br0" timeOffset="578196.5109">29382 11510 69,'0'0'152,"0"0"-2,0 0 1,0 0-16,-3-6-3,3 6-6,0 0-10,0 0-5,0 0-5,0 0-4,0 0-4,0 0-3,0 0-4,-5-7-4,5 7-4,0 0-6,0 0 2,0 0-11,0 0 4,0 0-8,0 0-4,0 0-1,0 0-2,0 0-6,0 0-4,0 0-3,0 0-4,5-9-8,-5 9-2,0 0-5,13 0-2,-13 0-2,14 0-2,-8 0-3,-6 0 1,19 1-4,-8-2-1,0 1 0,1 2-2,-1 1 2,1-3-5,0 1-2,0-1-2,-1 0-4,-4 3-2,-7-3-7,15 0-7,-6 0-14,-2 0-6,-7 0-10,11 1-17,-11-1-11,5 3-7,-5-3-24,0 0-11,0 0-18,0 0-60,0 0-116,0 0-334,0 0 147</inkml:trace>
  <inkml:trace contextRef="#ctx0" brushRef="#br0" timeOffset="578623.5064">29382 11711 132,'0'0'183,"0"0"-11,0 0-11,0 0-7,0 0-10,0 0-10,0 0-12,0 0-10,13-11-4,-13 11-10,0 0-3,0 0-8,0 0-5,0 0-5,0 0-4,0 0-11,13 3-2,-13-3-7,8 1-3,-8-1-6,10 1-3,-1-1-5,-9 0-5,16 3-1,-5-1-4,0-2-2,3 1-3,-1 0-5,-1-1 3,7 2-4,-6-2 0,6 0-1,-6 0-5,3 0-9,-3 0-9,5-3-9,-5 3 2,2-1-24,-2 1-18,-2-2-27,-3 2-17,0-3-34,-8 3-204,14-2-367,-14 2 162</inkml:trace>
  <inkml:trace contextRef="#ctx0" brushRef="#br0" timeOffset="588420.0464">30044 11589 30,'0'0'131,"-9"-2"-2,9 2-13,0 0-4,-5-4-10,5 4-5,0 0-13,0 0-5,0 0-5,-4-6-10,4 6-2,0 0 1,0 0-4,0 0-3,0 0-9,0 0-5,-3-8 4,3 8-2,0 0-9,0 0 4,0 0-10,0 0 2,0 0-7,0 0-5,0 0-3,0 0 7,0 0-7,0 0 1,0 0 3,0 0 2,0 0-5,0 0 11,0 0-5,0 0 6,0 0 0,0 0 1,0 0 0,0 0-2,0 0 4,0 0-3,0 0-6,0 0-2,0 0-1,0 0-2,0 0-1,0 0-1,0 0-2,0 0-4,0 0 7,0 0-9,0 0 7,13-2-4,-13 2-2,15 2-2,-15-2 2,20 2 0,-9-4-6,0 4 8,3-2-7,-1 0 0,1-2 5,-1 2-4,1-1-2,1 1 6,-3 0-6,8 0 4,-2 1-3,-5 1 1,4-4-4,0 2 4,-3-1-3,-1 2 0,-1-1-1,-2 0 1,-1 0 0,0 2-3,3-2 1,-3 0 3,-1 0 0,-8 0 0,16-2-1,-9 2 2,-7 0-1,12 0-1,-12 0-3,9-1 2,-9 1 2,0 0-1,8-1-2,-8 1 2,0 0 0,0 0-1,12 1 0,-12-1-1,0 0 0,0 0 3,0 0-3,0 0 3,0 0-7,0 0 2,0 0 4,0 0-1,0 0 0,0 0-2,-37 0 0,27 0 4,1 4-5,-1-4 4,-3 3-1,2-3-2,-1 4 2,2 0-1,1-2 1,-3 0 1,1 0-2,-3 1 4,5 1-3,-4-2 3,1 1-5,0 0-1,-1-1 2,2 1 1,3-1-2,-4 1-2,5-2 3,-4 2 2,5 0-2,6-3 1,-16 0-2,9 1 0,7-1 2,-14 0-1,14 0-1,-6 1 0,6-1 0,0 0 3,-11 3-7,11-3 6,0 0-1,0 0 0,0 0 3,-5 2-3,5-2-3,0 0 0,0 0 6,0 0-3,0 0 3,21 7-3,-12-7 2,-2 2 2,4-4-5,2 4 1,-2-1 1,2-4-3,-1 3-1,1-2 4,-1 2-3,1 0 1,-2-3-1,3 3-1,-1 0 11,-1 0-9,-1 0-2,0-3 2,2 3 2,-1-1-2,-1 1 1,0-1 7,-4-1-8,2 1 2,0 0 0,-9 1-1,11-4 2,-11 4-1,8-2-1,-8 2 0,0 0-1,10-1 0,-10 1-3,0 0 6,0 0-6,0 0 4,0 0-3,0 0 0,0 0-16,0 0 0,0 0-24,0 0-12,-29 7-12,22-5-21,7-2-21,-7 4-24,1-1-169,-1 0-328,7-3 146</inkml:trace>
  <inkml:trace contextRef="#ctx0" brushRef="#br0" timeOffset="589602.8558">31046 11433 26,'3'-8'121,"-3"8"-4,0 0-8,0 0-7,-1-9-11,1 9-3,0 0 4,0 0-25,-2-13 4,2 13-7,-2-9-3,2 9-2,-4-8 1,4 8-9,-5-8-6,4 3 5,1 5-2,-6-12-5,4 7 2,-3 0-5,1-2-1,0 3-1,4 4 3,-8-10-5,4 5-2,-1 1-3,5 4-3,-8-11-6,3 6 2,1 1-4,-3 0-7,2 0 4,-4 3-3,3-4-1,-4 3-6,-2 0 5,3 1 1,-3 0-7,1 1 7,-3 0-1,3 0 8,-2 1-12,-1 0 9,-3 2-2,3 0 1,3 0 0,-6 3-5,4 0 1,1-1 2,2 1-5,-1 1-3,1 1-1,2 0 1,3-2-5,-4 2 9,4 1-2,-1 0 0,1-1-4,1 0 5,1-1-3,1 0 0,3 3 3,-2-3-7,1-7 9,1 18-6,3-11-1,-2 2-1,2-4-4,3 4 6,0-3-1,-2 0-2,4-1 3,4 1-2,-2-1 2,0-1-2,3-1-1,-3 1 2,3-4-1,3 2 0,-4-2-3,0-1 2,0-2-2,0-1-2,0 0 6,0 2-2,0-3-5,0 0 4,-4 0-1,2 1 6,-2-1-2,1-2-1,-2 4 1,1-1-4,-2-3-1,0 2-2,-1 2 3,-1-2-1,1 1 2,2-1-3,-4 1 4,0-1-2,-4 5 0,13-9-3,-10 6 3,-3 3 2,10-5-2,-8 2-2,-2 3 2,8-6 0,-8 6 0,5-3 0,-5 3-3,0 0 0,6-4 1,-6 4-4,0 0 4,0 0 1,0 0-2,0 0 3,0 0 1,0 0-5,0 0 2,0 0 2,8 10-1,-8-10-4,0 8 3,0-8 0,-3 11-2,3-11 1,-2 13 5,2-5 0,-3-2-4,-1 5 2,-1 0-1,3 0 2,-2 2-2,-2 2 4,1 0-5,-3 2 0,2 0 2,0-1 0,1 1-3,-4-2 6,4-1-4,1 2 0,-3-1 6,1 0-4,1-3 4,3-1-3,-5 2 0,4-5-1,1 2 4,-4 0-8,3-1 7,1-2 1,-2-1-4,2 1-2,-1-1 10,3-6-8,-2 12 2,2-12-5,-2 9 1,2-9 5,0 0-3,-1 11-3,1-11-4,0 6-2,0-6-19,0 0-10,0 0-14,0 0-21,0 10-21,0-10-26,0 0-41,0 0-107,0 0-288,0 0 127</inkml:trace>
  <inkml:trace contextRef="#ctx0" brushRef="#br0" timeOffset="590667.6156">31354 11444 24,'0'0'125,"-4"-5"-13,4 5-4,0 0-4,0 0-7,0 0-6,0 0-1,0 0 4,0 0-5,0 0 5,8-12-6,-8 12-8,0 0-8,7-6-6,-3 2-6,-4 4 4,14-5-6,-7 3-3,1-1-6,0 1 0,-1-2-11,1 3 0,-8 1-2,19-2-5,-11 1 0,-3 0-2,-5 1-6,16-2 1,-10 2-4,-6 0-2,13 2-4,-5-2 3,1 2-6,-3-1-1,1 1 3,-7-2-4,14 3 1,-6-2-4,-3 4 2,3-3 0,-2 2-7,0 1 3,3 1 1,-5 0-1,1 0 1,2-1-4,-2 5-1,-5-4 3,2 2-1,-2-8-1,-2 15-3,2-8 3,-5 1 5,1 1-6,-1 1 6,-2-1-6,3-3 2,-3 5-1,-2-4-2,2 1-1,0-1 7,1 0-7,-1 1 5,-2-3 0,4-1 0,-1 0-2,-1 0 2,3 0-2,-3-1-1,7-3 5,-9 6-5,4-3 1,5-3 4,0 0-2,-8 5-2,8-5 1,0 0 3,0 0-2,0 0-1,0 0 0,0 0 0,0 0 1,0 0 2,0 0-10,0 0 6,24-8 1,-24 8 0,14-2-2,-14 2-4,10-2 3,-3 2 0,-7 0 0,16 2-11,-9-1 7,-7-1 4,14 4 1,-8-2 3,1 1 0,-1 0-10,-1 1 3,2-1 8,0 2-3,-3 0 4,3 1 1,-1-2-12,0 2-3,-2-3 7,2 4 0,-3-3 1,3 4-5,-4-2 8,4 0-4,-4 0 6,2 0-7,-2-1 3,-2-5 1,2 14-2,-2-8-2,3 1 3,-3-7-3,-3 12 0,1-5 6,2-7-3,-4 13 0,2-6-1,0-1 3,-2 0-2,4-6 4,-6 11-2,2-4-3,-1-2-2,1 0 6,-3-2-6,0 4 3,0-5 0,-1 3 2,-4 0-2,3-1-2,0-1 7,-2 0-4,2-2 2,-2 1 0,-3 0-3,3-1 1,0 1-11,-3-2-5,3 0-20,-3 0-16,3 0-17,-2 0-25,-1-1-20,5 0-43,-5 0-109,4-1-286,1-1 127</inkml:trace>
  <inkml:trace contextRef="#ctx0" brushRef="#br0" timeOffset="591342.5434">31956 11611 28,'0'0'96,"3"12"-7,-3-12-10,0 0 10,-9 10-12,4-4-11,2-1-3,3-5-12,-6 10 0,2-4-14,1-2 6,-3 1-1,1-1-3,2 2-9,3-6 2,-6 7-2,6-7-6,-2 4-2,2-4-4,0 0 4,-3 8-23,3-8 15,0 0 1,0 0 1,0 0-13,0 0 18,0 0 5,0 0 10,17-16 0,-13 13-9,0-3 5,-1 0-1,-3 6-6,6-12-3,-2 5 7,-1 2 2,-1-3 2,1 3 1,-3 5-9,4-12 6,-4 12-3,2-9-4,-2 9 0,0 0-1,1-8-6,-1 8-3,0 0 1,0 0-2,0 0-5,0 0 5,0 0-2,0 0-11,0 0 2,0 0 1,0 0 6,0 0 1,0 0-4,0 0-3,0 0-1,0 0-3,-5 27-14,5-27-14,0 9-25,0-9-29,2 6-31,-2-6-127,0 8-261,0-8 117</inkml:trace>
  <inkml:trace contextRef="#ctx0" brushRef="#br0" timeOffset="592019.3924">32212 11403 49,'0'0'145,"0"0"-2,0 0-10,0 0-13,0 0-9,0 0-9,0 0-10,0 0-8,9-21-13,-9 21-4,0 0-10,0 0-2,0 0-6,0 0-4,0 0-8,0 0 0,0 0-4,0 0 5,0 0-3,0 0 7,0 0 4,3 23-7,-3-23-3,-5 11-1,5-11-5,-2 13-2,1-5 1,-1 6-3,0-4-2,-2 2 3,0 4-3,-1 1 1,-1-2 1,0 1 4,0 0-6,4-3 3,-5 4-3,5-2-3,-2-2-2,-4 3 0,2-1-3,3-3 3,-1 3-9,0-1 4,2-3-4,1 0-1,-3 0 4,-1-2-4,3 3-3,1-5 0,-1 0 5,0 1 11,2-8 0,-2 12-1,2-6-5,0-6 2,0 10-2,0-10-4,-2 7 2,2-7-3,-2 8-11,2-8-7,0 0-13,0 0-10,-3 10-22,3-10-20,-1 6-35,1-6-34,0 0-51,-5 4-101,5-4-318,0 0 140</inkml:trace>
  <inkml:trace contextRef="#ctx0" brushRef="#br0" timeOffset="592851.5989">32440 11532 94,'0'0'132,"-17"-13"-7,17 13-12,0 0-7,0 0-9,0 0-7,0 0-3,0 0-2,0 0-6,0 0-6,0 0-8,0 0 4,0 0-4,11-8 2,-11 8-3,0 0-7,0 0-5,8-4-4,-8 4-5,0 0-6,13-1 0,-7 0 1,-6 1-7,12 0-5,-12 0-3,15 1-3,-10 0 1,4 1-7,-9-2 0,9 2-3,-9-2 3,9 3-5,-5-2 0,-4-1 1,10 7-2,-6-6-2,-4-1 1,9 9-2,-7-4 15,2 1-1,-1-2 0,-3-4-3,7 8-1,-7-2-4,3 0-2,-3-6 4,4 11-6,-4-6 0,0-5 0,2 11-1,-2-4 0,0-7-1,0 10-2,-2-3 9,0 0-1,0-2 4,-5 2 0,4 0 0,-4 0-1,1 1 3,-1 0 1,0-2-5,-2 2 0,-2-1 10,2 2-9,-2-2-2,2-1-4,0 0 4,2 0-4,-2 0 0,0-1-1,5-1-1,0-2 1,-2 2-1,6-4 8,-7 5-9,7-5 1,-6 6-1,6-6 0,0 0 1,-6 4 0,6-4 0,0 0 1,0 0-3,0 0 2,0 0-1,0 0 3,15 9-2,-11-5-2,3-3-2,0 2 4,2-1-3,-2-1-1,0 1 4,4 0-5,-1-1 1,3 1-2,-1 1-18,-3-1 5,5 1-4,0-2 6,0 2 0,-1 0 0,-2-2 3,2 0-2,-2 1 2,1 0 5,-1-2-5,1 1 1,-12-1 5,0 0-1,0 0 1,0 0 0,0 0-3,0 0 6,0 0-6,0 0 1,0 0 2,69-3 1,-69 3-2,0 0-4,0 0-3,0 0-1,0 0 1,0 0-9,0 0-1,0 0-6,0 0-11,0 0-5,0 0-14,0 0-4,0 0-18,0 0-14,0 0-17,0 0-35,15-3-125,-17 0-290,2 3 129</inkml:trace>
  <inkml:trace contextRef="#ctx0" brushRef="#br0" timeOffset="594193.6446">33037 11432 104,'0'0'95,"0"0"-1,0 0-14,0 0-5,0 0-8,0 0-7,0 0-5,0 0 0,0 0 6,0 0 5,0 0-5,0 0 11,0 0-11,0 0-4,0 0-7,0 0 0,0 0-10,0 0 1,0 0-4,0 0-9,0 0 14,0 0-9,0 0 3,0 0-2,0 0-5,0 0 1,0 0 2,-5 89-3,5-89-2,0 0 2,-4 45 6,4-45 6,-2 35-4,2-35-7,0 34 1,0-34-3,-3 38-5,3-38 3,-1 37-7,1-37-1,-3 36-18,3-36 5,-2 34-4,2-34 3,0 0-4,-2 46-1,2-46 7,0 0-3,-2 35-5,2-35 1,0 0 1,0 0 2,-6 32 5,6-32-7,0 0 0,0 0-2,0 0 4,0 0-4,0 0 1,-8 28 3,8-28 5,0 0-7,0 0 2,0 0 2,0 0 4,0 0-5,0 0-6,0 0-14,0 0-12,0 0-17,0 0-22,0 0-34,0 0-27,0 0-134,0 0-282,0 0 124</inkml:trace>
  <inkml:trace contextRef="#ctx0" brushRef="#br0" timeOffset="594787.2348">33396 11643 70,'0'0'97,"0"0"-8,0 0-1,0 0-7,0 0-9,-37 21 2,37-21-11,0 0 11,0 0-3,-32 14-1,32-14-16,0 0-4,0 0-3,-29 15-3,29-15-10,0 0-4,0 0-2,-28 10-2,28-10 2,0 0-11,0 0-1,0 0 0,-24 13 3,24-13-4,0 0-2,0 0-8,0 0 9,0 0-5,0 0-8,0 0 7,0 0 1,-11 27-4,11-27 1,0 0-1,0 0 0,0 0 4,0 0-5,0 0 2,0 0 4,0 0-9,31 51 13,-31-51-5,0 0 0,18 24 3,-18-24 4,0 0 8,23 22-3,-23-22-9,0 0 8,25 22-8,-25-22 7,18 16-10,-18-16-2,0 0 1,27 20 0,-27-20-6,0 0 1,24 18-2,-24-18 2,0 0 5,23 19-1,-23-19-4,0 0 3,0 0-1,26 15 1,-26-15-1,0 0 6,0 0-7,0 0-6,23 14-2,-23-14-30,0 0-14,0 0-7,0 0-13,0 0-7,0 0-17,0 0-120,0 0-229,0 0 102</inkml:trace>
  <inkml:trace contextRef="#ctx0" brushRef="#br0" timeOffset="595567.3956">33681 11676 135,'0'0'128,"0"0"-5,0 0-1,0 0-4,0 0 1,0 0-17,0 0-6,0 0-3,0 0 2,-24 82-4,24-82-2,0 0-6,-11 31-17,11-31-7,0 0-5,-13 32-3,13-32-10,0 0-4,-13 30 0,13-30-7,0 0 0,-12 31-3,12-31-4,0 0-1,-9 23-5,9-23 1,0 0-2,0 0 1,0 0 4,0 0-8,0 0-4,-7 32 7,7-32-9,0 0 3,0 0-3,0 0 1,0 0 3,0 0-3,0 0 0,0 0 0,0 0-2,0 0-1,0 0-1,0 0-3,0 0 6,0 0-4,0 0-2,0 0 1,0 0 1,10-104 0,-10 104 0,0 0 0,8-28-2,-8 28 0,0 0-3,18-28 4,-18 28-5,0 0 3,0 0-3,11-26 1,-11 26 4,0 0-1,0 0-4,0 0 2,0 0-1,0 0-1,23-17 1,-23 17 4,0 0-1,0 0-2,0 0-2,0 0 2,0 0-2,0 0 4,0 0-3,0 0-1,0 0 12,0 0-11,0 0 1,56 37 4,-56-37-4,0 0-3,9 23 5,-9-23 1,0 0 0,9 32-5,-9-32 6,0 0 0,9 29-1,-9-29 4,0 0-5,4 32 5,-4-32-5,0 0 2,9 29-2,-9-29 1,0 0 6,0 0-6,12 24 0,-12-24 1,0 0-3,0 0 3,0 0 1,24 17 5,-24-17-1,0 0 1,0 0 8,0 0 1,0 0 6,0 0 10,46-6 0,-46 6-1,0 0-2,0 0-2,25-30 7,-25 30-5,0 0 0,17-32-5</inkml:trace>
  <inkml:trace contextRef="#ctx0" brushRef="#br0" timeOffset="598193.9168">18785 12047 72,'0'0'94,"0"0"-1,5-4-10,-5 4 3,0 0-10,0 0 5,0 0-15,0 0 6,0 0 5,0 0 2,0 0-4,0 0-1,0 0-2,0 0-1,0 0-2,0 0-3,0 0-7,0 0 1,0 0-12,0 0-2,0 0-6,0 0-3,0 0-1,0 0-1,0 0-8,0 0-1,0 0-4,-22-1 3,22 1 0,-12 4 2,5-2-5,-5 1 3,2 1-6,-4-1-1,3 2-3,-8 0 1,-1 0 1,1 2-6,1-2 6,0 2-9,-1-2 1,0 2 1,1 0 0,1-2-1,0 2-2,0 0 0,2 0-2,-2-1-1,4-1 1,2 1-3,2 0 4,-1-3-4,2 2-1,-2-1 4,5 2-2,1-2 1,4-4-2,-8 7 3,8-7-3,-3 7 3,3-7-2,0 8 4,0-8-9,0 0 8,0 0-6,11 2 4,-6 0-4,-5-2-2,19-2 7,-7 2-2,1 0-2,0-2 2,1 2-5,-1-3 4,5 3-2,-6-1 1,0-1 0,4 1 0,-5 0 1,1 1-2,-1-1 3,1 1-4,-1 1-1,-2-2 4,-1 2-3,3 0 3,0 3-4,-2-4 3,-1 3 1,-1-2-4,0 4 3,0-1 1,0 0 1,2 0-6,-3 2 1,0-2 2,1 3-1,-1-1 0,-3-1 1,0 1-2,1-1 3,-4-5-1,5 10 0,-4-8 3,-1-2-6,3 11 6,-3-4-5,0-7 3,0 0-1,-3 14-2,3-14 2,-3 10-2,-1-5-1,-2 0 2,1 2 1,-1-2 0,-4 3 1,2-2 1,-4 2-3,0-1 2,-2 2 1,-5-1 0,-2-1-2,4 0 2,-3 1-2,1-2 6,1-1-1,-1 2-7,2-1 5,5-2-2,-4 2 5,2-2 0,3-1 3,-1 2 1,-1-1-1,2 1 0,2-2 1,0 1-1,3-1-4,0-1-1,6-2 2,-10 5-4,7-3 1,3-2 2,0 0 1,-6 5-2,6-5 0,0 0 0,0 0 4,8 11-4,-8-11-1,10 5-2,-3-4 2,0-1 0,5 3-3,-1-2 3,1 0 0,0 1-1,1-1 2,5-1-2,-1 0-2,3 0 1,2-1 1,-1 1 3,9-2-2,-2 0 0,0-1 0,0 2 0,2-3 0,-2 0-4,0 1 4,-8 1 0,1-1 0,1-1 3,-1 1-7,-3-2 2,3 4 1,-2-3-2,-2 0 1,-2 1 1,-5-2-4,0 4 4,0-3-2,-2 3 1,-1-2-2,-1 1 4,-6 2-3,8-5 1,-8 5 2,6-6-2,-6 6 0,3-5 1,-3 5-1,0 0 0,0 0 0,3-6-1,-3 6 0,0 0-4,0 0-5,0 0-14,0 0-8,0 0-18,0 0-23,0 0-18,-10-10-21,10 10-26,0 0-166,-13 2-328,13-2 145</inkml:trace>
  <inkml:trace contextRef="#ctx0" brushRef="#br0" timeOffset="598713.3231">19102 12071 45,'0'0'191,"0"0"-16,0 0-10,0 0-12,0 0-16,0 0-16,0 0-15,0 0-10,0 0-11,0 0-7,0 0-7,0 0-8,0 0-9,0 0 5,0 0-6,5 16-9,-2-10 0,0 2-13,-1 1 1,0-2 2,0 4-3,1 1-4,-2 3 6,1-2-9,0 4 3,-1 2-1,2-5-7,0 3-2,-2 0 1,0 0-6,3-2 3,-3 1-4,0-3 2,1-4-3,-1 3 2,1 0-5,2-3 2,-1 0-1,-1-1-2,1-2 2,0 1-2,-1-2 1,-2-5-4,4 10-1,-4-10 3,1 7-5,-1-7-6,4 5-7,-4-5-7,0 0-24,0 0-26,0 0-35,0 0-26,0 0-47,0 0-93,0 0-295,0 0 131</inkml:trace>
  <inkml:trace contextRef="#ctx0" brushRef="#br0" timeOffset="599096.3651">18990 12018 12,'0'0'157,"8"-6"-14,-3 4-10,2-3 2,-7 5-7,11-5-13,-6 4-6,-5 1-8,12-5-5,-7 5-1,-5 0-3,15-1-6,-7 1-9,-1-2-8,-7 2 4,17 0-10,-5-1-10,-2 1-2,1 0-6,0 0-6,1 0 0,1 1-2,1-1-4,-2 0-7,2 0 1,0 0-3,-1 2-4,0-4 3,2 2-8,-1-1 0,-2 2 0,0-2-2,-1 1-10,-3-2-9,-8 2-13,15 2-11,-10-1-18,-5-1-10,0 0-18,8 3-20,-8-3-26,0 0-163,0 0-308,0 0 136</inkml:trace>
  <inkml:trace contextRef="#ctx0" brushRef="#br0" timeOffset="599433.2338">19081 12247 99,'3'-5'144,"-3"5"-13,5-7-7,-5 7-12,9-5-10,-4 3-8,-5 2-8,10 0-1,-10 0-11,0 0 9,14 2-5,-14-2-8,8 3-8,-3-1-5,-5-2-4,9 7-7,-5-2 5,-2 0-15,2 0-1,-1 0-1,2-2-7,1 3-1,0 1-1,2-2-4,0 2-2,4-3-1,-2 3-9,0-3-11,0 1-7,0-3-22,1 2-26,0-2-27,2-2-31,-1 3-136,-3-4-271,2-1 120</inkml:trace>
  <inkml:trace contextRef="#ctx0" brushRef="#br0" timeOffset="599734.7868">19439 12201 41,'0'0'156,"0"0"-18,10-3-9,-10 3-15,8-1-8,-8 1-19,0 0-5,13 7-6,-9-6-3,3 2-12,-2 0 0,2 2-4,-7-5-11,13 5-3,-5 0-6,-1-1-1,0 1-5,3-1-1,1 0-6,-5 0-14,4-1-15,-1 1-21,-1-3-26,0 0-25,0-1-42,-8 0-75,12 1-209,-12-1 93</inkml:trace>
  <inkml:trace contextRef="#ctx0" brushRef="#br0" timeOffset="600133.4962">19622 12116 27,'0'0'182,"0"0"-12,0 0-12,0 0-15,0 0-5,0 0-23,0 0-4,0 0-18,0 0-6,0 0-8,0 0-5,-22 15-8,20-12-4,1 6-3,-2 1-5,1-1-13,1 1 1,1 2-2,-1 2-6,-1 4-2,2-7 0,-2 6-7,1 0-3,-2 0-2,2-1-1,-2 1-1,1 0 1,-1 1-2,-2-1-6,0 0 0,-2 0-1,4 0-1,-5 1 0,0-4-4,1 2 7,0-1-5,2-3 3,0-1-5,-2-1-1,1 1 3,2-2 0,2-1-4,-2-2-3,0-2-6,2 3 0,2-7-10,-4 7-2,4-7-13,-4 5-19,4-5-29,0 0-22,0 0-35,0 0-139,0 0-297,-15-10 131</inkml:trace>
  <inkml:trace contextRef="#ctx0" brushRef="#br0" timeOffset="600748.7154">20101 12284 63,'0'0'198,"0"0"-10,0 0-18,0 0-11,2-5-16,-2 5-17,0 0-5,7-3-20,-7 3-5,11-4-5,-4 1-11,-7 3-12,15-2-3,-4 0-8,0 1-1,3 1-5,-3 0-7,2-3-7,1 2-3,0-2-2,4 2 1,1-1-5,-2 2-3,-3 1-5,0-1 0,0-1-4,1 1-5,1-2-6,-4 1-9,0 1-12,-2 1-16,-1-2-12,-9 1-20,14 0-22,-14 0-12,9 1-25,-9-1-156,0 0-301,0 0 133</inkml:trace>
  <inkml:trace contextRef="#ctx0" brushRef="#br0" timeOffset="601143.5412">20162 12544 34,'11'0'140,"-5"-2"-8,-6 2-12,13-2-6,-7 1-15,-6 1-6,14-1-3,-6-2-5,2 1-6,0 2-7,0-3-2,2 1-7,1 2-7,-3-1-4,-4-1-4,7 0-6,-1 1-4,0 0-5,1 1-2,-1 0-2,0-3-2,0 3-11,-2 0-12,0 0-13,2 0-25,-2-2-29,-2 2-30,-8 0-135,15-3-247,-7 1 109</inkml:trace>
  <inkml:trace contextRef="#ctx0" brushRef="#br0" timeOffset="603724.1812">21423 12271 112,'0'0'139,"2"-7"-10,-2 7-36,0 0 11,0 0-9,1-14-22,0 9 4,-1 5-9,0 0-4,1-10-5,-1 10-8,2-9-3,-1 4-2,-1 5-2,3-11-6,-2 5 5,1-1 5,-2 7-2,2-13-4,-1 7 5,-1 6 4,3-13-7,-5 6-4,4-1-2,-2 8-2,0-14 0,0 8-4,0 6-2,-3-16-8,-1 7 1,0 1-4,0 0-1,1-1-3,-3 4-4,-1-2 2,-1 2-3,0-2 0,2 2 0,-3 4-3,-1-2 2,0 1-4,0 0-1,-2 2-2,-1 2-2,0-1 0,-2 1 3,-4 4-1,1 0 0,0 2 0,-1 0 5,1 1-1,-1-2-6,-1 1 0,5 1 0,0-2 6,2 3-4,-3 0-2,2 1 1,1 0-1,3-2 3,2-1 1,1 1-3,0 0 0,2 2 2,0-2-2,1 0 0,-1 2 0,1 1 2,0-2-3,2-1 1,4 0-2,-1 0 3,1 2 0,0-3 0,2 2-2,2-3 2,0 2 1,0-2 1,3-2-9,-1 2 8,2-2 0,1 2-5,-2-4 1,3 2 2,0-3-5,1 1 3,1-2-2,-2 0-4,1 1 0,1-1 4,-3-4 3,4 2 0,-4 0-4,3-4 1,-3-1 0,1 1 4,0 0-3,0-2-2,-2 1 1,2-1 5,-2-1-2,0 1-1,0-3 0,-2 2 1,-1-2-1,1 1 2,-4-2-1,0 4-2,1-2 0,-2 2 3,1-2-3,-3 4 5,-1 5-5,1-12 0,1 7 2,-2 5 2,1-9-2,-1 9 1,1-9-1,-1 9 0,4-8-2,-4 8 0,2-5 3,-2 5 1,5-7-2,-5 7 0,8-3 1,-8 3-1,7-2 0,-7 2-1,8-2 0,-8 2 0,0 0-6,0 0 5,11 4 0,-11-4 3,4 6-5,-4-6 3,0 0-2,1 11 1,-1 0 0,0-11 1,-3 11 4,2-4 5,0 1 1,-2 4 2,2-3-4,0 4 3,-1-1-2,1-1 3,0 2-4,-2 3-2,2 0 3,-3 3-2,3-2 1,0 2-1,-2-2 1,2 2-1,-1 1 3,0 1-4,-1-4 2,1 2-2,0 1 0,0 4-2,-2-5 4,-1-2-4,1 0 1,0-1 0,2 0 0,-2-4-1,1 0 0,-1-1-3,3 1 4,-4 0-3,1-1 2,2 0 0,-2-2-1,-1 0-1,4 0 3,-2-2 0,0-1-3,0-2 1,3-4-2,-4 11-11,4-11-15,-8 7-13,8-7-22,-4 7-28,4-7-34,-5 2-52,5-2-96,0 0-293,0 0 129</inkml:trace>
  <inkml:trace contextRef="#ctx0" brushRef="#br0" timeOffset="604733.2718">21708 12167 145,'0'0'147,"0"0"-14,0 0-14,0 0-5,0 0-8,0 0-15,0 0-6,0 0-6,0 0-6,0 0-11,0 0-5,0 0-8,0 0 2,0 0-11,0 0-9,0 0 3,0 0-5,0 0-6,0 0-3,0 0 6,3-7-3,-3 7-6,0 0-1,18 2-5,-12-3 1,-6 1 4,14 1-7,-1 0 0,-3 1-6,2 0 8,-2-1-4,-1 1 0,2 0-6,-2 1 4,3-1-1,-2-1 0,-1 3-4,-3-2 3,6 1 2,-3 1 0,-3 0-3,1-1-3,-2 3 1,1-1 6,-2 2-3,0-2 2,-2-1-10,0 3 7,-4 3-1,1 0 2,-2 2 1,-2 0 0,-2-2 4,-1 4-9,-2-1-9,-2 2 17,1 0-2,-1 0-5,1-2 2,-1-1-2,1 2-3,-1-2 2,1 0 0,4-3-2,0 1 3,0-4-1,3-1 7,-1 4-7,1-6-1,4-3 6,-6 9-2,6-9 4,-4 6-3,4-6-4,0 0 0,0 0 5,0 0 0,0 0-2,0 0-2,0 0 0,0 0 0,26-15 7,-21 12-6,0-3-6,0 1 2,2 0 2,-4 1 3,6-2-3,0 2 1,0 0-3,-2 1 6,-1-3-4,0 3-1,1 1 2,-7 2 3,13-5-3,-7 4-1,2 0 3,-8 1-2,14-1-2,-7 2 0,-7-1 2,14 4 2,-5-1-7,0 0 3,0-1-5,-2 3 12,2-1-7,1 1 3,-1 0 2,-4 0-8,3 2 4,0-1 1,-2 1 0,0 0 3,-2 3-3,0-1 5,-2-1-3,1 1 2,-1 1-1,1-1 4,-2 3-1,-1-2-2,-1 2 6,-3-3-3,3 3-2,-3-3 2,-1 2 3,1-1-4,0-1-6,-1 1 5,0-3-1,-1 4-2,-1-5 4,1 2-3,-2 1 0,-1-2 2,0-2 0,0 3-3,-1-3-1,1-1 0,-1 0 4,0 0 2,1 0-3,0-1-1,0-1-9,-1-1-1,-1 1-11,4 0-16,-3-2-8,10 0-23,-17-2-19,8 1-20,9 1-21,-15-2-104,8 0-247,7 2 110</inkml:trace>
  <inkml:trace contextRef="#ctx0" brushRef="#br0" timeOffset="605488.4346">22351 12521 95,'0'0'102,"0"6"-15,0-6 0,0 0-9,-1 12-8,1-12-4,-1 6-3,1-6-4,0 0-6,-4 7-8,4-7 2,0 0 1,-4 7 9,4-7 16,0 0-3,0 0-5,0 0 3,-5 3-8,5-3-7,0 0-4,0 0-5,0 0-5,0 0-1,0 0-6,-7-19 6,7 19 0,-1-10 8,-1 3-3,2 7 1,0-17-8,-2 7-2,1 0-5,2 1-2,-1 0 5,0 9 9,-1-16-2,1 10-5,0 6-5,-1-12 1,-1 5-3,2 7-3,-1-8 1,1 8 0,0 0-8,-1-10-2,1 10 2,0 0-6,0 0 0,0 0 1,0 0-3,0 0-1,0 0-1,0 0 0,0 0-2,0 0-1,0 0 1,-10 18 0,10-18-1,-3 11 1,3-11 0,0 9-2,0-9-1,-1 10 2,1-10-1,2 7-2,-2-7 5,2 5-5,-2-5 2,0 0 1,3 7-2,-3-7 1,8 1-2,-8-1 0,0 0 4,0 0-8,15-5-5,-10 2 3,-5 3-6,10-10-2,-7 6-9,1-4-3,1 2-11,-2 1-6,-1-2-9,2 1-1,-4 6 1,3-10-2,-3 10-16,1-5-8,-1 5-9,0 0-7,0 0-16,0 0-3,0 0-132,0 0-262,0 0 116</inkml:trace>
  <inkml:trace contextRef="#ctx0" brushRef="#br0" timeOffset="606305.0684">22651 12208 63,'0'0'163,"0"0"-16,0 0-8,0 0-12,0 0-20,0 0-6,0 0-11,0 0-12,0 0-4,0 0-9,0 0-9,0 0-5,0 0-3,0 0-9,0 0-1,0 0-3,0 0-2,0 0-1,0 0-6,0 0 4,0 0-6,0 0 3,0 0 0,0 0 3,0 0-2,0 0 2,0 0-6,0 0-3,0 0-4,0 0 6,3-8-9,-3 8 4,0 0-12,0 0 8,0 0-3,0 0 0,0 0-4,0 0 3,0 0-7,0 0 0,0 0 1,0 0 1,0 0 0,0 0 1,0 0 0,13 10 2,-13-10-4,0 0 4,2 11-4,-2-11-3,1 7 3,2-2 4,-3-5 0,4 11 2,-2-3-9,-2 2 6,3 0 6,-2 0 2,1 1 4,0 1-4,1 1 10,0 3-3,-3 1-1,0 0 3,3 2-3,-3-2-6,3 1-1,-2 1 1,0 0-3,0-2 5,1 3 0,-4-1-9,2 0 3,0-2-1,2 2-3,-2-4 2,1 3-5,0-2 2,2-2 1,-2-3-4,3 0 4,-4-1-2,1-1-3,-1-1 3,0-2-4,0-6 3,2 9 2,-2-9-3,0 9 1,0-9 1,1 7-3,-1-7-3,0 0-13,0 0-7,9 0-15,-9 0-6,0 0-27,0 0-21,11-13-22,-8 7-26,-2 0-167,-1 6-331,4-16 146</inkml:trace>
  <inkml:trace contextRef="#ctx0" brushRef="#br0" timeOffset="607187.7216">23141 12373 77,'0'0'139,"0"0"-10,0 0-10,0 0-16,0 0-13,-26 3-4,26-3-10,-9 0-17,9 0 5,-10 2-7,10-2-1,-13 2-9,7-2-5,6 0-5,-12 0 1,12 0-9,-11 3 8,11-3-7,-10-3-5,10 3-9,-8-4 13,8 4-21,-7-8 15,4 4-8,3 4 3,-7-10-5,7 3 6,0 7-5,-1-12 3,2 2-7,2 1 3,1-2-4,-1 3 1,0 0 1,3-1-2,1 1 4,-2 0-2,1 0-7,-1 2 3,1 1-4,0-2 3,-1 2 1,2 2 3,-1-1-2,2 0-5,-3 3 8,-5 1-1,15-3-7,-9 1 0,-6 2-4,15 0 2,-8 2 3,1 1-1,-1 2 0,1 1 1,1 0 1,-3 1 0,2 0-1,-3 2 1,2 2 5,0 3-6,1 0 4,-3 2 6,0-2-7,-1 3 3,1 2-5,-1-2 3,-2 1-1,0 0 1,-2 2 1,0-1-6,0 0 5,-2 1 1,1 1-6,-3-2-1,2-1 5,-2 1-4,-1-2 1,0 1-1,-3-2 2,3-2 0,-3-2-2,2-2 1,2 0 1,-4-1 1,3-2-6,-4 0 4,6-3-1,-4 2 1,3-3-3,4-3 1,-10 7 1,10-7-2,-10 0-2,10 0 7,0 0-6,-12-5 3,12 5-9,-4-9-2,4 9-4,-2-12 2,2 4-3,0 8 2,1-12-7,-1 12 5,3-13 5,-2 8-2,2-2-5,0 3 6,-3 4 4,8-6-3,-3 3-1,-5 3 2,13-2 3,-13 2-4,13 1 2,-7 2 3,3-2 0,1 3-3,-2-4 2,2 4 2,1 1 0,0 0-1,0-2 6,2 2-5,0 2 2,-1-2-4,-1 0 3,2 2 2,0-3-8,-1 1-8,1 0-34,-1-4-11,0 5-23,1-5-22,-1 3-124,-2-4-246,-2 2 109</inkml:trace>
  <inkml:trace contextRef="#ctx0" brushRef="#br0" timeOffset="607695.7508">23474 12254 115,'0'0'149,"0"0"-11,-5 10 0,5-10-10,0 0-17,3 14-4,1-9-11,-4-5-7,7 15-5,-4-8-7,2 4-9,-1-2-4,0 1 3,-1 0 5,3-1-5,0 1-9,-2-1 7,-1 3-4,3 3 1,-2-3 2,-1-2-7,5 5 2,-6 1-11,4-1 5,-3 2-6,1-1-4,3 1-1,-3 0-5,0-2-2,-2 1-5,-1-3-2,0 1-3,2-3-3,-3 2-3,1-1 2,-2-2-4,2 5-6,-1-5-11,-1 1-18,0-2-14,1 2-19,0-1-27,-2-3-31,2-7-36,0 12-196,0-12-368,0 7 163</inkml:trace>
  <inkml:trace contextRef="#ctx0" brushRef="#br0" timeOffset="608126.7369">23757 12414 28,'-13'0'108,"1"3"-14,1 2-12,-2-1 3,1 0-18,0-1-10,3 0-3,-3 2-4,2-2-8,1 1-8,3-1 8,-3 1-16,4 1 11,-2-4-12,7-1-4,-6 6-3,6-6 9,-5 5-10,5-5 4,-3 8-2,3-8 4,0 0-14,1 12 10,-1-12 6,4 12 12,-2-8-9,3 1 8,-3 0-7,6 3 1,2-1-1,-1-2 4,-1 1-7,1 0 1,4 1-3,-2-3-5,3 0-2,-2 3 0,2-3-5,-3 1 1,-1 1-2,3-2-1,-3-1 2,1 1 1,1 1-11,-3 0 2,2-1-10,-3 0-3,1 1-16,1-1-4,0 1-28,-1-1-18,-2 1-23,0-2-96,0 0-209,0 1 92</inkml:trace>
  <inkml:trace contextRef="#ctx0" brushRef="#br0" timeOffset="608892.5988">24128 12398 131,'-1'-9'188,"1"9"-7,0 0-14,0 0-12,0 0-16,0 0-12,3-6-15,-3 6-14,0 0-10,0 0-6,0 0-7,0 0-1,0 0 6,0 0-5,0 0-6,0 27-7,0-21-3,0 4 3,-2 1-3,1 2-6,0-1-7,0 4-3,-2-1-10,-2-2-2,3 3-4,0-3-3,1-1 1,0 5-4,-1-5 1,2-2-5,0 2 0,-1-2-1,1 0-4,0-1-2,1-2 1,-1 0-2,0-7-1,0 10-6,0-10-4,0 7-3,0-7 5,0 0-6,0 0-5,0 8-6,0-8-1,0 0 3,0 0 0,0 0 1,0 0 1,0 0 3,-1-32-1,1 20 0,-1 1 4,0-4 0,1-2-2,1 2-1,0-2 4,0 5 2,2-1 2,0 1-1,-1 1-6,3-1 7,-2 3-1,-1-1-1,1 5 3,1 0 2,-2-2 0,-2 7 0,8-7 1,-3 6-1,-5 1 4,10-6-3,-10 6 1,13 2 2,-13-2 1,15 4-3,-8-1 0,-1 0 0,4 2 1,-2 1-4,1-1 4,-1 2-2,0 0 0,-1 1-1,1-2 3,-3 2-4,0 2 0,2 0 3,0-1-3,-1-1 0,1 1 2,0-1 1,0 1-2,-1-1 1,2-1-2,1-2 2,-2 2-1,2-2 7,0-1-5,-1-1-3,2-2 4,0 0-4,3-1 2,-1 0-2,0-1 5,0-2-2,-1 0-2,2-2-2,-3-4 2,2 4-4,1-8 6,1 3-4,-2-1 1,0-1-3,-2-3 3,2 1-1,-2-1 3,1 1-2,-4-1 3,3 1 1,-6 4-1,0 0 1,2-1 0,-2 5-5,-2-2 3,2 2-1,-4 6-1,3-10-7,-3 10-9,1-8-10,-1 8-7,0 0-29,0 0-26,-14-1-27,14 1-40,-15 4-163,4-1-343,0-1 152</inkml:trace>
  <inkml:trace contextRef="#ctx0" brushRef="#br0" timeOffset="610082.8164">25442 12008 80,'0'0'140,"0"0"-11,-15 2-8,15-2-11,-14 2 4,14-2-1,-13 1-8,5 1-13,8-2-4,-13 1-4,7 0 4,-4 0-18,10-1 7,-14 4 0,6-1-4,2-1-4,-4 1-2,3 0-2,1-1-11,-1 2 2,0-2-3,0 2-2,2 1-1,0 1-2,-3 2-3,2-1 3,-2-1 0,1 4-3,-1 0-5,-2 0-1,-2 4 0,0-2-7,3 5-1,0-1-6,-2 2 2,3-1-3,0 3-2,1-3-4,0 7 2,0 3-2,6-8-4,0 7-1,1-1 0,0 1 4,0 0-6,2-3-2,1 4 1,1-3-3,-1 1 0,3 0-2,-1 0-8,-1-6 3,2 5-4,3-2 2,-1 2 3,-3-5-2,1 0-2,1 0 6,-1-1-4,0 1-5,2-1-2,-3 1-8,5-2-4,-1 2-6,0-5-11,3 1-6,-2-1-8,4-2-4,1-1-1,-1 0-17,3-1-14,1-2-5,-2-2 0,2-1-13,-1 0-13,-3-3-18,-1-1-17,2-2-101,-3 0-273,1-2 122</inkml:trace>
  <inkml:trace contextRef="#ctx0" brushRef="#br0" timeOffset="611020.9587">25825 11993 130,'0'0'195,"0"-13"-9,0 13-10,0 0-5,-2-7-5,2 7-8,0 0-14,0 0-15,0 0-17,0 0-11,-3-7-10,3 7-10,0 0-7,0 0-9,0 0-7,0 0-4,0 0-3,4 24-7,-1-17-4,-1 4-3,1-2-3,-1 4-1,2 3-6,0 1 0,-1-2-1,-1 4-3,2-1-2,1 0 1,0 9-1,-1-2 4,-1-5 1,1 0-3,-1 7 2,4 2-9,-1-2 5,-1-2-4,-1 1-3,-1 2-1,-1-4-1,2 2-1,2-2 0,-1 2-12,-1-2 2,-1 0 1,1-4 0,-3-1-2,2 0 5,-2-1-4,1 0-1,0 0 0,1-1-1,-1-1 3,-4-1 4,2-1-6,0-4-1,0 0 3,-2 0 0,2-3-3,0-7 2,0 13-1,0-7 0,0-6 2,2 10-1,-2-10 1,0 8 2,0-8-1,0 0 1,4 6-1,-4-6 0,5 3-6,-5-3-5,11-1-12,-11 1-11,10-4-9,-10 4-9,10-5-17,-5 1-12,2-2-24,-4 4-19,1-5-22,3 3-56,-5-4-117,2 3-342,-4 5 151</inkml:trace>
  <inkml:trace contextRef="#ctx0" brushRef="#br0" timeOffset="611516.6453">25648 12559 35,'8'-3'179,"-8"3"-11,9-1-9,-9 1-4,11-1-15,-11 1-9,9 1-19,-9-1-7,6 4-10,1-2 2,-7-2 0,6 8-8,0-4-12,-2 2-2,3 1-8,1 0-6,-1 1-17,-1 1-2,3 1-10,-1-1 4,1 1 2,0 1-9,4 0-1,-3 3-4,1-2-5,2-2-1,-1 2-6,-1 0 4,2-1 0,-5-3-2,3 0-3,-2-1 1,-3 1-1,2-1 0,1 0-2,-3-1 2,0-2-6,-3 1 2,1-1-3,1 1 0,-5-5 6,10 4-4,-4-3-2,-6-1 4,9 3-11,-9-3-8,10 2-14,-10-2-12,7-1-11,-7 1-24,0 0-13,12-4-23,-12 4-24,5-5-46,-5 5-93,4-6-293,-4 6 129</inkml:trace>
  <inkml:trace contextRef="#ctx0" brushRef="#br0" timeOffset="612003.3088">26256 12489 173,'0'0'204,"0"0"-16,0 0-15,-5-9-13,5 9-17,-7-2-11,7 2-11,0 0-6,-15 1-10,15-1-5,-13 6-9,5-2-11,-3 3-6,4-2-5,-3 5-4,-1 0-9,3-1-8,1 1-1,-3 4-6,-1-1-3,1 3-3,0 0-4,2 1-9,-1-1-3,1-2-2,-2 3-2,4-7-1,-2 6-1,1-1-3,2-5 1,0 0 0,1 0 0,-2 2-2,4-4-1,1-1 2,-2-1-3,3-6-1,-5 12-2,4-7-3,1-5-4,-1 8-7,1-8-7,0 0-12,0 0-22,0 0-22,3 9-17,-3-9-28,0 0-28,0 0-178,0 0-350,13-17 155</inkml:trace>
  <inkml:trace contextRef="#ctx0" brushRef="#br0" timeOffset="612744.5631">26265 11908 53,'0'0'164,"-2"-11"-1,2 11-14,0 0-13,0 0-7,0 0-5,-3-8-14,3 8-11,0 0-7,0 0-15,0 0-6,0 0-5,0 0-5,0 0-17,0 0 3,0 0 0,0 0 0,0 0 1,22 11-8,-17-7-5,0 0 1,0 1-2,4 3-6,-1-1-3,-1 2-5,1-2 4,3 6-2,1-2-2,1 1-4,-3 1 0,4 2-2,0-4-3,-1 4 0,6 2 2,-5-2-2,8 4-3,-4 1 2,1-2-2,-1 2-1,-2-1-1,2 1 0,-4 2 1,-1-5-2,-3-1-3,5 6 4,0-1-2,-1 0-2,-5-4 0,-4-1 1,3 1 3,-1 0 18,-2 0-3,0 2-3,0-2 2,-2 2-2,0 1 4,-2-1-2,0 6-11,-2 1 2,0-1-4,1 1 2,-2 1-3,-2-1 1,3 1 3,-4 0-7,1 0 4,0 1-2,-1-4-3,3 4 8,-2-2-7,0 0-2,3-1 2,-2-1-14,-1 2-6,2-1 3,-2 0 0,0-7-6,-1 1 3,0 0-8,-1-4 2,-1 0-8,-2 2 3,2-3-1,-1 1 0,0-5-3,-1-1-10,3 1 0,-2-1-13,3-4-16,-1-1-16,-3 2-24,4-4-13,-3 1-143,8-3-288,-14 2 127</inkml:trace>
  <inkml:trace contextRef="#ctx0" brushRef="#br0" timeOffset="630069.6226">17644 14069 23,'0'0'53,"0"0"-6,-6 12 1,6-12-6,0 0 1,0 0-1,-1 9 4,1-9 6,0 0-19,1 6 0,-1-6-4,0 0-14,0 0 9,-1 11-5,1-11 6,0 0-11,0 0 3,-1 9 2,1-9-2,0 0 3,0 0 3,2 9-1,-2-9 4,0 0 0,0 0 5,0 0-5,2 5 4,-2-5-4,0 0-1,0 0-1,0 0-5,2 7-3,-2-7-1,0 0-2,0 0 8,0 0-9,3 8 2,-3-8 0,0 0 5,1 6-4,-1-6-7,0 0 1,3 7-4,-3-7 4,0 0 3,5 6-3,-5-6 1,5 4 3,-5-4 2,6 2 0,-6-2 9,0 0-4,8 5 0,-8-5-6,0 0 1,0 0 7,5 3 0,-5-3 0,0 0-8,5 5 9,-5-5 2,0 0-2,0 0-2,7 1-7,-7-1 3,0 0-1,0 0-8,8 3 4,-8-3 9,7 0 3,-7 0-5,10 1 2,-10-1-2,9 0 3,-9 0-7,10-1 1,-10 1 1,14 0-3,-14 0-3,11 0-3,-11 0 2,0 0-2,9 1 5,-9-1-4,8 2 2,-8-2-5,8 3 5,-8-3-8,0 0 9,8 1-9,-8-1 5,6 1-4,-6-1 2,0 0 3,9 0-3,-9 0-1,10 0 2,-10 0 2,9 0 4,-9 0 3,14-1 3,-14 1-5,13-1-2,-6 1 0,1-1-1,-8 1-4,13-3 0,-5 3 0,-8 0-1,16 0-10,-9 0 15,1 1-6,-8-1 0,12 3-1,-5-3-1,-7 0 0,10 2 0,-3 0 2,-7-2 2,11 4-8,-6-4 2,-5 0 1,10 3-1,-10-3-2,12 2 1,-7-1 0,-5-1 2,11 2 4,-11-2-6,8 2 3,-8-2 0,8 1-4,-8-1-1,7 0 8,-7 0-7,9 2 6,-9-2-8,14 1 5,-6-1 0,1 1 1,1-1-1,-1 2 2,1-1-3,0-1 2,-3 2-5,-7-2 1,18 0 0,-7 1 2,-3-1 3,2 0-2,-2 1-1,-8-1-1,15 1 3,-7-1-3,2 1 5,0 0-6,-10-1 2,14 1 1,-7 1-3,-7-2 1,10 2 0,-5 0 5,-5-2-7,10 1-2,-10-1 2,7 4 5,-7-4-3,6 2 0,-6-2 1,6 1-2,-6-1 4,9 3-4,-9-3 4,0 0-1,10 1-4,-10-1-6,12 1 14,-4-1-5,-1 2 0,-7-2 1,15-2 2,-5 2-1,0 0-3,2-1 3,-4 1 0,3 0-4,-1-1 4,0 1-3,0-1-3,-3 2 3,-7-1-3,19-1 2,-13 2 3,-6-1-3,13 0 4,-13 0-6,11 0 3,-11 0-1,12 0 2,-8 1-1,-4-1-1,11 1 0,-11-1 1,11 2 5,-11-2-7,7 1 3,-7-1 0,0 0 1,13 0-4,-13 0 3,9 1-2,-9-1 0,9 1 2,-9-1-4,9 3 2,-9-3 5,0 0-4,9 4 2,-9-4 0,10 0-2,-4 0-1,-6 0 1,14 2-3,-8-1 4,1 0-3,2 0 3,-1 1-6,-8-2 7,14 2 0,-5-2 1,1 1-3,-1 1 1,0-2-4,1 2 8,0 1-1,-2-3-5,1 0-1,-9 0 2,13 3 2,-5-2-5,0 0 7,0 2-6,-2-2-1,2-1 3,-8 0 7,13 5-8,-8-5 1,-5 0 0,13 3 1,-6-3-6,0 3 8,-7-3 0,11 1-5,-3 0 1,0-1-1,-1 2 4,1-1-3,3-1-1,-2 0 4,2-1-2,1 2 1,-1 0 5,0-2-6,1 2-1,1-1-2,-1 0 2,0 0 3,1 0-3,-1 0 4,1 0-4,1 0 5,-4 3-1,1-3-6,0 0 6,1 0 0,-1 1-8,-2 2 3,1-3 2,-10 0 3,14 1-2,-14-1-4,12 0 6,-4 1-1,-8-1-4,12 0 6,-5 0 1,-7 0-8,11 2 3,-11-2 2,13-2-2,-5 2-3,-8 0 4,14 0 4,-6 0-5,3-1 3,-1 0-7,1 1 9,0-1-6,1-1 2,-1 2-2,-1-1-1,3 1 8,-2 0-7,0-3 0,-1 3 2,-1 0-7,-9 0 9,14 0-3,-7 0-5,-7 0 2,14 0 3,-7 0 1,-7 0-2,14 0-2,-14 0 2,13-1 2,-3 0 0,-1 1 2,0-2-1,2 1 0,-1 0-2,1-2-3,1 3 4,0-1 2,0-1-1,0 2-2,1 0-1,-2-2-1,1 2 5,1-3-1,0 3-2,-3 0-2,1-1 6,1 0-2,-2 2-2,1-1 1,0-1 3,-11 1-3,15 0 1,-9 1 1,-6-1 2,13 0-10,-4 0 4,-9 0-2,14-1 7,-7-1-2,-7 2-1,10 0-4,-10 0 2,13 0-2,-13 0 1,11-2 0,-11 2 3,13 0-3,-13 0 5,10-1 1,-10 1-3,10-2-1,-10 2 6,13 0-8,-6-3 5,-7 3-1,17-2-2,-8 2-2,-1-2 2,-8 2 3,18-1-9,-8 1 5,0 0 2,2 0-2,-3 0 2,1-1-1,-10 1 0,15 1-3,-8-1 1,1 1 3,-8-1-5,12 2 2,-12-2 3,10 0-6,-10 0 10,13 0-2,-13 0-5,9 2 1,-9-2 6,13-2-2,-7 4-4,-6-2 3,16-2 1,-16 2-3,14 0-1,-7 0 1,-7 0 0,16 0-2,-8 0 2,-8 0 0,15 0-1,-15 0 1,10 0-4,-10 0 9,7 2-4,-7-2-2,0 0 0,9 0 2,-9 0-1,0 0 2,10 0-1,-10 0-2,0 0 2,10 3-3,-10-3 5,0 0-1,10 0-3,-10 0 1,0 0 4,8 2-5,-8-2 3,11 1-2,-2-1 3,1-1 4,1 1-7,1-2-2,-1 4 2,1-4 3,-2 2-6,2 0 2,-3-3 1,-9 3-3,17 0 3,-10 0-7,1 3 8,-8-3 0,14 0-2,-8 0 2,-6 0-2,13 0 1,-13 0-4,8 2 5,-8-2-2,9 1-2,-9-1 4,0 0-2,12 0 3,-12 0 1,9 1-3,-3 2-3,-6-3 3,14 2 2,-7-2-2,4 0-2,-4 0-4,5 0 9,-2 0-3,3 0-3,-1 0 3,0 0 2,1 0 1,1-1 0,-2 1-4,0 0 5,1-1-4,-4 1-1,1 1 0,-10-1-1,14-1 0,-8 1 3,1 2-3,-7-2 1,9 0 1,-9 0-2,10 3 4,-10-3-2,8 2 2,-8-2-1,10 3 2,-5-3-2,3 3 0,-8-3-1,15 0-6,-4 1 4,0-1 2,-1 1-2,4-1 6,-4 0-9,3 0 9,0 0-1,0 0-6,-1-1-2,0 1 6,-2 0-4,3 0 3,-3 0 0,1 1 1,0-1-5,-3 0 7,-8 0-5,16-1 3,-16 1-3,10 0-3,-2 0 7,-8 0 1,10 1-3,-10-1-2,9 0 7,-9 0-8,10-2 3,-10 2 3,13-1-6,-13 1 2,12 0 0,-12 0-1,11-2 2,-2 2-4,1-3 4,1 6 0,0-3-3,1 0 2,-1 0 4,-2 2-3,0-1-4,4 0 8,-4 0-3,2 1-3,-1-1 1,1 0 4,-1-1-8,-1 3 10,1-2-4,-1 1-3,2-1 3,-3 0 0,5-1 3,0 3-5,-2-2-2,-1-1 11,4 0-6,-2-1-2,1 1-3,-2 0 3,1-2 1,-1 2-2,1-1-3,-2 0 0,1 1 7,0-1-4,-4 1 0,-7 0 3,16 0-1,-6-2-5,-10 2 3,14 0 0,-14 0 4,11 0-1,-4-1-4,4 1 3,-11 0 1,14 0-3,-5 0-2,0 0 3,-9 0 1,16-3 2,-8 3-2,0 0-1,-8 0-3,13 0 1,-13 0 5,13-2-3,-7 2 0,-6 0-2,10-3 3,-10 3-2,10 0-3,-10 0 1,8-1 4,-8 1 3,0 0-3,13-1-3,-13 1 4,11 0-1,-11 0 1,11-3-1,-11 3-3,10-2 1,-2 2 0,-8 0-2,14 0 3,-8 0 1,-6 0-1,14-2-1,-14 2 0,10 0-1,-10 0 2,9 0-2,-9 0 3,9 2-3,-9-2 0,9 0 5,-9 0-3,8 2 4,-8-2-5,0 0 3,13 0-6,-13 0 4,9-2 4,-9 2-7,9 0 3,-9 0 0,9-2 0,-9 2 0,10 0 1,-10 0-5,0 0 3,0 0-15,6-3-12,-6 3-16,0 0-16,0 0-47,0 0-30,-27-1-152,17 0-313,-10-2 139</inkml:trace>
  <inkml:trace contextRef="#ctx0" brushRef="#br0" timeOffset="632246.0336">17663 14229 18,'0'0'100,"4"4"-13,-4-4-14,0 0 12,0 0-5,0 0-3,0 0-12,0 0 10,0 0-9,0 0-3,0 0-8,0 0 5,16-8 7,-16 8-5,7-3-6,-7 3-1,10-4-4,-5 0-2,1 1-5,4-2-5,-1 0 4,0-1-3,1 1 0,1-1-1,-1 2-1,0-3-3,2 2-1,-3-1-3,3-1-8,-3 1 0,2-2 7,-1 1-8,0 2-5,-1-2-1,1 1-2,2 0 2,-3 0-4,0-2 5,-1 3-4,2-2-1,0 2-4,-3 1 2,5-2 4,-3-1-9,1 4 1,-1-4 3,3 1-3,-2 2 8,-5 0-5,3 0 8,-1 0 9,-2 2-2,-5 2 1,8-6-2,-8 6 5,8-1 3,-8 1 0,0 0 0,5-5 2,-5 5-4,0 0 0,0 0-2,6-5-2,-6 5-8,0 0 3,0 0-4,0 0 0,0 0-5,0 0-4,0 0 5,0 0-3,0 0 3,0 0-1,0 0-4,0 0-3,0 0 0,0 0-6,0 0 6,0 0-2,0 0 1,0 0 0,0 0-4,-16-6 1,16 6 0,0 0 2,-16 5-1,16-5 2,-11 6-1,5-4-1,6-2-1,-13 5 2,6-1-5,0-1 4,-4 1-1,3 0 1,-2 2 1,3-3-2,-2 2-1,0 0 1,0 0-2,1 1 3,-2 0-2,0 1-1,-2 0 2,2-4 0,-1 5-1,1-2 1,-5 4 2,5-5-2,-3 2-2,-3 0 5,-3 0-3,8-1 0,0 1-1,-3-3 1,1 2 4,3 1-4,-2-1 3,3 0-9,-3-2 3,1 1 6,2-2-5,-2 0 2,3 3 2,0-3-2,2-1 1,6-2-3,-12 5 0,6-4-1,6-1-1,-9 4 3,9-4 1,-10 4 0,10-4 0,0 0 0,-8 2 1,8-2-1,0 0-1,-5 2-1,5-2 3,0 0 1,0 0-3,0 0 2,0 0 1,0 0-2,0 0-1,0 0 1,0 0-2,0 0 0,0 0 1,27-1 1,-27 1 0,0 0 0,10 0-3,-10 0 2,0 0-1,0 0 1,9-1 0,-9 1-2,0 0-1,0 0 2,10 1 1,-10-1-2,6 3 5,-6-3-3,7 2-2,-7-2 3,9 1-2,-1 0 2,-8-1-2,11 3 3,-5-1-1,4-1 0,-4 0-4,3 0 3,1 2 0,2 1-2,-1-3 2,1 1-1,-3 1 1,2 0-1,-1 0 1,2 0 3,-1 0 0,-1-1-2,1 0 1,2 3 1,-1-2-2,-1-1-1,0 2 0,-1-1 0,0 1 3,2-1 0,-1-1 0,1 1-7,-2-1 1,1 1 3,-2 0-1,3-1 3,-1-1-1,-1 2 1,2-2 1,-1-1-4,-4 2 0,2-2 1,-9 0-2,14 2 6,-7-2-9,-7 0 7,14-2 1,-14 2-3,13 0 4,-6 0-1,-7 0 0,9 2-2,-9-2-3,9 0 6,-9 0 0,8-2-1,-8 2 0,13 0-1,-13 0-2,11-2 3,-11 2 0,10-1 0,-10 1-1,7-3-1,-7 3 1,0 0-2,7-1-2,-7 1 3,0 0 0,11-1 0,-11 1 3,0 0-7,0 0 2,0 0 6,7-1-5,-7 1 2,0 0 4,0 0-1,0 0-2,0 0 2,0 0-3,0 0 2,0 0 1,0 0 4,0 0-9,0 0 4,-12-16-3,12 16 4,-6-7-4,2 2 1,4 5 1,-5-11-1,3 6 1,2 5-3,-6-12 2,2 6-1,1 1 0,-1-2 2,0 0 0,1 0-5,-1 0 3,1 1 0,-3 0 4,5-1-2,-3-2-3,1 2 2,2 0 1,-3 0-2,4-2-1,-3 0-1,1 1 3,2 8-8,-3-12 11,2 4-5,-1 1 4,2 7-5,-2-16 3,1 10-3,-1-3 4,0 2-1,2 7-2,-1-13 2,0 6-2,1 7 0,-2-12 3,2 12-2,0-10-1,0 10 3,-3-7-1,3 7 1,0 0-3,0 0 2,0-7-2,0 7 1,0 0 0,0 0 2,0 0-6,0 0-9,0 0-11,0 0-4,0 0-4,0 0-18,0 0-22,0 0-27,-11 17-27,9-11-59,-4-1-123,-2 2-333,1 1 148</inkml:trace>
  <inkml:trace contextRef="#ctx0" brushRef="#br0" timeOffset="643484.6932">21672 14329 39,'0'0'59,"0"0"-3,0 0 0,0 0-4,0 0-4,0 0-4,-5-6 1,5 6 0,0 0 0,0 0-3,0 0-11,0 0 6,-4-5-6,4 5-7,0 0 4,0 0 1,0 0-12,0 0-5,0 0 7,0 0-6,0 0 2,0 0-3,0 0-3,0 0 5,0 0-2,0 0-7,0 0 0,-10 0 1,10 0-3,0 0-1,0 0 0,0 0 9,0 0-7,0 0-1,0 0 0,0 0-1,0 0 2,0 0 1,0 0 3,0 0-4,0 0-6,0 0 7,0 0-6,0 0 6,0 0-11,0 0 12,0 0 4,0 0-4,0 0 0,0 0-2,0 0 8,0 0 3,0 0-2,0 0-7,0 0-3,0 0 3,0 0 7,0 0-12,0 0 5,0 0 0,0 0 3,0 0-8,0 0 4,0 0 2,0 0 2,0 0-4,0 0 5,0 0 1,0 0 5,0 0 2,0 0-7,0 0-3,0 0 1,0 0 0,0 0-9,-10 5 5,10-5 0,0 0 4,0 0 3,0 0-8,0 0 16,0 0-19,0 0 0,0 0 10,0 0 0,0 0 8,0 0-11,0 0 2,0 0-2,0 0 9,0 0-2,9 17 0,-9-17 0,1 5 4,-1-5-3,0 0-3,2 12-3,-2-12 2,0 7 4,0-7-13,2 7-2,-2-7 7,4 6 1,-4-6 7,4 9 12,-4-9-1,4 5-12,-4-5 0,3 9 4,-3-9-4,3 8 6,-2-4-6,-1-4 2,2 8-4,-2-8-3,1 7 6,-1-7-3,0 0 1,4 7-4,-4-7 0,1 7 0,-1-7 4,4 6-6,-4-6 1,4 7-1,-4-7-5,2 6 6,-2-6-2,4 6 1,-4-6-5,4 6-2,-4-6 8,4 8-1,-4-8-1,2 7-3,-2-7 5,2 7 8,-2-7 3,2 7-9,-2-7 5,3 7 0,-3-7 0,2 7-2,-2-7 0,4 7-7,-4-7 4,0 0 2,4 10-5,-4-10 0,0 8 2,0-8-3,2 9-1,-2-9 0,0 0 2,2 9-4,-2-9 4,0 0-5,0 9-3,0-9 5,0 8-1,0-8 0,0 0 3,2 9-5,-2-9 5,2 5-5,-2-5 0,1 10 4,-1-10-4,1 5 3,-1-5-1,0 0-1,1 9 0,-1-9-1,0 0 1,0 7-11,0-7 13,0 0-3,2 8 2,-2-8 16,0 0-5,0 11 2,0-11-4,1 6 1,-1-6 1,0 0-1,0 9-5,0-9-2,0 0 2,3 8 2,-3-8-6,0 7 3,0-7-4,0 0 0,2 8-2,-2-8 3,0 0-1,-1 9 3,1-9-7,0 0 3,0 9-3,0-9 4,0 0-5,0 9 0,0-9 2,0 0 2,-1 8-2,1-8-2,-3 6 3,3-6-1,0 0-2,-1 9 0,1-9 7,-3 6-2,3-6-1,0 0 0,0 11-1,0-11 2,0 0-1,0 7-3,0-7 0,0 0 1,-1 11-1,1-11 3,0 0-6,-3 6 5,3-6-1,0 0-2,-1 8-4,1-8 5,-3 7-1,3-7 0,-3 5 0,3-5 2,-3 6 1,3-6-3,-5 6 1,5-6 2,0 0 0,-4 8 1,4-8-3,-2 4 1,2-4-4,0 0 3,-2 9 0,2-9 2,0 0-1,0 0-2,-2 8 4,2-8 0,0 0-4,0 0 3,-2 7-4,2-7 0,0 0 4,-2 5-1,2-5 3,0 0-5,-3 9 1,3-9 3,-2 7-3,2-7 3,0 0-5,-3 8 5,3-8-4,0 0-4,0 7 4,0-7 5,0 0 2,1 11-5,-1-11 1,2 5 3,-2-5-3,0 0 1,4 8 2,-4-8-2,3 5-3,-3-5 1,4 3 0,-4-3-2,0 0 2,4 5-6,-4-5 7,0 0-2,0 0-2,4 4 5,-4-4-6,0 0 3,0 0-1,0 0-3,0 0 4,0 0 0,0 0-3,1 8 0,-1-8 5,0 0 0,0 0-3,0 0 1,0 0 3,0 0-1,0 0-2,0 0 2,0 0-4,0 0 2,0 0 1,0 0-2,2 7 3,-2-7 0,0 0-2,0 0-2,0 0 5,0 0-2,0 0 2,0 0-1,0 0-4,3 8 5,-3-8-3,0 0 3,0 0-4,0 0-1,0 0 4,0 0-2,4 4 3,-4-4-5,0 0 1,0 0 3,0 0-5,0 0 3,0 0-1,0 0 0,0 0 4,0 0-5,0 0-1,0 0-3,0 0 10,0 0-4,0 0 1,0 0-1,0 0-8,0 0 13,0 0-1,0 0-1,0 0-2,0 0-2,0 0 3,0 0 5,0 0-8,0 0 0,0 0 3,0 0 0,0 0-5,4 5 3,-4-5-3,0 0 3,0 0 2,0 0-2,0 9-1,0-9 4,0 0 3,0 0 1,1 8 0,-1-8-2,0 0 2,0 10-1,0-10 0,0 0-3,0 7-1,0-7 4,0 0-2,-1 15-3,1-15 0,-1 5 3,1-5-2,-2 9-1,2-9 6,0 0-4,-1 12 2,1-12 1,0 9-2,0-9 3,-1 8-1,1-8-3,-4 10 3,4-10-1,-4 10 2,2-4-4,2-6 4,-4 9-1,1-4-5,3-5 1,-4 6 2,4-6 1,-2 6-5,2-6 0,0 0 2,-4 5 7,4-5 13,0 0 6,0 0 1,0 0 3,0 0-3,0 0-5,0 0 0,-3 7 0,3-7-2,0 0-2,0 0-3,0 0 0,0 0-2,0 0-3,0 0 2,0 0-1,0 0-3,0 0 4,0 0-6,0 0 1,0 0-1,0 0 3,0 0-6,0 0 2,0 0 1,0 0 0,0 0-3,0 0 18,0 0 0,0 0-5,0 0-3,0 0 0,0 0-4,0 0-3,0 0 2,0 0-1,0 0-1,0 0-1,0 0-3,0 0 3,0 0-2,0 0 1,0 0-3,0 0 1,0 0-1,0 0 1,4 11-1,-4-11 3,0 0-3,0 0 1,3 5-4,-3-5 3,0 0-3,0 0 1,0 0 1,0 0 1,4 5 1,-4-5-2,0 0-4,0 0 4,0 0-3,0 0 3,0 0-2,0 0-1,4 5-1,-4-5 4,0 0-4,0 0 4,0 0-4,0 0 2,2 6-2,-2-6 4,0 0-4,0 0 1,0 0 1,0 0-3,3 8 3,-3-8-3,0 0 2,0 0 0,0 0 1,-2 8 3,2-8-4,0 0 1,-2 9 0,2-9 1,0 0 1,-4 9-2,4-9-1,-3 6 5,3-6-3,-2 9-2,2-9 0,-1 6 1,1-6-1,-3 11-1,3-11 6,-1 10-4,1-10 1,1 10-3,-1-10 1,1 8 1,2-2 0,-3-6 2,0 8-2,0-8 0,2 13-2,0-10 5,-2-3-1,1 11-1,-1-11 0,0 6 1,0-6-2,1 8-1,-1-8 0,0 0 2,0 12-4,0-12 1,0 6 3,0-6-2,0 0 1,-2 13 0,2-13 2,-2 7-1,2-7-2,0 0 0,-1 10 2,1-10-2,0 8 2,0-8-1,-1 11-2,1-11 1,0 8 3,0-8-3,2 9 2,-2-9-2,4 10 0,-4-10 1,2 8 6,-1-3-6,-1-5-1,1 11 1,-1-11-2,0 11 5,0-4-2,0-7-1,0 14 0,0-8-1,0 1 2,0-7 0,-1 13-2,1-5-2,0-8 5,0 16-3,0-10 1,1 3-2,-1-2 0,0-7 5,1 15-1,-1-10-2,0 4 0,0-9 1,0 12-2,3-3 3,0-1-2,-3-1 0,0-7-4,3 13 4,-3-7-3,0-6 3,-1 13-1,1-6 1,0-7-1,-2 14 2,2-8-4,0-6 4,-3 13-1,3-7 1,-3 1-1,3-7-2,0 12 5,-1-7-6,1-5 8,0 12-7,0-12 4,1 10-3,-1-10 0,2 8 1,-2-8 0,0 7-19,0-7 1,2 9-1,-2-9 5,5 7-1,-5-7 4,3 7-1,-3-7-4,2 7 9,-2-7-1,2 7 1,-2-7 1,1 9 0,-1-9 3,3 8-6,-3-8 4,1 10 2,-1-10-3,0 8 3,0-8-1,-1 11 2,1-11-4,0 10 4,0-10 2,0 12-2,1-7 1,-1-5 2,0 12-4,0-12 2,-1 11 0,1-2 1,0-9-3,0 11 3,-2-4-3,2-7 0,-1 11 3,0-3 2,1-8-4,0 13 10,-2-5-10,2 0 2,0-8-3,-1 13 4,0-8-1,1-5 2,-1 18-5,-2-13 1,1 4 1,0-2-2,1 3 4,0-3 1,1-7-5,-4 16 4,3-10-2,-1 5 1,1-2-2,0-3 3,1 2-2,-2 2 1,0 0 3,1 1-2,-1-4-3,0 4 1,0-1-3,1 1 4,0-1 0,0 0 8,2 4-10,-2-4 7,-3-1-9,1 1 0,1 2 6,-2 0-4,4-2 2,-1 2-3,1-2 0,-3 2 3,3-3 0,-1 1-5,-1 0 4,2 0 1,0-1-3,-1-1 4,1-8-2,-1 15 3,1-8-3,0-7 0,-1 14-1,1-8 2,0-6-5,-2 13 5,2-5 1,0-8 0,0 14-2,0-7 2,0-7 4,0 13-5,-1-7-2,1-6-1,0 14 3,-1-8 0,1 4-2,0-10-1,-2 13 5,1-7 3,1-6-6,-1 12 30,1-12-3,-4 12-1,4-6-5,-1 0 2,1-6-7,-1 14-1,-2-8-3,2 1 3,1-7 1,-1 11-4,-1-5 0,2-6-3,-1 11 0,1-3 0,0-8-4,0 12 3,3-6-3,-3-6 2,0 12-3,2-5 0,-2-7 1,3 12-2,-2-5 0,0 0 0,3-1-4,-4-6 3,2 13-1,1-5 0,0-3-1,-3 2 3,0-7-2,0 17 1,1-10 2,-1 1-1,-3 0 0,3-8 1,-2 15 0,2-10-10,0-5 8,0 14 0,-2-7-3,2-7 4,2 16 1,-2-8-1,0 0-4,1 0 1,-1-8 1,-1 14-2,2-7 4,-1-7-1,0 15 0,0-3 2,1-2-4,-1-3-2,0 3 5,0 2-5,0-4-2,-1 3 5,0-3 0,1 3 0,0-1 3,0 1-3,-2-2 2,2 3-1,-1-3-4,1 3 3,-1-3 0,-3 2-2,4-1 1,0 1 2,-1 1-2,0-6-1,-1 3 2,0 1 0,-1-3-1,2 1-1,-2-1 2,3 2-34,-1 1 7,1 0 1,-1 0 3,-2-3 4,2 2 4,-2 1 2,1 0-1,0-1 6,1 3-1,-4-4-6,4 2 7,-3-1-1,2 2-2,2-2 2,-3 2 2,2-3 3,-2 2-3,2-3 4,-2 2-1,1 1-3,0 0 4,1-1 2,0 2-2,0-5-3,-2 3 6,-1-1-2,3 4-1,1-4 0,-1 3 2,1-5-3,1 3 3,-2 1-5,2-1 7,-1 1-3,3-2 1,-3 4 2,1-3-5,0 1 4,-1 0-3,4-1 2,-3 2-1,2-2 0,-3-2 1,2 3 1,0-3 0,-1 3-1,0-1 0,0-3-1,1 2-1,-1-2 2,-1-6-2,0 12 6,0-12-6,0 12 6,0-12-3,0 12 0,0-7 0,0-5 3,-1 11-7,1-11 5,-2 10-5,2-10 6,0 8-5,-1 1 5,1-9-5,1 10 4,-1-10-4,0 8 1,0-8 4,-1 9-1,1-9-2,1 11 1,1-7 2,-2-4-4,1 9 4,-1-9 1,3 12-3,-3-12-2,0 8 2,0-8 22,2 12 8,-1-8-9,2 2 1,-3-6 0,4 10-9,-1-4 1,-1 1-1,0-1 5,-2-6-6,6 10-10,-4-4 9,1-1-1,-1 0 2,1 2-4,-1-2 2,-2-5-2,7 10-3,-2-4 4,-3-1-6,1 1 2,-1-1-2,-2-5 0,6 12 2,-5-7-4,2-1 1,-3-4-1,5 8-3,-2-1 6,0-2-4,-3-5 4,4 9-4,-2-4 1,1 1-10,-3-6 10,4 9 2,-4-9-1,5 13 1,-5-13-4,5 9 2,-5-9 0,3 11-3,-3-11 1,5 10 0,-5-10-1,2 10 2,-2-10 1,1 10-2,-1-10-26,0 0 2,2 12 1,-2-12 1,0 0 2,-4 12 6,4-12 6,-1 9-10,1-9 13,0 0-5,-5 12-3,3-7 2,2-5 4,-2 5-4,2-5 6,-3 7 1,3-7-3,0 0 0,0 0 2,-4 8-1,4-8 2,0 0 8,0 0-7,0 0 3,-1 6-2,1-6 0,0 0 3,0 0-8,0 0 8,-3 8-3,3-8 3,-6 7-4,2-2 2,2 0 0,2-5-1,-5 8 4,5-8-3,0 0 1,0 0 2,0 0-3,0 0 4,0 0-4,0 0-2,0 0 5,-20 46-1,20-46-3,0 0 4,0 0-2,0 0 1,0 0 0,-15 27 0,15-27 4,0 0-2,0 0-5,0 0 1,0 0 5,-14 21-4,14-21 6,0 0-3,0 0 0,0 0 1,0 0-4,0 0 1,-20 19 5,20-19-8,0 0 1,0 0 3,0 0-4,0 0 4,0 0-2,0 0 3,-17 26-2,17-26 1,0 0-5,0 0 4,0 0-3,-13 25 5,13-25-1,0 0 1,0 0-6,-10 26 6,10-26-3,0 0 3,0 0-1,-14 31-2,14-31 3,0 0-1,0 0-1,-8 28 1,8-28-3,0 0 0,0 0 6,0 0-9,0 0 2,0 0 4,2 37 0,-2-37-1,0 0 1,0 0-3,0 0 0,0 0 3,0 0-4,17 28 4,-17-28-1,0 0 0,0 0 0,0 0 2,0 0-3,16 26-3,-16-26 1,0 0 0,0 0-7,0 0-1,0 0 0,0 0 0,0 0 1,14 20 1,-14-20-1,0 0 0,0 0 2,0 0 0,0 0 0,0 0 2,0 0 0,0 0 0,0 0 2,0 0 3,0 0-5,20 17 7,-20-17 1,0 0-5,0 0 3,0 0-6,0 0 26,0 0-6,0 0 4,0 0-5,0 0 1,0 0 1,0 0-4,40 0-5,-40 0 4,0 0 2,0 0-6,0 0-1,0 0 4,0 0-3,0 0 1,0 0 1,0 0-4,0 0 0,0 0 3,0 0-4,0 0 0,0 0 0,0 0-1,0 0 1,0 0 1,0 0-1,0 0-2,0 0-3,15-43 4,-15 43-4,0 0-2,0 0 9,0 0-7,0 0 0,0 0 2,0 0 7,0 0-17,0 0 15,0 0-3,0 0-6,0 0 5,0 0 2,-28-56 2,28 56-1,0 0-4,0 0 0,-24-24-2,24 24-2,0 0 6,-23-25-6,23 25 5,-17-17-2,17 17-2,-19-16 7,19 16-7,0 0-5,-24-25 10,24 25-1,-19-17 0,19 17 4,0 0-5,-27-19 1,27 19 0,0 0 0,-33-20 3,33 20-6,-22-12 6,22 12-1,0 0-5,-33-16-6,33 16 12,0 0-11,-34-12 8,34 12-1,0 0 2,-24-13 5,24 13-3,0 0 2,-17-9 2,17 9 0,0 0-2,0 0 1,0 0-1,0 0-2,-24-12-1,24 12 0,0 0 0,0 0-2,0 0 3,0 0-1,0 0 2,0 0 2,0 0-5,0 0-2,0 0 0,0 0 0,0 0-4,0 0 5,0 0-1,0 0 0,0 0-2,0 0 0,0 0 6,0 0-8,72 41 6,-72-41 1,27 17-4,-27-17 4,26 18 0,-26-18-2,30 22-2,-30-22 0,30 20-5,-30-20 8,31 22-5,-14-11 7,-17-11 3,26 23-5,-26-23-2,30 22 0,-17-7 3,-13-15-5,27 19 5,-27-19 1,22 19-4,-22-19 1,21 17-1,-21-17-1,0 0 1,28 21 2,-28-21-5,0 0 5,18 18-1,-18-18-1,0 0 1,0 0 2,0 0 0,0 0-1,0 0-2,0 0-1,0 0 4,0 0-4,0 0 1,0 0-8,0 0-2,0 0 0,38-37 3,-38 37 0,0 0 0,7-29 2,-7 29-2,0 0 4,11-33 1,-11 33-2,0 0-2,13-29 5,-13 29-6,0 0 4,0 0 2,13-29 1,-13 29-3,0 0 2,0 0 0,11-22-2,-11 22 1,0 0 2,0 0-5,19-22-1,-19 22 4,0 0 2,17-18-1,-17 18-5,0 0 6,23-24 2,-23 24-6,0 0 0,22-24 3,-15 15 0,0 1 0,-2-1-2,1 2 6,3-1-3,-9 8-2,7-10 1,-7 10-1,0 0-2,4-11 2,-4 11 1,0 0-4,2-8 8,-2 8-6,0 0 1,0 0 4,0 0-1,0 0-2,4-9-1,-4 9 1,0 0 1,0 0-1,0 0-3,0 0 6,0 0 0,0 0-6,0 0 3,0 0-4,-16-7 2,16 7 1,0 0 7,0 0-9,-16 3-3,16-3 4,-13 5-1,2-2 3,11-3 1,0 0-2,0 0 0,-67 21 0,67-21 4,-46 13-4,19-7 3,-1 2-1,28-8 1,-56 11 3,28-6-2,28-5-2,-55 9 0,33-5 5,22-4-5,-44 3 0,44-3 4,-40 5-2,40-5-1,0 0 1,-42 2-9,42-2-7,0 0-10,0 0-26,0 0-28,-40-7-22,40 7-40,0 0-46,0 0-199,-10-16-415,10 11 184</inkml:trace>
  <inkml:trace contextRef="#ctx0" brushRef="#br0" timeOffset="645712.067">19573 13394 17,'0'0'145,"0"0"-17,0 0-6,-18 2-8,18-2-6,-10 3-9,3-1-5,7-2 10,-12 3-6,1-2 6,4 2-3,-2-1-11,0 2-7,-1 0-9,-2-1-4,2-2-4,0 3-13,-2 0-5,-4 1-3,3 0 0,1 0-4,1 0-12,-6 0 5,4 1-2,-1-2-1,3 0-5,-3 3 0,2-4-4,-4 2 0,3 2-7,-3-2 1,4 2-6,-5-2 6,6 2-4,0-2-1,0 0-3,3-1-2,2 0 2,1 0-3,0 0-1,5-4-1,-8 9-2,6-5 6,2-4-1,0 0-2,1 12 0,-1-12 2,6 7-1,1-2-6,-1 0 5,0-1 2,5 1-4,3-2 0,2 0 2,-2-1-1,5 0-2,-1 1 4,0-1-3,0 0 0,0-2 2,-1 0-2,-3 2-1,2-1 2,-2-1 0,5-1 4,-3 1-8,-2 0 3,-4-2-4,2 2 7,2-2-2,-5 2-5,2 0 4,1 0-3,-6 2 1,4-2-2,-1 0 2,-9 0-2,12 5 1,-6-4 2,1 0-2,-7-1-2,10 5 0,-6-3 2,-4-2-3,3 4 3,-3-4 6,0 0 2,-7 12-1,2-10 2,-4 6 1,-2 0 11,-5-2-3,0 3-1,0-1 4,-1 1-6,1 1-1,-1-4 0,1 3 3,0-1 5,0 0-6,0 0 3,1-1-2,-1 0-1,0 0-1,4 0 0,0 0-6,1-1 2,1 1 1,0-2-1,0-2-4,1 1 2,-1-1-1,2 4 0,3-4-5,-2 1 7,1-2-7,1 3 1,5-5-4,-6 6 4,6-6-1,-4 6 2,4-6 1,0 0 0,0 0 1,6 11-4,-6-11 1,13 4 1,-3-2-2,3-2 1,5 3-1,-2-3-1,6 0 2,0 0 0,-1-3-2,0 3 0,10 0 2,-3 0-3,-7 3 3,8-6 1,-8 3-6,0-1 5,2 1-1,-2-3-2,1 3 1,-1-3 1,5 0 1,-6 3-2,-4-2-2,3-3 2,-1 5-7,0-2-1,0-1-11,-5 1 7,-2 0-6,1-1-4,-2 1-10,-2-1 1,-1 3-2,0-2 3,-7 2-6,9-5-12,-9 5-9,8-2-14,-8 2-13,0 0-6,3-7-21,-3 7-19,0 0-9,0 0-151,0 0-311,-10-11 138</inkml:trace>
  <inkml:trace contextRef="#ctx0" brushRef="#br0" timeOffset="646177.0076">19823 13387 147,'0'0'185,"0"0"-17,0 0-17,-9-3-7,9 3-11,0 0-16,0 0-13,0 0-12,-11 5-7,11-5-7,0 0 2,-4 12-9,4-12-10,-2 10 1,3-3-4,-1-7-3,4 19 2,-3-9-3,2 0-11,2 2 1,-2 0-7,3 3 0,-1-1-8,-1 1 1,2 2-7,2-1 0,-2-2-1,0 2 1,1 0-7,0-1 0,-1-1-4,1 2 6,1-3-7,-3-3 0,1 1-2,-1 0 0,1-1-2,-3-3-1,1 3 3,2-1-4,-3-2 0,0-2-7,-1-1-6,-2-4-13,4 9-3,-4-9-18,3 6-7,-3-6-10,0 0-27,0 0-18,0 0-28,0 0-22,0 0-124,0 0-301,0 0 133</inkml:trace>
  <inkml:trace contextRef="#ctx0" brushRef="#br0" timeOffset="646543.9503">19784 13316 87,'-3'-7'157,"3"7"-7,0 0-10,0 0-8,-2-7-16,2 7-12,0 0-9,0 0-6,0 0-10,0 0-10,16-2-4,-8 0-3,-8 2-7,18 2-8,-8-2-2,3 1-4,0 0-3,1 2-8,2-1-7,-2 0 5,-1 1-5,0 1-6,5 1 2,0-2-2,-2 2 1,3-1-3,-3 2 1,-2-2 1,-3-1-3,1 2 3,-2 1-8,3-2-13,-3-2-12,-1 2-12,-2-1-15,-1-1-25,0 1-16,-6-3-20,9 5-27,-9-5-95,3 4-246,-3-4 109</inkml:trace>
  <inkml:trace contextRef="#ctx0" brushRef="#br0" timeOffset="646820.7768">19872 13575 154,'0'0'206,"0"0"-10,0 0-21,0 0-13,0 0-14,0 0-10,-10-9-14,10 9-10,0 0-20,0 0-1,0 0-8,0 0-9,20-6-8,-20 6-7,18 1-11,-8-1-3,1 2-3,1-1 0,1-2-6,-1 2-4,2-1-4,0 2-4,0-2-4,-1 2-7,-1-2-13,1 3-9,0-2-19,0 0-20,-2-1-19,2 2-22,-1-1-33,0-1-24,-2 1-149,1-2-315,-2 1 140</inkml:trace>
  <inkml:trace contextRef="#ctx0" brushRef="#br0" timeOffset="647294.1364">20397 13549 144,'0'0'197,"0"0"-12,0 0-19,0 0-12,0 0-15,0 0-9,0 0-16,0 0-13,0 0-8,0 0-11,0 0-11,0 0-5,0 0-2,0 0-5,0 0-7,-27 14-4,20-6-8,-5 1 0,-2-1-1,1 4 1,-1-1-2,3 1-8,-2 1-1,0 0-2,1 0-3,0 0-3,0-1 0,1 0 0,2 0-5,3-2-2,2 2-1,0-3-6,-2-1-12,3-1-13,2-2-20,1-5-16,-1 12-15,1-12-14,2 7-31,-2-7-36,0 0-143,0 0-316,0 0 140</inkml:trace>
  <inkml:trace contextRef="#ctx0" brushRef="#br0" timeOffset="647632.3158">20197 13555 57,'0'0'164,"0"0"-11,7-4-12,-7 4-12,7-2-6,-7 2-15,0 0 2,11 1-17,-11-1-3,0 0-11,13 5-4,-9-1-11,2 1 0,-2 2-10,2-2 1,3 2-4,0 0-6,0 4-6,-1-3-4,5 6-2,0-3-5,-2 3-1,3-1 0,0 1-3,0-2 0,-1 0-1,0-1-5,0 2-7,0 1 3,-4-5-1,0 1-6,7 1-12,-6-2-8,1-2-20,0 1-27,-2 0-31,2 0-24,-1-4-46,-3-2-89,-1 1-272,-1-1 121</inkml:trace>
  <inkml:trace contextRef="#ctx0" brushRef="#br0" timeOffset="649232.6018">22663 15444 112,'0'0'151,"0"0"-6,0 0-16,0 0-5,0 0-14,0 0-11,0 0-6,0 0-3,0 0-3,0 0 5,0 0-7,-19 0-14,19 0 2,-16 4-10,10-2-6,-4 2-8,1 0 2,-3 1 2,2 2-8,-4 0-3,2 0-5,-5 1-4,1 1 3,-3-1 11,5 2-5,-4-2-6,0 2-5,2-2 0,-1 2-3,0 0-4,2-2 0,0 1-1,1 0-4,1-2-2,3 0-2,-2 0-1,5 1-2,-2-1-1,2 0-7,1-3 2,2 2-3,0 0 0,4-6-6,-2 9-4,2-9-2,0 9 3,0-9-6,3 6 4,-3-6 0,6 6 2,0-3 0,0 0 1,1-1 7,3 0-9,0 1 1,0-2 3,1-1-3,1 0 0,1 0 1,0 1 2,1-1 1,0 0-1,3 0 2,0 0-2,0-1 3,1 1 0,-1 0 0,-3 0 0,-1 1-2,0-1 1,-2 0 1,0 3-4,-1-1 3,-2-2-1,1 2-1,0 1 2,-9-3 1,12 3-4,-7 0 1,0 1 2,0 0 15,-5-4-17,6 8-1,-3-4-2,-3-4 2,4 7 4,-2-1-5,-2-6 3,-1 10 0,1-10 1,-3 11-1,-1-4 1,1-1 3,-1 0-3,-4 2-1,2 0-1,-1-2 3,-2 4 1,-1-4 1,0 2 6,-3-1-4,-1 1-2,4-1-2,-7 0 5,6-1-2,-3 1-3,0 0 6,0-1 2,-2 0 3,4 1-2,0-2-1,-3 3-2,-1-1 2,5-2 0,-4 4-1,2-4-2,1 0 2,3 0-1,2 2-3,0-4-1,2 2 5,5-5-3,-9 7 0,5-4-3,4-3 4,-1 8-2,1-8 0,0 0-2,7 9 2,-2-5 3,2-2-5,1 1 2,1-1 2,4-1-1,-1 0-1,0 0-2,2 1 1,-1-2-4,1 2-1,3-1-4,0 1-10,0-1-4,1-1 0,0 0-18,-4 0 6,4 0-19,0 0-15,-1-3-10,1 2-21,3 0-10,-2-2-2,-1 2-17,0-1-18,-5 0-90,-3-2-256,3 1 114</inkml:trace>
  <inkml:trace contextRef="#ctx0" brushRef="#br0" timeOffset="649693.576">23100 15612 104,'0'0'138,"0"0"-15,0 0-9,0 0-12,0 0-2,0 0-14,0 0 4,0 0-7,-10 20-10,8-14-2,2-6-9,2 20-6,-2-9-2,1 3-7,0 1 3,2-1-7,-2 3-9,0-1 3,1 2-7,-1 1-2,-1-2-5,1-3-3,-1 3 5,1-2-5,-1 1 2,0 0-3,0-3-4,-1-2-1,0 0 0,0 0-8,-1-1-4,0-3-11,0 2-12,1-4-16,1-5-23,-4 12-15,3-8-17,1-4-24,0 0-101,-5 7-233,5-7 104</inkml:trace>
  <inkml:trace contextRef="#ctx0" brushRef="#br0" timeOffset="650043.8161">23108 15522 98,'0'0'107,"0"0"-8,12 2-17,-12-2-6,8 4 3,-2-2 0,1 1-7,0 0-4,4 1-12,-5 0-4,4 2-5,2-2-5,-2-1-8,3 2 3,0 1-7,-2-2 4,2-1-7,0 1-3,-2 1-5,1 1-13,-2-2-1,0 0-13,0-1-8,-1 3-24,0-2-23,-3 0-18,0-2-81,-6-2-174,6 6 78</inkml:trace>
  <inkml:trace contextRef="#ctx0" brushRef="#br0" timeOffset="650343.8592">23143 15824 45,'0'0'203,"4"-20"-14,-4 20-15,0 0-18,0 0-13,6-7-14,-6 7-21,8-1-9,-8 1-9,10 0-8,-10 0-9,14-2-6,-6 4-9,2-1-3,3 1-6,-3-1 8,2 1-18,-1 0-3,0 2-1,1 0-8,0 0-4,-2 1-19,1-2-17,-1 3-21,0-3-33,0 2-26,0-2-27,-1 1-149,-1 1-292,-2-4 129</inkml:trace>
  <inkml:trace contextRef="#ctx0" brushRef="#br0" timeOffset="650661.2126">23591 15828 63,'0'0'83,"7"5"1,-7-5-10,9 5-7,-4-2-3,-1 0-10,0 3-3,1-3-11,3 2 7,-2 2-16,3 0-1,-3-2-4,3-1-3,0 1 0,3 0-1,-1-1 1,0 1-11,-1-1 2,1 0-10,-2-1-2,-1-1-9,3 0 3,-2 0-6,2-2-13,-4 3-7,5-3-15,-1 0-75,-11 0-130,18-3 58</inkml:trace>
  <inkml:trace contextRef="#ctx0" brushRef="#br0" timeOffset="651126.1888">24044 15708 21,'0'0'113,"0"0"-13,0 0-4,0 0-11,0 0-5,0 0 4,0 0 8,0 0 0,0 0 7,0 0-15,-21 14 4,18-9-10,3-5-5,-8 9-8,4-4-5,-1 4 5,0-1-4,0 1 2,-3 2-5,2-1-8,-3 6 1,0-2-7,0 2-5,0 0 1,-1 2 3,-3 4-1,0-1 0,-2 2-2,1 0-4,-4 4-2,4-1 0,-1 1 2,-3 1-5,4-1-2,0 2-6,-4-2-1,-1 2 1,3-5 1,-1 2-6,2-1-1,0-3-1,4-1-3,0-4 0,1-2-1,2 2-2,3-5-1,1-2-4,1 1-8,-1-4-14,1-1-18,3-6-14,-2 10-13,2-10-20,-3 5-36,3-5-34,0 0-155,0 0-330,0 0 146</inkml:trace>
  <inkml:trace contextRef="#ctx0" brushRef="#br0" timeOffset="655310.9206">21816 14328 53,'0'0'101,"0"0"2,0 0-10,0 0-7,0 0-10,0 0-5,0 0-10,0 0 5,0 0-9,0 0-6,0 0-5,0 0-4,0 0 6,0 0-11,0 0-4,0 0-2,0 0-2,0 0-3,0 0 1,0 0-7,0 0-1,0 0-4,-9-20 1,9 20 3,0 0 5,0 0-10,-11-1 0,11 1-9,0 0 4,0 0-2,-12 2 0,12-2-5,0 0 2,-10 1 1,10-1-5,-8 2 5,8-2-13,0 0 10,-9 1 4,9-1-8,0 0 5,0 0-5,-13 0 10,13 0-9,0 0 4,-9 0 9,9 0-12,0 0 1,0 0 1,0 0-1,-10 0-2,10 0 4,0 0 1,0 0 8,0 0 3,0 0-8,-9-5 1,9 5 4,0 0-2,0 0 3,0 0 1,-6-4-10,6 4 9,0 0-2,0 0-1,0 0-6,-8-3-1,8 3 4,0 0 0,-14 3-6,14-3-3,-12 4 7,6-3-3,-2 0 1,8-1-2,-12 6-1,5-4 7,1 1-10,-1-1 5,7-2-1,-11 6-4,7-2 3,4-4 0,-6 9 4,2-6-3,4-3-5,-4 6 9,4-6 0,-4 8-4,4-8-2,-2 6 5,2-6-3,0 0-3,6 10 5,-6-10 0,9 7 3,-4-6-2,-5-1-3,12 5 3,-4-3-4,-1-2 6,1 1-5,-1-1-1,3 2 0,-10-2 1,15-2 1,-7 1 4,1-1-7,0-2 3,0 2 3,1-3-10,-3 2 10,-1 0 0,3-3-1,0 2-4,-1-1 2,0-1-3,0 0 13,-3 2-12,1 1-1,-1-1 14,-5 4 2,7-10 0,-3 5 4,-4 5 5,5-6 3,-5 6-1,4-8-3,-4 8 7,0-8-4,0 8-4,0 0 0,-2-12-6,2 12 3,-9-6-2,5 3-7,4 3 2,-9-7-8,9 7 8,-8-5-2,8 5-5,-11-3 6,4 1-5,7 2 2,-11-1 0,6-2-7,5 3 5,-13-1-10,13 1 10,-12 0-5,12 0 1,-12 1 1,5 0 3,7-1-6,-10 3 0,4-1 5,-2 0-5,0 1 2,8-3-4,-15 5 5,7-3 0,1 3-1,-1 0-5,-2-3 2,3 3 11,2-2-9,5-3-2,-10 7 0,5-5-2,-1 2 3,6-4 1,-9 8-4,5-3 1,0-2 4,4-3 2,-5 8-5,5-8 6,-2 9-4,2-9-2,2 7 3,-2-7-10,5 11 10,-1-8-1,0 0-2,2 3 4,-1-2-1,3-1 2,1 1 1,1-1-7,0 1 4,-1 0 1,1-3-2,2 1-3,-3-1 7,1-1-3,1 1-2,-2-1 2,3-1-4,-1 0 3,-2-1-3,-1 2 9,3-2-6,-2 1 0,-1-3-3,-1 2 3,0-1 3,0 0-7,-1-1 8,-1 0-1,0 0 1,-5 4-6,8-9 0,-8 9 5,4-10-1,-3 4 0,-1 6-3,-1-10 0,1 10 4,-4-13-1,1 9-4,-2-3 3,1 2-5,-1-3 1,0 3-1,-1 0 6,1 0-4,-3 0 5,2 1-5,6 4 1,-15-6-2,8 2-1,1 4 4,6 0-5,-17-3 2,8 2 1,9 1-1,-15 0 2,7 0-6,8 0 3,-14 3 3,6-2-1,0 1 2,1 0-1,7-2-2,-14 6 2,7-2-3,2-1 7,-1 1-9,0 1 5,0 0-5,1-2 4,1 4-1,4-7 2,-8 8-3,4-3 1,0 1 0,-1-2 2,1 1 0,4-5-1,-7 11 1,3-6-2,4-5 4,-4 9-1,2-4-3,2-5 5,-1 9-2,1-9-3,0 10 4,0-10 3,4 8-3,-1-2-4,-3-6 6,10 8-5,-4-5 1,3 1 0,2 1 0,0-3 1,2 1 1,-1-3-2,1 1 2,2 0 1,-2-1 0,1-1-6,-2 0 3,3-2 0,-3 2-1,-1-2 2,0 0 0,1 1-3,-3-2 4,1 0-3,-3 0 3,-1 2-1,0-4 2,2 2-3,-3 0-4,-1 0 13,-4 4-6,8-10-7,-6 5 6,-2 5 2,3-12-4,-3 12-1,0-11-2,0 11 5,-4-12-4,1 7 2,3 5-1,-7-9-1,4 3-1,-3 4 4,6 2 6,-10-8-6,4 6 0,6 2-3,-12-5 0,4 1 2,0 3 1,8 1 0,-14-4-2,5 4-12,9 0 13,-15-3 0,7 3-1,8 0 0,-15-2-2,7 2-3,8 0 9,-14 2-3,8-2 0,6 0-2,-13 3 0,7-3 2,6 0-1,-12 2 4,12-2-6,-10 5-4,6-3 3,-2 1 1,6-3 4,-8 8 1,3-4 1,1 1 2,4-5-3,-6 8-7,3-2 7,3-6-4,-5 9 1,3-3 1,2-6-5,-3 10 2,3-10 1,0 9 1,0-9 4,1 10 0,2-4 0,-3-6-4,7 7 4,-1-3-2,-1 0-3,0 1 4,1-2 1,2 0 0,0-1 0,2 2-4,1-3 3,-2-1-3,-1 2-1,3-2 5,0-2 1,-1 2-2,1-1 0,-2 0 1,2-3 1,0 0-2,-2 2-2,0-3-2,1 0 4,-4 1 2,1 0 1,1-3-13,-2 0 13,2 1-3,-5 0-2,3-2 1,-3 1 2,0 0-6,0 0 6,-1-4 2,-2 6-5,0 5 1,-4-16-1,0 11 1,2-2-2,2 7-2,-12-10 3,5 6 0,-2 1 0,-3-1 1,0 3-2,-1 0-2,0 0-5,1 1 7,0-2 2,0 4-1,2-2 2,0 1-2,0 1-4,0 1 2,3 0 0,-3 0 0,3-2 5,7-1-6,-11 5-3,5-3 4,-1 2-1,7-4-1,-9 7 4,4-3-6,1 0 4,4-4 5,-9 8-1,7-4-5,2-4-1,-7 9 4,7-9 0,-4 8-1,2-3 1,2-5-2,-4 8 0,4-8 9,-3 8-5,2-2-3,1-6 3,-1 9-5,1-9 5,0 10 3,0-10-5,2 12 2,0-7 4,-2-5-2,5 10-4,0-6 0,1-1 4,2 1-5,1 0-2,0 0 1,0-1 1,4 1 3,-3-3-4,2 0 4,-1 0-2,0-1 4,2 0-1,-3 0 1,-1-1-2,3-1-3,-2-1 4,0-1 0,-1 1-5,-1 1 4,0-5-2,-1 4 1,1-2 3,-2-1-3,-2 1 0,0 0-1,0-2 2,-3 1-2,0-2-2,-1 8 4,0-13-2,3 3 3,-7 3-4,4 7-2,-5-16-1,1 11 2,-1-1 2,0-1-5,5 7 6,-12-8-5,6 4-6,-2 1 4,-1 1 0,-1-1-2,0 2 4,1 1 1,9 0 1,-18 0-4,10 0 1,1 2 4,-2 0 5,0 0-10,2 1 6,0-1 0,7-2-2,-12 7-3,6-4 7,1-1-3,5-2-2,-9 10-2,6-8 2,3-2 0,-6 8-2,6-8 8,-4 7-1,4-7 0,-3 7-1,3-7-2,0 0 5,2 12-7,-2-12 6,4 8-2,1-6-2,-5-2 4,7 7-2,0-3-2,-7-4-2,9 5 10,-4-4-8,-5-1 3,12 2 1,-5 0-3,1-2 4,-8 0-3,12-1 3,-12 1-2,12-3-2,-6 0 0,-1 0 0,3-2 0,-3-1 3,0 3-6,0-2 3,-1 1 0,1-3-1,-1 1 0,-4 6 1,6-10 2,-3 4 1,-3 6-1,-1-9-4,1 9-1,0 0-2,-10-11 2,10 11 1,-12 0-1,4 0-5,8 0-1,-17 5-4,6-2-20,0 1-33,1 1-20,1-1-26,-3 1-170,3-1-306,0 0 135</inkml:trace>
  <inkml:trace contextRef="#ctx0" brushRef="#br0" timeOffset="665097.3537">22329 13825 5,'0'0'86,"-7"4"-4,7-4-14,0 0 0,0 0-5,0 0-7,0 0 1,-9 1 2,9-1-4,0 0-4,0 0 1,-8 2-1,8-2-4,0 0-11,-10 2-3,10-2 6,0 0-14,0 0-1,0 0 5,0 0 1,-12-1 1,12 1 0,0 0-3,0 0 0,0 0-2,-7 1-6,7-1 5,0 0 1,0 0 1,-12 0 13,12 0-12,-7 3 0,7-3-3,-10 2-3,10-2 0,0 0 2,-10 0 0,10 0 7,-11 0-2,11 0-3,-9 0-4,9 0 1,-9 2-4,9-2-1,-9 1-1,9-1 1,0 0-6,-12 2 5,12-2-5,0 0-4,0 0 0,-11 0 3,11 0-2,0 0-3,-10 2 2,5 1-2,5-3-6,-9 5 10,9-5-6,-9 4 4,5-1-7,4-3 4,-9 7-3,5-4 3,4-3-1,-8 7-4,2-2 3,1-1 0,5-4-2,-5 8 0,1-3 0,0 0-1,4-5-3,-6 9 8,4-4-2,-2 0-1,4-5 2,-8 8-4,5-2 0,1-1 4,2-5-4,-4 10 6,4-10-5,-2 10-3,1-2 3,1-8-1,-4 12 3,3-6 3,1-6-3,0 12-3,0-5 0,0-7 1,3 10 0,-2-2 0,1-4 0,1 4-5,0-2 10,-3-6-12,3 12 6,0-6 0,-2 0 1,2 0-2,1-1-1,-4-5-1,3 12-3,-3-7 6,0-5-2,4 11 4,-2-6-2,-2-5 0,2 10-3,-1-5 5,-1-5-4,3 7 3,-3-7-2,3 8-1,-3-8 2,6 8-3,-3-4 5,-3-4 0,6 6 0,-2-2-1,-4-4-1,7 4 1,-1 0-1,-6-4 2,9 6-1,-3-4-2,-1 2 3,-1 0-6,-4-4 10,9 5-5,-9-5-6,6 4 3,-1 1 0,-5-5 1,8 3 4,-8-3-1,9 6-2,-5-5 10,-4-1-14,10 6 7,-6-3 1,-4-3-7,10 4 2,-6-2 3,-4-2-5,8 5 1,-8-5 2,7 4 3,-7-4-4,6 4 4,-2-3-2,-4-1 2,9 4-3,-9-4 3,8 4-6,-8-4 1,6 1 3,-6-1-3,0 0 9,11 3-5,-11-3 0,10-2-2,-10 2-1,13-2 3,-13 2 0,11-5-1,-2 4 5,-3-1-4,3-1 4,-2-2-1,-1 1-2,2 0-1,-2 1-1,1 0 3,0-4-5,-2 4 3,2-2 4,-2 1-4,0-1-1,0 0 1,0 2 6,-5 3-2,10-9 6,-4 6-7,-1-2 8,-1 1-6,-4 4 2,8-8 0,-4 4 12,-4 4 2,8-9 0,-4 5 3,-4 4-5,4-7-1,-4 7 0,5-9-9,-4 4 9,-1 5-5,5-8-2,-2 3 1,-3 5-3,2-11-1,-2 11-2,3-7 4,-1 1-1,-2 6-2,3-10 0,-2 5 6,-1 5 7,3-11 3,-3 11-3,1-11-1,0 7-2,-1 4 0,-1-12-2,1 12-3,0-9 3,0 9-2,0 0-1,-3-12 2,3 12 1,0 0-5,-1-10 3,1 10-2,0-10-4,0 10-1,0 0 2,-1-10-3,1 10 2,-3-8-4,3 8 3,-1-8 1,1 8-7,0 0 4,-4-9 3,4 9-3,-1-8 2,1 8-2,-4-6-2,4 6 1,-5-8-3,5 8 4,-4-6-3,4 6 1,0 0 3,-2-8-5,2 8 0,-3-6 2,3 6-5,0 0 3,-5-8 0,5 8-2,0 0 3,-5-6-1,5 6 0,0 0-3,-9-4-2,9 4 9,0 0-6,-10-1-3,10 1 5,0 0-2,-11 0 0,11 0 3,0 0-4,-11-3 0,11 3 2,0 0 3,-9 0-3,9 0 1,0 0 1,-9-1 0,9 1 5,0 0-4,-11-1-4,11 1 2,-9-1-1,9 1 0,0 0 2,-12-3-4,12 3 5,-9-1-1,9 1-2,-6-3 0,6 3 0,0 0-4,-9-4 4,9 4 1,0 0 0,-7-4 1,7 4-1,0 0-3,0 0-3,-11-1 2,11 1 0,0 0 4,-12 1-5,12-1 0,-9 3 2,9-3 1,-11 3 1,5-1-2,-1 1 0,7-3 2,-15 9-2,10-5 0,-2 0-13,2 0-13,-1-1-16,1 2-21,-2-1-45,7-4-50,-6 10-42,6-10-156,-9 6-386,9-6 170</inkml:trace>
  <inkml:trace contextRef="#ctx0" brushRef="#br0" timeOffset="667324.2688">17598 14430 8,'0'0'87,"0"0"-8,0 0 3,0 0-13,0 0-9,0 0 1,0 0-18,0 0-1,0 0-4,0 0-5,0 0 9,0 0-16,0 0 13,0 0-12,0 0-1,0 0 3,0 0 1,0 0-2,0 0-10,0 0 7,0 0-5,0 0 6,-2-8-15,2 8 15,0 0-8,0 0 0,0 0-7,0 0 2,0 0 5,0 0-11,-6-4 4,6 4 5,0 0-4,0 0-13,0 0 7,0 0-1,0 0 0,0 0 1,0 0-9,0 0 9,0 0-3,10-8-6,-10 8 1,0 0 2,0 0 1,0 0-5,0 0 8,0 0-3,0-9-4,0 9 8,0 0-7,0 0 2,0 0 5,0 0-7,0-8 7,0 8 0,0 0 0,0 0-3,0 0-9,0 0 17,0 0-15,0 0 3,0 0-1,0 0 15,0 0-8,4-7-5,-4 7-2,0 0 4,0 0 9,0 0-8,0 0 3,0 0-12,0 0 8,0 0-5,0 0 1,0 0 6,0 0-8,0 0 8,0 0 0,0 0 2,0 0-3,0 0 2,0 0-10,0 0 6,0 0 4,0 0-4,0 0 11,0 0-8,0 0-7,0 0 9,0 0-8,0 0 4,0 0-1,0 0 4,0 0-6,0 0 4,0 0-7,0 0-1,0 0 9,0 0-3,0 0 14,0 0-6,0 0 10,0 0 3,0 0 3,-14 18-6,12-12-1,2-6-3,-3 10 1,2-5 1,1-5-2,-6 14 3,5-6 1,-3 2-2,4-1-4,-1-2-2,0 4 1,-1 0 2,1 2-3,1-2 1,0 2-2,0 1 4,0-2 0,-1 0-2,-2 1-1,3 0-1,0-2 4,0 0-2,0 0-1,0 0-3,0-1 7,3-1-4,-2-2 3,-1 1-2,0-8-4,1 15 4,1-10-8,-1 1 9,0 1-6,-1-7 6,4 9-3,-4-9 5,3 9 3,-3-9-7,2 5-1,-2-5 3,0 0 0,4 7-4,-4-7 3,0 0-4,0 0 0,4 7 2,-4-7-6,0 0 2,0 0-2,0 0 0,0 0 1,2 7-1,-2-7 3,0 0-5,0 0-6,0 0-13,0 0-6,0 0-11,0 0-16,0 9-15,0-9-16,0 0-19,-6 10-33,4-7-85,2-3-238,-7 7 105</inkml:trace>
  <inkml:trace contextRef="#ctx0" brushRef="#br0" timeOffset="668071.1492">17625 15196 10,'0'0'119,"0"0"-20,0 0-11,0 0-5,0 0-11,0 0-1,0 0-11,0 0-5,0 0-6,0 0-4,0 0-2,0 0-1,0 0-8,0 0 11,0 0 15,0 0-2,0 0-7,0 0 1,2 25-8,-2-25 0,0 9-7,0-9 7,0 14-6,0-8-1,0 1 1,0 4-9,2 0-1,0-2 0,-2 2 5,0 1-9,0-3-3,1 3 1,-1 0 2,1-1-4,1 0-9,-2 0 5,1 1-9,0-1 5,0-2-5,1 1 7,-2 0-8,0-1-4,4-2 2,-4 1-1,1 0 3,1-2 2,-2-6 0,3 12-10,1-7-3,-4-5-4,3 10-6,-3-10-10,3 8-8,-3-8-8,3 6-15,-3-6-7,0 5-17,0-5-7,0 0-21,-7 7-97,7-7-222,-9 1 99</inkml:trace>
  <inkml:trace contextRef="#ctx0" brushRef="#br0" timeOffset="669092.7868">17659 16036 132,'0'0'107,"0"0"-5,0 0-7,0 0 4,0 0-12,0 0-7,0 0-11,0 0-4,0 0-4,0 0-3,0 0-13,0 0-3,0 0 2,-13 17 9,13-17-2,0 0-10,1 12-1,-1-12 8,2 8-11,-2-8 4,0 12-5,-3-5-3,3 1-2,0 1-1,-2 2-2,-2-1 5,2 0-5,0 2 4,-1 5-1,2-7 4,-2 6-21,1-3 1,0 2-4,1-1 3,1 1-3,0-1-2,-1-2 1,2-1 0,-1 2 0,1 0-4,1-1 5,0 0-4,0-3-2,0 1 6,1-1-4,-2 1-8,-1-4 9,0-6-1,3 11-8,-3-11-3,2 8-9,-2-8-3,3 4 4,-3-4-5,0 0-17,0 0-11,2 7-16,-2-7-20,0 0-19,0 0-29,0 0-99,0 0-247,0 0 109</inkml:trace>
  <inkml:trace contextRef="#ctx0" brushRef="#br0" timeOffset="670064.1989">17709 16891 33,'-9'-2'82,"9"2"1,0 0-10,0 0-1,-8-1-10,8 1-3,0 0-6,0 0 7,0 0-10,0 0-9,0 0 0,0 0-3,-8 7 0,8-7-7,0 0-3,0 0-2,0 0-7,0 0 4,5 16-11,-5-16 5,3 7-3,-3-7 5,4 11 6,-2-8-6,2 4 8,-3-1 9,1 4-11,0-3-10,-2 4 11,2 0-3,-1 0 3,0-1 0,-1 4 27,4 0-11,-4-2 2,0 4-5,0-3 0,0 3-8,4-2-1,-4 1-5,4-4-2,-3 1 2,2 0 1,-2 0-10,3-2 3,1 0-3,-1 2-1,2-3-3,-1-1 6,-2 1-46,1-2 16,-2-1 1,-1 1-2,-1-7-4,3 9-3,-3-9-8,3 5-7,-3-5-7,2 7-6,-2-7-14,0 0-25,0 0-12,0 0-101,0 0-214,0 0 94</inkml:trace>
  <inkml:trace contextRef="#ctx0" brushRef="#br0" timeOffset="671007.7884">17751 17592 13,'0'0'69,"0"0"2,0 0-19,0 0 4,-2 20-2,2-20 8,0 0 2,3 14 8,-3-14-20,1 16 5,-1-16-3,2 15 5,-2-5-9,0 0 4,0 2-8,0-2 1,0 2-9,2 3 2,-2-4-9,2 1 1,-2 3-7,1 0-5,0-3 9,2 0-4,1 1 1,-4-2 1,6 2 25,-4-1-7,2-1-4,0 0-4,0 0-7,0-2 1,-1 1 0,3-2-7,-1-1-1,0 3 3,0-3-11,-1-2 4,0 2-16,-2 2-6,-2-9 1,4 10-6,-3-4-6,-1-6-13,-1 8-8,1-8-1,-6 10-27,2-4-25,4-6-31,-7 9-83,7-9-217,-14 6 96</inkml:trace>
  <inkml:trace contextRef="#ctx0" brushRef="#br0" timeOffset="672072.6306">17803 18198 25,'0'0'47,"0"0"14,0 0-4,0 0 3,0 0 4,0 0-8,0 0-1,0 0-4,0 0-4,9 62-6,-9-62-2,0 0 13,8 32-19,-8-32-1,0 0-2,10 33-1,-10-33 0,0 0-8,11 34 0,-11-34-2,0 0 2,10 32-8,-10-32 2,0 0-1,0 0 0,9 29-5,-9-29 6,0 0-8,0 0 1,12 22 1,-12-22-2,0 0-10,0 0 14,0 0-13,0 0-11,0 0-3,0 0-5,0 0-24,0 0-20,0 0-77,0 0-152,0 0 67</inkml:trace>
  <inkml:trace contextRef="#ctx0" brushRef="#br0" timeOffset="673142.7629">18051 18520 87,'0'0'112,"0"0"-23,0 0 0,0 0-13,0 0-17,0 0 17,0 0-3,0 0-1,0 0-15,0 0 0,0 0-5,0 0-6,0 0-13,0 0 5,0 0 3,0 0-4,0 0-6,0 0-7,0 0-14,0 0 14,0 0 3,89-18-8,-89 18-4,0 0-4,50 5 10,-50-5-12,49 7 3,-49-7-4,40 2 1,-40-2 1,43 7-17,-43-7-10,42 5 31,-14-2-36,-28-3 39,56 2-2,-56-2-5,40 4-3,-40-4-2,42 0 10,-42 0-3,44 1-3,-44-1 3,37 0-3,-37 0-7,0 0 0,36 1 1,-36-1-1,0 0 2,0 0 1,0 0-4,0 0 4,0 0-2,0 0 0,33 6-1,-33-6 5,0 0-11,0 0 8,0 0 1,0 0-2,0 0 9,0 0-12,0 0-12,0 0 5,0 0-26,0 0-14,0 0-26,0 0-38,0 0-86,0 0-213,0 0 95</inkml:trace>
  <inkml:trace contextRef="#ctx0" brushRef="#br0" timeOffset="673906.122">19401 18590 10,'0'0'110,"0"0"-2,0 0-7,0 0-20,0 0-9,0 0 5,0 0-19,0 0 15,0 0-7,89-1 1,-89 1-9,0 0-1,0 0-7,56 2-10,-56-2-1,37 3 2,-37-3-9,40-3-2,-40 3-2,48 0-7,-48 0-2,58-1-2,-26 0 8,-32 1-9,62-2 0,-30 2-3,-32 0 4,62-1-41,-30-2 45,-32 3-6,61 0-3,-33-3 0,-28 3-2,50-3-2,-50 3 1,42-5 1,-42 5-5,43-5 1,-43 5-4,36-7 0,-36 7-1,0 0 6,36-3 3,-36 3-4,0 0-3,0 0 1,0 0-1,27-9-3,-27 9 3,0 0-15,0 0-2,0 0 9,0 0 13,0 0 3,0 0-11,0 0-1,0 0 2,0 0-3,0 0-2,0 0-12,0 0-23,0 0-14,0 0-10,0 0-24,0 0-30,0 0-62,-106 18-195,106-18 87</inkml:trace>
  <inkml:trace contextRef="#ctx0" brushRef="#br0" timeOffset="674594.6502">20754 18523 25,'0'0'56,"0"0"-1,0 0-8,0 0-2,71 8-8,-71-8 0,0 0-3,37-5-6,-37 5-7,32-4 3,-32 4 3,0 0-7,51-7-3,-51 7-4,38-9 5,-38 9-10,37-7 8,-37 7-7,42-9 5,-42 9-5,29-9-4,-29 9-2,35-9 1,-35 9-10,26-9 0,-26 9 8,0 0-8,35-12-7,-35 12-1,0 0 2,33-13 2,-33 13 0,0 0-6,0 0-1,28-9 6,-28 9-13,0 0-2,0 0-10,0 0-26,0 0-66,0 0 30</inkml:trace>
  <inkml:trace contextRef="#ctx0" brushRef="#br0" timeOffset="675036.7938">21517 18412 27,'0'0'47,"0"0"-1,56 0-6,-56 0-8,0 0 0,50-3-11,-50 3-7,38-1-6,-38 1-11,0 0-17,49-3-21,-49 3-45,0 0 21</inkml:trace>
  <inkml:trace contextRef="#ctx0" brushRef="#br0" timeOffset="679515.0138">18004 18297 16,'0'0'31,"0"0"3,0 0-6,0 0 3,0 0-5,0 0-4,0 0 3,0 0-6,0 0 2,0 0 0,0 0 2,0 0-9,-13 38 2,13-38-2,0 0-1,0 0-1,0 0-7,0 0 2,0 0-5,0 0 13,-14 23-13,14-23-2,0 0 3,0 0-6,0 0-1,0 0-2,0 0-2,0 0-3,0 0 11,0 0-8,0 0 0,0 0-1,0 0 2,0 0 6,0 0-2,0 0 5,0 0-6,0 0 8,0 0-9,0 0 2,0 0 3,0 0 2,0 0 4,0 0-6,0 0 8,0 0-9,-32 7-1,32-7 0,0 0 6,0 0-2,0 0 1,0 0-11,0 0 10,0 0-5,0 0 4,0 0 2,0 0-7,0 0 6,0 0-1,0 0-2,0 0 6,0 0-10,0 0 5,0 0-1,-31 10 2,31-10-5,0 0-1,0 0 1,0 0 5,0 0 1,0 0 7,0 0 4,0 0-15,0 0 2,0 0-2,0 0 6,0 0 2,0 0 6,0 0 1,-29 10-4,29-10 8,0 0 2,0 0 1,0 0 7,0 0-13,0 0 4,0 0-1,0 0 4,0 0-4,0 0 3,0 0-10,0 0-2,0 0 1,0 0 0,0 0-7,0 0 5,0 0 0,0 0-2,0 0 1,0 0-1,0 0 12,0 0 2,0 0 2,0 0 15,0 0-6,0 0 17,0 0-18,0 0 0,0 0 3,0 0-12,0 0-10,0 0 12,0 0-12,0 0 6,0 0-3,0 0 2,-28 10-10,28-10 6,0 0-7,0 0 5,0 0-4,0 0 0,0 0 0,0 0 5,0 0-2,0 0 1,0 0 1,0 0 5,0 0 1,0 0-6,0 0 1,0 0 9,0 0-1,0 0-4,0 0 5,0 0-5,0 0 3,0 0-4,0 0 7,0 0 5,0 0-4,0 0-2,0 0 0,0 0 7,0 0-18,0 0 12,0 0-4,0 0 4,0 0 7,0 0-2,0 0-2,0 0 4,0 0 0,0 0 9,0 0 0,0 0-9,0 0 3,0 0 0,0 0-3,0 0 0,0 0 7,89-38-6,-89 38 2,18-20-5,-18 20-4,0 0 5,21-21-5,-21 21-7,0 0 8,0 0-4,23-22-3,-23 22 0,0 0 10,0 0-11,19-20-4,-19 20 6,0 0-7,24-24-1,-24 24 3,16-19-1,-16 19-3,0 0-3,24-26 5,-24 26-4,19-18 3,-19 18-3,22-26 0,-22 26 2,21-21-2,-9 8-3,2-1 0,-4 3 4,2-2-4,-2 2-2,3-3 2,-5 4 0,-1 2 0,1 0 2,-1 1-10,-3-1 8,5 1 5,-3 0-8,0-1 0,-1-2 2,1 6-4,-1-6 4,-5 10 4,6-11-9,-2 3 7,-4 8 1,7-11-1,-5 3-2,5 2 1,-7 6-1,7-12-5,-1 5 7,-3-3-2,-3 10-7,14-19 6,-9 7-3,4 2 5,-1-1-4,-2 0 2,5-3 3,-4 6 1,2-6-4,0 3 3,2-2-1,-6 3-1,4 0-2,-1 0 4,-1 2-2,1-3-4,-2 2 5,-6 9 0,11-17-6,-4 7 4,-7 10 8,11-17-8,-4 9 4,-7 8 0,11-21 0,-6 9-2,1 2 1,2 1 2,-8 9-1,13-22-2,-5 11 6,-2 1 1,-6 10-1,16-20-3,-10 11 2,-1-2-1,-5 11 0,14-17-1,-14 17 0,12-12-1,-8 5-2,-4 7 9,10-11-10,-10 11-1,7-10 1,-7 10 3,8-8-4,-8 8 3,7-9-3,-7 9 1,0 0 0,12-8 1,-12 8-4,7-8 5,-7 8-1,0 0-2,11-12 2,-11 12 3,9-7-2,-9 7-2,9-12 3,-5 3 3,-4 9-2,14-15-2,-7 8 2,0-3 0,2 2 2,-2 0 1,1-2-6,1 2 0,0-1 2,1 1 0,-3 1-6,0-1 10,-7 8-5,14-11-4,-14 11 2,12-10 2,-12 10-2,8-7 2,-8 7-4,10-6 0,-10 6-5,0 0 8,7-9-2,-7 9 5,0 0-3,8-11-1,-8 11 1,8-10-4,-8 10 9,10-13-7,-5 5-4,2-2 2,-1 0 4,3 2-3,1-4 4,-1 1 3,-1 1-9,3-3 3,-2 5 0,-1-1 1,2 0-6,-1-1 6,-1 3-1,-8 7 0,18-17-1,-9 7 1,1 3-1,-10 7 1,16-17 2,-7 10-1,0-5-7,0 5 10,-9 7-2,19-24-7,-11 15 5,4-5 2,-1 0 0,-1 2-4,2-3 3,-1 3-3,1-6 1,-2 2 1,4 1 3,-2-1 2,-1-1-7,2 3 3,-2-1 0,1 3-1,-1-3 2,-1 1-2,1 3 2,-2 1-3,-2-1 4,3 2-2,-2-3-3,1 4 3,-9 8-2,17-20 6,-10 11-4,1 1-1,-8 8-4,15-18 4,-7 8 2,1 3 0,1-2 0,-10 9-1,20-23-2,-9 14 0,1-2 1,-3 2 0,3-4-1,0 0 3,-2 5-2,-10 8-2,15-17 0,-6 8 3,-9 9 0,14-12 2,-14 12-4,9-12 2,-9 12-4,8-9 4,-8 9-2,0 0 2,10-14-3,-10 14 4,9-11-2,-9 11-2,8-14 4,-8 14-2,10-13-1,-10 13-2,11-17 2,-3 8 0,2-4 0,0-3 1,1 0 1,3 0 0,-1 2-1,4-6-1,-4 5 2,2 1 3,-2-2-9,3 1 4,-2 0 5,-1 2-5,1 1 3,-3 1 3,2-1-5,-5 1 0,1 5 1,-9 6 1,13-17-5,-13 17 1,11-10 5,-11 10-2,8-14-1,-8 14 1,6-13 0,-6 13 2,0 0-1,9-12-1,-9 12 2,5-11 3,-5 11-5,6-15 1,-6 15 1,5-15-4,-5 15 5,13-16-1,-4 6 1,0-3 0,0 4-1,-1-2 5,1 2-1,-9 9-7,23-19-1,-16 9 1,2 3 0,-9 7-1,17-17 3,-9 9-2,0 0 1,-8 8 0,17-13 2,-17 13-4,13-12 2,-13 12 0,9-9 1,-9 9-2,0 0-3,10-9 4,-10 9-1,0 0 6,9-9-7,-9 9 5,0 0-4,9-14 2,-9 14-3,0 0 0,10-14 0,-10 14 2,7-10-3,-7 10 1,12-17-1,-12 17 3,11-17-1,-5 9 4,3-2-5,-9 10 0,13-16-1,-7 7 3,-6 9-2,13-18 0,-6 8 2,-7 10 0,15-15-1,-9 7-1,-6 8 0,14-15 0,-14 15 2,9-12 0,-9 12-3,13-12 4,-13 12-1,10-13-4,-10 13 2,9-14-1,0 5 2,2-2 1,0-2-1,3-2 1,-2 1-1,2-1 0,-1 0-2,2 1 3,-2 1-1,0-1 0,1 0 1,-1-1 5,0 1-4,0 2-3,-3 2 0,-3 3 3,-7 7-1,14-15-2,-6 8 1,-8 7-1,10-15 1,-10 15-2,8-7 3,-8 7 1,0 0-4,11-16 3,-11 16 2,7-9-3,-7 9-2,5-12 2,-5 12-4,8-12 5,-8 12 3,7-17-7,-7 17 4,9-14-4,-4 5 2,-5 9 0,11-20-2,-5 11 1,-6 9 2,15-17-1,-8 7 0,-7 10 8,15-17-7,-7 12-2,-8 5 2,13-14-2,-13 14 1,12-10 0,-12 10 0,10-8 0,-10 8 2,12-11-6,-12 11 11,14-8-7,-14 8 1,9-7-3,-9 7 2,13-8 2,-13 8-2,15-9-1,-6 2 0,-9 7 3,18-10 0,-18 10-1,18-9-1,-11 3 1,-7 6 0,16-8-3,-16 8 4,18-11-4,-18 11 2,14-7 1,-14 7 3,14-10-5,-14 10 0,11-7 2,-11 7 0,0 0-1,17-8 0,-17 8 1,0 0 7,10-7-11,-10 7 4,0 0-3,0 0 2,11-9 0,-11 9-2,0 0 2,0 0-3,0 0 3,0 0-1,13-9 4,-13 9-4,0 0 3,13-9-1,-13 9 1,0 0-4,13-13 1,-13 13 1,14-13 1,-5 6 0,1-2 0,0 1-4,2 0 3,1-1 0,-3 3 1,-10 6 0,22-11 1,-13 5 0,-9 6-1,21-11-2,-12 7 3,-9 4-4,21-10 2,-21 10 0,16-8 0,-16 8 0,14-5 8,-14 5-10,0 0 1,17-8 1,-17 8 0,13-8 1,-13 8 1,15-13-2,-15 13-1,14-12 0,-4 5 3,4-4-2,1 1 1,-4 2-1,-1-1 2,-10 9-2,21-15 1,-14 10-2,-7 5 1,14-12 1,-14 12-1,0 0-1,14-7 2,-14 7 3,0 0-6,12-8 5,-12 8-1,0 0-1,0 0 0,14-7-2,-14 7 0,0 0 3,10-7-1,-10 7-4,0 0 3,0 0 0,12-8 0,-12 8 0,0 0 1,0 0 3,11-11-2,-11 11 2,0 0-5,12-10 3,-12 10 1,6-10-1,-6 10-2,9-11-2,-9 11 1,13-16 2,-5 7-3,-8 9-2,13-14 4,-13 14 0,11-11 0,-11 11 0,12-12-1,-12 12 1,13-14-2,-13 14 3,12-13-3,-5 7 0,-7 6 4,16-17-1,-10 8-1,3 1 1,-9 8 6,18-17-4,-11 9-3,-7 8-1,16-16-1,-8 11 2,-8 5 3,18-16-1,-8 7-3,4 0 3,-1-3 2,0 4-2,0-2 3,0-1 1,-1 4 2,-12 7 1,16-15-4,-7 8 3,-9 7-1,16-15-1,-10 9-2,-6 6 3,13-11 1,-13 11-3,9-11 0,-9 11 1,6-11 0,-6 11 2,0 0-1,8-14 2,-8 14 0,0 0-1,7-10 4,-7 10-5,0 0 1,0 0-1,0 0-3,6-15 0,-6 15 1,0 0-2,0 0 1,0 0-1,0 0 0,10-10 2,-10 10-4,0 0-1,0 0 2,0 0 1,10-11-2,-10 11 1,0 0-2,0 0 1,9-10 0,-9 10 0,0 0 0,0 0-2,0 0 5,9-12-4,-9 12 4,0 0 0,0 0 1,0 0-2,6-12-1,-6 12-4,0 0 3,0 0 1,9-11-2,-9 11 3,0 0-3,0 0 1,0 0 2,0 0-2,8-13 1,-8 13-3,0 0 1,0 0 2,0 0 3,0 0 5,5-15 4,-5 15-5,0 0 7,0 0-8,0 0-4,0 0 1,0 0 0,0 0 0,0 0 2,0 0-5,0 0-11,0 0-12,0 0-25,0 0-27,-31 29-29,31-29-34,-7 13-37,7-13-48,-12 15-212,5-8-468,7-7 208</inkml:trace>
  <inkml:trace contextRef="#ctx0" brushRef="#br0" timeOffset="681495.3837">19182 16890 50,'0'0'111,"0"0"1,0 0-3,0 0-19,0 0 2,0 0-4,0 0-37,0 0 20,0 0-8,0 0 2,0 0 1,0 0 4,0 0-7,0 0 1,0 0 12,0 0-19,0 0-4,0 0-12,-9-2-4,9 2 6,-6-5 1,6 5 2,0 0-4,-5-4 3,5 4-9,0 0 2,-6-10-7,6 10 0,-2-5 2,2 5 2,0 0 4,0-8-3,0 8-3,0 0-4,0 0 2,0 0-5,1-11-2,-1 11 5,0 0-1,0 0 3,0 0-3,5-10-1,-5 10-9,3-8 6,1 1-2,1 2-2,0-2-1,-1-3 0,2 3-4,-1-4 3,2 3-3,0-2-3,1-4-1,0 3 0,3-7-4,1 3 10,2-7-12,1-2 11,-1-1-10,0 2 4,-4-1-4,2 0 3,-3-1-5,2-1 2,-2 2 2,-1-1-3,-2 8 6,1-2 14,-3-1 4,2 1 0,-2 2-4,0 1 3,-1-1-4,3-1-4,-3 7 5,0-2-2,0 4 1,-3-4-5,0 13 0,2-16-1,-2 16-1,4-12 0,-4 12 0,0 0-5,1-10 3,-1 10-1,0 0-6,0 0 3,-7-10-5,7 10 3,0 0 3,0 0-6,0 0 2,0 0-3,0 0 0,0 0-4,0 0 0,0 0 2,0 0 0,-21 17-1,21-17 0,0 0 0,0 0-2,-3 12 3,3-12-5,0 0 4,-5 10-1,5-10 1,-2 10-2,-1-1-2,3-9 3,-5 15 2,1-5-2,-1 1 0,1-1 1,-1 5-2,-2-1-1,1 1-1,0 2 4,0-2-1,2 1-1,-2 2-2,0 1 4,0 0-5,-1 0 3,0 4 0,-1 0 0,2 3 2,1-10-4,-3 3 0,2 1 2,-1-2 0,2-1-1,0 3-1,1-1-1,-2 0 5,-2-2-5,3 9 2,-3-11-3,2 5 5,2-2-2,-2-1 1,1 1-7,-2-1 7,2 0-2,1-3 4,-1-2-2,1-1 1,1-2-4,-1 0 1,1-1 1,2 1 1,-2-4 0,-1 3 1,3-1-3,1-7 3,-1 9 1,1-9-5,0 0 5,-3 5 0,3-5 1,0 0-1,-5 8-1,5-8 2,0 0-3,0 0 1,0 0-3,0 0 4,0 0-3,0 0 1,0 0 0,0 0-3,0 0 6,0 0-3,0 0 0,3-25 1,-3 25 2,4-8-4,-2 4 0,3-3-1,-1 0 2,4-1 2,-3 1-3,4 0 3,-4 0-5,1 0 4,1 3-2,0-2-1,1-1 2,-1 2-1,-2 2 4,1 0-8,3-4 5,-3 5-1,1-1-1,2 1 4,-9 2-5,19-6 8,-9 0-5,1 3 2,1-2 0,1 1-1,0-1-2,4-3 2,1-1 1,0 1-2,8-4 0,-8 6 4,9-6-1,-3 0-2,-4 4 3,-3-2 0,2-1-2,-1 3 1,5-6-2,-7 6 2,0-4-6,-1 4 3,-1-1 3,-3 1-2,0 1 1,-3 1 1,-1-1 2,-3 2-4,2 0 1,-2 1 1,-4 4-3,3-11 6,-3 11 2,-1-9 3,1 9-3,-4-12 0,4 12 1,-4-9 0,-1 3-2,1 1-3,4 5-2,-9-15 3,4 8 0,1 0 3,-1-1-9,-3-1 5,5-1 1,-4 1-2,-1-6 2,1 5-3,-1-6-1,2 6 0,-2-6-3,-3 3 3,2-1 0,1-1-1,-2 1 2,0 1 1,-1-1-6,1 4 3,3 1 2,-4-4-4,2 8 2,0-4 2,2 1-2,0 1 1,7 7-3,-11-5-4,4-1 6,7 6-2,-11-3 2,11 3-2,0 0 0,-13-3-7,13 3 8,0 0-2,0 0 2,0 0 1,-15 5-5,15-5-7,0 0-5,0 0 2,-8 5-11,8-5-6,0 0-10,-3 10-14,3-10-1,0 0-10,-2 9-10,2-9-18,0 0-11,-4 17-32,3-7-24,0-3-42,-3 5-134,-1 0-367,1 0 163</inkml:trace>
  <inkml:trace contextRef="#ctx0" brushRef="#br0" timeOffset="683010.5481">18291 16947 22,'0'0'150,"-6"-10"-15,6 10-11,-4-8 2,4 8 1,-2-7-3,2 7-7,0 0-8,-6-7-12,6 7-12,0 0-8,0 0-10,0 0-3,-1-7-12,1 7 0,0 0-6,0 0-7,0 0-2,0 0-7,0 0-2,12 21 0,-9-18 0,3 5-7,-3-3-1,2 5-4,1-3 8,0 5-3,2 1-4,1 4-2,0-2 3,0 2-3,5 4 3,-7-1 0,6 3 0,-1 0-7,-6 1 3,-2-5 0,6 6-2,-4-8-3,3 7 2,-3-7-1,-1 0-6,0-5 2,-2 4 1,3-6-1,-4 1 2,3-3-3,-2 0-1,0-2-2,-1-2 0,-2-4-1,5 9 9,-2-6-3,-3-3 5,0 0-7,0 0-2,0 0-1,0 0 2,0 0 6,0 0-6,0 0-4,-12-17 5,8 7-2,-1 0-5,0-2 9,-1 2-4,-2-1-5,0-4 6,2 1-6,-3 1 6,-1-4-3,2 3-5,0-2 8,-1-1-5,2 3 0,0-2 2,0-1-2,-3 2 6,6-1-4,-1 4-2,2-3 1,-1 0 0,2 3 1,0 0 2,1-5-6,0 5 6,-1 0 1,0-3-5,2 1 0,1 2-1,-1 2 6,1-7-6,3-2 3,-2 7-1,2-3-1,-2 1 2,1 2 1,3 1 0,-2 1 0,0-1 0,-1 3 0,-3 8-4,6-14 1,-4 7 2,-2 7-3,5-9 1,-5 9 1,4-8 3,-4 8-3,5-6-3,-5 6-2,0 0 2,0 0-1,0 0-2,13-3 4,-13 3-3,0 0 2,0 0 0,17 7-1,-10-2 3,-7-5-6,14 6 8,-7-1 7,-7-5-12,16 7 9,-16-7-4,16 11-2,-9-6 0,-7-5 3,13 9-1,-13-9 3,8 14-5,-1-6 3,-4 2-1,0 0 1,-3-10-1,0 19 4,-2-7 1,1 2 2,-4-2-3,0 2 0,-2 1 2,1-2 5,1-4-4,-4 6-1,-1-1 6,1-2-6,-4 1 0,5-4-2,1 0-3,-1-1 5,-2-2-4,3 0 2,2-1-2,0 2 0,0-7 5,5 0-2,-9 7 3,5-4 4,4-3-6,-5 3 2,5-3-6,0 0 1,0 0 1,0 0 0,0 0-7,0 0 12,15 7-8,-15-7 4,24-3-2,-5 6 3,-3-3-3,2 0 1,6 0-5,5 0 4,-9 0-1,3 2 3,4-1-2,1 2 1,-8 1 1,1-3-1,-1 2 4,-1 0-5,-3-2-4,3 0-4,-6 2 8,5-1 0,-6 0 2,1 1-2,-3-3-8,-1 3-10,0-2-14,-9-1-29,12 2-30,-12-2-41,9 4-46,-9-4-156,0 0-356,0 0 159</inkml:trace>
  <inkml:trace contextRef="#ctx0" brushRef="#br0" timeOffset="684498.1932">20487 14330 56,'0'0'118,"0"0"-1,0 0-2,0 0-14,0 0-5,0 0-6,0 0-9,0 0-7,0 0-5,0 0-4,-17 4 3,17-4-7,0 0 5,0 0-10,0 0-3,0 0-2,0 0-18,0 0-1,0 0 4,0 0-7,-6 5-4,6-5 6,-4 6 0,4-6 0,-4 11-5,1-5-6,0 4 2,1-5 0,2-5-4,-5 16 0,4-9-5,1 1 3,1 0 6,3 1-12,-1 0 0,-1 1 3,1 0 5,1-2 0,-1 2-2,1 1 1,3 6-2,-1-6 11,-1 1-2,2 3 1,-1-2-3,0 4 1,1-1-4,-1 0-2,2 0 1,-3 1-4,0 0 0,3-2-1,-2 2 0,0 0-6,1 0 1,2 1 1,-2-2 13,2 0-1,-1-2 0,2 1-3,0 1-3,-3-4-2,4 1-2,0-1-1,-1 1-4,-1-4 2,0 0 2,0 0-2,-1 2 0,1-3 1,-1-2-2,0-1-2,-2 0 3,1-1-2,-2-1 2,-5-3-2,9 6-3,-9-6 5,10 2-5,-10-2 1,8 1 4,-8-1-4,12-3-2,-5 0 0,0-2 3,0 3-2,-1-1-1,1-2-1,0 3 4,0-1-2,-7 3-2,10-5 1,-6 2-2,-4 3 0,11-4 2,-6 3-1,-5 1 3,9-4-1,-9 4-2,7-5-2,-3 1 2,2 1-1,-6 3 0,9-6 0,-7 0 1,5 4 4,-3-3-6,-4 5 2,10-10-1,-5 5 0,-1 0 2,0 1-4,-1-4 2,3 4-1,-1-2 2,0 1-3,-1-1 6,-1 1-6,1-1 3,0 0-2,0 1 3,-4 5-1,9-7 0,-7 2 0,-2 5 2,4-6-6,-4 6 0,0 0-9,0 0-4,0 0-12,0 0-11,0 0-20,-14-9-20,14 9-32,-10 3-31,10-3-51,-22 2-99,9-2-315,2 2 140</inkml:trace>
  <inkml:trace contextRef="#ctx0" brushRef="#br0" timeOffset="685503.8603">19283 14729 64,'-5'-4'158,"5"4"-16,0 0 0,-5-5-2,5 5-17,0 0 0,0 0-5,0 0-8,0 0-14,0 0-6,0 0-6,-7-4-12,7 4-8,0 0-4,0 0-2,-10 12-6,8-6-9,-2 5-3,-3-2 11,1 3-3,-2 5-5,1 0-1,0-1-6,1 4 1,-1-2-10,-1 6-1,2-5-4,1 4-1,1-4 1,2-2-8,2 1-2,0-1 4,1 0-6,0 0 4,2-1-5,3 1 3,0-3-2,1 2-3,-2-4-2,3-3 4,2 5-4,-1-5 2,3 3-1,-2-6-1,5 5 0,-1-4 0,1 2-2,2-3 1,-4-2 1,5-1-1,1-1 0,-6 1-1,5-4-3,-1-1 5,-2 0-2,-2-4 3,4 4-3,0-5 0,0-1 1,-1 2 8,-2-5-8,0 2 1,-4 0-2,2-1 0,-1-4 2,-2 0-2,2-2 0,-3 1 0,-2-2-2,-5 0 1,0-1-3,-1 1 2,-2-3 0,-1 1 1,-2-6-1,-3 7 0,2-7 8,-3 1-9,-1 2 0,1 4 2,0-5 0,-1 6-3,0 0 2,-1 2 1,-1-2-3,3 1 2,-2 1 1,-1 2 0,3-2-1,-2 2 0,1 6 0,3-4-2,-4 3 3,3 0-3,-3 2 2,3 0 3,-1-1-5,-1 2 3,3 2-2,-1 2-3,-2 1 3,10 0 0,-18 1-3,10 3 2,-2 1 1,2 1 1,0 1-3,1 0-1,1 2 3,-1 2-2,2-2 3,-1 3-5,0 1-5,2-1-11,0 3-8,0-4-6,2 6-27,0-2-16,2-3-14,0 0-23,1 4-24,-1-1-26,1-2-116,-1-3-303,2 2 134</inkml:trace>
  <inkml:trace contextRef="#ctx0" brushRef="#br0" timeOffset="685811.0719">19422 15075 180,'5'-4'182,"2"-1"-15,-7 5-11,11-8-11,-6 4-18,2-1-15,0 0-8,0-1-10,3 2-10,-1-3-10,-1 0-6,2 2-5,-3-2-8,0 0-5,2 0-3,2 1-3,0 0-7,-1-2-4,0-1 0,0 2-7,1-1 2,-1 1-9,-1 0 4,0-1-13,1 1-12,-3 2-16,0 1-17,-2 1-36,3 1-28,-8 2-29,10-3-140,-10 3-291,0 0 129</inkml:trace>
  <inkml:trace contextRef="#ctx0" brushRef="#br0" timeOffset="686530.8469">19876 14945 57,'0'0'151,"4"-8"-24,-4 8-8,4-7-8,-4 7-12,3-5-12,-3 5-4,0 0-2,4-7-14,-4 7-5,0 0-6,0 0-11,5-2-5,-5 2-1,0 0-1,0 0 4,0 0 1,0 0-4,14 6 1,-14-6-9,5 5-2,-1-2-9,2 1 6,-3 1-4,2 1-4,-2 0 8,2 0-8,-1-1-4,-2 2 3,1 3-5,0-1 4,-2-2 2,-1 3-3,0-2 3,0 1-6,0-9-1,-4 15-1,1-8 1,1 0-3,-2-1 0,0 0 0,0 3 0,-1-4 4,2 1-4,3-6 2,-7 7-8,7-7 4,-4 7-2,4-7 1,-4 5-2,4-5 5,0 0-3,0 0 0,0 0 0,0 0-1,0 0-3,0 0 2,0 0 3,0 0-2,17-22-5,-11 17 0,1-4 12,-1 0-9,1-2-3,0-1 2,0 3-1,0-4 4,1-1-9,1-1 5,-3 1 3,1 0-2,-2 2 1,-1-1-1,0 1-2,0 2 5,0-1 1,0 1 5,0 0-3,-1 0 11,-1 1 8,-1 2 8,-1 7 0,0-12-3,0 12-1,3-10 1,-3 10 4,0-7 4,0 7-3,0 0-6,0 0 5,-5-7-10,5 7-2,0 0-3,0 0-3,0 0-7,0 0 3,0 0 0,0 0-3,0 0-3,-9 17 2,9-17 1,1 12-5,2-5 4,-2 3-3,3-1 0,-2 3 0,2-2-2,2 2 5,0 0-7,1-2 2,1 3-2,1 2 2,2-3-3,-3 1 4,3 2-1,-3-5-13,3 3-11,-4-2-28,2-2-23,3 4-36,-5-4-37,2 1-47,-2-1-134,-1-1-352,1 0 156</inkml:trace>
  <inkml:trace contextRef="#ctx0" brushRef="#br0" timeOffset="687678.6078">20585 14339 28,'0'0'115,"0"0"9,0 0-11,-2-10 3,2 10-2,0 0-5,0 0 1,-4-7-10,4 7 1,0 0-11,0 0-3,-6-4-10,6 4-7,0 0 2,0 0-7,0 0-3,-8-2-7,8 2-8,0 0-2,0 0-5,0 0-1,0 0-8,0 0-1,0 0-3,0 0-2,0 0-2,0 0-6,0 0-1,0 0 5,-8 10-8,8-10 1,0 0-3,1 9 1,-1-9-1,0 0 0,3 12-2,-3-12 3,0 10 2,0-10 2,0 14-2,-1-8 3,1-6-7,1 14 5,-1-7-4,1 3-1,-1-1 0,1 2 2,1-2-2,1 1-4,0 0 2,-1 1 0,1-2-1,1 1 4,0 0-9,0 0 5,0 1-2,2-2-1,-1 3 6,1-2-8,-1-1 1,-1 1 1,2 1-1,-2-1 2,3 2-1,-2-4-5,1 1 4,2 1 4,-2 1-6,2 0 0,0-2 4,-2 1-5,3 0 2,-4 0-1,3-3 19,0 4-4,0-3-2,-1-1-2,-2 4-1,3-3 0,-2 0 0,2-2-2,-2 2 0,-1-3 0,-1 0 7,1 0-12,1 0 3,0-1 0,0-1-3,-1 1 3,0-1-3,3 0-1,-2-1 2,-6-2-2,9 5 2,-2-4-4,-2 2 2,-5-3-1,13 1 1,-7 2-1,-6-3-1,12 1 1,-12-1-1,10 2 4,-10-2 4,7 4-5,-7-4-3,12 1 0,-12-1-2,11-1 1,-11 1 0,9 1 1,-9-1 3,11 0-5,-11 0 1,11-2 4,-11 2 0,12-3-1,-12 3-2,11-2 0,-6 1-1,-5 1 1,13-3-2,-9 0 4,-4 3-5,12-2 2,-5 0 0,-7 2 2,10-4 0,-3 3-1,-1-4-1,0 3 0,1-1 1,-7 3 1,11-6 4,-5 2-6,2 1 4,-1 1-3,-7 2-1,9-7-2,-4 3 0,0 0 4,-5 4-2,7-6 0,-3 3 3,-4 3-2,7-1 0,-7 1 0,0 0-3,0 0 2,7-5-2,-7 5 3,0 0 0,0 0-3,0 0 0,0 0 7,0 0-11,0 0-19,0 0-20,0 0-24,-23 14-30,17-10-28,0-1-54,-3 2-156,0-1-364,1-3 162</inkml:trace>
  <inkml:trace contextRef="#ctx0" brushRef="#br0" timeOffset="710759.8113">25307 13622 92,'0'0'93,"0"0"-7,0 0-14,0 0-2,0 0 6,0 0 0,0 0-5,0 0-11,0 0-8,3 9-4,-3-9-5,0 0 3,0 0 5,0 0 16,-3 12-4,3-12-1,0 0-11,-3 14-1,-1-9-6,2 3 0,-1 0 0,-2 3-6,0 4 9,0 2 7,-3 1 0,1 0-6,-4 7-3,2 1 0,-1 0-4,0 1-4,-2 0-5,1-1-8,-1 0-1,1 0 0,1 0-4,-2-2-1,2 0 1,1-2-5,3-3 0,-1-2-4,2 0 3,0-5-5,2 0 2,2 0 2,-1-3-3,0 1 0,1-4-2,1-6-1,-3 11 1,3-11 0,-1 8-5,1-8 4,0 0 1,0 0-1,0 0-1,0 0 0,0 0-1,0 0 1,0 0-1,0 0 6,0 0-4,-5-25-7,4 15 4,-1 1 1,2-3-1,0 0-2,0-3 0,-1-1 4,2-3 2,-1 3-4,2-3 0,-1-1-1,2 2-2,-1-3 2,5-4-3,-2 0 3,-1 6 1,2 1-2,0-6-2,1 6 3,0 1 1,5-7-5,-6 7 4,3 0 4,-1 0-4,2 1-4,-2 0 2,1 2 0,1-1 0,1 3-2,-2-2 6,5 2-8,-1-1 6,1 2-1,-2-2 1,3 1-2,-2 3 0,5-1 0,-3 2 5,-2 1-5,1 0 2,-2 2-4,0 0 3,0 1-2,0-1 1,-1 2-2,2 2-1,-1 0 2,-1-2 2,0 3-1,2-1-2,-3 2-1,3 0 5,-2 1 1,-3 0-6,2 1 2,-1-1-5,-1 2 5,-2-1 0,3 0-1,-3-1-2,1 3-2,-3-1 2,0 2 4,2-1-1,-2 0-4,-2 0-1,2 4 2,-3-2 4,1 3-4,-4-2 4,2-8 8,-5 18 2,0-8 3,-5 2 1,0 3-5,-1-2 2,-1-2 2,-1 0-1,-1 2-2,-1-3 3,-2 1 3,0-1-7,0 1 7,-3 0 3,4-1 0,-2-1 1,4-3-4,-4 3-1,6-3-2,-2-1 4,3-1-3,-1-2-2,2 3 1,4-3 0,-1-1 2,7-1-1,-11 3-2,11-3 3,-9 1-5,9-1-1,-8 3-1,8-3-3,0 0 4,-5 4-10,5-4 8,-3 8-1,3-8-2,0 10 0,0-10-1,4 16 1,-1-8 1,2 3 6,3 2-2,-2-1 1,3 1-3,1 3 10,3-2-7,-3 2-3,2-2 2,3 2-4,3 1 5,-3-2-3,-1 0-2,6 2 3,-8-5-2,4 0-1,-1 2 1,-1-2-1,-2 0 0,3 0 1,-2-2-2,2 0 7,-1-1-7,-1-6 1,-2 6-1,0-4-1,-1 0-2,-1-1-8,-2-1-7,2-1-11,-2 0-15,0-1-18,-7-1-20,11 0-22,-11 0-24,0 0-40,12-2-194,-12 2-386,0 0 171</inkml:trace>
  <inkml:trace contextRef="#ctx0" brushRef="#br0" timeOffset="711214.9229">25967 13885 45,'-3'-5'251,"3"5"-17,0 0-13,-4-4-19,4 4-19,0 0-16,0 0-18,0 0-13,0 0-13,0 0-15,0 0-9,0 0-10,11-8-10,-3 6-7,3 2-6,1 0-4,-1 0-10,7-3-2,0 3-7,1-2-4,-1 2-3,0 0-5,1-2-1,-1 2-2,0 1-4,0-1-2,-3 0-4,1 0-5,-1 1-12,-4 2-14,2-1-29,-3 0-21,-1 1-17,1-1-42,-1 1-6,-2 1-48,-5-1-166,4 1-370,-6-4 164</inkml:trace>
  <inkml:trace contextRef="#ctx0" brushRef="#br0" timeOffset="711459.2686">26052 14178 35,'0'0'189,"12"2"-19,-4-2-14,1 3-15,0-3-12,4 0-9,-2 1-11,3-1-10,0 0-10,0 0-9,-1 1-9,5-2-7,1 2-4,0-2-5,2 0-23,-2 1-39,0-3-41,-1 3-42,0-3-153,-2-1-263,-3 1 118</inkml:trace>
  <inkml:trace contextRef="#ctx0" brushRef="#br0" timeOffset="712705.4259">26821 14108 103,'9'-1'130,"-9"1"-17,0 0-8,0 0-5,10 6-6,-10-6 1,7 7-14,-3-2-10,-1 2-9,1-2 7,0 0-11,-2 2-2,1-2-9,2 4 0,-1-2 0,1 1-5,-1 1 0,1-1-5,1 2-5,-3-3-3,2 3-8,0-3 1,1 4-8,1-2 7,-2 0-3,-1-1 1,1 1-6,-1 0-2,1-4-2,0 2 2,1-2-6,-2 2 5,1-3-2,-1 0 5,-4-4-4,10 5 0,-6-3-7,-4-2 8,9 3-2,-9-3 10,7 2-3,-7-2 3,0 0-2,0 0 10,0 0 4,12-5-5,-12 5 5,3-7-11,-3 7 2,4-9-4,-2 2-3,2-2-3,-4 0 1,1-3 2,-1 0-6,2-5 3,-2-2-1,1-1 0,2-5-5,-1 2-1,-1-4 4,2 0-2,-3-1-3,2 1 0,2-2 2,0 0-3,-1 0 3,2-2 1,0 0-1,2 1 2,0-2-4,1 2-2,-2 2 0,3-3 1,-3 2 2,2 2 0,-2 1-6,6 3 4,-5 5 0,3-7 0,-5 8-1,2 0 2,0 1-6,-4 3 5,4 0-5,-5 2 5,0 0 2,-1 2-6,0-2 2,-1 6-1,0 5 0,2-12 0,-2 12-1,2-8 5,-2 8-4,0 0 5,0-9-8,0 9 0,0 0 3,0 0-2,0 0 3,0 0 0,0 0-3,0 0 7,0 0-4,0 0 1,0 0 2,0 0 0,0 0-4,13 14 5,-13-14-7,8 5 2,-8-5-3,6 3 6,-1 1 0,-5-4-2,6 5-4,-6-5 4,7 3-1,-7-3-5,6 4-4,-6-4-1,4 5-1,-4-5-6,0 0-14,8 3-6,-8-3-19,3 5-11,-3-5-23,0 0-22,6 4-43,-6-4-91,0 0-267,0 0 118</inkml:trace>
  <inkml:trace contextRef="#ctx0" brushRef="#br0" timeOffset="713601.3868">27439 13476 118,'0'0'122,"0"0"-10,0 0-17,0 0 2,0 0-15,11-2-3,-11 2-2,0 0-6,14 2-4,-14-2-13,11 1 2,-1-1-5,2 2-9,-2-2 5,0 2-7,4-1-5,1-1 0,1 1 6,-3-1-9,2 1 0,2-1-5,2 0-6,0 0 0,0 0 0,2 0-7,0 0-1,6-1 2,-5 2-1,0-2-4,7 1 6,3-1 15,4 2-3,15-2 9,1-2-1,1 3 6,2-2-2,2 1-4,3 1-1,4 0 1,0 0-3,28-2 8,-29 1-4,4-1 1,-2 3-5,31 0-4,-34-1-1,-1-1-5,3 0 2,1-1-6,-4 4-1,1-2-2,-2-2-4,0 2 2,-4-2-2,0-1 1,-3 4-3,3-1-3,-4-1 1,-10-1-2,7 2-1,2 0 1,1-3-4,0 3 9,0-2-8,-14 2 1,18 0 3,-2-1-1,-2 2-7,-3-3 0,-8 2 6,10 0-5,1 1 0,-14-1 2,-2 0-3,-1 0 2,0 1-2,1-2-1,-3 2 6,1 1-2,0-2-1,-1 2 0,-4-1-1,-1-1 2,3 0-1,-11 2 0,3-1 2,-3-1 2,0 2 2,-1 0-4,0 0-2,0-1 6,-2-1-5,1 1-3,-5-1 6,1 0-3,4 1 2,0-1-5,1 0 3,-2 0 15,1 0-2,0 0 1,-4-1 1,6 2-4,-8-1 0,3-1 1,-2 1 6,5-1-10,0 2 10,-7-1 4,1 0-1,-1-1 2,-2 1 1,-9 0-2,12 1 1,-12-1 2,10 0 3,-10 0-3,7 1 0,-7-1-2,0 0-5,0 0-1,10-2-2,-10 2 0,0 0-6,0 0 1,0 0-3,0 0 1,0 0-1,0 0 4,0 0-6,0 0 0,0 0 0,0 0 1,0 0-5,0 0 2,0 0 0,0 0 3,0 0-3,0 0 3,-28 7-22,17-5-14,-2-1-24,-4-2-45,-2 3-48,-4-3-63,-8 2-208,2-1-450,-3-2 200</inkml:trace>
  <inkml:trace contextRef="#ctx0" brushRef="#br0" timeOffset="715712.8661">27387 13894 47,'0'0'158,"0"0"-18,0 0-10,0 0-20,0 0-8,0 0-10,0 0-13,0 0-5,0 0-7,0 0-2,-4-9-10,4 9 5,0 0 7,0 0-1,0 0-3,0 0-1,0 0-7,0 0-10,0 0 3,0 0 0,14-2-10,-14 2-6,12 0 1,-12 0-5,13 0-5,-2 0 0,-1 0-3,1 1 0,1-1-1,0 1-3,2-1-2,0 3-5,4-2 3,-2 3-1,-3-3 2,1 1-3,-1-1-5,0 2 0,0-1 4,0 1-2,-1-1 0,1 0-2,-2 1 2,-2-3-3,0 3 3,-1-2-1,-2 1-2,-6-2-3,11 3-1,-11-3-3,10 2 1,-10-2 3,6 3 0,-6-3-12,0 0 6,0 0 2,5 3 3,-5-3 1,0 0 3,0 0 1,0 0 3,-11 17-3,7-10 3,-2-2-8,2 0 7,-3 3 2,3 1-4,-1 0-1,0 1 4,-1 0-2,-1 4 3,1 1-4,-2-1 4,2 2-1,0-1 3,-1 2-4,1 0 1,-1 0 0,1 0-3,1 0 2,0-2-1,1 2 0,0-1 2,0 0-1,2-7-8,0 3 4,1-3 2,0 1-3,-2 0-1,3-5 5,0-5-5,-1 13 0,1-13-5,0 9-1,0-9-10,-1 7-7,1-7-14,0 0-25,0 0-16,0 0-30,0 0-21,0 0-162,0 0-313,0 0 138</inkml:trace>
  <inkml:trace contextRef="#ctx0" brushRef="#br0" timeOffset="716422.8134">28013 13810 182,'0'0'189,"-4"-6"-14,4 6-17,-4-8-12,4 8-11,0 0-11,-6-5-3,6 5-12,0 0-10,0 0-7,0 0-9,0 0-11,0 0-7,-8-2-6,8 2-3,0 0-5,0 0-4,-9 14-3,7-9-2,-1 4-2,-2-1 2,1 4-3,3 0-5,-3 2-3,0 1-1,2 2-3,-1 0-2,2 0-2,-2 0-3,1-2-11,-1 2 1,5-1-1,-5 0-4,1 0 2,2-4 0,-3 1 3,1-2 0,0 2-8,2-5 5,-1 3 2,1-1-5,-1-2-1,-1 0 2,2-8-1,-1 13-2,1-13 2,-3 8-1,3-8 2,-1 8 3,1-8 1,0 0-3,0 0-8,0 0 5,0 0 5,0 0-4,0 0 3,0 0-6,0 0 4,0 0-1,0 0-2,0 0-2,0 0 1,0 0-4,26-12 3,-21 9 0,0 1 2,-5 2-1,16-3 1,-5 1-1,-1 0 0,3 2 2,-3-3-4,4 3 2,-1 0 0,5-2-3,-2 2 3,2-2-5,-2 2 6,-2-1-5,-3 1-3,3-1-7,3 1-3,-3 0 2,-4 0 3,0 0-8,0-1-4,-10 1-3,15 0 1,-9-2-4,-6 2 0,11 0 2,-11 0-8,9 2-1,-9-2-14,8-3-9,-8 3-12,0 0-19,0 0-20,0 0-17,0 0-35,0 0-98,0 0-281,0 0 125</inkml:trace>
  <inkml:trace contextRef="#ctx0" brushRef="#br0" timeOffset="716786.2646">28163 13962 129,'0'0'143,"0"0"-21,0 0-10,0 0-13,0 0-12,0 0-4,0 0-11,0 0-4,0 0 7,0 0 10,-2 32-1,2-25-6,0 1-3,0 4-8,0-3 8,0 4-3,0 3 1,-1-4-3,0-1-6,-1 5-6,-3-1-2,3-3-10,1 4 2,-2-3-9,0-1 1,1-1-4,-1 5-3,2-4-2,-2-1-3,3-1-6,-2 0-1,1 0 1,-1 1-4,1-3-3,0-1 0,1-7-12,0 12-11,-3-7-18,3-5-28,0 11-27,0-11-25,0 0-34,0 10-169,0-10-333,0 0 147</inkml:trace>
  <inkml:trace contextRef="#ctx0" brushRef="#br0" timeOffset="717310.342">28523 14046 5,'0'0'144,"0"0"-3,0 0-12,0 0-19,0 0 9,0 0-2,0 0-7,0 0-4,0 0-3,-5 11-9,5-11-5,0 0-13,-7 5-3,7-5-9,-7 4-10,7-4-2,-9 3-11,9-3 4,-8 4-6,8-4-4,0 0 1,-6 2-6,6-2-6,0 0 3,-7 2-2,7-2-3,0 0 0,0 0-3,-9-6-2,9 6-3,-2-9 3,2 9-3,0 0-3,0-11-2,0 11-1,4-9 1,-4 9-3,1-9 1,-1 9-1,3-7 3,-3 7-1,3-5-5,-3 5 2,0 0-5,6-8 0,-6 8 6,0 0-6,7-3 4,-7 3-2,12 1-2,-12-1 0,10 5 2,-10-5-2,9 5 2,-4-3-4,-5-2-1,6 7 2,-3-2 5,-1 0-9,1 1-13,-3-6-26,5 10-21,-2-4-24,-3-6-29,1 10-178,-1-10-318,1 9 140</inkml:trace>
  <inkml:trace contextRef="#ctx0" brushRef="#br0" timeOffset="717860.7938">28676 13892 26,'5'-7'159,"-5"7"-4,9-2-13,-2-1-7,-7 3-14,11-3-12,-11 3-12,9-2-4,-9 2-6,14 1 7,-6-2-4,2 2-12,-1 1-10,4 0-9,-7 1-1,3 1-7,0-2-5,-1 2-8,-3-1 0,0 2 0,3 1-7,-2-1-4,-2 1-3,1 2 1,1 0-5,0 1 2,-3 1 4,-3-2-4,3 2 2,-3-1-3,-3 0 2,1 2-2,-2-2 3,0 0-1,0 3-6,-3-3-1,-2 0 1,1 2-3,-1-1 3,3-2-4,-4 3-2,1-3-2,1 0 1,-4-1 1,3 0-5,0 0 4,-1 2-3,0-4 2,2 3-4,-1-1 2,-1-1 0,0 0-2,3-1-1,2 0-3,-2-1 3,2 5-1,0-4 2,2-1-3,0 3-2,3-7-2,-2 10 5,2-10-4,4 11 4,-2-6 2,3-2-3,3 2 2,0-3-4,3 1 4,1-2-7,2 0 11,2-1-5,4-1-1,-1 1 1,-1-2-2,1 0 3,-1 0-6,1-1 8,0-2-5,-1 1 1,0 1-2,0 0-7,-6 0-8,1-3-11,1 3-8,-3 0-9,0-2-24,-2 2-25,-3 0-23,2 1-16,-8 2-176,9-4-332,-9 4 148</inkml:trace>
  <inkml:trace contextRef="#ctx0" brushRef="#br0" timeOffset="718446.4916">29172 13859 22,'0'0'137,"0"0"2,0 0-5,0 0-5,0 0 1,0 0-6,0 0-11,0 0-2,0 0-2,0 0-8,0 0 4,0 0-4,0 0-2,0 0-2,0 0-12,0 0-4,-10 19-6,10-19-9,-10 10-8,5-3-3,1 0-6,-1 2-2,-2 1-3,0-2-6,1 4-6,1 0-2,1 2 0,-3 3-3,2-4-1,-2-1 0,2 2-3,4 3-3,-1-1-1,-1-1-2,4 2-1,-1-5-1,2 0-3,-1-2-1,1 2 0,2-1-2,2-1 5,-1 1-5,2-2-2,-1-1 2,3-2-4,-1 0 5,1 0-3,1-1 2,2-2-3,-1 0 0,-2-3 2,4 0 1,-2 0-9,0 0 5,1-1-2,-1-3 1,1 2-3,-3-2-3,0-3 0,1 1 1,-2-2-2,-2 0 0,0-1-3,-1 1 1,-1-1-3,-1 0 2,0 2 2,-1-1 2,-2 8-6,-5-11 3,0 7-3,1-2 2,4 6 2,-19-5-2,5 2 4,1 4 1,-6 1-4,3 0 3,-4 3 0,1 0 1,1 0-1,-2 2-7,1 2-8,3-1-14,-4 0-14,3 1-11,2 1-25,-2-1-25,2 1-15,5-4-25,-7 2-185,4-1-356,2-2 158</inkml:trace>
  <inkml:trace contextRef="#ctx0" brushRef="#br0" timeOffset="719293.0732">27474 13699 25,'0'0'174,"-8"-4"-5,8 4-11,0 0-11,-6-3-10,6 3-14,0 0-9,0 0-13,0 0-10,-10-1-4,10 1-10,0 0 1,-9 4-4,9-4-2,-9 9 5,2-4-10,0 2-3,-1 2-4,-1 4-3,-4-1-8,3 0-2,0 3-3,0 1-2,1-1-2,0 4-4,-1-1-5,-1 5-1,3 3-2,0-2-11,1-4 6,5 4-3,-5 1-1,3-2-2,-1 4-1,5-3-3,0 1 2,2 0-2,0-2 3,2 3-6,0-6 1,1 0-2,0-1 1,3 0-10,1-2-2,1 6-7,6-1-11,-5-6-8,8 6-13,-1 2-7,1-3-1,0 1-6,0-2-19,4-1-8,0-3-29,-1 1-5,1-1-11,4 3-4,-2-6-9,1 1-107,-8-7-265,10 4 118</inkml:trace>
  <inkml:trace contextRef="#ctx0" brushRef="#br0" timeOffset="720099.1116">29167 13779 4,'0'0'124,"9"0"-10,-9 0-7,0 0-5,16 0-5,-16 0 4,15 0-14,-8 2-9,3 0-3,-1-1-3,2 4-5,-1-1 5,0-1-13,-1 2 0,1 1 0,-2 0-2,1 1-3,1-2-4,-1 4 1,-1 1 12,2 1-14,0 5-5,0-4-6,-2-1-4,3 4-3,0-1-2,-1 3-4,1-2 4,-2 0-7,0 2-5,0-3 5,-2 3-6,0-2 0,1 2-2,0-2 4,-2-1-1,2 1-7,0-1 1,-5-2-1,5 5 1,-4-5-8,1-2 3,-1 2-3,1 0 8,-3-2-5,3 1-2,-5 0 0,0 0 0,-5 2-2,0-4 1,-1 1-2,-3 2-5,-5 1-9,1-1-21,-6-2-9,4 3-28,-3-3-31,0 0-28,0 2-148,-8 0-301,7-3 134</inkml:trace>
  <inkml:trace contextRef="#ctx0" brushRef="#br0" timeOffset="720766.6529">29543 13666 140,'0'0'217,"0"0"-13,2-9-16,-2 9-11,7-6-13,-7 6-16,0 0-17,6-5-11,-6 5-13,5-5-11,-5 5-10,11 0-9,-11 0-7,16-1-10,-11 1-4,-5 0-8,20 1-2,-14-1-8,1 2 0,1 1-6,-3-1-1,3 0-5,-8-2-4,10 7-2,-5-4-1,-1 2 0,0-2-4,-4-3 0,6 10-1,-6-4-1,0-6-2,0 13-1,-3-5 2,-1 3-3,1-2-4,-1 0 2,-4 1 1,3 0 0,-1-2-2,-3 1 1,1-1 1,1 2 0,1-3-2,-4 0-4,6-2 2,-2-1-1,2 0 2,4-4-2,-6 6 0,6-6 2,-6 5 12,6-5 1,0 0 0,-3 3 0,3-3 2,0 0-1,0 0-1,0 0-3,0 0 2,0 0 1,0 0-1,0 0-6,0 0 5,0 0 2,29-5-9,-19 2-1,-2 3 0,4-1-2,4 1 0,2-1-1,-4 2 1,4 0 2,3-1-1,-2 0 0,0 3-2,2-1-3,-1 0 4,-2 3-5,2-2 2,-1-1-6,-2 1-12,2 0-12,-7-2-25,5 0-12,-4 2-15,-1-2-24,-2 2-27,-1-3-28,-4 0-30,-5 0-159,11-3-373,-11 3 165</inkml:trace>
  <inkml:trace contextRef="#ctx0" brushRef="#br0" timeOffset="721733.0867">29996 14116 112,'0'0'172,"-6"-4"-12,6 4-3,0 0-21,0 0-9,0 0-10,0 0-9,0 0-9,0 0-4,0 0-13,0 0-12,0 0 1,0 0-14,0 0-4,0 0-9,0 0 2,0 0-6,0 0-4,18 1-6,-18-1 7,13 2 0,-6-1-3,7-1 0,-3 2 1,2-2-2,3 2-5,3 0-3,0-2-1,0 0 2,3 0 10,0 0-4,3 0-6,-3 0 0,6 3-3,-7-3-2,7 0-1,0 0-1,-7 0-4,0 0-2,-2 2-1,0-4 0,1 2-1,-2-3 0,-5 3 0,-1-2-2,0 0 6,0 2-6,-3 0-6,-9 0 4,14-1-1,-14 1-1,9-1-3,-9 1-16,8-1-16,-8 1-25,0 0-30,0 0-35,0 0-30,0 0-28,0 0-129,0 0-331,0 0 147</inkml:trace>
  <inkml:trace contextRef="#ctx0" brushRef="#br0" timeOffset="722116.081">30287 13966 115,'0'0'169,"0"0"-8,-3-8-25,3 8-11,0 0-15,0 0-9,0 0-3,0 0-8,0 0-5,0 0-6,0 0-6,0 0-8,0 0-4,16 14 22,-16-7 28,0-7-19,2 12-6,2-3-12,-3 1-3,-1 2-7,2 0 0,3 0-4,-3 4-1,0 3-7,1-2 0,-2 1-9,0-1-7,1 0-2,0 1-2,-2-1-4,0 0-2,4 0-3,-4-2 0,1 1-4,-1 1-1,2-4-3,-2 3 5,1-4-6,-1 0-13,1-2-11,-1 3-16,2-2-24,-2-3-32,2 2-35,-2 0-46,0-3-207,0-7-402,0 10 178</inkml:trace>
  <inkml:trace contextRef="#ctx0" brushRef="#br0" timeOffset="723191.3811">31176 13887 177,'0'0'176,"0"0"-12,-4-7-17,4 7-14,0 0-4,0 0-15,0 0-8,0-9-11,0 9-2,0 0-6,0 0-12,2-10-8,-2 10-11,0-7-1,0 7-2,4-8-12,-4 8-2,3-12-3,-3 12-1,2-12-8,-2 7-1,0 5-5,-2-13 0,-2 7 2,1-1-5,-3 2 2,-1-2-5,-3 1-3,0 0-1,-2 3-8,-5-2 5,0 1 1,0 1-2,-4 1-1,4-2-2,-4 4 4,1 0 0,2 1-5,-2 0-3,1 2 6,0 0 2,1 2-8,4-3 5,-2 3-1,5 2 2,-3-3-6,4 3 4,1-1 0,-1 0 3,2 3-3,1 1-4,2-3 2,3 1 1,0 1-2,2 2 3,2-3-3,3 2 3,-1 2 0,2-4 0,3 0 4,1 0-2,5 0-4,-3 1 0,3-3-3,3 3-2,0-4 8,0 0-2,0-2 1,-2-1-2,4 0-1,-4-2 1,2 1-3,-3-2 2,-1-1-3,-1 0 4,-1-3-8,1 1 7,-2 0 0,1-1-3,-3 0 4,0 1-1,-2 1 1,2-4-4,-3 6 2,-6 1 0,7-6 3,-7 6-2,9-5 0,-9 5 0,5-5 0,-5 5-3,0 0 2,4-5 2,-4 5 2,0 0-1,9-5-1,-9 5-3,6-1-1,-6 1 0,0 0 1,10-1 0,-10 1 0,9 0-4,-9 0 5,0 0-1,11 5 0,-9-1-3,-2-4 1,9 8 5,-6-2-2,-1 0 5,2 4 2,-4-1-1,4 1 2,-3 3 9,-1 3 19,2 1-7,-4 0 6,2 0-6,-1 2-3,1 0-1,-2-1-2,0 1-1,2 1-3,-2-2-3,0 2-2,0-2 2,-1 0-4,3 1 0,-2-4-1,0 2-1,0-5-1,2 1 1,2-2-2,-2-1-1,0 0 4,0-2-3,0 0-2,0-8 0,0 12-1,0-7-5,0-5-14,0 12-7,0-12-21,0 8-28,0-8-13,0 0-30,-5 9-29,5-9-37,-7 5-156,1-3-362,6-2 160</inkml:trace>
  <inkml:trace contextRef="#ctx0" brushRef="#br0" timeOffset="723975.6838">31486 13890 73,'0'0'167,"0"0"-4,-4-5-13,4 5-14,0 0-14,-7-5-8,7 5-7,0 0-10,0 0-8,-2-5-10,2 5-2,0 0-7,0 0-11,0 0-5,0 0-9,0 0-6,16-4-2,-7 4 2,-9 0-10,15-3 0,-8 1 0,5 2-7,-1 0-2,-1 0-1,0-2-2,-1 1-3,2 1-7,3-2 7,-5 4-3,4-2-2,-4 0-3,2 3-1,-1 2-1,-4-4-2,3 3 3,0 0 1,0 1 0,-2 0 11,-3 1 2,1-1-7,-1 3 3,-4-5-6,2 6 0,-2-1-1,0-8 5,-6 17-6,-3-6 4,-2-1-5,-1 2 0,-1-2 0,3 1-2,-5-2-1,6 0 4,-5 0-1,1 1-1,2-3-2,2 0 2,2-1-3,-1-1 1,0 2 3,4-2 4,-1-2-10,5-3 1,-8 6 1,8-6-2,-8 5 5,8-5-3,-4 3 2,4-3 0,0 0-2,0 0 6,0 0-9,0 0 2,0 0-2,0 0 3,0 0-2,0 0-1,20 2 0,-20-2 3,9 0-3,-9 0-2,12 0 4,-12 0 2,11 3-2,-5-3 2,4 3-6,-3-2 0,3 3 3,-1 0-2,1 0 0,-1 2 1,-1 1 1,2 1-1,1-2 1,2 4-1,-3-4 9,-2 5-23,1-4-5,1 3 9,-2 0 0,-3-2 0,1 2-1,-2-2 1,2 0 0,-4 1 3,0-4 2,-2 3-6,0-8 14,-4 13-9,-1-7 3,2-2 2,-3 3-6,-1-2 8,1 0-1,-2 0 5,-3-2 1,1 1-3,-2-1 5,1-2-7,0-1 3,-3 2 2,5-1 0,-5-1 1,3 0-5,0 0 6,0 0-6,-2-1-5,-1 1-13,5-3-27,-4 3-19,5-3-32,-1 3-37,-1-1-157,10 1-314,-16-8 139</inkml:trace>
  <inkml:trace contextRef="#ctx0" brushRef="#br0" timeOffset="724462.8253">32049 14175 23,'0'0'166,"0"0"-9,0 0-11,0 0-14,0 0-10,0 0-12,0 0-10,0 0-9,0 0 1,0 0-12,0 0 0,-10-16-16,10 16 1,0 0-7,0 0-9,3-8-7,-3 8-3,2-7-3,-2 7-2,4-7-2,-4 7-6,3-8-1,-3 8-6,6-7 4,-6 2-4,0 5-1,0 0-10,3-9 3,-3 9-4,0 0-2,1-7 4,-1 7-4,0 0 0,0 0-1,0 0 0,0 0 4,0 0-5,0 0-4,0 0-2,0 0 6,0 0-1,0 0 0,0 0 6,0 0-11,-22 9 5,22-9 3,-4 7-8,4-7 7,-3 10-1,3-10-2,0 10-5,0-10-17,0 9-17,0-9-32,-2 10-25,2-10-40,2 10-128,-2-10-284,0 0 126</inkml:trace>
  <inkml:trace contextRef="#ctx0" brushRef="#br0" timeOffset="724844.777">32381 13972 87,'0'0'153,"0"0"-2,-2 10-9,2-10-13,2 10-7,-2-2-2,-2 0-8,0 0-10,2 1-7,-4 0-5,3 2-8,-2-1-6,1 0-10,0 2-6,0-1-1,0 0-6,-3 0-9,5-1-5,-2 2-1,0-2-6,0 2 5,2-2-6,0-1-3,-2 1-2,2-3-17,2 0-16,-2-7-21,-2 12-37,2-5-29,0-7-41,0 11-141,0-11-299,2 7 132</inkml:trace>
  <inkml:trace contextRef="#ctx0" brushRef="#br0" timeOffset="725463.4362">32662 13949 112,'0'0'160,"10"-3"-21,-10 3 7,10-5-11,-10 5-8,0 0-19,0 0-2,0 0-10,0 0-8,0 0-7,0 0-6,63-12-5,-63 12-8,0 0-7,31-3-6,-31 3-3,0 0-2,0 0-6,0 0-1,47 5-3,-47-5-8,0 0 0,0 0-4,28 13-2,-28-13-2,0 0-1,0 0 2,20 23-6,-20-23-2,0 0-1,0 0 2,2 34 3,-2-34-5,0 0-1,0 0 1,0 0-2,-14 51-1,14-51 4,0 0-8,-13 30 0,13-30 5,-13 22-5,13-22 3,0 0 2,-16 25-2,16-25-6,0 0 8,-15 20 0,15-20-8,0 0 2,0 0 1,0 0-4,-19 24 6,19-24-4,0 0 1,0 0 5,0 0-3,0 0-4,-13 22 1,13-22 1,0 0-1,0 0 2,0 0-3,0 0 6,0 0-5,0 0-1,0 0 1,0 0 1,0 0-5,0 0 3,72 10 4,-72-10-6,0 0 1,42-4-3,-42 4 7,41-3-2,-41 3-2,0 0 1,58-4 3,-58 4-5,40-2-2,-40 2-4,32-3 0,-32 3-9,0 0-1,42-2 3,-42 2 1,0 0 1,0 0 2,42-2 1,-42 2-3,0 0-10,0 0-11,0 0-11,0 0-13,0 0-1,0 0-26,0 0-12,0 0-17,0 0-34,0 0-81,0 0-246,0 0 109</inkml:trace>
  <inkml:trace contextRef="#ctx0" brushRef="#br0" timeOffset="726342.9884">30915 13776 109,'-10'3'147,"10"-3"-6,-7 7-6,1-2-17,0 0-5,2-2-5,-3 3-8,1 1-12,-1-1-5,0 3-4,2 1-3,-4-2 8,1 1-4,3 1-8,-2 2-1,0-1-2,3-1-1,-2 5-7,-1 2 2,-1-2-6,2 2-3,2 1 1,-1 0 10,1 1-5,4 5-3,-2 1-6,-3 0-5,4-5 2,2 4-7,-1-4-5,2 1 4,1 4-7,3 0-2,-4-6-3,3 0 1,1 7-7,1-2 3,3-9-6,-2 2 1,7 6-2,0-2-4,7-2-2,-4 0 1,6 1-2,4 1-14,-1-5-20,-2 5-17,2-1-17,2-4-28,2 0-27,-1-1-43,3 2-16,-1-2-10,1-1-140,3-2-347,14 0 153</inkml:trace>
  <inkml:trace contextRef="#ctx0" brushRef="#br0" timeOffset="727138.4063">33049 13855 97,'0'0'106,"29"32"-27,-29-32 20,23 27-11,-23-27 0,23 32-12,-13-17 9,-10-15-18,22 34-17,-10-13 5,-12-21-9,15 43-2,-9-26 0,-6-17-7,12 36-7,-12-36 8,9 39-16,-9-39 2,5 37-4,-5-37-2,0 34 5,0-34-4,2 31 1,-2-31 5,0 0-16,-3 44 8,3-44-11,0 0 1,-8 36 1,8-36-7,0 0-15,-9 29-17,9-29-31,0 0-15,-14 28-117,14-28-211,0 0 94</inkml:trace>
  <inkml:trace contextRef="#ctx0" brushRef="#br0" timeOffset="727857.869">33240 13425 67,'0'0'158,"0"0"-11,0 0-4,0 0-8,0 0-8,0 0-6,0 0-12,0 0-7,0 0-13,0 0-5,0 0-7,0 0-3,0 0 16,0 0-10,0 0-5,0 0-11,0 0-4,0 0-7,0 0-4,0 0-5,0 0-4,67 12-6,-67-12 2,0 0-5,0 0-7,20 25-2,-20-25-5,0 0 1,13 21 2,-13-21-6,0 0 2,0 0-4,10 27 2,-10-27-2,0 0-2,0 0 1,0 0-3,0 0 2,0 0 1,0 0 5,0 0-3,-41 40 0,41-40-1,0 0 6,-28 6-8,28-6 3,0 0-2,0 0-7,0 0 2,0 0 1,-35 7-3,35-7 0,0 0 3,0 0-1,0 0 0,0 0-1,0 0 0,0 0 1,0 0 0,0 0 0,0 0-1,0 0 3,0 0-4,0 0 3,0 0 0,0 0 1,90 17-4,-90-17 4,43 9-1,-14-5 0,-29-4 0,47 8-3,-47-8-1,40 6 1,-40-6 0,39 7 0,-39-7 1,37 7-5,-37-7-8,26 5-15,-26-5-15,0 0-32,33 10-34,-33-10-50,0 0-211,0 0-394,0 0 175</inkml:trace>
  <inkml:trace contextRef="#ctx0" brushRef="#br0" timeOffset="729624.9196">28089 14962 42,'0'0'120,"-6"-6"-9,6 6-9,0 0-12,-6-6-10,6 6-5,0 0-6,-4-5-9,4 5 4,0 0-2,0 0-11,-6-5-1,6 5 2,0 0 2,0 0-5,-10 0 5,10 0-3,0 0-1,0 0-5,-16 1-5,16-1-3,-10 2-1,10-2 1,0 0-5,-9 1 3,9-1-2,0 0 5,0 0 1,-9 1-1,9-1 0,0 0 0,0 0 5,0 0 1,0 0-5,0 0-4,0 0 0,0 0-6,0 0-2,0 0-4,0 0-4,0 0 4,0 0-7,29-1-1,-17 2 2,1-2-3,-2 0-3,2-1 3,0 2-5,-2 0 1,3 2-4,-2-2 2,-1 1 0,2 0-4,-3-1-3,2 0 5,-6 2-4,-6-2-3,13 3 7,-13-3-4,8 0-6,-8 0 5,7 2-4,-7-2-13,7 3-7,-7-3-15,0 0-19,0 0-13,4 7-11,-4-7-18,0 0-23,0 0-38,0 0-102,0 0-282,-9 11 125</inkml:trace>
  <inkml:trace contextRef="#ctx0" brushRef="#br0" timeOffset="730096.7222">27873 15173 139,'0'0'136,"6"-5"-6,-6 5-16,6-3 0,-6 3-20,5-4-3,-5 4-11,0 0-7,0 0-5,6-3-7,-6 3 1,0 0 12,0 0-14,11 0-2,-11 0-6,0 0 0,15 3-4,-8-3-8,-7 0-7,11 2-1,-3 1 1,3-3-6,2 0 0,5 1 0,0-1-14,-1 1 11,0-1-7,1 0 0,2 0-2,0 0-2,-1 0-1,3-1 2,-2 1 0,2 0-3,0 0-8,-2-2-7,2 0-15,-3 5-18,3-6-33,-2 2-5,-3 0-33,2-2-23,-6 3-108,-3-3-260,2 1 116</inkml:trace>
  <inkml:trace contextRef="#ctx0" brushRef="#br0" timeOffset="744742.527">28790 14691 29,'7'-2'103,"-7"2"-10,0 0-8,0 0-6,0 0-5,0 0-8,0 0-1,0 0 1,0 0-13,0 0 1,0 0-2,0 0-3,0 0-16,0 0 1,0 0 3,0 0-4,0 0-5,0 0-1,0 0-2,0 0-8,0 0 5,0 0-12,0 0 4,0 0-2,0 0 2,0 0-9,0 0 3,0 0-3,0 0 4,0 0-5,0 0 4,0 0-2,0 0-1,0 0-4,0 0 1,1 18 5,0-12 9,1 3-10,0 2 9,-2 1-2,1 3 8,-1 2-1,0 1-2,3 8-1,0-7 11,-3 7 0,0 0-4,-2 0 1,-1-3-7,1 2 5,-1 0-3,1-8-4,-1 3-1,2-2-4,-2-2-3,6 0 6,-3-3-1,-3-2-3,6 2-2,-6-4 2,3 0-1,0-1-2,3 0-4,-3-8 7,-3 9 2,3-9-3,0 0 1,0 10-4,0-10-1,0 0 2,6 5 4,-6-5 0,0 0-11,0 0-11,0 0-9,11-12-30,-7 8-22,1-3-51,-1 1-120,-1 0-262,-3 6 115</inkml:trace>
  <inkml:trace contextRef="#ctx0" brushRef="#br0" timeOffset="745354.8254">29055 14755 58,'0'0'85,"9"2"-13,-9-2 0,7 3-1,-7-3-10,4 6 2,-2-1 9,-2-5-5,3 9-7,-1-2-17,-2 1 20,1 4-1,-1-1 16,-1 0-7,-1 4-6,-1 3 1,1-1-18,-3 1 2,0 1-6,1-1 2,1 0-1,2 1-5,1-2-8,-2 2 1,2-4-1,0 1-5,0 0-7,-2-4 2,4 0 0,1 4-4,-1-8-2,2 1 9,-1-2-9,0-2-7,1-2 3,-2 3 7,-2-6-8,6 8 2,-6-8-7,2 4 4,-2-4-3,0 0-2,0 0-2,5 5-15,-5-5-5,0 0-21,0 0-23,0 0-21,0 0-32,0 0-126,0 0-259,0 0 115</inkml:trace>
  <inkml:trace contextRef="#ctx0" brushRef="#br0" timeOffset="746265.6124">29714 14845 76,'2'-6'115,"-2"6"-15,0 0 0,4-7-18,-4 7-21,0 0 19,4-7-12,-4 7 4,0 0-1,0 0-10,-1-10-1,1 10-3,-1-9-3,1 9-7,0-9 2,0 9-3,-6-10-7,6 3 4,-5 2-8,5 5-3,-6-11-3,0 5-1,0 2 5,-1 1-2,-4-2-17,0 1 3,-2 3-2,-2-1 4,2 2-8,-6-2 1,1 2 5,-2 2-7,1-2 2,-1 2 2,2 2 0,-2-3-13,2 2 7,-1 2 2,4-1-3,-3 0-1,5 0-4,-1 0-1,3 1 1,-3 0 1,3 1-5,1 2 0,-2-1 8,3 1-6,2-1 7,0 3-8,0 0 1,2-1-1,1 1 1,0 1 2,2-2 4,-1 0-13,0 2 4,3-2 6,0-1-3,0 1 1,3 0 1,2-1 3,-4 1 1,3-2 0,4 0-5,-2 0 5,2-1-2,1-1-4,1-2-3,1-1 3,0 0 5,3-1-8,-3-1-2,1-3 7,2 1-5,-1-3 2,4-1-5,-2 0 3,1-3 9,-3 3-1,1-7-8,0 3-3,-3 1 2,0-2 3,-1 3-4,1-1 6,1-3 1,-2 4-1,-1-1-1,-1 2 4,-3 2-5,4 0-1,-2 2-3,-3-2 5,-4 5 0,9-4 1,-9 4-5,5-6 1,-5 6 5,0 0-2,8-2-2,-8 2-2,0 0 8,0 0-5,0 0 5,8 8 1,-8-8-2,2 9-4,0-5 2,0 4-2,-2 0 7,1 1-14,2 3 10,-2-3 1,-1 4 4,4-1 1,-2 5 1,-4-3-2,2 4-1,0-4-6,0 3 3,0 2 2,0-1 2,0 0-3,-2-1 3,2-1-3,-3 1-2,2 0 0,-2 2 5,1-2 1,2-1-1,0 1-3,0-4 0,-2 5 1,2-2 1,2-5 0,-2 2-9,-2-2 3,4 3-4,-2-1 1,0-1-22,0-2-19,0 0-12,0-1-13,0-1-29,0-8-20,-4 13-113,2-9-249,2-4 110</inkml:trace>
  <inkml:trace contextRef="#ctx0" brushRef="#br0" timeOffset="746797.1685">30125 15168 69,'0'0'114,"-3"5"-7,3-5-8,-7 4-9,7-4-9,0 0-10,-4 6-7,4-6-5,0 0-6,-4 4-4,4-4 7,0 0-4,0 0 7,0 0-7,0 0-4,0 0-4,0 0 2,0 0-11,0 0 3,-6-19-3,6 19-2,4-10-5,-4 10 0,2-14-2,-2 6 3,2-2-6,-2 10-2,2-14-3,-2 6 3,0-1-4,0 9 1,-2-9-4,2 9 6,0-10 0,0 10-5,-2-8-2,2 8 4,0 0-7,0 0 1,-5-5-2,5 5 1,0 0-1,0 0-1,0 0-1,0 0 4,-11 15-3,11-15-2,0 9 0,0-9-1,0 0-2,2 13 1,-2-13 0,4 6-1,-4-6-1,4 6-5,-4-6-20,1 7-18,-1-7-30,0 0-24,0 0-46,0 0-97,0 0-257,0 0 114</inkml:trace>
  <inkml:trace contextRef="#ctx0" brushRef="#br0" timeOffset="748705.5403">30518 14812 48,'0'0'70,"0"0"6,0 0 3,0 0-4,-2-7-4,2 7-1,0 0-9,0 0 4,0 0-2,0 0-1,0 0-14,0 0 3,0 0 3,0 0-15,0 0-7,-2-8-5,2 8 5,0 0-7,0 0-3,0 0-7,0 0 0,0 0 4,0 0-7,0 0 11,0 0-13,0 0 9,0 0-4,-9 22-3,6-16 2,5 3 10,-5 2-4,2-1 3,-1 2 3,2 4-5,-2-3 5,2 4-11,-2 3 4,-1-2 2,2 3-4,-1-2 1,2 1-3,0-2 6,-4 7-7,2-7 2,0-1-5,0 1 0,2-1-8,-3-1 9,3-1-7,0-3 2,0-1-5,-2-1 3,2 1-2,0-2 2,0-1 0,0-8 2,-2 12-8,2-12 2,0 10 7,0-10-5,-2 7-1,2-7 4,0 0-2,0 0 11,0 0-11,0 0-9,0 0-11,0 0-11,0 0-16,0 0-17,0 0-31,13-17-30,-13 17-92,0 0-230,-2-10 101</inkml:trace>
  <inkml:trace contextRef="#ctx0" brushRef="#br0" timeOffset="749523.0699">30896 14923 31,'-12'5'94,"7"0"-5,1-4-5,-2 4-8,6-5-10,-9 6-9,4 0 4,0 0-7,3 2 1,-2 0-2,0 1 0,1-1-11,-1 2 1,2 1 8,-1-2-8,0 1-19,1 1 6,0-1-1,0 2-6,0-2 0,4 1 2,-2 0-5,2 1-3,2-1-3,-1 0 13,2 1-15,2-2-1,-1 0-2,3-1 4,0 0-2,0-1 2,2 0-7,3 1 2,-3-5-3,5 1 0,1-2 2,-3-1-5,-3 0-1,3-3 1,-3 0 7,4-1-9,-3-2 0,4-1 7,2-2-1,-5-1-1,1 0-7,-5 3 5,5-6-1,-4 4 8,-1-4-6,3-2 9,-3 3-8,-3 0-2,3-1 6,-2-4 4,-4 4-9,3 1 3,-3-1-5,1 2 8,-4-3 1,2 2-8,-2 2 8,-5-4-3,1 4-4,0-1 1,-3 1-12,-2 1 10,0 0-7,-2 0 5,-1 1 2,-3 0-4,-1-1 19,5 2-14,-3 1-2,-3-2-1,5 4 2,-1-2-3,0 3-1,-4-2 3,4 1 4,-1 2-5,3 0-6,-3 0-2,1 2-12,2-2 2,-1 0-19,2 3-17,3-1-18,-5 0-5,4 0-23,-1-1-83,-1 1-197,2 1 88</inkml:trace>
  <inkml:trace contextRef="#ctx0" brushRef="#br0" timeOffset="750526.9967">31565 14811 19,'0'0'92,"0"0"0,0 0-8,0 0-11,-6 25 6,1-20-10,4 4-11,1 2 19,0-2-15,-2 3-4,4-3-7,-2 4 3,0-1-1,1 2 0,-2 0-7,1 3 1,0 1 5,-4-1-16,4 0 2,0-1-4,-4 2-6,4-2-2,0 1-1,-2 0 0,4-2-1,-4-2 0,2-1-4,2-1 0,-2-1-3,0 0-1,0 0-13,0-1 14,2-2-7,-2-7 0,2 11 2,0-6-9,-2-5 7,2 10 2,-2-10-10,0 6-7,0-6-11,0 0-22,1 7-25,-1-7-31,0 0-126,0 0-237,0 0 105</inkml:trace>
  <inkml:trace contextRef="#ctx0" brushRef="#br0" timeOffset="751120.9117">31894 14916 38,'0'0'110,"0"0"-14,-21 5-10,10-1-5,-1-1 0,-5 3-13,-2 0-4,1-1-1,3 2-13,-3 0-3,4 2-10,-2-2 20,3 0-30,-1-2-7,5 2 23,-1-2-16,1 1-17,-3 0 15,8-4-3,-3 1-5,1 1 0,0 1-6,0-2 4,6-3 2,-9 5-9,5-1 1,4-4 1,-4 4-6,4-4 3,-6 5 4,6-5-7,0 0-5,-2 9 21,2-9-20,0 8 8,0-8-6,7 9 9,-2-5-9,-1 0 0,1 2 0,-1-1-1,4-1-2,0 5 12,-1-4 0,3 3-5,2-1 0,-1-2 4,5 3 5,0-1-7,2 0-5,1 0 5,0-2 0,2 4 1,-2-3 0,2 0-3,-1 1-4,-2-1-2,2-3 4,-5 1 0,4-1-9,-6 0-1,1-1 21,-1-1-13,1 2 0,-5-1 7,-1-1-4,2-1-6,-1 2 8,-9-2-11,11-1 5,-11 1 8,11 0-19,-11 0-13,5 2-13,-5-2-3,0 0-15,0 0-9,0 0-28,0 0-87,0 0-192,0 0 84</inkml:trace>
  <inkml:trace contextRef="#ctx0" brushRef="#br0" timeOffset="752108.8549">32275 14883 12,'0'0'143,"0"0"-11,0 0-17,0 0-9,0 0-11,0 0-11,0 0-12,0 0-1,0 0-4,0 0-13,0 0 0,0 0-1,0 0-5,-2 18-17,2-18 3,4 11-8,-4-11 0,3 11-5,-2-4 3,0 2 2,4 2 1,-5-3-5,2 5 3,0-2 7,0 5 4,-4-3-3,4 4-5,-4 0-1,0 0-1,0-1-6,-3 1-3,5-3 1,-5 0 1,1 1-1,0 1 1,1-4-4,-1-1 0,0 0-3,1 0-1,-2-3 0,5-2-2,-2 1 2,2-7-1,-4 13-3,4-13-2,-3 7 3,3-7 2,-2 5-2,2-5 0,0 0 1,0 0 0,0 0-4,0 0 1,0 0-2,0 0 6,5-29-10,-5 17 2,0 2 6,4-6-4,-2-1 1,-2 0-2,5-2-3,-5-1 3,3 1 2,-3 1 1,0 0-9,2 0 3,0 2-6,-2 0 8,0 4-1,0 1-1,2 0-1,-2 2 0,0 2-2,2 0 0,-2 7 1,0-13 3,2 6 0,-2 7-9,3-7 2,-3 7 8,2-8-4,-2 8 1,4-4 5,-4 4-3,10-3-2,-10 3 6,13 0-8,-13 0 7,13 3-5,-4 0-4,-4-2 11,4 4-3,1 0-3,-2 2-1,-1-2-2,1 2 3,0-1-3,0 1 2,-1 1 2,2 0-6,1 1 2,0 0 7,-3 2-10,3 1 8,1-1 0,-3 0-7,2 2 8,-2-4-4,5 6-3,-1-3 8,-1 0-5,0 0 4,-3-2-1,5 2-2,0-2-1,-1 2 6,-1-3-3,-2-2-7,2 1 8,-2 0 2,2-2-2,2-2-6,-1 3 8,-12-7 1,0 0-6,0 0 6,0 0 2,60 9-12,-60-9 2,0 0 3,0 0 1,44-5 1,-44 5 3,0 0 5,31-16 23,-31 16-3,19-15-2,-19 15-2,0 0-4,21-30 3,-21 30-5,12-30 0,-12 30-2,6-32-2,-6 32-4,-4-36 2,4 36-5,0-35 3,0 35 2,0 0-6,-8-47 0,8 47 2,-6-31 2,6 31-8,0 0 1,-11-33 3,11 33-5,0 0 0,-7-29-4,7 29 0,0 0-7,0 0-5,0 0-9,-9-31-18,9 31-17,0 0-8,0 0-22,0 0-12,0 0-7,0 0-19,0 0-20,0 0-112,0 0-276,0 0 122</inkml:trace>
  <inkml:trace contextRef="#ctx0" brushRef="#br0" timeOffset="788160.9466">26274 15669 14,'0'0'94,"0"0"-32,0 0 24,0 0-21,0 0 2,0 0-8,-10 21 18,6-11-13,-1-2-2,-3 7-9,-3 0-2,0 1 8,1 8-5,0-7-3,-3 7 5,1 1-8,1 0 3,1 1 7,-1 6-1,-1 3-6,4-2 5,-4 18 0,0-1 0,0-1-5,1 4-4,-1-1-11,0-1-3,2 2 0,-2-5-3,4 0-3,3-12-2,-2 12 8,3-1-16,0-11 2,-1-3-3,1 3 5,3-3-2,-6 0-2,6 3 0,-2-6-4,1-1 1,1-4-1,-1-6 23,2 1-1,0-5-7,3-4-2,-4-1-15,2-2-20,0-2-6,-1-6-28,5 5-34,-5-5-31,0 0-46,0 0-116,0 0-292,9-19 129</inkml:trace>
  <inkml:trace contextRef="#ctx0" brushRef="#br0" timeOffset="789321.5919">26427 16491 36,'0'-9'107,"0"9"-11,0 0-7,-3-10-21,3 10 3,-3-10-18,3 10 4,-5-6-7,5 6 0,-5-8-8,1 4-4,4 4-2,-9-5-8,1 4-8,8 1 0,-10-2-3,2 0 3,8 2 1,-19 4-2,9-2-8,-1 2 3,-1 1-4,-2 2-1,-7-1 3,5 4-2,-1-1 3,1 1-5,-1 5 12,0-3-7,-4 3 2,7 0 0,-3-2 5,3 2-7,2 0 3,0-1-1,1 1-7,2 0 6,5-4-2,0 1 5,1 0-6,2-4-5,2 2-1,2-1 10,1-2-4,2 2-7,0-3 10,3-1 0,1-2-8,3 0 6,-1-3-15,0 0-6,5-1-1,-2-2-14,1-1-6,-2-2-4,0-1-6,0-3-5,-1 1 0,0-2 7,-3 2-4,1-5 2,0 2 9,0-1 2,-5 4-4,-1-2 16,-1 2-6,4 1 6,-6 3 10,-2 5 6,0-10-1,0 10 10,-7-8-3,7 8 8,-10-3-7,10 3 3,-11 0 2,11 0-5,0 0-1,-14 5 6,10-2-13,4-3 9,-5 7 3,5-7-7,-1 9 14,1-9-9,0 0-6,5 13-1,-1-7 9,-1 0 5,3 1-2,-2 0-4,0-1-3,-2 1 13,2 2-14,0-1 3,0 1 12,-2-1-1,3 0-2,-1-1 0,-1 1-4,-1-1-8,1 0 4,2 0 0,-2 0 2,2-2 3,0 0-1,0-1-6,1 1 0,1-3-3,0-1 5,2 0 8,-9-1-9,21-3-2,-9-1 5,0-1-3,1-1-2,-1 1-7,5-5 9,-5 2-1,0-4 2,0 6-10,-4-3 6,-1 2-1,0 0-9,0-1 17,0 2 15,-4 1 11,0 0-3,-3 5 1,4-6-9,-4 6-1,5-4-3,-5 4-6,0 0-8,0 0 5,0 0-2,0 0-2,0 0 4,0 0-7,10 10 6,-10-10 1,1 10-7,1-4 2,0 0-5,1 1-1,-1-2 3,2 5 3,-1-4-7,1 2-3,-2 1 3,3-1 2,-2-2-3,1 0 4,0 0 2,-1 0-5,1-1-1,0 0 0,-4-5-4,9 6 3,-5-1 1,-4-5-8,9 1 5,-9-1-3,0 0-7,0 0 1,14-6-3,-14 6 0,6-9 1,-2 2 4,-1 1 0,0 0-5,-1-1 5,2 0 1,-1 1-4,-1-2 4,3 2 5,-5 6 6,5-12 4,-4 7 0,3 0 1,0-2-6,-4 7 1,6-9 4,-3 4-2,-3 5 3,10-6-1,-6 4 1,3-1-2,1 2 4,4-2-4,-2 1 0,1 0-2,1 4 3,-3-4-1,1 4-8,-1-2 8,-1 1-3,-1 2 0,-7-3-1,14 3 5,-9 1 2,2 0-12,-3 0-11,1-1-5,0 3-24,-5-6-15,5 12-25,-2-7-29,-1-1-104,-2-4-233,3 13 103</inkml:trace>
  <inkml:trace contextRef="#ctx0" brushRef="#br0" timeOffset="790023.4146">26992 16148 12,'-8'7'97,"6"-4"3,2-3 0,-5 11-17,2-5-2,1 4-4,-2-1-5,1 3-2,1 0 2,-3 5 0,2-2-7,-1 1 6,2 4-10,-4-4-6,-1 4-8,4-1-4,0 5 1,-1-5-2,1-1 0,0 1 3,2-1-4,0 0-10,3 1 2,1-4-2,0 2-2,1-2-2,-1-1-3,6 0-2,-1-1-3,1 2-2,-1-6 0,0 1 8,4 2-10,3-2-5,-1-1 7,-2-3-6,1-2 2,5 1-2,-3-4-1,2 3 3,2-4-1,0-1-2,-4-1-5,0 1-3,1-3 2,3 0 3,-7-1-4,4-3 3,0-1 4,0 0-6,-6 2-1,2-1 2,-3-2 0,1-3-4,-1-1 2,-3 2 0,-1-4-1,1 1 1,-4-2 2,-2-1-5,-1-1 0,0 0 3,-3 0 0,-5-4-2,1 5 2,-1 1-9,-1 0 6,-8-4 0,8 6 3,-5-7 2,3 7-4,-3 0-3,4 1 3,-1 2-2,-2-2 4,2 2-2,-2-1-3,0 3 5,0 1-9,4-1 0,-1 3-3,0 2 5,2-1 3,-1 1-5,0 2 0,10 3-2,-21-3 5,8 4-5,13-1 2,-20 2 2,8 1 5,2 2-4,-1-1-1,-2 1-3,3 2 4,-6 2 3,3 1-3,0 0 1,1 0 3,2-1-8,1 0-6,1-1-17,3 2-8,1 0-27,2 1-5,2-1-21,1 2-27,1-4-15,1 1-71,2-1-221,0 1 97</inkml:trace>
  <inkml:trace contextRef="#ctx0" brushRef="#br0" timeOffset="790290.6989">26993 16540 155,'13'-5'168,"3"-2"-20,-4 2-11,4-2-8,-5 3 3,1 0-12,4-3-12,-3 3-9,1 1-7,-1 0-13,-2 1-8,3-1-4,-5 0-5,3 2-6,1 0-9,-3 1-2,1 0-6,-1 1-7,-2 0-14,3 1-23,-4 0-26,-1 1-30,0 1-35,-1-1-30,-1 1-122,-4-4-268,6 10 119</inkml:trace>
  <inkml:trace contextRef="#ctx0" brushRef="#br0" timeOffset="790934.6244">27469 16627 22,'6'-3'119,"-6"3"-15,8-1-14,-8 1-4,14 0-13,-14 0 2,17-1-15,-6 0-5,0 0 1,0 1-8,1 0 8,-1-2-22,0 4 3,-1-1-9,-1 0 0,-1 0 0,-8-1 3,11 4-3,-5-2-2,-6-2-9,6 8 8,-5-1 9,-1-7-3,-5 14-1,1-4-4,-3 0-5,-5 3 7,3 0-7,0 1 2,-1-1-6,1 0 6,0 2-4,1-5-8,1 2 0,-1-2 3,3-2-2,0 2-1,2-2-4,2-1 6,1-7-7,-1 10 4,1-10-2,2 10-5,-2-10 11,7 3-13,-7-3-2,11-2 1,-11 2 1,17-8 2,-7 3 0,0-3-3,4-1 4,1-3-11,-2 3 12,0-5-11,3 0 9,0-7-5,0 9 7,-4-5 1,1 0-3,4-2-1,-5 4-1,0 1 8,-3 0 12,2 1 1,-3 4 16,-1 1 7,0 0 4,-3 1-1,0 1-6,-2 1 2,-2 5-6,6-9-7,-6 9 0,2-4-7,-2 4-1,0 0-7,0 0 3,0 0-2,0 0-9,0 0 8,0 0 2,0 0-11,0 0 6,4 16-7,-4-16 2,-1 11-5,1-11 4,-2 13 1,2-13-3,2 16 1,-1-8 0,-1 0 1,1 0-3,-1 0-1,2 2 4,-1-3-4,0 2-10,2-1-23,-1-2-17,3 2-31,-1-1-10,0-2-27,1-2-38,3 4-126,-8-7-303,15 10 134</inkml:trace>
  <inkml:trace contextRef="#ctx0" brushRef="#br0" timeOffset="791656.847">26218 15974 2,'0'0'164,"7"2"-19,-7-2-1,12 2-11,-12-2-9,11 2-2,-3 1-8,-8-3-7,13 1-4,-3 1-6,-2-1-1,2 1-11,3-3-12,-2 2-6,7-1-3,-1-2-10,1 3-2,0-1-7,1 0-5,9-1 3,-1-3-8,-6 4-6,6-5-30,3 4-22,0 1-36,1-4-31,0 0-51,-4-2-130,-6 4-293,0-3 129</inkml:trace>
  <inkml:trace contextRef="#ctx0" brushRef="#br0" timeOffset="792508.0314">28267 16341 29,'0'0'131,"0"0"-4,7-4-12,-7 4-17,0 0-10,12 0-3,-6-4-8,-6 4-11,21-2-4,-8 0 0,8 0-16,-1 2 1,7-5-2,1 1-14,1-2 0,1 2-2,-2 3-3,0-5 3,0 5-5,-8-1-8,1-2 4,-2 1 3,-1 2-10,-5 0-2,-3 0 0,1-1-7,-5 2-13,-6 0 3,10 0-12,-10 0-20,6 4-10,-6-4-27,0 0-33,0 0-66,-19 8-189,8-5 83</inkml:trace>
  <inkml:trace contextRef="#ctx0" brushRef="#br0" timeOffset="792805.2415">28335 16535 66,'13'2'169,"-5"-2"-1,2-2-17,3 2-9,1 0-4,3 0-9,0-1-14,2 1-3,2 0-14,-2-1-7,0 1-3,1-1-15,1-2-6,7 3-7,-1-2-3,4 0-9,-1-3-4,1 4-2,-2-5-6,1 4-3,-1-1-16,0 1-19,-6 1-18,4-5-39,-5 5-28,-3-1-38,-4 2-151,-2-2-298,-2-2 133</inkml:trace>
  <inkml:trace contextRef="#ctx0" brushRef="#br0" timeOffset="806460.2956">29830 15885 61,'0'0'61,"0"0"-9,0 0 0,0 0-9,-1-8-3,1 8 11,0 0-7,0 0-15,0 0 8,0-9-3,0 9 6,0 0-12,0 0-5,0-11 0,0 11 0,1-7 1,-1 7-12,0-10 7,0 10 4,0-9 2,0 9-15,-3-10-3,3 10 7,0-12-4,0 12-4,-3-12 5,2 6-5,1 6-1,-2-13-2,2 7 3,0 6-3,0-14-1,-4 9-5,4 5 6,-2-12-3,-1 7 4,3 5-2,-4-11-4,-2 8 10,3-2-8,3 5 2,-12-8-4,3 6 13,3 0-4,-6-2-12,0 3 3,2 1-2,-4-2 8,3 2-7,-3 0 4,1 2 4,-1-2 1,1 1-12,1 1 11,-3 1-4,2-1 4,-1 2-3,3-1-1,-3 1 0,2 1-2,-1 0-2,2 0 0,-1 2 5,0-2-10,1 3 8,0-1 3,1-1 0,1 2 6,1-1-9,2-2 0,-2 3 3,4-2-3,0-1 5,3 2 3,1-7-8,1 10 9,2-3-9,0-1 8,3-2-10,0 1-1,2 0 5,1-2 2,0 1-4,0 0 3,2-3 5,-1 2-8,3 1 8,-4-3-4,4 1-2,-3-2 0,1 0-2,1 0 0,-2 0 1,2-3-4,-3 2 2,-1 0 5,-8 1-4,17-5 2,-9 4 2,-1-1-6,-1 0 2,-6 2 14,14-5-15,-10 3 4,3-3-12,-3 1 10,-4 4-2,10-5 6,-3 0 2,-1 1-8,-2 0 3,-4 4 0,11-7 2,-3 4-4,-4 1-4,-4 2 4,11-6 2,-6 5-1,-5 1-2,10-3 0,-10 3-1,8 0 3,-8 0 1,0 0 12,10 3-2,-10-3-17,8 7-1,-4-5 10,1 4-4,-2-2 0,0 3-6,2 1 5,-3-1 7,0 4 12,-2 0-3,1-1 0,1 1-2,-1 1 1,-1 4 0,4 0 3,-4-4 8,2 5 3,0-2-3,-2 2 1,0 0 5,0 0-8,0 1-4,2 0-2,-6 2-6,4-3 9,-2-1-11,2-1 10,-1-3-10,2 1-1,-1-2 7,-1-1-13,0-1 5,1 0 7,-2-3-4,2-6 1,-3 14-3,3-14 7,-3 10 4,-2-6-13,5-4-44,-8 6-17,2-4-33,6-2-126,-17 0-231,10 0 103</inkml:trace>
  <inkml:trace contextRef="#ctx0" brushRef="#br0" timeOffset="807349.2211">30107 15857 103,'0'0'114,"6"-6"-1,-6 6 4,0 0-11,5-6-9,-5 6-10,6-4-13,-1 0-1,-5 4-6,9-4-8,-9 4 0,9-6-2,-5 3-13,-4 3-4,13-3-3,-7 1-6,2 1 1,1-1-4,1 2-1,-1-3-5,-9 3-8,20 0 2,-11 0-1,2 0 4,-4 0-9,2 3 3,-4 0-4,3-2 0,-8-1-6,10 7 4,-4-3-3,-2 1 1,3-1-4,-5 1 4,-2-5-2,5 11 2,0-6-4,-3 2 9,0 0-2,1-1-7,-2 0 2,-1-6-6,-1 12 6,1-12-4,-1 12 5,-1-6-3,2-6 2,-6 12-1,1-7 0,-2 1-4,2-1 4,-1 0-2,-4-1 4,2 1-4,-1-1 3,0 2 2,-1-3-2,2 1 1,-1 0-2,3-3 0,-2 1-1,8-2-3,-10 3-1,10-3 8,-8 2-14,8-2 4,0 0-5,-6 2-4,6-2 4,0 0 1,0 0-3,0 0 3,0 0-4,0 0 18,0 0-18,24 0 0,-16 1 11,-8-1-3,13-1 4,-7 2-6,-6-1-2,14 3 7,-7-2 1,-1 2-9,3-1 16,0 0-9,-2 1 5,4 0 4,-1 1-8,-4 1 6,3 0-1,-2-2-3,-1 1 2,2 3-2,0-2 4,-5 4-6,1-1-1,2 4 8,-2-4 3,-3-2-3,2 2-6,-1 2 9,-4-1 8,2 0-4,0-9-16,-5 14 12,2-4-2,-3-4-2,1 1 1,-3 1-1,-2-4-2,2 2-1,-1-2 10,0 2-6,1-4-7,0 2 6,-1 0-4,-3-1 6,2-1-6,0 1-11,1-2-13,0 1-17,9-2-15,-15 0-30,7 0-35,-2 0-82,1-5-219,0 4 97</inkml:trace>
  <inkml:trace contextRef="#ctx0" brushRef="#br0" timeOffset="807859.2938">30714 16073 30,'0'0'89,"-5"5"1,0-1-4,5-4-21,-6 5-5,1-1-8,5-4-3,-4 6-4,4-6-8,0 0 1,-7 3 6,7-3 3,0 0 16,-6 4-2,6-4-2,0 0-7,0 0-6,0 0 0,0 0-7,-8-16-2,8 16-1,-2-9-10,2 9 0,0-9 1,0 9-11,0-9 13,0 9-3,-2-12 5,2 12-12,-2-8-2,2 8-1,0-9-3,0 9-3,0 0 4,2-9-5,-2 9 0,0 0-4,0 0-5,0 0 0,0 0 6,-5-8-1,5 8-2,0 0 3,0 0-3,0 0 1,0 0 2,0 0 0,0 0-2,3 29 1,-3-29 0,-3 7-12,3-7-19,3 10-32,-3-10-26,-3 7-34,3-7-86,-1 9-221,1-9 97</inkml:trace>
  <inkml:trace contextRef="#ctx0" brushRef="#br0" timeOffset="808301.9986">31024 15843 104,'0'0'77,"0"0"17,0 0-3,0 0 4,0 0-13,0 0-3,0 0-4,0 0-13,0 0 4,-7 22-4,3-18 6,4-4-23,-6 10-1,2-4 29,2 0-9,-3 3 1,3 2 4,-4-2-6,2 3-2,-1 3 4,0 0 2,-4-1-15,2 1 0,1 2-4,-3 0-2,4-1-9,-4-1 4,5 2-10,-2-2-2,-2 1 1,4-4-8,-1 3 5,1-3-8,-3-3 6,5 1-6,-3 2-5,-1-3 1,3 2-7,1-7 4,2-4-14,-4 10-12,4-6-11,0-4-17,0 0-14,-4 8-46,4-8-34,0 0-152,0 0-310,0 0 138</inkml:trace>
  <inkml:trace contextRef="#ctx0" brushRef="#br0" timeOffset="809156.1394">31311 15937 47,'0'0'88,"-5"5"-27,5-5-4,-8 4-3,8-4-6,-9 5 2,9-5-11,-10 3-1,10-3 3,-6 0 4,6 0-10,0 0-4,0 0 1,-13-3-4,13 3-6,-5-5 7,5 5-8,-5-8-8,5 8 7,0-8 0,0 8 5,0 0-14,5-17 5,-4 10 3,3 1 2,0 0 1,-4 6 2,5-11 10,-1 5 12,-2 2-2,2-1-14,-4 5 6,10-10-5,-6 8-2,1-2-6,-5 4 2,11-2-5,-4-3-3,-7 5-4,9-1-1,-9 1 6,8-3 1,-8 3-8,0 0 0,14 3 3,-14-3-6,9 6 3,-4-5-7,-5-1 2,4 6 1,-2-2 3,-2-4 1,8 11-5,-8-6 5,2 4-10,0-4 11,-2 5-3,2 1 1,-2 2-3,0-4 10,0 3 0,-2 1-3,0-2 7,0 6-4,-2-6-2,0 1 2,2 5 3,-5 0-5,-1 0 0,1-3 3,0 1 4,2-3-8,-5 4 7,0-1-16,1-3 6,0 3-2,3-5-1,-6 3-2,1-1-2,0-1 7,2-1-7,0-3 3,0 0 3,-1-2-4,4 0 5,0 0-5,1-1 0,-1-1 0,6-3 2,-12 2-4,12-2 4,-9 0-4,9 0 0,-9-7-4,4 2 5,1 0 0,1-4-3,3 9 5,0-12-11,0 12 8,0-10 3,0 10-6,3-12-4,-3 4 4,0 8-2,4-11-1,1 8-1,-5 3 5,7-5 2,-7 5-3,7-5-5,-7 5-2,10-2 3,-4 0 3,-6 2 0,13-1 6,-13 1-8,13 1-5,-4 1 11,-4 0 1,6-2-5,-5 3-1,0 1 1,2 0 5,-3 0-2,1-2-2,0 2-1,0 4 0,0-5 0,-1 4 2,-1 0-4,1 0 12,4 1-8,-5 1 3,1-3-4,1 3-2,-1 0 6,-1-1-5,4-1-1,0 1 2,-1-1-3,1 1 8,2 0-8,-1 0-4,0-2-23,5 0-22,-4-1-31,-1-1-32,3 1-21,-3-2-118,3-3-275,-2 1 122</inkml:trace>
  <inkml:trace contextRef="#ctx0" brushRef="#br0" timeOffset="810566.9553">29843 16535 67,'9'-1'96,"-9"1"-3,10 0-6,-10 0-13,13-1 2,-13 1 2,9 1-8,-2 0-1,-7-1-3,13 0 5,-8 2-2,-5-2-9,12 0-3,-12 0-5,11 1 9,-3 2 13,-8-3 10,14 1-6,-5 2-5,-1-3-7,4 0-8,0 1-7,6 1-1,-1-1-7,2 1-1,1-1-9,-1 1 2,9-2-6,-1 2-7,4 3 0,-6-3 6,4-1-6,-1-1 1,-7 2-7,6 0 2,1 1-4,1-1-3,0 4-2,-9-2 0,3-3 1,7 1-2,-3 3-1,3-4 2,-1 2-2,2 1-1,1-2 4,1 0-6,2 3 2,1-2-4,-3-1 5,3 0-5,0 0 5,-2-1-9,0-1 4,-2 2-2,1-2 1,-1 1 2,-1 0-4,-1-1 5,1 0-4,-4-4 0,4 6 3,-9-2-2,3 0 3,-2-2-4,-1 2 3,6-3 4,-9 3-3,12-3-2,-12 3-2,3-1 2,-4 0 0,2-2-1,-1 3-4,3-1 8,-2 0-6,7-2-1,-9 1-7,4 2 12,-3-2-5,0-1 4,0 2-6,-6 1 8,5-2-33,-5 3 8,1-2-4,-3 0 5,1-1 2,-1 1-2,-3 1 4,-8 0 5,15 0-6,-11 1 8,-4-1-3,11 2 7,-11-2 1,11 1-11,-11-1 8,5 2 2,-5-2 4,7 4-6,-7-4 7,6 2-17,-6-2 15,0 0-3,6 6 8,-6-6-4,4 5-2,-4-5 6,6 4-10,-6-4 5,0 0 8,5 3-5,-5-3-4,0 0 3,0 0 5,0 0-19,0 0 11,0 0 5,0 0-3,0 0 2,0 0-2,0 0 1,0 0-10,-17 9-16,11-7-29,-3-2-19,-3 2-44,-1-1-28,-5-1-98,0 0-264,6 0 117</inkml:trace>
  <inkml:trace contextRef="#ctx0" brushRef="#br0" timeOffset="813287.3836">29864 16880 71,'0'0'110,"0"0"-10,3-7-3,-3 7-8,0 0-2,4-4-9,-4 4-5,0 0-10,0 0 8,0 0-10,5-5-8,-5 5 0,5-7-10,-5 7 2,10-3-5,-10 3-6,11 0-3,-11 0-3,11-5-5,-1 2-6,1 3 11,-1-1-11,1-3 1,2 3 2,1-1-8,0 4-2,0-4-4,-1 1 5,6 1 1,-3 1-17,3 1 15,-5-1-6,0 2 6,-3-1-8,2 1 5,-3 0-6,0-1 2,2 1 2,-3 2-9,-3-1 5,-2-1 5,3 0-9,-2 1-1,-5-4 6,7 10 3,-4-8-4,-3-2 1,4 10-1,-4-4 25,0-6 0,-1 11-8,1-11 2,-4 17 2,2-5-5,-3-1-8,1 0 6,-1 5-3,-4 1-1,3 2-26,-1-1 4,-5 7 7,0-1 2,3 2 3,-1 0-5,1-1 8,-2-1-1,2 2-6,2-9 2,-2 7 11,5-7-13,-5 1 6,2-2 0,3 1-5,0-5 7,-1-1-6,3 0 8,-2-4-4,0 4 2,2-4-3,0 2-7,0-4-18,2-5-17,-3 8-14,3-8-33,0 0-33,0 0-96,-2 6-233,2-6 103</inkml:trace>
  <inkml:trace contextRef="#ctx0" brushRef="#br0" timeOffset="813938.5469">30584 16823 95,'-4'-6'124,"4"6"-21,0 0 0,0 0-11,0 0-10,0 0-17,-10 17 3,10-17-9,-3 13-2,1-3 2,2 2 0,-4-1-6,-1 3-5,0-1 0,1 2 3,-1-4-14,1 1-4,0 5-2,-1-5-4,3-1 4,0 6-5,-3-5 0,-1 5-1,3-8-8,1 3 8,0-2-8,-3 2 2,4-2-5,0-3-2,-1 1 3,0-1-1,2-7-3,0 12-5,0-12 4,-2 7 2,2-7 2,0 0-7,2 8 2,-2-8-4,0 0-1,0 0 7,6 7-5,-6-7 1,9 2-2,-9-2 3,7 5-3,0-4 1,-3 2 1,-4-3-3,14 4 3,-6-3-8,4 4 0,-1-3 3,3 1 7,-3 0-11,0-2 1,5 1 3,-3-1-3,5-1 6,-5 3-5,-1-3-4,6 3 8,2-3-6,-3 0 5,0-5-4,1 4 7,0 0-6,0-1 3,-1 1-8,-2-2 12,-2 0-8,0 2 3,-1-2-5,1 0 4,-2 1 0,0 0-3,-3 1-2,0 1 7,-8 0-8,13-2-6,-13 2-6,10-1-2,-10 1-14,5-1-24,-5 1-11,0 0-25,0 0-17,0 0-105,0 0-232,0 0 103</inkml:trace>
  <inkml:trace contextRef="#ctx0" brushRef="#br0" timeOffset="814340.527">30704 16958 79,'0'0'131,"0"0"-16,0 0-18,18-3-1,-18 3-13,0 0 17,0 0 1,0 0-4,9 18-14,-9-18-5,0 17-1,0-17-17,-6 21 11,3-8-11,1-1 0,-4 5-7,2-1-12,3 1 3,-4 2-8,1-1-6,-1 1 2,3 5-4,-2-4 0,1 6-3,-1-9-2,4 3 5,-2-2-7,0 0-3,0-1-4,-2 0-3,4 0-18,-1-5 1,1 2-16,0-2-20,-1 0-12,1-3-25,-4 2-4,4-11-14,-4 12-10,4-12-114,-5 9-239,5-9 106</inkml:trace>
  <inkml:trace contextRef="#ctx0" brushRef="#br0" timeOffset="814836.2791">31365 17053 112,'-17'14'102,"17"-14"-7,-10 7-4,8-4-6,2-3-10,-9 8-13,5-4-3,4-4-12,-9 7 3,4-5-1,5-2-14,-5 6 1,5-6-2,-6 4-13,6-4 10,0 0-8,0 0 0,0 0 0,0 0 7,0 0-7,0 0-1,0 0-4,0 0-2,0 0-4,0-22 11,0 15-15,0 7 6,6-17-8,-4 11 5,1 0-8,-3 6 8,2-12-8,1 7 15,-3 5-8,0-9 7,0 9-12,0 0 6,2-8-5,-2 8 5,0 0-2,0 0 2,0 0-8,0 0 15,0 0-9,0 0-11,0 0 11,0 0-13,0 24-23,0-24-11,-2 10-39,2-10-17,0 10-98,0-10-207,-7 7 92</inkml:trace>
  <inkml:trace contextRef="#ctx0" brushRef="#br0" timeOffset="815498.9408">31706 16927 19,'0'0'96,"0"0"-9,6-3-2,-6 3-12,0 0-3,13 0-7,-13 0 16,10 2-16,-10-2-9,8 3 0,-4-1-3,-4-2 1,9 8-10,-7-6 3,2 4-14,-1 0 1,-3-6 0,7 13-10,-5-6 0,1 3 1,-1-3 1,-2 2 1,0 4-12,0-2 4,-2 0-3,-1 2-2,1-3-5,-2 2 3,1-2-3,0 2 2,-3-2-6,-1 4 13,1-3-13,-4 3 5,0-6 1,1 1 2,-1 0-8,3 1-5,-3 0 4,-2-2 7,1-1-10,2 4 10,-5-4-8,5 1 6,-1-3-5,2 2-3,-3-2 1,5-1 11,6-4-11,-11 8 0,6-6-3,5-2 8,0 0-1,-11 6-2,11-6-6,-7 3 11,7-3-6,0 0 1,0 0-8,0 0 12,-6 8-17,6-8 11,0 0 3,0 0 5,0 0 2,8 12 3,-8-12 3,11 1 4,-4-1 26,2 2 1,0 0-4,2-2-5,1 0-5,1 1-7,1-1 5,-1-1-11,7-1 0,-4-1 1,4 3 0,-1-1-9,0 0 2,2-4-22,-4 2 8,2 0-9,1 2-5,-7-2-3,6 1 0,-9 0-18,5 0-7,-5-1-11,-1 0-11,3 1-2,-6 2-9,-6 0-14,11-5-20,-11 5-86,0 0-212,10-7 94</inkml:trace>
  <inkml:trace contextRef="#ctx0" brushRef="#br0" timeOffset="816186.6716">32252 16861 84,'-8'-4'159,"8"4"-3,-5-3-17,5 3-12,0 0-18,-8-3-14,8 3-6,0 0-8,-14 1-11,14-1 10,-9 2 0,4 1-6,-5 2 1,-2 1 2,3-1-10,0 3 1,-2 1 1,-1 3 3,-1 1-11,2 1-2,-2 1-13,3-1 10,-3 8-1,3-5-3,2-1-3,-1 2 1,2-1-7,0 0 4,2 2-7,3-2 1,-2 1-10,6 0 0,-4-3-6,2 5 1,0-6-6,0 0 2,2 1-1,0-3-4,3-2 2,0-1-6,1 1 1,-1 1 0,3-3-2,-1 0 0,1-1-1,3-1-5,-3-1 4,4 1-1,-1-4-2,0 1-3,3-1-1,-1-1-7,1-2-4,-14 1-5,23-5-4,-11 3 3,0-3 2,-1 0-7,-2 1-3,2-3-4,1 1 9,-3-1-1,-1-2-6,2 1 9,-2 0-1,-3 1 4,1-2-2,-6 9 4,3-10-1,-3 10 4,0-10 1,0 10-4,0 0 3,0 0 0,-9-18 0,9 18 1,-9-4 0,-5 2 2,14 2 0,-15-2-4,15 2 8,-23 4 0,10-3-1,-1 0 3,-1-1-10,-1 2-1,-2 2-14,-2-1-19,1-1-25,6 1-34,-9-1-47,1 5-178,2-3-354,-2 0 157</inkml:trace>
  <inkml:trace contextRef="#ctx0" brushRef="#br0" timeOffset="817523.7685">27461 17573 84,'0'0'97,"-10"-3"-24,10 3 10,0 0-6,-17 5-8,17-5-9,-11 5-5,11-5-10,-10 5 13,4 0 1,6-5-7,-12 7-6,7-2-4,-1 2-2,3 3-1,-3-3-2,1 1-10,0 3 5,0 0 10,0 5-5,0-6 1,-3 7 8,-1-1-14,3 1 0,-8 3-9,4-1 4,-3 4 32,3 2 5,-1-2-11,-1 5-3,1-2 5,1-1-10,1 1-6,1-1-1,8-25-6,-8 51-1,8-51-9,-3 42 4,3-42-24,8 37-18,-8-37 11,14 32 1,-14-32 3,21 27 4,-21-27-7,22 21 2,-22-21-1,30 20 8,-30-20-2,28 17-2,-28-17 3,27 14-6,-27-14 4,34 11 0,-34-11-4,37 8 2,-37-8 8,38 1-4,-38-1-1,0 0-1,44-4 1,-44 4 0,33-11-6,-33 11 2,33-14 0,-33 14 0,31-15 2,-31 15-2,32-24 2,-32 24-4,23-25 8,-23 25-1,22-29-5,-12 13 3,0-2-1,2-4 4,-6-1-2,2 3-3,-3-4 0,-1-3-3,-1 1 3,0 2 1,-2-3-4,1 1 1,-2 1 1,-2-1 6,-2 1-3,1 1 1,-4 4-4,0-3 0,-2 4 4,-3-3-3,-2-1-3,-1 4 5,-1 3 0,1 4-4,-3 0 0,3 2 3,-2-2-2,-1 0 1,4 3-1,-5 1 2,5-2 0,4 5-6,10 5 5,-23-10 4,10 3-10,13 7 12,-15-3-9,15 3 1,-21-4 4,21 4-5,0 0 2,-24 4 0,24-4-2,-13 5-22,13-5 9,-13 15-9,13-15-14,-11 12-4,5-1-23,6-11-11,-9 21-18,6-9-23,3-12-15,-8 27-74,7-15-222,1-12 98</inkml:trace>
  <inkml:trace contextRef="#ctx0" brushRef="#br0" timeOffset="817938.354">27414 18049 93,'11'-4'117,"3"0"6,-1-2-12,4 2-11,-1-1-3,-2-1 2,-1 3-13,0 1-5,-2-5 2,3 4-4,-2-4-5,0 0-8,0 4-6,0-3-9,0 1-3,0 1-6,4-1 0,-4-1-12,0 3-3,0-2 1,1 2 0,1 0-14,2-4-15,-16 7-29,25-5-18,-13 2-36,2 1-39,-14 2-93,20-5-233,-20 5 103</inkml:trace>
  <inkml:trace contextRef="#ctx0" brushRef="#br0" timeOffset="818999.5119">27995 18215 14,'0'0'122,"0"0"-8,0 0-18,0 0-6,0 0-8,0 0-10,55-46 1,-55 46 10,0 0-4,31-11-6,-31 11-9,0 0 1,0 0-15,36-3-7,-36 3-1,0 0-5,0 0-3,0 0-3,0 0-2,48 7-12,-48-7 7,0 0 0,0 0-7,23 22 1,-23-22-6,0 0 8,10 25-11,-10-25 1,0 0 4,0 0-2,0 43-1,0-43 3,0 0-6,-14 42 6,14-42-3,-12 29 2,12-29-13,-18 31 9,18-31 0,-16 25-5,16-25 12,-16 19-11,16-19-2,0 0 4,0 0-4,-20 23 5,20-23 2,0 0-4,0 0 1,0 0 3,0 0-4,0 0-5,0 0 5,0 0-4,0 0 0,0 0 6,0 0-5,0 0-8,0 0 7,0 0 8,0 0-17,0 0 9,0 0 1,47-73-5,-47 73-1,0 0 3,24-26-2,-24 26 5,18-18-4,-18 18 7,0 0-2,19-27-5,-19 27 4,0 0-4,20-25-4,-20 25 6,0 0-1,19-21 2,-19 21-1,16-19-5,-16 19 4,0 0-3,20-27 3,-20 27 3,17-17-4,-17 17 5,0 0-3,22-24-2,-22 24 1,0 0 0,0 0 3,17-20 2,-17 20-9,0 0 5,0 0 0,0 0 0,0 0-4,0 0 1,0 0 4,0 0-7,0 0 3,0 0 0,0 0-5,0 0-6,0 0 11,0 0 0,0 0-3,0 0 4,0 0 3,0 0-6,0 0 0,0 0 5,0 0-1,0 0 2,0 0 5,0 0-9,0 0-1,15 74 3,-15-74 10,0 0-4,5 39-6,-5-39-2,1 29 6,-1-29 1,0 0-7,3 40 6,-3-40-2,4 34-2,-4-34 8,7 26-5,-7-26-16,0 0-31,13 35-23,-13-35-22,11 19-38,-11-19-97,0 0-240,25 21 106</inkml:trace>
  <inkml:trace contextRef="#ctx0" brushRef="#br0" timeOffset="819474.4553">28883 18016 40,'0'0'134,"0"0"-10,0 0-11,0 0-7,0 0 4,0 0-14,0 0-5,0 0-16,0 0 3,0 0-9,33-5-13,-22 6 1,-4-2-9,-7 1-5,18-1-5,-7 0-3,-11 1-2,17-1-5,-5-1-3,-12 2-4,19 0-18,-10-1-12,-9 1-5,24 0-37,-15 0-29,2 1-22,-11-1-93,0 0-210,19 0 92</inkml:trace>
  <inkml:trace contextRef="#ctx0" brushRef="#br0" timeOffset="819788.3173">28928 18286 86,'0'0'124,"0"0"-28,0 0-8,0 0-6,0 0-4,0 0-10,35 27-12,-35-27 10,0 0-15,0 0-7,43 0 3,-43 0-10,0 0-24,38-2-28,-38 2-28,0 0-10,44-7-85,-44 7-149,34-14 67</inkml:trace>
  <inkml:trace contextRef="#ctx0" brushRef="#br0" timeOffset="820969.3765">29927 17758 82,'0'0'144,"0"0"-22,0 0-7,0 0-17,0 0-9,0 0-6,0 0-8,0 0-13,0 0 1,-23 14 0,17-7-4,-3 0-9,-1 2 5,2-2-10,-3 7-2,-1-1-2,-1 0 1,1 1-6,0-2-5,0 2-5,0-3 5,1 2-8,3 0-1,0-3 1,2-1 2,2-2-4,1-1-3,-1 2 1,2-5-8,2-3 7,-4 11-3,4-11-2,0 0-4,0 0 1,11 3-1,-11-3 0,17-6-7,-9 2 7,4-2-6,0 1 3,-3 1 2,1 0-5,0 0 2,1 0 1,-5 2-6,-1 1-4,-5 1 7,12-3-5,-12 3 4,7 0-1,-7 0 0,0 0 0,12 3 0,-12-3-4,11 4 5,-11-4-38,13 7 11,-3-4-11,-1 1 13,1 0-5,1 0 2,0 1 13,-5 0-10,5 0 16,0 0 3,-1 2-9,1-2 9,1 5-5,-3-5 5,0 3-5,-9-8 6,0 0-6,30 32 1,-30-32 5,17 26-2,-17-26 4,17 30 6,-17-30-10,16 31-2,-16-31-2,7 29 8,-7-29 4,7 32-7,-7-32 1,0 0-1,5 37 7,-5-37-2,0 0-2,0 0-8,-7 40 9,7-40 1,0 0 4,-18 26-1,18-26 9,-20 16-3,20-16-5,-28 11-5,28-11 5,-36 10 10,36-10-11,-38 5 3,38-5-7,-37 1-1,37-1 5,0 0-7,-53-3-8,53 3-16,-37-7-14,37 7-42,-34-10-12,34 10-111,-37-8-224,37 8 100</inkml:trace>
  <inkml:trace contextRef="#ctx0" brushRef="#br0" timeOffset="821400.448">30026 17839 31,'21'-5'81,"1"0"-8,6-1-5,-7 3-3,0-2-5,1 1 5,-5 2-4,-5-1-11,0 2-1,0 1-3,-12 0-7,14-2 0,-14 2-6,0 0-12,15 2 10,-15-2-5,10 4-2,-6-3 11,-4-1-17,9 6-21,-5-3-15,-4-3-22,11 4-26,-3-3-66,-8-1-142,8 3 63</inkml:trace>
  <inkml:trace contextRef="#ctx0" brushRef="#br0" timeOffset="821856.8872">30525 17846 99,'0'0'137,"0"0"-29,0 0-5,0 0-21,0 0 2,0 0-7,0 0-18,0 0 5,0 0-15,0 0 4,0 0 6,-5 20-9,3-13 20,-1 5-18,2-3-9,0 3 5,-1 1-9,-2 4 1,4 0-4,0 0-6,0 1-2,0-18 0,0 0-5,-5 61 2,5-61-5,2 44 0,-2-44-2,3 39 0,-3-39 2,0 50-5,0-50 1,4 37-1,-1-13-5,-3-24 1,0 36-3,0-36 1,2 34-2,-2-34-12,0 0-18,-1 39-26,1-39-10,0 0-28,0 0-35,0 0-100,-4 33-240,4-33 107</inkml:trace>
  <inkml:trace contextRef="#ctx0" brushRef="#br0" timeOffset="822627.9224">30957 18131 83,'0'0'94,"0"0"-13,0 0 1,0 0-21,0 0 2,-28 33-2,28-33 2,0 0 2,0 0 0,0 0-12,0 0 14,0 0-10,0 0 1,0 0-6,0 0-4,0 0-6,0 0 2,0 0-6,0 0-10,0 0-3,0 0 5,0 0-8,0 0-4,0 0 0,0 0 0,0 0-5,23-54-1,-23 54 1,0-12-3,0 12 3,0 0 3,0-17-3,0 17 0,0 0-2,-5-14-11,5 14 2,0 0 5,0 0-7,-7-7 4,7 7 0,0 0-4,0 0 4,0 0 0,0 0-21,0 0 25,0 0-4,0 0-2,0 0-13,0 0-11,0 0-12,0 0-24,0 0-34,0 0-118,0 0-226,0 0 100</inkml:trace>
  <inkml:trace contextRef="#ctx0" brushRef="#br0" timeOffset="823250.5708">31390 17742 52,'0'0'139,"0"0"-12,0 0-6,0 0-9,0 0-13,-27 22-11,22-17 0,5-5 0,-6 14-6,2-5-3,4 0 7,-1 2-9,1-11-4,-2 19 1,2-6-1,-2-3-5,4 8-4,1-3-7,-6 4 5,1-1-9,-1 1 6,3 0-9,-2 0-1,2-19-4,0 0-7,-9 56 3,9-56-4,-6 36-8,6-36 1,-9 32 0,9-32-5,-8 27-6,8-27 0,0 0-3,-10 34 3,10-34-7,0 0 0,0 0 0,-7 31-3,7-31-3,0 0 6,0 0-4,0 0-5,0 0 8,0 0-1,0 0-4,0 0-1,-6 27 0,6-27 1,0 0-1,0 0 1,0 0-3,0 0-2,0 0 2,0 0-1,0 0 3,0 0 2,60-1 0,-60 1-8,0 0 3,55-4 4,-55 4-4,42-7 0,-42 7 7,40-7-7,-40 7-2,42-6 6,-42 6-3,50-9-7,-23 4 5,-27 5 0,48-3-2,-48 3-3,40-6 2,-40 6-6,38-3 1,-38 3 0,0 0-2,37 0 1,-37 0-12,0 0-1,0 0-1,0 0-2,0 0-8,42 0-4,-42 0-11,0 0-7,0 0-11,0 0-14,0 0-5,0 0-23,33 7-33,-33-7-140,0 0-302,0 0 133</inkml:trace>
  <inkml:trace contextRef="#ctx0" brushRef="#br0" timeOffset="823708.9011">31614 17906 87,'0'0'163,"0"0"-17,0 0-24,0 0 0,0 0-17,0 0 0,0 0-11,0 0-5,0 0-1,0 0-4,0 0-8,0 0-6,0 0-2,-13 33-9,13-33 2,-2 23 1,2-23-8,0 29-7,0-29-7,0 0 2,0 51-2,0-51-11,-2 43 2,2-43 2,-5 44-1,-1-17-7,6-27-6,-14 43 6,14-43 1,-7 36-12,5-11 3,2-25 0,-4 37 0,4-37-1,-2 34-6,2-34-1,-3 35 1,3-35 3,0 0-5,3 41 0,-3-41 5,0 0-5,0 0-7,0 37-10,0-37-11,0 0-11,0 0-19,0 0-4,0 0-19,0 0-26,0 0-39,0 0-151,0 0-313,0 0 140</inkml:trace>
  <inkml:trace contextRef="#ctx0" brushRef="#br0" timeOffset="824683.3127">32373 17824 98,'0'0'129,"-8"5"-19,8-5-10,-11 6-2,11-6-8,-20 5-14,11-1-1,9-4 1,-21 2-16,10 0-11,11-2 3,-20 3-2,20-3-7,0 0-6,-23-6-1,23 6-12,-9-5-4,9 5 6,-10-8 0,10 8-11,-10-9 5,10 9-15,-4-10 12,4 10 2,-5-11 6,5 11-2,-4-11 8,4 11 2,0 0-12,0 0 6,2-22 3,-2 22-14,0 0-6,7-12 11,-7 12 4,7-8-4,-7 8 2,0 0-2,11-9-7,0 6-2,-11 3 4,0 0-5,18-2-3,-18 2-2,0 0 7,18-2-5,-18 2 0,14 4-4,-14-4 4,13 6-3,-6 0-3,-1-3 1,-1 7-1,2-3 3,-1 2-2,0-1 6,-2 4-9,0-2 5,-4 1 14,0-1-9,0 6 6,-2 2-5,0-1 0,0-1-4,-1 3 4,-4-3 0,3 1-7,-3 2 4,-2 0 0,9-19 0,-14 34-2,14-34 6,-19 34-3,7-15-7,12-19-1,-21 30 5,21-30 1,-21 26-4,21-26 6,-21 27-4,21-27 4,-20 21 0,20-21 2,-20 14-7,20-14 3,0 0-5,-34 20 7,34-20-6,-23 8 2,23-8-8,0 0 9,0 0-9,-47 1 7,47-1 2,0 0-2,0 0 1,-38-18-1,38 18-6,0 0 5,-23-15 2,23 15-5,0 0 4,0 0-1,0 0-8,0 0 4,0 0 4,-6-31-7,6 31 4,0 0 3,0 0-6,0 0 6,0 0-3,0 0-1,0 0 0,0 0-2,0 0 5,47-32 0,-47 32 7,0 0-4,0 0-2,0 0 3,34-6-3,-34 6-2,0 0 5,0 0-2,0 0-2,0 0 1,0 0 3,58 23-5,-58-23 1,0 0 4,25 20-6,-25-20-3,18 16 5,-18-16 4,20 18-3,-20-18-5,25 20 0,-25-20-2,24 16-8,-24-16-2,23 13-8,-23-13-3,33 15-14,-33-15-5,34 8-4,-34-8-5,39 7-13,-39-7 7,0 0-12,53-2-11,-53 2-14,0 0-45,46-7-90,-46 7-248,0 0 110</inkml:trace>
  <inkml:trace contextRef="#ctx0" brushRef="#br0" timeOffset="826021.4989">32592 17382 85,'0'0'104,"0"0"2,0 0-19,0 0-12,0 0-16,0 0 10,0 0-13,0 0-5,0 0-11,0 0 6,0 0-8,-29 12-4,29-12 2,-7 7-2,7-7-24,-9 5 12,9-5 5,-7 7-7,7-7-3,-6 7 4,6-7 0,0 0 2,-5 10-11,5-10 2,0 0-3,-7 7 11,7-7-8,0 0-6,-5 7-6,5-7 11,0 0-6,-6 5 6,6-5-8,0 0 0,0 0 8,-4 8-1,4-8 9,-5 7 1,5-7-2,0 0-9,-4 9-2,4-9 2,0 0-16,0 0 12,0 0 4,-5 10 0,5-10-3,0 0 5,0 0-4,0 0-2,0 0 16,0 0-3,0 0 0,0 0 8,0 0 4,0 0-6,0 0 0,0 0 1,0 0-3,0 0-2,0 0 6,0 0-13,0 0 2,0 0 2,0 0-2,0 0 4,0 0-6,0 0 3,0 0-5,0 0 0,0 0 3,0 0-11,0 0 1,0 0-2,0 0 3,0 0-2,0 0-1,0 0-5,0 0 2,0 0 4,0 0-2,0 0-8,0 0 14,0 0-7,0 0 0,0 0 1,0 0-3,0 0 6,0 0-3,0 0-3,0 0 3,0 0-5,0 0-1,0 0 4,0 0-2,0 0 2,0 0 3,0 0-5,-4 8-8,4-8 10,0 0-6,0 0 1,0 0 5,9 14-2,-9-14-2,2 10 4,-2-10-1,5 9-5,-1-4 8,-4-5-4,8 11-1,-3-5 2,-5-6-2,10 10 8,-4-4-9,-6-6 12,9 8-8,-2-2 0,-7-6 0,9 6 0,-2-3 4,-7-3-3,11 7-4,-11-7 4,11 7-3,-11-7 1,12 7 0,-12-7-1,15 6 2,-10-2-1,-5-4-1,13 5 7,-5-2-4,-8-3-5,17 5 11,-17-5-9,11 2-2,-11-2 3,0 0 3,0 0-8,0 0 7,0 0 3,0 0-6,68 2 5,-68-2-3,0 0-2,0 0 3,40-12 4,-40 12-7,0 0-4,25-16 7,-25 16 1,0 0-8,0 0 1,22-20 9,-22 20-5,0 0 0,20-17 3,-20 17-3,0 0 0,18-20 0,-18 20-1,0 0 3,15-22-5,-15 22 3,0 0-1,0 0 6,14-28-3,-14 28 0,0 0-10,0 0 5,0 0 4,3-36-1,-3 36 1,0 0-3,0 0 5,0 0-4,0 0-4,-14-47 3,14 47 2,0 0-2,-11-24 7,11 24-6,0 0 6,0 0-3,-21-23-1,21 23-6,0 0 7,0 0-2,-21-20-1,21 20-1,0 0 2,0 0-3,-21-12 7,21 12-13,0 0 9,0 0 5,0 0-7,-35-8 7,35 8-2,-17-2-7,10 2 3,7 0 0,-15 2 7,15-2-9,-16 1 3,16-1 3,-16 4 2,8-1-7,8-3-7,-19 7-16,10-2-10,-1-2-16,10-3-11,-21 10-13,12-5-23,-1 1-37,-1-1-101,-4 2-256,3-3 113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0-10-22T05:41:09.316"/>
    </inkml:context>
    <inkml:brush xml:id="br0">
      <inkml:brushProperty name="width" value="0.05292" units="cm"/>
      <inkml:brushProperty name="height" value="0.05292" units="cm"/>
      <inkml:brushProperty name="color" value="#FFFFFF"/>
    </inkml:brush>
  </inkml:definitions>
  <inkml:trace contextRef="#ctx0" brushRef="#br0">3686 11133 10,'0'0'70,"-5"-7"4,5 7-14,0 0-5,-4-5-7,4 5 2,0 0 3,0 0-9,-6-6-12,6 6 9,0 0-18,0 0 5,0 0-5,0 0-12,-7-3 14,7 3 3,0 0-14,0 0 0,0 0-3,0 0 0,0 0 2,0 0 2,0 0-8,0 0 7,0 0-4,0 0-9,0 0 0,0 0 7,0 0-1,0 0 0,0 0 10,0 0-8,0 0 0,0 0-8,0 0-1,0 0 3,-12 7-6,12-7 9,0 0-2,0 0-7,0 0 5,0 0 3,0 0 4,2 12-12,-2-12 6,0 0-2,0 8-2,0-8 4,0 0-4,0 0 7,0 11-8,0-11 1,0 0 7,1 6-6,-1-6 2,0 0 2,0 0-5,0 0-2,0 0 5,0 0 5,0 9 3,0-9-2,0 0-1,0 0 8,0 0-3,0 0 1,0 0 7,0 0-9,0 0 6,0 0-1,0 0-1,0 0 2,0 0-12,0 0 6,0 0 7,0 0-2,0 0 3,0 0-1,0 0-6,0 0 2,0 0-1,0 0 3,-3 7-1,3-7-4,0 0 7,0 0-1,0 0-6,0 0-9,0 0 13,0 0-7,0 0-4,0 0 6,0 0-6,0 0 2,0 0 4,0 0-6,0 0 1,0 0-3,0 0 7,0 0-6,0 0 2,0 0-1,0 0 0,0 0-6,0 0 10,0 0-15,0 0 7,0 0 2,0 0 0,0 0 11,0 0-9,8 4 0,-8-4 0,6 4 5,-6-4-3,5 5 5,-3 2 1,-2-7-4,5 10 0,-2-2 1,1-3 8,-2 3-13,5 1 6,-5-1 3,1-1 0,1 1-2,0 2-3,-1-3 3,1 4 3,-1-2-6,0-3 6,1 4-3,-2-4-1,1 1 0,0-2 12,0 2 2,-1-1-6,1 2-1,-1-3 6,1 2 6,0-2-2,0 0-2,-3-5-7,3 10 1,-3-10-1,2 8-1,-2-8 0,2 6 6,-2-6 1,0 0-3,0 0-6,2 8 7,-2-8-1,0 0 1,0 0-3,0 0 2,-1 10 0,1-10-4,-4 10-1,1-6 1,3-4-3,-6 11 0,4-5-3,-1-1 4,0 2-5,3-7 4,-5 9 0,3-4-2,2-5-6,-4 7 3,4-7-5,-3 8 3,3-8-3,0 0 2,0 0 1,-2 6 1,2-6-3,0 0-1,0 0 3,0 0-8,0 0 5,0 0-1,0 0 2,0 0-2,0 0-2,-4 8 2,4-8-4,0 0-3,0 0 4,0 0 1,0 0-1,0 0 2,0 0-5,0 0 4,0 0 3,0 0-2,0 0-2,0 0 0,0 0 6,0 0-6,0 0-4,0 0 6,0 0-5,0 0 5,0 0-2,0 0 0,0 0 3,0 0-5,0 0 1,0 0 3,0 0 0,0 0 1,0 0-4,0 0 3,0 0-4,0 0 4,0 0 1,0 0-3,0 0 0,0 0-11,0 0-5,0 0-20,0 0-11,0 0-12,0 0-15,0 0-32,0 0-29,0 0-175,0 0-335,5-26 147</inkml:trace>
  <inkml:trace contextRef="#ctx0" brushRef="#br0" timeOffset="1414.9371">4005 11284 90,'0'0'97,"0"0"-11,-3-6-16,3 6-2,0 0-1,0 0-13,0 0 6,-8-3-11,8 3 2,0 0 0,0 0-6,0 0 4,0 0-9,0 0 1,-11 0-3,11 0 1,0 0-7,0 0 5,0 0-9,0 0-4,0 0 5,-6-4-2,6 4 1,0 0-6,0 0-1,0 0-9,0 0 4,0 0-1,0 0-1,0 0 2,0 0-6,0 0 6,0 0-7,0 0-4,0 0 7,0 0 2,0 0-8,0 0 5,-5-5-3,5 5-6,0 0-10,0 0 6,0 0 5,0 0 0,0 0 2,0 0 1,0 0-9,0 0 11,0 0-5,0 0 6,0 0-13,0 0 4,-2 15 1,2-15 5,0 0-1,0 0-2,-2 8-2,2-8 4,0 8-1,0-8-6,0 9 17,0-9-12,-1 12-2,1-12 0,0 9 4,0-9 3,0 12-1,0-7-3,0-5 2,3 12-4,-2-7 4,-1-5 4,0 12-3,1-5-3,-1-7-1,3 10 0,-3-4 7,0-6-11,1 9 4,-1-9 2,1 7-1,-1-7-3,3 7 7,-3-7-3,3 6 1,-3-6 4,3 5-5,-3-5 1,0 0 0,0 0-1,7 7-1,-7-7-2,0 0-8,6 5 9,-6-5-2,4 4 4,-4-4 3,0 0-5,10 4-1,-10-4-1,4 1-7,-4-1 14,0 0-3,10 3-7,-10-3 9,0 0-4,7 1-2,-7-1 13,0 0 1,0 0 4,9 0 9,-9 0 9,0 0-4,0 0-4,11-7 2,-11 7-6,5-6-1,-5 6-2,4-7-3,-4 7 4,4-10-6,-2 7 2,-2 3 0,7-11-1,-2 5-4,-1 1 3,-4 5 1,5-10-4,-4 3 4,-1 7-2,4-10 0,-3 5-1,-1 5-3,4-9 0,-3 2-5,-1 7-3,3-9 5,-3 9-1,1-10-2,-1 10 1,2-8-2,-2 8-1,1-10 7,-1 10-3,0-7-1,0 7 1,0 0 1,-1-14-1,1 14-2,-2-7 5,2 7 3,0 0 4,-2-10-4,2 10-3,-4-9 1,4 9 1,-5-6 1,5 6-3,-6-7-2,6 7 2,-8-5-5,4 2 2,4 3-1,-8-7-3,8 7 1,-6-5-1,6 5-1,-7-5 2,7 5-2,-9-7 1,9 7 0,-7-3-1,7 3-2,-7-3 4,7 3-2,-5-6 1,5 6-5,-7-2 6,7 2-8,0 0 6,-5-5-2,5 5-1,0 0 0,-8-4 2,8 4-2,0 0-3,-8-3 0,8 3-1,0 0 4,0 0-2,0 0-3,0 0 0,-16 5 2,16-5 0,-4 7-3,4-7-4,-7 8-4,5-3-2,-1 1-6,3-6 3,-5 10-8,3-4 2,-1 0-8,2 1 0,1-7-7,-2 15-5,2-5-4,-1-3-25,1 2-17,0-9-7,1 13-33,1-7-34,-2-6-100,0 13-287,0-8 127</inkml:trace>
  <inkml:trace contextRef="#ctx0" brushRef="#br0" timeOffset="1864.9068">3989 11450 94,'0'0'145,"0"0"-10,0 0-13,0 0-10,0 0-4,0 0-11,0 0-4,0 0-11,0 0-6,0 0-6,0 0 3,0 0-17,0 0-7,0 0-9,0 0-2,14-8 3,-14 8-10,0 0 4,5-5-12,-5 5 2,0 0-7,8-3 1,-8 3 3,0 0-7,10-2 1,-10 2-9,5-3 17,-5 3-11,8-4-2,-8 4 2,6-3-5,-6 3 1,10-5 5,-5 3-11,3-1 0,-1 1 5,-1-3-2,1 1-2,0 1-13,1-1 2,-2 0-2,0 2-7,-6 2-11,12-5-7,-7 3-8,-5 2-9,9-2-15,-9 2-18,9-3-35,-9 3-97,0 0-234,0 0 104</inkml:trace>
  <inkml:trace contextRef="#ctx0" brushRef="#br0" timeOffset="9182.1843">4393 11428 42,'0'0'83,"0"0"-3,0 0-6,0 0-7,0 0-5,0 0-3,0 0-2,0 0-7,-4-23 0,4 23-1,0 0-7,0 0-6,0 0 1,0 0-7,0 0 6,0 0-11,0 0 1,0 0-5,0 0-5,0 0-9,0 0 10,0 0 2,0 0-1,0 0-11,0 0 15,0 0-12,0 0 5,0 0-8,0 0 12,0 0-1,0 0-2,0 0-7,0 0 2,0 0-5,0 0-2,0 0 0,2 27 8,-2-27-2,0 7 1,0-7-4,-1 11 10,-2-6-6,3-5 4,-3 9 3,3-9 0,-4 7 6,0-3-5,4-4-2,-4 8-3,4-8 4,-7 6 8,3-3 0,4-3 3,-10 2-6,10-2-2,-9 0-2,9 0-2,0 0 0,-17-4 0,13 1-7,4 3 2,-9-7 4,5 3-6,4 4-7,-6-8 8,6 8-3,-8-4-8,8 4 8,-3-5-3,3 5-4,0 0 6,-6-5 0,6 5 1,0 0-3,-5-6 1,5 6-2,0 0 0,0 0 0,0 0 3,0 0-9,0 0 6,0 0-2,0 0 3,0 0-4,0 0-1,0 0-4,0 0 5,0 0-2,14-4 4,-14 4-7,0 0 3,0 0 4,0 0-4,18 4-3,-18-4 9,8-1-7,-8 1 5,10 0-5,-10 0 3,10 0-1,-10 0 0,11 0 1,-11 0-2,8-1-5,-8 1 11,9 4-4,-9-4 4,8 1-4,-8-1-1,9 4 2,-4-1-1,-5-3-1,8 6 3,-4-2-2,-2 1 0,2 0 1,-4-5 2,7 11 4,-4-3-15,0 0 10,1 1 3,-3 0-2,0 0-1,0 2-1,1-3 4,-4 1-5,2 2 7,-2-3-2,-1 2 5,1 1-6,-4-1 2,0 2-3,0 3-1,-3-1-3,-1-1 10,0 2-6,-1 0 2,1-1-9,0-1 0,0 0 3,-2 0 1,4-2-2,1-2 2,0-1-2,-1 2-1,1-2 2,1-3 0,0 2 0,1-2 1,-2-1-5,2-2 6,5-2 0,-11 6 2,6-5-3,5-1 1,-12 0 1,12 0-2,0 0 1,-13-4-1,8-1-5,5 5 5,-8-9-3,6 2-4,-1 2 4,3 5 5,-3-13 5,1 6-10,2 7-5,0-12 10,0 12-5,1-10 2,-1 10 0,1-9 0,-1 9-1,2-9 1,-2 9-3,0 0-10,2-8 14,-2 8 3,4-4-7,-4 4 4,6-4-1,-6 4 0,0 0 1,0 0 1,8-2 2,-8 2-5,0 0 1,9 0-4,-9 0 3,0 0-3,13 2 4,-13-2 3,9 1-3,-2 0 0,0 2 2,-7-3-5,18 3 6,-12-1-6,4-1-1,3 1 3,-1 0 2,0 0 2,0 1 2,-1-3-5,2 2 3,-1-2 0,0 3 0,0-2-3,-2 2 0,2-2 5,-2-1-2,0 3-4,2-2-1,-6-1-2,2 3 8,-1-2-4,-7-1 0,14 4-1,-6-3-2,-8-1 1,14 1 5,-8-1-1,-6 0-3,12 4 6,-4-2-2,-8-2 1,10 1 3,-6 2-10,-4-3 3,10 1-4,-10-1 2,9 4-3,-9-4-9,6 2-3,-6-2-13,7 2-11,-7-2-20,0 0-8,7 2-9,-7-2-6,0 0-20,12 1-116,-12-1-237,0 0 105</inkml:trace>
  <inkml:trace contextRef="#ctx0" brushRef="#br0" timeOffset="12171.1685">20203 5823 114,'0'0'108,"0"0"-12,0 0-1,0 0-5,0 0 2,0 0-8,0 19-3,0-12-10,1 0-1,0 3-8,2 0 8,-4 2-3,1 3-1,1 2-8,-1 3-2,-1-1 1,1 7-6,-3-1-3,2 1-6,-3 1 2,2 2-4,0-1-8,0-3-2,-2 1-2,3-1-2,1 1 1,0-8-5,-2 8 0,1-7 0,0 0-6,0-1 3,1 1-7,-2-4-5,2-1 3,-1-2 0,1-2 0,-1-1-1,1 1-6,0-3 2,0-7 3,0 12-4,0-12-2,1 9 0,-1-9-10,0 0-9,0 0-22,0 0-17,0 0-35,0 0-38,0 0-129,0 0-280,0 0 124</inkml:trace>
  <inkml:trace contextRef="#ctx0" brushRef="#br0" timeOffset="13435.0979">20611 6123 37,'2'-6'152,"-2"6"-2,0 0-7,1-6-8,-1 6-6,0 0-4,3-10-17,-3 10-1,0 0-11,-1-9-12,1 9-5,-4-8-9,4 8-4,-7-5-4,7 5-7,-5-5-1,5 5 1,-7-4-5,7 4-3,-8 0-7,8 0-4,0 0 0,-14 0-4,14 0-4,-13 2-8,7 0 0,-1 2 2,-3 0 4,1 1 1,0 2-8,0-1-2,-1 2-1,0 0 2,-2 1 1,-3 3-4,6-4-4,-5 4 1,4 0 0,2-4 2,-1 3-5,3-1-1,-3 0 2,4-1-1,1 2 7,-2 0-7,1-1 0,-1-1-1,3-1-3,1 1 2,2-2 1,0-7-6,0 13 1,0-13-1,2 11 2,0-7-1,1 2-2,-3-6-2,5 8 7,1-6-2,-6-2-4,10 3 3,-3-1-4,-1 1 2,3-2 0,-9-1 2,17-2-3,-10 0 0,4-2 2,-2 1 1,0 0-3,-1-2-1,0-2 1,0 0 2,2 1-2,-1-2 2,0-1-3,-1 1 1,-1 0 0,1-1 6,1 0-1,-4 0-4,1 1-3,2 0 7,-3 0-6,-1 1 1,0-2 7,0 4-4,-2 0 0,-2 5-4,4-8 0,-4 8 3,4-6 1,-4 6-6,0 0 3,4-4 7,-4 4-6,0 0-3,0 0 4,0 0-6,7-2 6,-7 2-3,0 0-2,0 0 10,13 5-10,-13-5 5,9 6-5,-4 0 6,-1-3-5,1 2 6,0 0-3,0 1-2,3 0 2,-3 2-2,0-2 2,0 1-2,1 3 4,-2-4 0,0-1-3,1 2 1,-1-3-1,1 3 2,-1 0-1,0-3-1,-1 1 2,-3-5 0,7 8-4,-3-4 0,-4-4 2,4 5 1,-4-5-4,4 5 2,-4-5-1,0 0 0,4 4 0,-4-4 2,0 0-1,6 1 0,-6-1 3,0 0-2,0 0-1,0 0 0,12-7-1,-12 7 1,3-8 4,-3 8-4,6-7 5,-5 2-4,-1 5-1,6-9 4,-3 5-6,-3 4 2,6-10-1,-2 4 5,0 0-3,0 1 0,0-3 2,1 4-2,-1-1-1,-4 5 0,7-10 4,-2 6-4,-1 1 0,-4 3 0,8-7 2,-8 7 1,6-5-2,-6 5 1,9-4-3,-9 4-1,9 1 1,-9-1 4,9 4-1,-9-4-1,9 4 0,-5-1-2,-1 3 3,1-1-3,-4-5 3,7 10-4,-3-3 5,1-1 0,-3 0-1,1 1-2,1-1 0,-3 1 3,1-1-2,-2-6 3,4 11-3,-2-6 0,-2-5-2,3 7-2,-3-7 4,3 6-2,-3-6-4,3 5 5,-3-5-1,0 0 2,0 0 0,6 4 0,-6-4 0,0 0 0,0 0 0,0 0 2,11-13-2,-8 8-1,-3 5 2,9-9 0,-3 4 4,-1-1-3,-1 0 1,4-1 1,-2-1 4,3 3-1,-5 0 1,2-2 11,2 1-5,1 0-1,0 0 0,0 0-3,0-1 2,0 2-6,-1-2 3,2 2-2,0 2-1,-4-1-1,2 1 4,2-2-4,2 5-4,-2 0 1,-2 0-1,2-2 0,-10 2 0,15 2 0,-8-1 0,0 1 2,0 1-7,-1 1-5,-1-1-1,0 1 0,0 1-4,-5-5-3,7 9-8,-3-4-6,-2 3-4,2 0-20,-3 1-21,1-2 3,-1 0-18,-1 0-12,0-7-27,0 13-33,0-13-127,-4 7-314,4-7 139</inkml:trace>
  <inkml:trace contextRef="#ctx0" brushRef="#br0" timeOffset="14229.6364">21418 5876 195,'0'0'205,"0"0"-14,0 0-17,0 0-14,0 0-13,0 0-7,0 0-10,0 0-14,0 0-9,0 0-14,0 0-6,0 0-12,0 0-6,0 0-9,0 0-2,0 0-5,-11 23-3,9-17 1,1 5-9,-1-2-1,0 5-5,-2 0-1,3-1-5,1 3 9,-2-1-4,-1 4-4,0-4 1,3 4-3,-2 1-1,1-3-5,0 1-1,-2-1 0,2-1-1,1 0-3,1-3-1,2 3-6,-3-4-1,2-2-1,2 1-1,-3-2 1,2 3 0,0-3 1,1 0-1,0-1-4,1 0 0,1-4 1,0 3 1,-1-2-3,1-2 3,3 2-5,1-1 1,-1-1-2,0-1 2,-2 0 2,2-1-3,1 1 1,-2-1 3,-8-1-5,14 1 3,-8-2-3,-6 1 4,13-3-2,-4 2-3,-3-1 2,2-2 0,0-1 2,0-1-2,0-1-1,0 0 1,-2-2-4,3 1 13,-3-4-6,2 3-1,-3-1 1,0-1 3,0-5-6,1 7 2,-4-8 1,1 0 0,-2 6-1,0-7 2,-2 1-1,2 2 1,-2 1-6,0 2 6,-1 0-5,0 0 4,1 1-4,-3 0 3,0 1 1,-1 0-1,1 1 1,-1-1-2,0 0-3,0 3-4,-1 0-3,0-1 4,0 1-3,2 1 1,-1 0 2,-2-3 1,1 4-5,-2-3 2,2 4 0,2-1 4,-2 2-4,6 3 2,-13-7-1,7 3-1,0 1-3,6 3-5,-12-3-2,12 3 1,-12 1-9,12-1-6,-11 0-5,11 0-7,-13 2-11,13-2-4,-10 5-6,4-3-2,0 1-9,0 1-17,6-4-11,-9 12-4,5-7-16,-1 2-21,2-2-162,-1 3-327,0-1 145</inkml:trace>
  <inkml:trace contextRef="#ctx0" brushRef="#br0" timeOffset="14533.2059">21404 6146 76,'0'0'174,"0"0"-10,0 0-14,0 0-12,0 0-15,0 0-10,0 0-13,0 0-1,0 0-6,0 0-6,11 0-13,-11 0-8,19-1-4,-6-2-8,4 1-3,1 0-5,1-1 0,2-3-8,-1 2-4,-2-1-3,4 1-8,-4-3-4,0 1-5,-1 2-5,-1-1-7,-4 0-16,1 0-20,-2 3-12,0-2-15,1 0-12,-5 2-20,1-3-17,-3 4-133,-5 1-262,9-4 115</inkml:trace>
  <inkml:trace contextRef="#ctx0" brushRef="#br0" timeOffset="15406.2604">22024 6296 183,'0'0'179,"0"0"-8,0 0-11,0 0-9,0 0-9,0 0-13,0 0-10,0 0-11,0 0-10,0 0-8,-24 0-7,24 0-13,-14 0-8,14 0-3,-12-1-7,4 1 3,8 0-15,-11-3 2,11 3-8,-8-4 0,8 4-3,-8-5 1,5 1-6,3 4-6,-8-7 2,8 7-1,-1-11-4,1 11 2,0-11-4,0 11 0,4-11-5,-1 6 2,0-1 1,1 0-5,0 1-2,3-1 3,0 1-1,2-1-2,0 2-1,-3 2 2,3-3-1,1 2-2,-2 2-1,2-3 0,0 2 0,-2 1 0,0 0-2,-8 1 4,17-3-1,-10 3 0,1 3-2,0-2-4,-1 4 2,2-2 2,-4 2-3,5 0 3,-3 2 1,-1 1-1,-2 1-3,0 0 1,1 3-2,1 2 3,-6 2 2,4 0 2,-4 1-3,1 0 2,-1 3 0,-2 6-3,-1-1 8,0-1-9,-3 0 5,1 2-2,0-8 0,-1 0-1,-1 0 1,-2-1 1,2-1-2,-4-1 1,0 2-3,1-5 0,-3 1 1,1-4 0,2-2 0,1 1 4,-1-2-3,2-1-1,-3 0 3,1-2-2,-1-3 2,1 3-3,1-4 4,-1-1-4,1-2 2,-2-1 1,2 0 0,1-1-5,0-3 2,3 1 2,0-4-2,1 3-1,2-1-1,2 3 0,0 7 1,1-15 0,-1 15 0,1-12 1,2 7-3,-3 5 4,6-7-5,-2 4 2,2-1 3,-6 4-5,14-3 4,-3 3 1,-1 0-3,-1 0 0,1 3 0,1-1-2,1-2 0,1 2 4,-2 2 0,0-2-2,1 2 2,1 0 2,4 4 2,-2-3-1,-2 2-1,2 1 0,2-1-1,-3 0-1,1 2 1,-5-3 1,1 1-6,1 0 5,0-1-2,0 3 1,0-4-2,-2 2-3,3-2 0,-1 0 2,-1 2-4,2-5-3,-3 3-14,3-2-10,0-1-26,0-1-21,-1 0-16,2-2-26,0 1-41,-1-1-157,0-3-346,-2 1 154</inkml:trace>
  <inkml:trace contextRef="#ctx0" brushRef="#br0" timeOffset="16347.4274">20183 5970 185,'0'0'167,"0"0"-12,0 0-12,0 0-14,0 0-7,0 0-10,0 0-2,0 0-5,0 0-19,0 0 8,28 3-7,-28-3-6,10-5-6,-4 4-9,-6 1-6,14-1-6,-7-2-5,3 3-4,3-2-2,-2-1-4,3 0-4,4 2-2,1-2-2,1 1-3,1-1-5,2 1-1,-1-1-2,6-1 1,-1 3-6,-5-1-1,4 0-6,-4-1 0,-3 2-4,2 0 1,-1-2-8,-3 2 1,-2 0-4,-2-1-9,0 2-27,-2-3-24,-3 3-25,-8 0-22,13-1-24,-13 1-164,0 0-324,0 0 144</inkml:trace>
  <inkml:trace contextRef="#ctx0" brushRef="#br0" timeOffset="17418.2591">22732 6188 53,'0'0'222,"0"0"-17,0 0-12,0 0-16,0 0-14,0 0-5,0 0-8,0 0-6,-12-19-9,12 19-2,0 0-14,0 0-5,0 0-12,0 0-8,0 0-13,0 0-3,0 0-14,0 0-3,0 0-5,0 0-7,0 0-7,0 0-3,0 0-5,0 0-2,13 0-6,-13 0 1,13-1-3,-4 1-2,1 0-6,2-1-2,3 2-4,2-2-7,-1 1-5,-2 0-9,4 0-10,0 0-10,-5-1-10,0 1-16,-1 0-13,0 0-24,0 1-16,-1-1-13,-4 0-17,-7 0-19,12 1-172,-12-1-357,0 0 158</inkml:trace>
  <inkml:trace contextRef="#ctx0" brushRef="#br0" timeOffset="17664.6908">22702 6373 51,'0'0'171,"0"0"-8,0 0 6,0 0-10,0 0-12,13 0-11,-13 0-12,0 0-12,15-6-9,-5 2-11,-1-1-9,3 0-6,0 2-10,6-3-9,-3 1-8,4 0-8,0-1-5,-2 2-9,2 1-14,-2-1-28,1 0-26,-6 0-29,2 2-25,-3-1-41,-1 3-121,-3-3-276,-7 3 122</inkml:trace>
  <inkml:trace contextRef="#ctx0" brushRef="#br0" timeOffset="18469.1574">23445 6067 36,'-8'6'146,"0"0"-19,2-1-7,-4 1-17,2-1-12,-1-1-5,3 0-10,-4 1-8,5-2 0,-2-1 4,7-2-2,-11 4-10,11-4-1,-11 0-12,11 0-4,0 0 6,-10-8-6,6 2-4,4 6-6,-5-12 0,2 5 4,0-2-12,0 1-10,3-2 4,-1 1 18,1 0-5,0 9-7,1-15-1,-1 9 3,0 6 5,4-11 0,-4 11-2,3-10-1,-2 5-6,-1 5 0,6-7-5,-2 4 2,-4 3-1,8-7-4,-3 4-4,-5 3-2,11-4-2,-4 3 1,-7 1 1,14-1-4,-8 1 1,-6 0-3,13 0 1,-5 0 2,-2 2 2,2 1-7,-1 4 4,1-3 0,1 4 1,0-2 1,-1 2-1,-2 4 0,-1-4 3,4 9-1,-4-3-1,0 1 4,-1 2-1,-2 0 3,0 1 3,-3-1 0,1 1-2,-3-1-1,-1 0 3,1 0-2,-3 2 0,0-4 1,-2 1-1,2-2 3,0-1 0,-1-2-1,-3-1-2,2 0 5,1-4 4,-3 1-3,2 0 1,-2 0 0,2-2 1,-2-1 1,-1-3-6,4-1 0,-3 0-2,10 0 4,-20 0-3,10-4-1,0 1-1,3 0 0,1 1-2,-1-3 0,1 2-2,6 3 4,-9-7-3,9 7-3,-6-5 1,6 5-2,-5-5-1,5 5-2,0 0-1,0 0 2,0 0-1,0 0 1,23-3-3,-10 4 0,0 1 0,3 3 0,2-4 1,0 3-6,0-1 6,1 1 0,1-1 0,-2 2-2,3-3 0,-2 1-1,-1 3 0,2-3 1,-2 2-2,0-2-4,1 0-3,-2 1-10,-2-1-7,-2-2-7,0 2-15,-1-1-11,3-2-22,-1 3-24,-2-3-34,0 0-18,-3 0-187,-3-3-369,-6 3 164</inkml:trace>
  <inkml:trace contextRef="#ctx0" brushRef="#br0" timeOffset="18914.5934">23863 5860 1,'0'0'153,"4"11"-9,-4-11-12,0 0-4,-3 13-10,3-13-2,-5 11-14,2-3-3,1 1-8,-1 1-6,1 2-3,-1 3-4,-2-1-6,3 5-5,-1-2-1,2 8-7,-3-5-3,4 6-4,-3 3-1,1-3-7,0 3 2,-2 1-5,1-1-3,1 2 0,-4-3-7,2 0 0,-2 0-2,-2 5-1,3 0-1,-1 1 1,-2-5 0,2 2-2,2-2-3,-1 0 0,0-3-1,-2-1-3,1-1-3,-1-7-3,2 1 3,-1-2-9,2 1-8,0-6-4,0 0-16,2 1-14,-2-2-20,0 2-15,0-7-17,3 1-25,1-6-28,-4 10-160,4-10-325,-4 3 143</inkml:trace>
  <inkml:trace contextRef="#ctx0" brushRef="#br0" timeOffset="19746.7715">24025 6401 19,'0'0'194,"0"-7"-2,0 7 1,0 0-10,0 0-5,0 0-6,0 0 0,-2-15-5,2 15-13,0 0-11,0-7-13,0 7-12,0 0-6,0-10-10,0 10-7,0 0-9,2-9-9,3 5-8,-5 4-6,10-8-7,-2 3-5,-2 4-5,7-5-6,-3 4-2,3-1-3,-1 1-7,-1 1-2,2 1-3,-2 0 2,2 1-8,-1 1-1,-2 2-2,1 1-5,0-2 3,-2 2-4,-1 0 0,1 2-1,-1 2 1,-1-1-3,-1 1 1,-1 2 0,-2-1-1,-1 1-2,-1 0 0,1 5-2,-2-5-1,-3 0 0,1-1 1,-2-1 2,1 2-4,-2 1-1,1-3 0,-1 2-2,0-4-1,1 3-1,-1-3-2,-1-2-3,1 1-6,0-2 2,-2 0-2,1-2-2,6-2 0,-12 5-1,12-5 3,-6 1-3,6-1 1,0 0-1,0 0 0,-10-7 0,10 7 6,0 0 3,0-9-1,0 9 1,0 0 1,6-11-2,-6 11 1,6-6 1,-6 6 3,12-6-2,-5 1 3,0 4 1,3-2 2,0 1-3,1 1 2,-2-1 0,3-1 0,0 1 0,0 2 1,-1 0 2,3 0-2,-1 0 5,-1 2-3,8-2-4,-8 3 0,0 0 4,-2 1-3,3 1 2,-2-3 2,-2 5 0,0-2-1,0 3-3,1 1 1,-2-1 1,1 0 1,-3 2 0,0 0 1,-3 0 0,0 1 1,1 2-3,-4-2 1,1 1 1,0-1-1,-3 1 1,1-1 2,-1 1-2,-2-1-1,-1 4 1,0-5 1,0-2-1,-1 2 3,-2-2-2,0 0-1,1 1 2,-5-1-3,1 1 2,-1-2 0,-1 3-2,2-5 0,-2 2 3,-4-2-4,5-3-1,-1 4 3,-2-2-2,3-2-4,-3-2-6,2 0-6,-5-2-15,4-1-17,1-1-16,-3-1-16,3 1-13,1-1-16,1 2-16,2-2-26,-4 0-169,0 1-347,-1 1 154</inkml:trace>
  <inkml:trace contextRef="#ctx0" brushRef="#br0" timeOffset="23095.7025">25027 6617 40,'0'0'137,"0"0"-10,0 0-17,0 0-10,0 0-2,0 0-9,0 0-13,0 0 2,4 9-5,-4-9 4,-4 10-10,4-10 0,-4 17-10,3-7-3,-1 0-6,0 1-4,1 0-7,-2-1 3,-1 1-9,0 1 2,-1-3-8,0 1 5,0 0-9,0 0-1,-2 0-6,2-2-11,0 1-14,-1 0-25,1-4-21,1 0-36,-1 0-141,-2-1-252,7-4 111</inkml:trace>
  <inkml:trace contextRef="#ctx0" brushRef="#br0" timeOffset="24003.1872">25631 5978 27,'0'0'174,"0"0"-10,0 0 2,-2-8-7,2 8-3,0 0-13,0 0-9,-7-4-16,7 4-7,0 0-18,0 0-2,-6-3-8,6 3-1,0 0-4,0 0-2,-15 5-1,15-5-8,-11 5-2,6 0-7,5-5 0,-11 5-8,7 1-6,-2 0-5,-2 1 1,1 1-1,0 1-4,0 0-2,1 6-4,-2-1-2,0 2-2,0 1 0,0 1-7,2 2-2,-4 3 3,-1 0 0,5-4-3,-1 0 0,1-2-3,2 8 0,3-6-3,0 0-3,2 6 4,0-7 3,2 0 2,-1 1-4,3 0 0,-1-3 0,1 2 0,2-2-4,2 0-1,1-1 2,0-1-1,3-1-6,-2-1 1,4-1 1,1-1-1,1-3 2,-1-1-1,2-2 0,-1 1-2,-1-1 2,4-3 2,-3-1-3,0-1-1,1-3 1,0-1-11,-1 2 2,0-3-1,0-2 5,-2 0-3,1-1 5,-2-1-2,0-4 6,-2 1 1,-1-1 0,-2-3 4,1 2 0,1-9 1,-5 6 1,-3-2 4,-1 2 0,0-8-1,-2 1 4,-2 2-12,0 3 5,0-6-3,-6 1 0,2-3-1,-1 10 2,-1 2 1,1-1-2,-1 0-5,1 2 3,-5-2-1,6 8-1,-2-3-5,1 3 1,-2 1 0,0 2 3,1-2 0,-2 2-2,2-2-5,0 2 3,1 1-1,-3 2 3,1 0 5,1 2-8,-1-2 0,-1 1-1,-1 1 0,11 1 4,-15 1-5,5 1 1,-3 1-2,4-1-3,-1 3 2,-3 0 0,4-1-2,-2 3 0,-2-1-13,4-1-7,-4 5 0,3-4-3,1 2-8,0 0-7,0 1-8,-2 3-12,4 0-10,-1-5-3,2 3-20,-1 0-19,3-2-3,1 3 5,1-1-47,-2 0-156,0 1-345,4-11 153</inkml:trace>
  <inkml:trace contextRef="#ctx0" brushRef="#br0" timeOffset="24320.2547">25475 6447 73,'0'0'188,"17"-2"-17,-17 2-18,13-3-9,-2 1-11,-1 1-10,2 1-9,1-2-6,0 2-11,0-2-12,2 1-7,4 1-11,-8 0-3,4-1-7,-2-2-4,0 2-8,5 0-6,-5 1-4,5-3-3,-4 0-2,2 1-8,2-1-5,0-1-5,0 0-7,0 0-7,0-1-7,1 1-11,-6 2-16,5-3-21,-2 0-24,0 3-13,-4-3-54,-1 0-102,0 0-270,-2 0 119</inkml:trace>
  <inkml:trace contextRef="#ctx0" brushRef="#br0" timeOffset="25300.0359">26263 6499 205,'0'0'188,"0"0"-21,7-5-11,-7 5-12,0 0-4,0 0-20,0 0-2,0 0-16,0 0-11,0 0-8,0 0-9,0 0-8,0 0-8,0 0 0,0 0-11,4 9 2,-4-9-5,0 0-9,-4 10 2,4-10-3,0 0 2,-9 9 6,5-6 1,4-3 5,-6 4 4,6-4 0,-9 3-2,9-3-2,-9 2-3,9-2 3,0 0-3,-13-6-1,7 3-4,6 3-2,-10-8-1,3 4-1,1-3-6,1 0-1,-1-1-4,0 1-2,4-1-3,-1 2 0,3 6 1,-4-14-1,3 8 0,1 6-6,0-12-3,0 12 2,4-10 2,0 4-3,-4 6-4,6-9 1,0 7-2,1-1 0,1-1-1,-2 3-1,3-1 1,-9 2-1,14-1-2,-4 1-2,2 0 1,-1 3-2,-2-2 0,5 2 3,-5 1-1,5 1 0,-4 0-1,1 2-2,0 0 3,-3 3-4,0-3-2,-1 2 5,1 1-1,-1 2-1,-3-1-2,0 1 3,0 2-3,-1-2 5,0 2 0,-5 3-3,2 2 1,-1-1 1,-1 1 3,-4 0-5,1 0 2,-2-1 2,-3 6 0,1-7 5,0 1-11,1-2 6,-3-2-1,1 1-1,-1 2 2,-1-3-2,0-4-2,2-1 7,3-1-5,-1 1 5,0-2 1,2-3-3,-2 2-1,2-4 7,-1 0-5,7-2-5,-14 1 4,14-1-2,-13-3 1,3-1-1,0 0 1,0-1 0,3-3-3,0 1 0,0-1-3,2-1 0,3 4 0,-3-4 1,2 2-5,0 1 4,3 6-3,-2-14 3,2 14-3,0-9 2,0 9 0,1-9 2,-1 9-4,5-5 5,-5 5-2,8-7 0,-3 4 0,-5 3 3,13-4 0,-7 4-3,3-2 0,3 1-2,-1 2 5,-2-1 0,1 0-2,3 2-2,0 1 7,0-2-4,-2 3 2,3 0-2,2 1 0,0 0 3,-4 0-2,5 0 4,-4 0-6,4 2 0,-3 1 0,3-2 1,-1 1 5,1-2-3,1 5-3,0-5 1,0 0 1,-4-1 1,-2-1-1,6 0 3,-2 4 0,-1-7-1,-2 0-4,6 0 3,0 3-4,-1-5 0,0 2-5,-1 0-4,2-1-11,-4-2-9,3 2-5,-4-3-9,-3 2-10,0-1-12,-1-1-15,-1 1-16,1-1-9,-4 2-24,3-3-20,-2-1-65,-3 0-115,1 0-358,-5 6 158</inkml:trace>
  <inkml:trace contextRef="#ctx0" brushRef="#br0" timeOffset="26035.2034">26832 6237 143,'0'0'234,"0"0"-20,0 0-18,0 0-15,0 0-16,0 0-8,0 0-4,0 0-3,0 0-6,-14-17-6,14 17-10,0 0-10,0 0-4,0 0-14,-3-5-8,3 5-5,0 0-3,0 0-7,0 0-9,0 0-7,0 0-8,0 0-1,0 0-8,0 0 2,16-7-7,-16 7-5,14 2-4,-1-4-4,-2 0-4,5 1-3,0 1 0,2-2-4,0 4-7,1-2 1,-1 1-7,0-1-5,3 0-3,-5 0-8,5 2-8,-2 0-3,-3-1-5,0 1-3,-6 0-2,3 0-9,-4-2-5,1 3-2,-1-3-5,-2 2-12,-1 0-11,-6-2-21,10 4-18,-5-3-23,-5-1-24,8 5-200,-8-5-393,0 0 175</inkml:trace>
  <inkml:trace contextRef="#ctx0" brushRef="#br0" timeOffset="26367.6607">26956 6510 90,'0'0'176,"5"3"-10,-5-3-6,0 0-7,0 0-6,8 4-3,-8-4-9,8 3-12,-8-3-9,10 0-8,-2 2-2,-8-2-11,18 1-11,-7 0-5,3 0-5,3-1-4,1-2-7,0 3-7,3-2-5,0 0-7,0-1-2,6 2-7,0-3-5,-5 1-11,5-1-2,-7 2-8,1-2-7,-1 2-31,-1-1-15,-1 0-26,0 1-37,-3-5-27,-2 3-191,-3 0-355,-1-1 157</inkml:trace>
  <inkml:trace contextRef="#ctx0" brushRef="#br0" timeOffset="61415.3671">6948 12797 33,'0'0'73,"0"0"-8,0 0-2,0 0-13,0 0 1,0 0-9,0 0-10,0 0 5,0 0 1,0 0-9,0 0 1,0 0-16,0 0 14,0 0-8,0 0-2,0 0-2,0 0 2,-16 7-3,16-7-3,0 0 2,0 0-9,-3 6 2,3-6 8,0 0-8,0 0 3,0 0-8,0 0 5,-5 6-1,5-6-1,0 0 10,0 0-7,0 0 6,0 0-3,0 0 0,0 0 5,0 0 2,0 0-15,0 0 6,-4 5 8,4-5-4,0 0-5,0 0 4,0 0-2,0 0-1,0 0 10,0 0-9,0 0-6,0 0 3,0 0 0,0 0 3,0 0 4,0 0-2,0 0-13,0 0 3,0 0 5,0 0-12,0 0 10,0 0 5,0 0-3,0 0-7,-10 0-1,10 0 2,0 0 2,0 0 7,0 0-7,0 0 9,0 0-6,0 0-4,0 0-4,0 0 14,0 0-1,-10 0-7,10 0 0,0 0 1,0 0-4,0 0 4,0 0 3,0 0-2,0 0 8,0 0 2,0 0-9,0 0 1,0 0 5,0 0-8,0 0 5,0 0-4,0 0 7,0 0-2,0 0-4,0 0-5,0 0 2,0 0-5,0 0 9,0 0-7,0 0 3,0 0 0,0 0-1,0 0 0,0 0 2,0 0 0,0 0 19,0 0-10,0 0-2,0 0 6,0 0-5,0 0 2,0 0 6,0 0-13,0 0 7,0 0 3,0 0-4,0 0 1,0 0 1,0 0-6,0 0-1,0 0-1,0 0 6,0 0 5,0 0-8,0 0-10,0 0 6,0 0-5,0 0 3,0 0-5,0 0 5,0 0-3,0 0-1,0 0-4,0 0 4,0 0 5,0 0-1,0 0 6,0 0-3,0 0 2,0 0 0,0 0 1,0 0 6,0 0-3,0 0 2,0 0-4,0 0 5,0 0 3,0 0-6,0 0-3,0 0-7,0 0 6,0 0 5,0 0-1,0 0-1,0 0-10,0 0 0,0 0 3,0 0 0,0 0 0,0 0 2,0 0-4,0 0 0,0 0-1,0 0 3,0 0 1,0 0-1,0 0-8,0 0 8,0 0-1,0 0 10,0 0-5,18-13-1,-18 13-4,6-3 4,-6 3 2,8-4-3,-2 2 0,-6 2-1,10-6-7,-5 4 5,-5 2-1,11-4 1,-5 1-6,-6 3 8,10-2-2,-10 2-11,9-5 9,-4 3-3,-5 2-5,10-4 10,-10 4-2,8 0-3,-8 0 4,8-1-3,-8 1 3,0 0-2,14-2-2,-14 2 2,8-1-6,-8 1 3,7 0 3,-7 0-3,0 0 7,12-1-7,-12 1 3,0 0 1,9 1 1,-9-1-4,0 0 2,9-1-3,-9 1 2,0 0-1,6 2-1,-6-2 8,0 0-7,0 0-1,0 0 8,0 0-4,10 0-4,-10 0 3,0 0-1,0 0-1,0 0 1,0 0 1,0 0 0,0 0 2,0 0-3,0 0 1,0 0-3,9-2 1,-9 2 3,0 0-5,0 0 2,0 0-2,0 0 3,0 0-1,0 0-1,0 0-1,7-4 1,-7 4 3,0 0-1,0 0-1,0 0 2,0 0-1,0 0-15,0 0 7,0 0 2,0 0-9,0 0-2,0 0-14,0 0-13,0 0-15,0 0-15,0 0-18,5 8-11,-5-8-28,0 0-115,0 0-264,0 0 117</inkml:trace>
  <inkml:trace contextRef="#ctx0" brushRef="#br0" timeOffset="62230.6649">7382 12689 2,'0'0'99,"0"0"-8,0 0-2,0 0-20,0 0 19,0 0-1,0 0-15,0 0 2,0 0 1,0 0-8,0 0 3,0 0-5,0 0-8,0 0 0,0 0-10,0 0-2,0 0 3,0 0-8,0 0-3,0 0 2,0 0-6,13-2-5,-13 2-6,0 0 0,0 0-4,0 0 3,10 1-7,-10-1 7,0 0-8,0 0-3,11 1 1,-11-1 6,11 0-5,-11 0-2,11 0-1,-4 0-3,-7 0 10,20 0-9,-9 0 1,2 0 0,-2-1-1,3 0-5,-1-2 1,-1 2 0,2-2 0,-1-1 0,1-1 0,-3 2-9,3-1 8,1-4-4,-2 3 1,0 1-4,0-1 5,0 0 1,-3 1 1,-1-1 0,0 2 1,-3 0-2,1-1-1,-7 4 3,9-3-4,-9 3 4,8-5-3,-8 5 11,5-5-8,-5 5-3,0 0 2,6-2-1,-6 2 4,0 0 3,0 0-8,0 0-3,5-4 5,-5 4-1,0 0-5,0 0 1,0 0-10,0 0-4,0 0-2,0 0-12,0 0-6,0 0-12,0 0-19,0 0-8,6 11-3,-6-11-9,0 0-112,0 0-215,0 0 95</inkml:trace>
  <inkml:trace contextRef="#ctx0" brushRef="#br0" timeOffset="63263.1223">8185 12409 105,'0'0'108,"0"0"-12,0 0-4,0 0-2,0 0-12,0 0-7,0 0-8,0 0-2,0 0-5,0 0-10,0 0-3,0 0-1,0 0-5,0 0-5,0 0 4,0 0-8,0 0 0,0 0 0,0 0 2,0 0 3,0 0-3,0 0-5,0 0 5,0 0-4,0 0 3,0 0-1,0 0-5,0 0 2,0 0 2,0 0-4,20 5 1,-20-5-6,11 0 1,-11 0 1,13 0-5,-13 0-4,14 0 3,-7-2 1,4 4-1,1-2-6,-1 0-2,-2-2 2,3 0 1,1 1-4,1-2-2,0 1 2,4 0 0,-6 1 0,4-3 5,-3 0-11,0-1 8,0 2 0,-2-2-8,2 0 0,-2 1 5,1-1-1,1 0-1,-4 2-5,0-1 6,1 0 0,-4 1-3,-6 3 0,12-4 6,-7 2-9,-5 2 8,10-4-4,-10 4-1,5-3 0,-5 3 2,0 0-1,7-2-1,-7 2-1,0 0 1,0 0-2,0 0 3,0 0-4,0 0 5,0 0 0,0 0-2,0 0-5,0 0 5,0 0-6,0 0 4,0 0-4,0 0-14,0 0-23,0 0-10,0 0-15,-4 16-19,4-16-11,0 0-124,0 0-240,0 0 107</inkml:trace>
  <inkml:trace contextRef="#ctx0" brushRef="#br0" timeOffset="64146.1289">8869 12076 136,'0'0'125,"0"0"-1,0 0-18,-9 1-9,9-1-5,0 0-6,0 0-11,0 0-4,0 0-6,0 0-3,0 0-11,0 0 3,0 0-7,0 0-6,0 0-2,0 0-1,0 0-3,0 0 1,0 0-4,0 0 0,0 0-7,0 0 1,0 0 2,0 0-3,0 0-5,0 0 5,0 0-3,0 0 1,0 0-2,0 0-2,0 0-1,28-2 0,-28 2-3,12-3 0,-6 2 0,3-2-4,1-1-2,0 1 4,2 0-3,-1-1-3,3-2-3,2 0 4,2 1-1,-2-2 1,3 2-5,-2-2 0,2 1 1,-1-1 0,-4 3 0,3-1 2,-2 0-2,3 0-4,-6-1 2,-1 2 1,3 0 0,-4-2 0,-1 4-1,-2-1 1,-1-1-5,0 2 7,-6 2 3,10-5 15,-10 5-1,8-3 4,-8 3 3,5-4-4,-5 4-3,0 0 1,6-4 0,-6 4 7,0 0-18,0 0 0,0 0 1,0 0-3,0 0-2,0 0-1,0 0 2,0 0-6,0 0-2,0 0-7,0 0-3,0 0 2,0 0-10,0 0-6,0 0-10,0 0-10,0 0-14,0 0-16,0 0-17,6 11-21,-6-11-13,0 0-142,0 0-289,0 0 128</inkml:trace>
  <inkml:trace contextRef="#ctx0" brushRef="#br0" timeOffset="64973.382">9680 11750 79,'0'0'140,"-17"-11"-6,17 11-11,0 0-11,0 0-4,0 0-2,0 0-11,0 0-7,0 0-8,0 0-10,0 0-3,-8-2-8,8 2-2,0 0-12,0 0-2,0 0-1,0 0-8,0 0-2,0 0 1,0 0-9,0 0 1,0 0-2,0 0-1,0 0-6,0 0-2,0 0 3,0 0-4,0 0 1,0 0-3,0 0 2,0 0 2,0 0-1,28 5-2,-28-5 3,13-3-4,-6 3 4,1-2-3,2-1-3,0-1-3,2 2 1,-2-1-3,3-3 7,-3 3-1,3-2-7,0 2 3,-2-1-5,3-1 2,-1 0 1,2-2-5,1 0 5,-4 3-7,4-4 5,-5 4-1,2-1 2,-1-2-3,0 2 3,-1 0-2,-2-2 2,-1 2-2,1-3-1,-1 3 1,-3 1 1,3-1-2,-3 1 6,-5 4-3,8-6 0,-6 2 5,-2 4 3,7-5 2,-7 5 0,0 0-2,0 0 3,0 0-9,5-4 5,-5 4-3,0 0 4,0 0-7,0 0 3,0 0-3,0 0 1,0 0-4,0 0-6,0 0-5,0 0 2,0 0-3,0 0-4,0 0-4,0 0-7,0 0-7,-7 21-7,7-21-13,0 0-8,-3 5-20,3-5-5,0 0-13,-7 10-39,5-8-90,2-2-246,-8 7 108</inkml:trace>
  <inkml:trace contextRef="#ctx0" brushRef="#br0" timeOffset="65741.7464">10342 11448 2,'0'0'156,"0"0"-10,0 0-8,0 0-8,0 0-21,0 0-7,0 0-7,0 0-8,0 0-5,0 0-3,0 0-5,0 0-5,0 0-5,0 0-5,0 0-7,0 0 1,0 0-3,0 0-8,8-2-3,-8 2-6,0 0-8,6-4 4,-6 4 3,12-3-5,-7 1 1,-5 2-13,10-3-1,-10 3-7,13-2 11,-4 0 2,-1 1-10,-8 1 1,15-2-2,-9 0 2,5-1-6,-1 3 1,1-3 4,-1 3 0,1-3-5,0 3 0,-1-2-1,2-1 5,-2 2-4,0-2-3,2 0 2,-1-1-4,0 2 0,0 0 0,-1-1 3,-1 0 2,0 0-1,-1 1-5,1-3 4,2 1-4,-4 1 2,-1 0 5,3-2-8,-1 1 3,-2 0 0,0 2-1,1-3 2,-2 2 1,-5 3-7,11-5 3,-8 1 0,-3 4 2,6-6 1,-6 6-2,6-2-2,-6 2 1,0 0 1,0 0-2,6-3 0,-6 3 2,0 0-1,0 0-2,0 0-5,0 0 9,0 0 1,0 0-3,0 0-2,0 0 1,0 0-1,0 0-1,0 0-5,0 0 3,-9 21-9,9-21-17,-6 8-9,0-4-18,6-4-16,-8 8-16,1-4-28,-1 0-136,-1 1-276,-1 0 122</inkml:trace>
  <inkml:trace contextRef="#ctx0" brushRef="#br0" timeOffset="68012.695">10990 11243 109,'0'0'125,"0"0"-3,0 0-11,-2-13-16,2 13-12,0 0-2,0 0-8,0 0-2,0 0-12,0 0-5,0 0-9,0 0-1,0 0-4,0 0-1,0 0 6,0 0-2,0 0-4,3-7 4,-3 7 5,0 0-7,0 0-1,0 0 5,0 0-3,0 0-6,0 0 0,0 0 2,0 0-7,0 0 5,0 0-5,0 0-3,0 0 3,0 0-7,4-4 0,-4 4 2,0 0-1,0 0-3,5-5 3,-5 5-2,0 0-5,0 0 0,8-5-3,-8 5 2,8-3-3,-8 3 3,9-6-6,-5 3 0,4-1 1,-1 1-3,-1 0-2,3-2-2,1 1 3,1-2-3,-1 2 4,4-1-2,-1 0-4,3-2 2,0 0-1,0-1-1,0 3-1,0-1 0,0-2 2,0 1-6,-4 2 8,0-1-4,0 1 0,-2 1-2,2-1 4,-3 3-5,-4-1 0,-5 3 5,12-4-4,-7 4 0,-5 0 0,7-4-1,-7 4 0,0 0 5,6-5-2,-6 5-2,0 0 0,0 0-3,0 0 3,6-3 0,-6 3 1,0 0 2,0 0-2,0 0 1,0 0-3,0 0 2,0 0-1,0 0-3,0 0 3,0 0-5,0 0-3,0 0-10,0 0-4,0 0-21,0 0-17,0 0-15,0 0-19,0 0-14,0 0-16,0 0-39,0 0-84,0 0-267,0 0 119</inkml:trace>
  <inkml:trace contextRef="#ctx0" brushRef="#br0" timeOffset="68865.4984">11605 10914 129,'0'0'130,"0"0"-9,0 0-7,0 0-4,0 0-10,0 0-7,0 0-5,0 0-9,0 0-8,0 0-6,0 0-1,0 0-4,0 0-8,0 0 3,0 0-10,0 0-5,0 0-3,0 0-4,0 0-2,0 0-5,0 0-1,0 0-2,0 0-1,0 0 1,0 0 2,0 0-5,0 0-2,0 0-1,1-15-2,-1 15 1,9-2 2,-9 2-3,8-3-6,-8 3 4,7-4-5,0 2-1,-7 2 0,11-3 0,-4 0-1,2-1-2,-3 1 2,5-1 1,0 0-9,1 0 8,5-4-6,0 3 3,1-2-1,1 1 0,5-6-4,0 2 7,3-1 0,0 0-1,2-2-1,-2 1-4,0-1 5,0 1-3,1-1 3,-4 1-1,-3 5-1,-3-3-1,-2 3 0,-3 2 4,0 0-8,-2 0 6,-1 2-3,-1-1 2,-2 3-6,-1-2 4,-6 3 2,9-3-4,-9 3 7,7-5-2,-7 5 2,0 0 1,6 0-1,-6 0 0,0 0 4,0 0-4,0 0 1,0 0-2,0 0-4,0 0 8,0 0-8,0 0 4,0 0-3,0 0-3,0 0-4,0 0 3,0 0-3,0 0-1,0 0-13,0 0-4,0 0-15,0 0-13,0 0-15,0 0-5,0 0-20,0 0-18,0 0-134,0 0-265,0 0 117</inkml:trace>
  <inkml:trace contextRef="#ctx0" brushRef="#br0" timeOffset="69615.4157">12451 10577 60,'0'0'116,"0"0"-9,0 0-30,0 0 12,0 0-9,19 1-6,-19-1-14,0 0 0,0 0-4,10-1 0,-10 1-14,0 0-1,10 0 3,-10 0-12,10-1-2,-10 1 0,11-3-2,-11 3-3,12-1 8,-5 0-12,1 0-8,-8 1 1,15-2 2,-9 1-2,2-1-2,0 1-4,3-2 1,-3 2-3,-8 1-6,15-2 12,-6-1-6,0 1-1,1 0-5,0-1 7,1-2-5,-1 1 3,3 0-6,-2 0 6,7-5-6,-3 2 0,5 0 5,-4-1 0,5 2 5,-4-2-6,1 0-6,-1 0 3,0-1 0,-1 3 4,-4 0-3,0 0 2,-1 1 0,-1-1 6,0 2-1,-3 1 0,-1-2 0,0 3 1,-2-3 5,-4 5 0,10-5-8,-10 5 14,4-4 1,-4 4 2,0 0-15,4-5 13,-4 5-5,0 0 2,0 0-1,0 0-7,0 0 2,0 0 0,0 0-2,0 0-1,0 0-2,0 0-2,0 0 0,0 0-3,0 0-5,-8-12-2,8 12-1,0 0-4,0 0-6,0 0-13,0 0-8,0 0-7,0 0-19,0 0-8,0 0-46,-11 16-86,11-16-217,-6 3 96</inkml:trace>
  <inkml:trace contextRef="#ctx0" brushRef="#br0" timeOffset="71695.3361">12929 10383 86,'0'0'80,"0"0"-4,0 0-5,0 0 1,0 0-9,0 0 4,0 0-4,0 0-7,0 0 6,0 0 0,0 0-10,15 11-4,-15-11-5,0 0 4,0 0-8,15-3-4,-15 3-2,9-2-4,-9 2-1,13-5 0,-7 2-3,1-2-10,-1 3 1,2-3-2,-8 5 1,13-2-2,-6 0 4,-2-2-9,4 1 6,-1 0-5,-2 2-2,1-1 0,-7 2-2,15-5 1,-9 3 1,2 1-2,-8 1 2,13-4-11,-7 4 9,1-3 0,-7 3 2,14-1-7,-14 1 1,10-1-2,-10 1 5,10-2 0,-10 2-1,0 0 0,12 0 1,-12 0-5,0 0-2,9 2-2,-9-2 5,0 0 3,0 0-6,4 3 5,-4-3 1,0 0-5,0 0-1,0 0 8,0 0-5,0 0-3,0 0 6,-11 14 1,11-14-4,-9 3-2,9-3 8,-9 2-7,4 2 1,5-4 5,-10 3 2,10-3-4,-13 2 7,6-1 0,7-1 11,-16 2-7,7 1 2,-1-1-3,1-1 8,-1 2 6,1-3 2,0 1-4,0 1 0,-1-1-2,0-1 1,0 0 0,-1 1-7,2-1-4,-2 0 1,1-1-1,10 1 6,-20 1-5,10-1 3,0-1-5,0 0 4,10 1-5,-18-3 1,9 1-4,1 0 3,-1 0-2,0-1 2,-2 3-2,3 0 7,8 0-3,-20-2 0,9 1 1,1 1-3,-1-1-2,2 0 3,-2 1-2,-1 0 1,3 0-2,9 0-1,-21 1 1,11 0-1,0 0-2,0-1 2,-2 0-1,2 0 2,2 2-5,8-2 4,-12 0 0,12 0 4,-12 0-5,12 0 1,-8 3 5,8-3 4,0 0-6,-7 0 1,7 0 2,0 0-4,0 0-1,0 0 4,0 0-7,0 0 5,0 0-5,0 0 3,0 0 0,19-10-4,-19 10-1,9-1 0,-9 1 1,13-3-1,-8 2 4,-5 1-5,14-2-2,-14 2 1,13 0 2,-6-1-2,-7 1 0,14-1 4,-7 1-2,-7 0-4,19-1 2,-9-1 0,3 1-1,-3 1 3,2-2-3,0 2 0,1-2-1,0 2 1,0-1-2,-3 2 1,3 1-3,0-2 5,-1 0-5,0 0 1,1 2 2,0-2 0,-2 1 4,1 1-2,0-2-2,-3 1-1,2 0 12,0-1-10,-2 1-2,3-1-2,-5 2 2,-7-2 4,13 0-6,-7 1 2,-6-1 0,10 2-1,-10-2 3,8 1-3,-8-1-1,8 1 0,-8-1 2,0 0-1,10 0 1,-10 0 0,0 0 1,10-2-1,-10 2 0,0 0 0,10-3 1,-10 3-1,8-3 0,-8 3 1,6-4 1,-6 4-1,8-3 1,-8 3-1,5-4 2,-5 4 2,0 0-2,9-5 0,-9 5-2,6-5 0,-6 5 3,6-3-5,-6 3 2,0 0-3,6-2 4,-6 2-3,0 0-2,0 0 1,0 0-3,6-4 7,-6 4-2,0 0 0,0 0-3,0 0 3,0 0 0,0 0 0,0 0 0,0 0 3,0 0-5,7-6 1,-7 6-2,0 0 5,0 0-3,0 0 1,0 0-4,0 0 4,0 0 4,0 0-6,0 0 7,0 0-4,0 0-3,0 0 1,0 0 1,0 0 2,0 0 2,0 0-4,0 0-2,0 0 2,0 0 2,0 0 1,0 0-2,0 0-3,0 0 4,0 0 1,0 0 2,0 0-5,0 0 1,0 0-1,0 0 3,-23 12-1,16-10 0,1 2-3,6-4 2,-12 7-3,6-3 4,-3-1 0,4 1-4,-3 0 1,2 0 2,-3 3 2,1-4-5,1 3 1,-2 1 3,1-3 4,0 3-3,-1 0 1,3-1-4,-2 0 4,0 1-2,0 1-3,0-3 4,2 3-2,-2-2-3,2 0 3,1 0 3,-1 0-5,0-1 2,0-1-3,1 2 3,1 0 0,-1-1-1,-1 0 3,1 0 1,0-1-4,0 1 3,0 2 2,5-7-3,-9 6-1,5 0-1,-2-2 2,1 0 2,5-4-3,-9 7-1,5-3 3,4-4 0,-7 5-5,7-5 6,-6 4-5,6-4 7,0 0-5,-5 5-3,5-5 0,0 0 4,0 0-2,-4 4-4,4-4 10,0 0-2,0 0 0,0 0-2,0 0 0,0 0-5,0 0 3,-6 4 1,6-4-1,0 0 5,0 0-2,-7 4-1,7-4-4,0 0 2,-7 2 4,7-2-5,0 0 3,-9 2 4,9-2-2,0 0-2,0 0 0,-7 5-2,7-5-1,0 0-1,0 0 4,0 0-2,0 0 3,0 0-1,0 0 4,0 0-3,-6 3-3,6-3-2,0 0 2,0 0 2,0 0 0,0 0 2,0 0 1,0 0-4,0 0 1,-10-8-1,10 8 0,-5-4 6,5 4-1,0 0-4,-5-5-2,5 5 3,0 0-4,-9-7 3,9 7 0,-6-9 0,2 5 0,4 4 1,-7-9-1,5 3-3,-1 1 4,-1-4 0,-1 2 0,1-3 1,-1 0-3,0 1 0,2-1 0,1 1 0,-1-2 2,-1-1-1,1 3 2,-1-3-4,0 2 3,-1 0-1,2 0-2,0 0 1,-1-1-1,1 4 1,-1-3 4,3 4-5,1 6 4,-3-12-4,1 7 1,2 5 0,-4-8 2,4 8-4,-5-9 6,5 9-2,0 0 1,-3-8-1,3 8-1,0 0-2,-3-5 4,3 5-3,0 0-3,0 0 1,0 0 4,0 0-2,0 0 1,0 0-4,0 0 5,0 0-2,0 0 1,0 0-2,0 0-1,0 0 1,0 0-1,0 0 0,0 0-2,0 0-4,0 0 1,0 0-2,0 0-4,0 0-1,0 0-3,0 0-12,0 0-14,0 0-16,0 0-15,0 0-20,19 12-19,-19-12-25,0 0-147,0 0-309,9 0 136</inkml:trace>
  <inkml:trace contextRef="#ctx0" brushRef="#br0" timeOffset="100887.4917">27823 6091 23,'2'-7'146,"-2"7"-15,4-7-13,-4 7 5,6-7-6,-3 2-10,-3 5-11,6-8-6,-2 4-3,-4 4-8,9-8 9,-4 4-8,0-1-8,-1 2-2,-4 3 2,12-9-6,-9 6-3,4-1-4,-1 0-6,-6 4-4,11-7 0,-5 5-8,-6 2-3,9-2-3,-4 0-4,-5 2 0,14-3-5,-8 3-5,-6 0 4,18 0-5,-6 0-1,-2 0-5,0 0 1,2 0-4,-2 2 0,0-1 4,-1 0-6,0 2 0,-1-1-2,-3-1-2,3 3-1,-3 1 2,-5-5 1,7 8-1,-4-1-1,-3-2 2,0-5-2,0 17 2,-3-10-1,-2 3-3,-1-1 5,-3 2-4,-3 0-1,0 4 3,-2-6-4,3 0 5,-4 2-6,6-4 1,0-2-1,0 2 2,0 0-5,4-4 5,-1 2-2,-1 1 3,1-3-2,1 0-3,5-3 1,-9 5 3,9-5 2,-8 6-5,8-6 2,-6 1-8,6-1 1,0 0-4,0 0 2,-3 8 0,3-8-1,0 0 1,0 0 2,17 2 2,-8 0-1,2-2 4,2 0-7,5-2 6,0 2-2,2 0-4,-2-1 3,1 1 2,1 0-1,-4 0 2,2-1 1,-5 2-4,1 0-3,-4-1 4,0 2 2,-1-1-1,0 3-2,-2-2 2,-1 3-2,0 0 4,-1 2 0,-2 0 3,-2 1-7,-2 1 6,0 1-1,-4 2 0,-2-1-1,0 3 3,-5 2-3,-2-3 5,-1 8-2,2-7 0,-5 6-4,3-7 3,2 0-3,-4-1 5,2-2 0,1 2-1,1-3-3,-1 0 1,-1 0 0,6-4 2,-1 2-6,1-1 0,1-2 4,2-1 2,-2 1-4,4-1 2,4-3-2,-9 4 6,9-4-8,0 0-14,-11 0-20,11 0-23,-10-5-24,10 5-21,-6-6-40,6 6-156,-7-8-324,5 1 144</inkml:trace>
  <inkml:trace contextRef="#ctx0" brushRef="#br0" timeOffset="101760.4154">28407 6117 121,'6'-4'145,"-6"4"-4,6-9-12,-6 9 4,7-5-3,-2 2-7,-5 3-13,10-5-11,-5 3-6,0-3-8,1 0 1,2 4-13,0-3-2,2 0-10,-1 1-6,1 2-4,1 0-9,0-1 1,1 2-6,-1 0 1,1 0-12,-5 0-1,5 2 1,-1 0-1,-2-2-8,2 3 1,-1 0 0,-4 1-4,4 1-5,-1 0 5,-2-1-4,-2 1 3,0 0-9,0 1 6,-1-2 1,-4-4-1,5 10-6,-5-3 4,0-7 0,0 10 1,0-10-11,-5 11 8,2-4-1,-2 0-3,-1 1 4,-2-2 2,-1 1-2,-1-2 2,1 1-5,1 1 3,-2-2 0,1 0 2,3 0-8,-2-2 3,2 1 0,1-1-4,5-3 4,-9 5-4,9-5-2,-5 4-1,5-4 3,0 0 3,0 0-3,-3 6 3,3-6-1,0 0-4,13 4 6,-7-1-2,6-2 0,0 2-3,0-2-1,2 3 4,-2-3 1,5 3-4,-5-1 1,1 1 1,-3-1-1,2 2 1,0 0-1,-3 0 0,0-2-1,-1 1 2,-2 1-1,3 1 6,-2 1-3,-2-1 11,3-1-12,-5 2-2,2-2 1,-2 0 2,-3-5-2,3 14 2,-3-9 1,0-5-2,-6 13-2,5-7 3,-3 2-6,-4 0 3,0-2 3,-1 1 1,1-2-3,-4-1-4,2 2 4,1-1 2,-1 1 0,0-1-1,2 1-5,-3-5 6,0 2-4,2-1-1,-1-1 5,0 3-6,-2-3-2,4-1 1,-1 3-10,0-3-9,0 3-20,-4-3-14,5 1-27,8-1-12,-15-1-35,7 1-161,8 0-318,-15-4 142</inkml:trace>
  <inkml:trace contextRef="#ctx0" brushRef="#br0" timeOffset="102363.0404">29281 6292 39,'0'0'197,"0"0"-16,0 0-19,0 0-18,0 0-17,0 0-9,0 0-13,0 0-14,0 0-6,0 0-9,0 0-8,0 0-6,0 0-8,0 0-2,0 0-9,0 0 5,0 0-13,0 0-6,0 0 3,0 0-1,0 0-3,0 0-2,0 0 0,0 0 1,0 0 3,0 0-4,0 0 0,0 0-4,0 0-3,-17-14-1,17 14 1,0 0-4,0 0-4,0 0 0,4-15 4,-4 15-5,1-8-3,-1 8 4,0 0-6,0-9-2,0 9 3,0 0-1,0 0-4,2-7 2,-2 7-4,0 0-2,0 0-6,0 0-5,0 0-8,0 0-12,0 0-16,0 0-21,0 0-23,0 0-29,0 0-165,0 0-312,0 0 138</inkml:trace>
  <inkml:trace contextRef="#ctx0" brushRef="#br0" timeOffset="103074.7314">29743 5903 25,'0'0'158,"0"0"9,0 0-2,0 0-8,0 0-10,0 0-10,0 0-15,0 0-11,0 0-8,0 0-14,0 0-9,0 0-9,0 0-7,0 0 3,0 0-19,0 0-4,-10 3-1,10-3-3,-8 6-6,3-1-6,-2 3 5,-1-1-5,-1 3-5,-3 1 3,-1 2-5,1-1 0,2 3-3,-8 9 2,2-3-3,0 1 0,0 0-1,5 3-1,2-3-4,0-4 2,4 2-3,-1 4 0,2-5-4,3-1 3,-1-1-2,4-1 2,-1-2-4,4 1 2,0-3 0,3 3-2,-1-6-2,5 4 0,-5-3 0,4-3 1,-1 0-5,4 0 9,-4-2-11,8-1 4,-2 1 1,2-2 5,-7-1-9,5-2 0,-3 0 4,0 0-6,1-3 0,-2 1-1,1-3 5,-4 1-2,-1-1 0,2 0 1,-3-2 0,-2 2-2,0 0-1,0-4 3,-3 3-2,-2 6 0,0-14 2,0 8-3,0 6 4,-4-13-1,1 8-1,-1-1 0,-2 2-4,6 4 6,-14-5-2,7 4 1,7 1-2,-15-1 14,3 1-18,2 1 4,0 3 0,1 0 2,2-2-7,-1 1 0,1 2-8,-1 0-8,0 0-14,0 4-11,0-4-23,1 1-12,1 2-20,-1-2-24,3-1-154,-1 1-305,0-2 135</inkml:trace>
  <inkml:trace contextRef="#ctx0" brushRef="#br0" timeOffset="103782.4297">30091 6024 123,'0'0'153,"0"0"4,-9 0 0,9 0-4,0 0-6,0 0-12,0 0-12,0 0-8,0 0-13,0 0-7,0 0-4,0 0-9,0 0-6,0 0-9,0 0-1,0 0-2,0 0-8,0 0-9,0 0 1,0 0-6,0 0-7,19-8-3,-19 8-2,17-3-2,-5 4-3,1-2-2,0 1-3,1 0-2,3-2-1,-3 1-5,2 1-4,0 0 3,2 0-3,1 1 0,0-1-1,-6 0-4,5 0 2,-7 2 2,3-1-5,-1 2 0,-2-3 0,1 4 0,-1-4 1,1 1-4,-2 1 1,-1 0-3,-4-1 0,4 0 6,-9-1-4,12 5-1,-6-3 1,-6-2-3,8 4 7,-8-4-5,6 2 3,-6-2 6,0 0-8,4 5 0,-4-5-4,0 0 3,0 0-3,-9 16 5,8-11-4,-5 5 5,2-3-4,-1 5 9,-3-1-6,-4 2 2,3 4-3,-4 3-1,1-3 0,1 7 4,-2-2-1,1 2 2,0-2-9,0 2 3,3-7-1,2 0 3,-4 2-3,4-2 1,1-3 2,1 2 0,1-6-7,0 3 3,0-4-1,2 2 4,2-2 0,-4 0-7,3-3-1,-1 3-4,2-9-12,-1 10-3,1-10-14,0 9-12,0-9-23,0 0-34,8 1-35,-8-1-157,0 0-330,0 0 146</inkml:trace>
  <inkml:trace contextRef="#ctx0" brushRef="#br0" timeOffset="104370.9454">30790 5620 108,'0'0'117,"-9"3"-1,9-3-19,-9 4-1,9-4-2,-9 2-16,9-2-13,-7 7 0,7-7-3,-6 6-5,3 1-3,-1-3-2,0 1-2,1 0-2,-2 2 0,1 1-8,-1 2-4,-1-1 7,0 1 5,-2 5-4,3-2 0,1 1 1,0-2-10,-1 4-1,-1-2-3,4-4 6,-3 6-8,4-4-2,1 5-1,0-6 0,0 3-3,0-6-1,6 4 1,-4-3-1,2 1-6,-1-3 6,1-1-3,2-1 0,1-1-4,0-2-1,0 0-1,4-2-2,-2-2 0,2 0 0,-2-1-4,3-2 6,-1-2-2,-1 0-5,1-7 4,-1 4 4,-1-2-11,0-5 6,-2 2-1,-3 1 1,-2-3 0,-3 1-4,0-1 1,-3 2-1,0 0-5,-4 1 3,0 1 3,-1-1-1,-3 0-14,1 1-13,0 4-16,-5 1-28,1-1-26,-3 1-39,-8-4-163,-1 6-319,-4-2 141</inkml:trace>
  <inkml:trace contextRef="#ctx0" brushRef="#br0" timeOffset="121832.1619">9904 11705 72,'0'0'77,"0"0"-7,0 0 0,0 0-18,-6-4 3,6 4-9,0 0-3,0 0-11,0 0 5,0 0-3,0 0-3,0 0-3,0 0-3,0 0-5,0 0 6,0 0-4,-12 2-9,12-2-1,0 0 6,0 0-5,0 0-4,0 0 6,0 0-8,-7 7-1,7-7 0,0 0 2,0 0 10,0 0 1,0 0 0,0 0 4,-8 1 8,8-1-6,0 0 6,0 0-3,0 0-5,0 0-1,0 0 2,0 0 0,0 0 1,0 0-2,0 0 0,0 0-6,0 0 4,0 0-3,0 0-5,0 0 2,0 0-4,-9 1 1,9-1-1,0 0-3,0 0 1,0 0-2,0 0 3,0 0-7,0 0 6,0 0-2,0 0-5,0 0-5,0 0 7,0 0 0,0 0-2,0 0-1,0 0 1,0 0-1,0 0 3,0 0-4,0 0 1,0 0 0,0 0-2,0 0 4,0 0-3,0 0-2,0 0 3,0 0 10,0 0-11,0 0-5,0 0 10,0 0 4,0 0-3,0 0-2,0 0 3,11 13-4,-11-13 3,0 0 1,0 0-1,6 5-3,-6-5-2,0 0 5,4 5-2,-4-5 0,0 0-5,4 7 4,-4-7 3,3 5-1,-3-5 1,0 0-4,4 7-1,-4-7-3,4 4 4,-4-4-5,3 6 3,-3-6 3,0 0 0,6 7-4,-6-7 2,0 0 1,2 6-5,-2-6 8,4 5-6,-4-5 3,0 0 0,5 6 2,-5-6-1,4 5-1,-4-5 2,4 5-1,-4-5 4,2 6-8,-2-6 0,0 0 1,7 6 2,-7-6-4,4 4 3,-4-4-2,4 5 3,-4-5 0,7 7 1,-5-4-1,-2-3 0,6 5-5,-6-5 4,5 6 0,-5-6 1,5 7-4,-5-7 3,5 6-1,-5-6 3,6 7-4,-6-7 5,5 5-1,-1-2-9,-4-3 6,4 7 2,0-2-4,-1 0 4,-3-5-2,7 7 5,-4-3-4,1 1-2,-1-1 2,-3-4 0,8 11-3,-5-6 0,-1 1 4,3-1 1,-2 1-7,1-1 9,-1-1-6,3 1 0,-2 0 2,1 0 3,1 1-3,-2-2-1,0 2 0,-1-2 0,-3-4-1,7 9 4,-3-4-5,0-2 6,2 2-7,-6-5 4,6 8-4,-3-3 1,1 0 1,0 0 7,-1-2-7,1 2-4,2-1 6,-6-4-1,7 8 4,-4-4-3,-1 0-1,-2-4-3,5 9-1,-2-5 7,-3-4-4,5 8 1,-1-4-2,-4-4-1,2 9 0,-1-4 4,2 2-3,-3-7 4,3 13-2,-1-10 1,2 3-4,-4-6 0,4 11 3,-1-2-2,-1-4-2,1 1 1,0 0 2,1-1-3,-1 1 0,-1 0 5,2 1 1,-1-2-3,-3-5 2,6 9-2,-3-3-5,2-2 5,-5-4-2,5 10 2,-3-6 0,-2-4-10,6 8 10,-6-8-1,3 5-7,0 0 5,0 2 0,-3-7-1,3 8 4,0-3 2,-3-5-2,6 7-2,-6-7-1,3 9 2,-1-4 0,1 0 4,-3-5-4,2 10-3,0-6 3,-2-4 1,2 11 1,0-5 2,0-1-5,-2-5 6,4 11-2,-3-5 2,3-2-9,-1 3 7,-3-7-6,3 9 1,1-5 3,-4-4-2,5 8 3,-5-8 5,4 9-7,-1-4 0,-1-1 1,-2-4 6,7 8-7,-7-8-1,5 8 5,-3-4 2,-2-4-6,6 6 0,-4-2 2,-2-4 3,5 7-1,-5-7 0,7 7 3,-4-3-7,0 2-5,-3-6 8,4 7-1,-2-2 2,-2-5-4,4 10 4,-1-5-7,-3-5 3,2 9 2,0-3-3,-2-6 5,1 10-1,-1-10 0,1 9 0,-1-9-4,2 10-5,-2-10 5,1 7 1,-1-7 1,1 9 3,-1-9-5,1 8-4,-1-8 5,0 7-2,0-7 6,4 7-2,-4-7 2,1 9 6,-1-9-8,2 8 1,-2-8-6,1 7 3,-1-7 0,-1 8 2,1-8-1,0 0-11,1 12 9,-1-12 0,0 7 2,0-7 6,0 0-8,0 12 11,0-12-6,0 7-3,0-7 3,0 7-8,0-7 14,0 0-10,2 10 5,-2-10-1,0 7-5,0-7-1,0 0 7,2 9-3,-2-9 7,1 8-2,-1-8-6,0 0-5,0 8 8,0-8-4,0 0 4,-1 9 1,1-9-6,-2 8 9,2-8 0,0 0 2,-2 10-5,2-10 3,-3 8 2,3-8-1,-2 8-10,2-8 8,0 9-11,0-9 10,-3 8-2,3-8 0,-2 9 1,2-9-1,-3 8 2,3-8-1,-4 7-3,4-7 5,-1 6-5,1-6 13,0 0-12,0 0 3,-1 9 1,1-9 1,0 0-6,0 0-8,-2 7 9,2-7 5,0 0-3,0 0 0,0 0-3,-1 7 3,1-7-5,0 0 8,0 0 4,0 0-5,-1 7-7,1-7 3,0 0 3,0 0-4,-1 8 9,1-8-15,0 0 9,-3 6 3,3-6-1,0 0 1,-3 6-17,3-6 13,0 0-2,-3 7 9,3-7-6,0 0 2,-3 8 2,3-8-3,0 0-1,-4 7 5,4-7-3,0 0 1,0 0-1,0 0-2,0 0-3,0 0 4,0 0 2,0 0-2,0 0-2,0 0 3,0 0 0,0 0-2,0 0-3,0 0 5,0 0 1,0 0-3,0 0-15,0 0 17,0 0 4,0 0-6,0 0-10,0 0-4,0 0 3,-3-19-24,3 19-21,0 0-9,0 0-9,0 0-24,3-14-126,-3 14-240,2-9 106</inkml:trace>
  <inkml:trace contextRef="#ctx0" brushRef="#br0" timeOffset="123263.0034">10682 11782 109,'0'0'119,"0"0"-2,-4-6-15,4 6 0,0 0-11,0 0-5,0 0-3,0 0 0,0 0 2,0 0-3,-1-8-3,1 8 1,0 0-4,0 0 4,0 0-4,0 0-9,0 0-8,0 0 0,0 0-9,0 0-2,0 0-2,0 0-4,-18 12-5,14-7-2,0 2-14,1-1-1,-3 3 1,0-1-3,1 3-3,1-1 0,-1 0-1,0 2 1,1-1-4,-1 3 0,3-3-2,-1 1-2,0 0 0,2 2 1,-1-3-3,0 1 3,2-2-1,0 1-3,-1 0 3,1 0-6,0 1-3,1-4 4,-1 2 3,2 1-3,0-2 0,-1-2 0,2 1 1,-2 1-1,1-1 0,-1 0 0,-1 1 4,3-1-4,-1 1 1,0-4 0,1 2-5,-3-7 4,4 15 1,-2-8-2,1-1-1,1 2 0,-2 0 3,1-3-4,0 5-2,1-2 1,2 3 0,-3-4 10,1 3-10,-1-4-2,1 4-5,0-4 3,1 2-3,-2-2-3,1 1-4,0-2-1,-1 2-3,1-4-8,-4-3 15,5 8 0,-3-4-4,-2-4 4,9 6 0,-9-6 6,8-1-7,-8 1 6,9 2 6,-9-2-7,8 1 3,-8-1 0,0 0-3,13 0 6,-13 0-3,10-2 4,-10 2 2,10-4-2,-10 4-4,7-6 3,-3 2 4,1 1-2,0-1-2,-1 0 4,2-2-4,0 2 7,-6 4-4,9-11 0,-4 5-2,-1 0-1,3-1 4,-2 2-2,-1-1 0,0-1 6,1-2-6,-1 0-1,0 0-1,2 1 6,-3 0-3,-1 2-2,3-4 1,-2 4 0,1-2 3,-2-2 2,0 5 0,4-6-8,-3 3 8,-2-2 1,0 5 0,2-5 4,-2 0-7,2 1 3,-2 0 22,0 0-2,-2-1 1,1 0-1,0 1 2,0 1-8,-1-2 2,1 10-2,-4-16-3,1 10 2,1-4 8,-3 3 4,1-4-1,0 6-1,-3-3 2,4-1 2,-4-1 8,-2 3-9,3-2 2,-1 0-2,1 1 0,0 0-6,-2 0 6,2 1-3,-1-2-8,2 4-5,2-1 1,-1 0-3,4 6 1,-8-11-1,3 6-2,1-1-2,0 1-1,4 5-2,-9-10 0,4 3 1,3 2 2,-2 0-6,0-2 6,4 7-6,-8-8-1,8 8-2,-5-7 2,5 7 2,-6-4 1,6 4 1,-4-6-3,4 6-1,0 0-1,-7-5 0,7 5-1,0 0 0,0 0 2,0 0 0,0 0 0,-16 8-2,12-3-2,0 2-1,4-7 1,-6 10 2,1-3 0,1 0-2,-4 0 4,4 3-7,2-4-4,-1-1-4,1 2-8,-1-1-8,3-6-6,-1 10-16,-1-4-6,2-6-10,2 14-7,-2-14-6,2 10-12,0-6-22,-2-4-7,5 12-13,-3-7-24,1-1-124,-3-4-304,7 11 136</inkml:trace>
  <inkml:trace contextRef="#ctx0" brushRef="#br0" timeOffset="123976.5402">10758 12117 36,'0'0'113,"0"0"-7,0 0-4,0 0-1,0 0-8,0 0 1,0 0-10,0 0-3,0 0-4,0 0-8,0 0-9,0 0-4,0 0-3,0 0-2,0 0-4,0 0-1,0 0-14,0 0 5,0 0-2,15-17 11,-10 14-18,-1-1 4,-4 4-8,10-5 6,-6 2-3,-4 3 0,8-5-1,-3 2-9,1-1 0,-6 4 2,13-7-4,-4 2-3,-1 3-2,2-3 2,0 1-1,-1-1 0,4 1-4,-3-2 2,1 0 0,1 2-3,-2-4-3,2 2 2,-1 0-1,-1 0 3,2 0-9,-2-3 7,3 5-4,3-5 1,0-1 1,2 1-3,-3 1-9,3-1 12,-7 4-3,2 1 4,-3-1-1,-3 2-3,2 1-1,-3 0-3,-6 2 2,9-1 8,-9 1-2,0 0-17,0 0-3,8 5-5,-8-5-11,0 0 6,-3 10-9,3-10-2,-6 10-4,6-10-1,-8 9-12,3-5-15,1 0-13,-2 0-31,6-4-91,-10 5-220,4-3 98</inkml:trace>
  <inkml:trace contextRef="#ctx0" brushRef="#br0" timeOffset="125283.0251">13487 10535 44,'-5'-6'143,"5"6"-9,0 0-4,0 0-11,-7-5-10,7 5-8,0 0-10,0 0-6,0 0-9,0 0-6,0 0-3,-5-3-8,5 3-6,0 0-6,0 0-10,0 0 3,0 0-5,0 0-3,0 0-2,0 0-7,0 0 0,0 0 5,0 0-8,0 0-2,13 16 12,-9-11-11,-4-5 1,3 9-6,-2-4 12,3 3-2,-4-8 2,2 13 5,0-3-6,0 0-5,1 3 7,-1-3-8,-1 7 5,2 0-6,-1 0 2,0-2-1,-2 2-2,4 2-3,-3 1 1,0-2-5,1 0 0,2 2-2,-4-2 3,4 0-6,-1-1 4,1 0-5,-2-3 6,0 3-3,0-5-6,0 1 4,-2 0-4,1-2 6,1-4-2,0 4-1,0-5 0,-2 3 1,0-9-5,4 11 4,-4-6-2,0-5 4,2 7-8,-2-7 6,2 6 0,-2-6 1,0 0-6,0 0-4,0 0-6,0 0-6,0 0-1,-10 7-7,10-7-15,0 0-9,0 0-29,0 0-19,0 0-34,0 0-150,0 0-302,0 0 134</inkml:trace>
  <inkml:trace contextRef="#ctx0" brushRef="#br0" timeOffset="125926.517">13482 10517 18,'0'0'125,"0"0"-8,-5-5-3,5 5-9,0 0-6,0 0-10,0 0-2,-3-7-8,3 7-9,0 0-4,0 0-8,0 0-4,0 0-9,0 0-6,0 0 3,-5-5-13,5 5 4,0 0-7,0 0 6,0 0-2,0 0 4,0 0 4,0 0-2,0 0 4,0 0-6,0 0-1,0 0 2,0 0-4,22 3-1,-22-3-8,0 0 6,13-1-10,-7-1 6,0 0 1,-6 2-8,17-5-1,-5-2-1,0 2-1,2-3-4,4-1-1,-2 1-1,1-4 0,1 3-1,7-3-2,-2-2 1,-6 4-4,7-3 1,-5 3-2,0 3 1,-2-1 0,-3 2 2,-3 1-4,-2 2 4,-1 1-6,-1 1 0,-7 1 5,12-1 1,-12 1-2,0 0-2,6 4-2,-6-4 5,0 0-4,0 0 4,-6 15-1,6-15-2,-9 10-3,4-1 3,-2-3-4,2-2-12,0 4-9,0-1-14,0 0-22,1 0-14,-1 0-27,1-2-36,4-5-107,-5 11-264,0-7 117</inkml:trace>
  <inkml:trace contextRef="#ctx0" brushRef="#br0" timeOffset="126550.9061">13629 10780 14,'0'0'123,"0"0"-4,0 0-7,0 0-7,0 0-4,0 0-11,0 0-10,0 0-8,0 0-9,0 0-3,0 0-5,8-7-5,-8 7-8,6-3 4,-6 3-5,13-6-1,-8 2-7,1 1-1,3-2-4,0 2 1,0-3-3,0 1 13,2-1 2,-2-1 4,0 0-6,5-1-2,-5 2-3,4 0-5,0-5-2,-1 5 1,1-4-5,3 1-3,0-1-4,-3 1 3,2-1-4,0 3-2,0-2-5,-2 3 1,1-3-3,-1 4-1,-3-2 1,2 2 1,-1 0-4,0-2 5,-2 2-2,0 2 1,-1 1-5,-2-1 0,-6 3 0,10-5 9,-6 3-8,-4 2 0,8-2-4,-8 2 0,0 0-2,9-3-1,-9 3-5,0 0-6,0 0-5,0 0-1,0 0-7,0 0-10,0 0-14,0 0-3,0 0-18,0 0-26,-18 13-144,9-10-262,-1 3 115</inkml:trace>
  <inkml:trace contextRef="#ctx0" brushRef="#br0" timeOffset="145482.797">17472 7217 119,'0'0'106,"0"0"-9,0 0-2,3-7-4,-3 7-3,0 0-12,0 0 4,0 0-8,2-7-4,-2 7-5,0 0 1,0 0-4,0 0 3,3-6 2,-3 6 3,0 0 0,0 0-4,0 0-4,0 0-4,0 0-5,0 0-5,0 0-3,0 0-2,0 0-11,0 0 2,0 0-6,0 0 3,-20 3-2,20-3-1,-13 4 0,9-1-2,-6 0-12,5 1 8,-3 1-3,-1 0 1,-1-1-2,-1 2 0,-2-1-4,2 0-3,-4 4 5,-2 1-1,-1-1-4,3-2 5,-1 3 1,0-3 1,0 4-9,-1-3 0,1 0 5,2 2-3,-3-1 1,1 1-4,0 0 0,0-1 0,0-3 5,-1 3-7,7-3 3,-2-2-3,0 2 0,1-2 3,2 1-4,2-1 1,-2 1 0,5-1 3,4-4-6,-10 4 4,10-4-5,-8 4 2,8-4-1,-5 1 10,5-1-11,0 0 2,0 0 2,0 0-2,0 0-4,0 0 4,0 0-3,0 0 1,31-8 0,-21 6-2,1 0 6,0 1-1,1-2-4,1 1 2,1 0 1,-4 0 1,4-2-3,-1 3 1,0-2-2,1 2 4,3-1-4,0 0 1,1 0 2,-5 0-3,1 2 2,3 0 1,-5 0-4,2 0 1,6 0 0,-7 1-2,-2-1 4,1 1-4,-1-1 5,0 2-1,2 0-4,-2-2 12,1 2-9,-3-1-1,-2 2-1,1-3 2,0 2 0,-1 1-3,1-2 6,-2 2-5,0 0 2,-6-3 3,9 5-4,-5-4-1,-4-1-3,8 3 1,-8-3-1,9 2 4,-9-2-1,3 6 1,-3-6 1,0 0-2,5 5-1,-5-5 6,0 0-6,0 6 1,0-6-1,0 0 6,-8 15-4,0-9 1,4 2 1,-5-1-1,3 0 2,-4 1 1,-3 5-2,1-4 6,-4 1-1,2 1 5,-3 1 2,4-2 2,-3 1 0,-1-1 4,3 1-1,-3-1 3,2 1 1,-1 2 1,3-2-6,-3-3 2,2 2-1,-2-2-1,3 1-2,0 3-2,-1-8 1,5 4-1,0-3 1,-2-1-3,4 1-1,1 0 2,1-2-1,-4 1-3,9-4 3,-9 4 3,5 0-4,4-4-5,-4 5-1,4-5 0,-5 5-1,5-5 1,0 0-1,0 0-3,0 0 5,0 0-1,0 10-1,0-10-1,0 0 2,13 5-3,-13-5 1,13 1 3,-3-1-3,1 0-1,2 3 0,0-6 4,4 3-2,-2 0-2,3 0 0,-3 0 0,0 0 1,-2 0-1,5-1 1,-1-3-2,0 3 0,0 1-2,1-6-1,-2 4 0,0-5-3,3 5 1,-2-4 3,1 0-3,-5 3 0,6-2 3,-7 1 0,1-1 0,3-2-3,-4 2 3,-1 0 1,-1-2-1,-4 5 0,3-6-1,-4 6 2,3-1-1,-3 0 1,-5 3 3,11-4-2,-11 4-1,5-6 0,-5 6 2,7-1 0,-7 1-1,0 0 7,0 0-11,6-4 2,-6 4-1,0 0-13,0 0-5,0 0-16,0 0-21,0 0-20,0 0-28,0 0-37,0 0-37,0 0-160,0 0-366,0 0 162</inkml:trace>
  <inkml:trace contextRef="#ctx0" brushRef="#br0" timeOffset="146179.0513">18081 7192 78,'0'0'189,"0"0"-18,0 0-14,0 0-16,0 0-15,0 0-9,0 0-14,0 0-10,0 0-2,0 0-14,0 0-1,0 0 0,0 0-5,0 0-7,0 0-6,0 0-3,7 24-3,-6-19 4,2 2 10,-3 1-8,2 3-8,1 0-1,0 1-7,-3 3 1,0-1-1,0 0 6,1 4-4,-1 0-6,0-1 1,1-1-7,-2 4 0,1-1-6,1-1 0,-2 0-1,2-2 0,-1 0-5,-1-1 0,1 1-3,0-4-4,0 0 2,0 0-4,1-3 3,-1 0-2,0 0-3,2 3 1,-2-4-2,0-8-4,0 12-4,0-12-2,1 10-13,-1-10-8,-1 9-11,1-9-8,0 0-11,-2 9-11,2-9-19,0 0-27,0 0-22,0 0-32,0 0-165,0 0-354,-11-3 157</inkml:trace>
  <inkml:trace contextRef="#ctx0" brushRef="#br0" timeOffset="146624.9093">18125 7179 90,'0'0'218,"0"0"-11,0 0-13,0 0-1,0 0-14,0 0-12,0 0-13,0 0-15,0 0-12,0 0-16,0 0-11,0 0-8,0 0-11,0 0-8,3-7-6,-3 7-7,12-2-7,-4 2-5,3-3-5,0 3-5,2 0-3,-3-1-1,4 0-4,-1-1-4,1 2-3,3-2-4,-5 0 2,4 1-4,1-1 4,-2 0-9,4 1-3,-6 0 3,6 1-11,-6-2-6,2 1-7,-4 1-11,1 0-18,-1-3-10,0 6-4,-1-6-9,-10 3-3,15 0-13,-15 0-18,13 0-13,-8 3-20,-5-3-14,8 0-158,-8 0-326,0 0 144</inkml:trace>
  <inkml:trace contextRef="#ctx0" brushRef="#br0" timeOffset="147018.5203">18180 7521 14,'0'0'168,"12"-17"-11,-12 17-11,0 0-7,12-1-15,-12 1-9,7 0-10,-7 0-6,0 0-11,13-1-8,-13 1-9,12 0-7,-12 0-6,12 1-5,-12-1-7,10 3-5,-5-3 1,-5 0-5,13 1-4,-5 2-4,-8-3-6,14 0 3,-7 0-5,1 2-3,-8-2-15,17 0-12,-8 0-11,5-2-14,-3-1-8,0 3-15,2-4-31,0 1-5,1-1-21,-1-2-111,-3 3-242,3-3 108</inkml:trace>
  <inkml:trace contextRef="#ctx0" brushRef="#br0" timeOffset="147482.71">19058 7436 205,'0'0'216,"0"0"-14,0 0-15,0 0-15,-4-13-12,4 13-17,0 0-12,0 0-16,0 0-11,0 0-11,0 0-6,0 0-6,0 0 4,-14 16-8,6-9-3,1 1-7,-3 2 3,-1 1-8,0 1-4,-2-2-1,0 3-6,-1 1-3,0-2-7,0 1-4,0 1-2,1 1-2,-2-1 3,2 1-11,-1-2 0,3-1-3,-1 1-2,5-1-6,-1-4-11,1 1-14,2-1-14,-2 0-22,3-2-29,1 1-31,-1-3-25,4-4-32,-2 8-57,2-8-122,0 0-370,0 0 164</inkml:trace>
  <inkml:trace contextRef="#ctx0" brushRef="#br0" timeOffset="147835.4309">18787 7423 140,'7'-2'150,"-7"2"-18,6-3 0,-6 3-14,0 0-5,0 0-7,17 6-6,-14-3-9,3 2-3,-1 0-8,2 3 6,0 0-4,-1 0-6,0 1-10,0 2-2,2-2-4,0 1-4,-1 0-5,3 4-7,0-5 0,-2 1-2,6 3-7,-3 1-4,2-1 1,1-1-5,0 1-2,3-4-2,-3 5-3,0-5 1,1 2-5,0 2-10,0-3-11,-1 2-11,-4-5-16,-1 0-17,1 0-13,-2 1-13,1-3-18,-4 0-21,2-1-38,-2 0-109,-5-4-281,7 6 126</inkml:trace>
  <inkml:trace contextRef="#ctx0" brushRef="#br0" timeOffset="148390.2113">19527 7482 8,'0'0'197,"0"0"-14,0 0-3,0 0-15,0 0-3,11-3-10,-11 3-16,0 0-3,6-1-9,-6 1-7,0 0-9,11-3-5,-11 3 1,14-2-10,-6 1-8,2-1-1,0 0-11,0 1-3,2-1-10,1 1-5,-2 0-6,3 1 1,-2-2-12,1 2-3,1-3-2,0 2-7,0 0-3,-1 1 0,1 0-5,-2-2-14,1 2-27,1 0-22,-2 0-24,-1 0-26,-1-2-21,2 2-40,-2-2-49,-10 2-131,10-1-362,-10 1 160</inkml:trace>
  <inkml:trace contextRef="#ctx0" brushRef="#br0" timeOffset="148686.0393">19639 7677 117,'7'3'183,"-7"-3"-9,6 3-1,-6-3-7,12 3-13,-12-3-10,11 0-14,-3 0-5,2 0-10,-1 0-9,3 0-14,-1 0-7,2-5-5,1 4-10,-1-1-8,4-4-5,0 3-5,1-2-5,-1 1-8,-3 1-10,-3-1-21,3 2-22,3-3-30,-6 4-21,1-5-28,1 1-29,-1 2-185,-3-3-334,0 3 147</inkml:trace>
  <inkml:trace contextRef="#ctx0" brushRef="#br0" timeOffset="149789.9706">15040 12371 71,'0'0'147,"0"0"-21,0 0-5,0 0-14,0 0-4,0 0-10,0 0 5,0 0-1,0 0-13,-20 19-8,14-12-8,0 2-1,-2-1-2,1 2-2,-1 0-5,-4 2-2,1 2-10,0 1 2,-3-1-1,5 2-3,-5 1-9,3-2-4,0 0 3,-1 2-6,4-3-1,-3 1-4,-1-1-3,4-1 6,1 1-10,-1-2-10,2-4-16,-1 4-22,1-5-13,1 2-14,3-2-38,-3-1-29,-1 1-135,1-3-282,1 0 125</inkml:trace>
  <inkml:trace contextRef="#ctx0" brushRef="#br0" timeOffset="150147.0308">14742 12448 138,'11'1'135,"-11"-1"0,9 5-20,0-4-17,-1 5 1,2-1-6,1 1-13,0-1-5,4 3-5,0 0-10,2 0-4,1 1-5,1 2-12,0-2 1,6 3-2,-6-4-3,8 4-5,-8-2-9,1-3-1,-1 3-17,1-3-18,5 2-16,-5-1-17,9 1-23,-11-1-43,-2 1-78,-1-2-208,-3 1 92</inkml:trace>
  <inkml:trace contextRef="#ctx0" brushRef="#br0" timeOffset="151578.9009">1171 12993 51,'0'0'131,"0"0"-9,-16 16-9,12-11-6,2 2-11,0 1-7,-2-1-14,3 1-3,-1 2-7,-1-3 0,-1-1-2,2 4-9,1-3-5,0 2-2,-1 2-3,-3 1-9,1-3 0,2 1-1,-3 2-7,3-2 1,-1 5 2,-1-5-8,1 1 0,-1 1 2,0-1-22,-1 0-14,-1-1-20,0 2-21,0-3-26,1 1-18,-3 0-109,-2 0-221,1-1 99</inkml:trace>
  <inkml:trace contextRef="#ctx0" brushRef="#br0" timeOffset="151927.3879">975 13118 28,'0'0'140,"0"0"-15,0 0-15,1-7-9,-1 7-13,0 0-4,0 0-7,20 7 6,-11-7-1,2 4-5,1 0-5,1 0-19,1 4 1,3-2-6,3 2-3,-3-1-3,-2 1-6,5 1 3,-2-3-6,0 3-11,3-2-3,-2 0-1,0-1-1,3 0 2,-4-1-1,2 2-3,-2-2-16,0 2-34,1-3-30,0 2-29,-7-1-131,-3-1-244,2-1 108</inkml:trace>
  <inkml:trace contextRef="#ctx0" brushRef="#br0" timeOffset="153179.2689">5805 7620 44,'0'0'175,"0"0"-11,-2-9-13,2 9-17,0 0-4,0 0-7,3-8-6,-3 8-15,0 0-5,0 0-11,5-4-10,-5 4-8,10-3-4,-10 3-2,11-2 0,-11 2 3,10 0-12,-1 0-2,-9 0-11,15 1 0,-4 0-2,-2 3 6,3 0-3,-1 0-5,0 3-5,-2-4-6,5 4-1,-3 0-2,2 0-2,-3-1 2,6 2-2,-4-1-3,4 2-1,0-1-1,-4-3-3,0 2 5,5 0-5,0 0-3,-6 0 0,2-2-2,-3 0 4,1 2-3,-1-2 0,-4-2-6,3 2 3,-4-4-3,0 2-12,-5-3-15,10 5-17,-10-5-20,7 3-27,-7-3-26,0 0-39,0 0-160,0 0-339,0 0 150</inkml:trace>
  <inkml:trace contextRef="#ctx0" brushRef="#br0" timeOffset="153589.4188">6207 7502 54,'0'0'140,"0"0"-5,0 14-1,-1-8-6,1-6-11,-3 17 0,2-6-10,0 2-3,-2 6-4,-1 6-1,2-7-11,-2 11-1,1-3-8,0 5-4,-4-1-4,2 2-2,1-2-5,-2 2-9,-1 1-3,0-2-7,1 3-1,0-3-9,0 0 0,2 1-6,0-5 0,-2 2-1,2-4-2,4 0-4,-2-5-3,0 0-13,1-3-9,1 1-19,-1-2-8,1-1-23,0-2-7,0-2-9,0-2-25,1 2-4,-1-3-15,0 0-163,-4-1-298,4-7 133</inkml:trace>
  <inkml:trace contextRef="#ctx0" brushRef="#br0" timeOffset="155092.9488">6988 17848 51,'0'0'115,"0"0"-17,0 0-22,0 0 9,0 0-4,0 0-10,0 0-6,0 0-22,0 0 9,0 0-1,0 0-9,0 0-2,0 0-1,0 0-2,0 0 1,0 0-9,0 0 15,0 0-8,0 0-3,26 8 4,-19-5-3,1-1 3,1 2 1,1 1-6,1-1 5,5 3-4,-6-2-8,2-3 2,0 4-6,5-1 1,-3 0-2,3-2-1,1-1-4,-1 1 5,2 0-7,1-2 0,-1-1-1,0 0-1,2 3-1,-2-3 0,-3 0-4,2 2-1,-6-2 3,2 1-8,-1-1 0,-1 2 7,-1-1-2,-11-1-5,12 3-5,-12-3-14,13 3-6,-13-3-16,8 5-12,-8-5-23,7 2-26,-7-2-119,0 0-238,0 0 105</inkml:trace>
  <inkml:trace contextRef="#ctx0" brushRef="#br0" timeOffset="155513.1095">7458 17704 96,'0'0'131,"-1"11"-17,1-11-9,-1 18-9,1-8-6,-2-1-7,5 4-12,-3-13 3,0 26-5,2-9-8,1-2-14,0 3 19,-1 2-11,-2 6 6,3 1-9,-1-2-5,-2 2-7,0-27 1,2 54-2,-1-25-8,-1-29 2,1 58-5,0-31-1,-1-27-2,-2 53-5,6-24 0,-4-29 2,1 56-5,0-29 2,-1-27-7,-1 55 3,2-29-5,-1-26-10,4 36-10,-4-36-15,0 0-7,2 45-21,-2-45-24,0 0-32,2 32-127,-2-32-255,0 0 114</inkml:trace>
  <inkml:trace contextRef="#ctx0" brushRef="#br0" timeOffset="163106.5513">20703 7249 22,'0'0'131,"0"0"-16,0 0-12,0 0-11,0 0-2,0 0-5,0 0-14,0 0-4,0 0-7,0 0-4,0 0-8,0 0-3,0 0-8,0 0 2,0 0-4,0 0-6,0 0 1,0 0 0,0 0 2,0 0-3,0 0-6,0 0 11,0 0-1,0 0-1,0 0-7,0 0 3,-2 13-2,2-13-4,0 0 11,0 0-7,0 0-5,-5 11-2,5-11 1,0 0-4,0 0-1,-2 9-4,2-9 0,-2 7 6,2-7 0,-4 7-3,4-7 5,-3 11-2,2-5 0,-2 4 3,0 0 2,2-1-2,-3 3-4,0 5 2,-1-2-1,1 2-1,-3 2-9,3 0 4,-2-2-1,-1 7 2,1-5-1,0-1-1,0-1-1,0 3 2,-1-1-1,0 5 0,-1-7-2,2 2-3,-1-1 3,1 1 1,-2-2-1,1 0-2,2-3 3,-1-2 0,3-3-5,-1 2-1,-3-2 5,5-4 12,-1 2 6,3-7 6,-4 8 3,2-4 6,2-4-3,0 0-2,-5 5-1,5-5-8,0 0 1,0 0-3,0 0-3,0 0 0,-4-17-6,4 17 1,0-12-3,0 3 1,0 9-3,0-19-2,1 10 1,0-2-3,-1 1-1,2-3 2,-2 4-5,-2-1 2,4-1-4,-1 2 4,2-2-4,-2 0 2,0-1-3,2 2 3,1-1-2,-2-2-1,3 0-1,0 0 2,0-1-2,1-2 1,-1 2-1,-1 2-2,4-5 3,-1 1-1,1 0 2,-1 0-3,1 2-1,-1-2 1,0 0-9,1 0 3,-3 2 1,2-1 4,1-2-1,-3 6-3,0 0 2,4-3-1,-3 4 4,0 0-3,-1-1 0,0 3-1,0-1 5,1 1-2,-2 0 2,0 1-4,1-1 2,-1 2-4,0 1 5,0-1 0,1 0-3,-1 1 1,1-1 4,2 0-3,-1 1-4,1 2 6,2-3 0,-4 4 0,4-3 1,0-1-5,0 2 0,-2 2 1,2-1 4,-1 3-5,0-3 3,2 3-2,-1-2-1,0 2 3,-9 0 3,20 0-2,-9 2-3,-3-2 3,-8 0-2,17 2 3,-10 1-2,-2-2-2,1 1 1,-6-2-1,13 4 5,-9-1-3,0 1 5,-4-4-4,5 8-4,-4-2 1,-1-6 4,3 12-2,-3-4 2,0-8 1,-5 16-1,-1-6 1,0 1 4,-4 1 0,-2 1 2,2 0-5,-5 1 7,2-1-3,-2-2 3,1 2 0,-3-1 0,3-3 2,-3 2-4,4 0 1,1-4-2,-2 1-1,-3-1 0,3 4-2,4-5 3,-2 1-3,2-1 3,0-1-2,0 2-3,1-2 1,0 2 3,1-6-4,3 5 1,-1-1 2,0 0-4,3 0-1,3-5 5,-10 10-4,7-4 1,3-6-2,-5 8 0,3-3 0,2-5 1,0 12-4,0-12 7,2 9-3,2-3 1,-2 0-4,4 0 2,0 0 1,0-2-1,2 3 0,-2-3 0,3 1 2,1 0-2,1 2-3,1-2 7,2 3-2,2 1-2,-5-5 1,7 5-7,-3-1 6,3 0 2,-2-2 0,-2 5 2,1-5-1,-2 0-1,-2 0-5,1 0 3,0-1 3,0 2-2,1-1 2,-3 1-4,0-3 4,-1 1 0,-1 0-6,-2-2 7,1-1-1,-1 1-2,0 1 1,-6-4-3,8 4-1,-8-4-1,7 4-9,-5 0 0,-2-4-8,0 0 3,9 0-4,-9 0-6,0 0-11,0 0-4,5 5-11,-5-5-4,0 0-17,0 0-12,0 0-11,3 5-13,-3-5-22,0 0-25,0 0-130,0 0-310,0 0 137</inkml:trace>
  <inkml:trace contextRef="#ctx0" brushRef="#br0" timeOffset="164623.7756">21443 7282 43,'0'0'173,"0"0"-12,0 0-8,0 0-12,-6-6-4,6 6-13,0 0 2,0 0-6,0 0-7,-5-6-9,5 6-4,0 0-5,0 0-9,0 0-4,0 0-7,0 0-8,0 0-8,0 0-4,0 0-6,0 0-4,-11 7-5,11-7 0,-8 9 2,6-3-3,-2 1-3,-3 0-1,2 2-4,-1 1-3,0-1-4,-2 2 2,-1 1-6,0 3 0,-1-2-3,2 2-3,2 0 2,-1-1-3,1 3 0,-2-2-2,2-1-1,-1 1 5,2-4-3,3 6-4,1-6-1,2 5 0,-2 1 2,2-6-2,1 2-2,3-3 5,-1 2-4,0-2-2,2 0 2,1 0-1,-1 1 5,2-3-7,1-3 1,0 1-1,1 0-2,0-2 3,-1 1-1,3-2-6,-3-3 5,1 0-2,0 0-3,2 0 2,-2 0-1,1-5 2,0 2-5,1-1-1,-3 0-1,3 1-3,-1-4-1,-2 0 2,1 0 5,0 0-3,0-3 2,-3 3-1,1-1 0,-1 1 1,0-4 0,-1 5 7,1-2-7,-2 0 2,0 2 2,-1 0-2,1 0 2,-1 2 0,-4 4 1,6-11 6,-3 9 3,-1-4 4,-2 6-1,5-6 5,-5 6-2,4-8 4,-4 8 0,5-5-8,-5 5 2,0 0 3,3-7-5,-3 7-3,0 0 0,0 0-2,10 0-4,-10 0 4,0 0 3,0 0-3,13 3-4,-13-3 1,6 6 3,-6-6-3,5 5-6,-1-2 6,-4-3-1,7 11-1,-4-6 0,0 0-1,-1 3 1,2-4 2,-1 4-4,1-3-1,0 2 4,1 1-2,1-1-1,-1 1 4,-1-2-3,1 1 2,-1-2 1,2 2 1,-2-1-3,2-2 2,-2 1 0,0 0 0,1-3-1,-5-2 0,9 3 1,-9-3-2,12-1 3,-12 1-4,10-3 4,-5 0-4,-5 3-1,10-8 5,-6 5-4,-1-4-1,2-1 2,-3-1 2,1 0-2,-2-1 2,-1 0-2,-1-2 5,1 1-6,-1-1 0,-1 1 1,0 2-2,-3-1 3,-2 0-2,0 2-1,-1 1-2,0 0 2,-2 0-3,-3 4 3,2-1 1,-4 2-1,2 1 0,-5 0 0,5 1 0,0 0 5,3 0-6,10 0-2,-18 0 6,11 0-1,7 0 1,-9 0 2,9 0-4,0 0-6,0 0 2,0 0 2,0 0 0,0 0 3,0 0-4,0 0 2,0 0-1,24-6 1,-13 4-1,3-2-1,2 1 2,2-2-2,-2 0 1,-2 1 0,3-2-3,-1-1-5,1 0-1,-4 4 2,2-3 4,-1 0-4,-2 1 2,2 0 0,-3 1 0,-2 0 1,3-1-2,-2-1-2,0 4 1,-1 0-2,-3-2 5,1 3-1,-7 1 3,10-5-2,-10 5 0,10-1-1,-10 1 5,9-3 1,-9 3-9,8-2 9,-8 2-4,9 0 4,-9 0-6,0 0 6,13 1-4,-13-1 6,0 0-3,0 0-1,5 4 3,-5-4-2,0 0 1,6 7-1,-6-7-2,0 0 0,0 8 0,0-8 0,2 7 1,-2-7 1,0 0 1,-2 11-1,2-11 0,-1 9-1,1-9 2,-1 8 0,1-8-2,-3 12 2,2-7-1,1-5-1,0 13 2,0-4 2,0-9-4,2 12 4,2-4-2,-2-2 1,0 1 1,3-1-2,-1 0 0,0-1-1,1 1 3,3 0 0,-2-1 0,0-1 0,3 1-3,-2-2 3,2 2-4,1-1-8,0-1-3,-2 0-4,2-1 0,-2 1-3,1-1-5,1 2-6,1-2 6,-4 2 4,4-4-1,-3 2 1,-3 1 2,-5-3 2,10 4 2,-6 1-4,-4-5 7,9 7 2,-9-7 1,3 5-1,-3-5 3,-3 12 2,3-12-2,-3 10-4,-3-3 4,1 0-3,1 0-11,-4 0-12,2 1-13,-4-1-13,2 0-6,2-1-26,-3-1-34,0 1-168,-1 1-318,2-2 141</inkml:trace>
  <inkml:trace contextRef="#ctx0" brushRef="#br0" timeOffset="165407.1188">22421 7190 129,'0'0'220,"0"0"-12,0 0-11,0 0-16,0 0-15,0 0-12,-14-3-13,14 3-14,0 0-15,0 0-10,0 0-9,0 0-10,0 0-6,-11 9-6,11-9-7,-7 8-6,2-5-7,5-3-5,-5 12-1,3-4-4,-2 3 3,0 0-1,1 0-5,-1 1-1,2-2-3,-2 4-2,0 1-5,3 3-5,0-2 1,0 2-3,-1-2-1,1 3-2,0-2-1,-1 0-1,2 0-2,2-3-1,0 1 1,2 2-2,-1-5-1,2-1-1,-3 2-1,3-3 1,0 2-4,-1 0 2,3 2-2,0-4 3,-2-3-2,1 4-2,1-4 2,1 0-1,2 0-1,0-3-1,-1 0 1,3 0-2,-2-1 2,0-1-1,3-1-1,-1-1 0,-1 0 6,-1-1-7,2-4 1,0 4 3,0-3-5,1 1 1,-2-1-1,0-4 2,0 3-3,-2-2 4,-1 2-1,-1-3 9,9-4-1,-10 3 2,2-2-1,-1 1 9,-2-2 3,2 0-1,-5 1-3,1-3 1,1 0-4,-3-3-2,0 2-1,-2 3 1,0-2-2,-2-1-1,1 4-1,-3-6-3,-1 2-1,0 1 1,-1 0-3,-1 1 7,1 2-7,-2-3 0,2 5-1,-1-1-1,2 0-1,-1 1 1,0 1-2,0-1 4,1 3-4,1 0 1,-3 1-4,1 1-1,1-1-2,0 2-1,6 3-5,-15-6-4,8 6-1,0-1-7,7 1-4,-17-1-1,9 2-1,8-1-4,-14 1-2,7 2-4,-1 0-2,3 0-10,-2 2-10,3-1-7,-1 3-4,-1-2-16,1 0-11,2 2-21,0-2-13,1 3-11,2-8-52,-2 14-113,-1-6-334,3-1 148</inkml:trace>
  <inkml:trace contextRef="#ctx0" brushRef="#br0" timeOffset="165716.8589">22345 7512 25,'0'0'174,"0"0"-5,0 0-1,0 0-6,0 0-7,0 0-7,0 0-9,0 0-11,0 0-8,29-5-13,-15 5-12,-1-3-3,-2 2-12,5-1-9,-3-2-6,4 2-4,-1-3-7,-2 3-6,0 1-3,0-3-6,-1 2 0,1-1-8,-3 0-2,1 0-5,0 2-2,-1-3 1,-1 2-3,1 0-3,-4 0-10,1-1-22,3 2-26,-11 1-8,13-3-27,-7-1-41,2 3-39,-8 1-162,11-5-343,-6 3 152</inkml:trace>
  <inkml:trace contextRef="#ctx0" brushRef="#br0" timeOffset="166521.8481">22853 7590 179,'0'0'208,"4"-8"-5,-4 8-14,6-7-6,-6 7-9,7-3-12,-1-1-4,-6 4-24,5-6-16,-5 6-10,9-6-14,-2 3-6,-7 3-9,11-3-11,-11 3-3,12-2-9,-6 2-4,-6 0-5,11 1-5,-3 0-5,-8-1-3,13 3-3,-5-3-2,-1 3-5,2 1-4,0 1-1,-1-2 0,-2 1-4,2 2-1,1 1-2,-2 0-2,1 1 0,-1 0 3,-3-3-6,-1 3 2,4 2-2,-5-1 0,-1 0-2,1-1 2,-2 3 5,-3-1-7,1-2 1,-2 1 2,1 3-5,1-7 0,-2 3 1,-3 1 0,4-3-1,-1 0-2,0-1 4,-2 1-2,2-1 2,4-5-2,-7 8 2,4-6-1,3-2 3,-4 6-8,4-6 3,0 0 2,0 0-1,0 0-1,0 0-1,0 0-2,0 0 1,0 0 0,13-20-1,-6 13 1,2-2-2,0-5 1,0-1 0,1 1 1,2-2 1,-2 2 0,0-3 2,2 2-1,-2-1 0,1 2-1,0-2 0,1 2 1,-3 0-1,0 0 2,0 5-2,-1 1-3,-2-2 5,1 3 1,-2 0 5,-1 1-1,-1 1 2,-3 5 1,7-8 0,-7 8 9,2-6-5,-2 6 3,4-6-5,-4 6 0,0 0-2,0 0-3,4-6-2,-4 6-2,0 0 2,0 0 0,0 0-2,0 0-2,0 0 2,0 0-3,0 0-4,0 0 7,-4 29-2,2-24 0,2 5 0,0-2 1,1 2 0,0 1-1,1-1 4,0 3-4,-1-1-1,2 0 2,3 2 2,-1 2-2,2-1 0,-1-1 1,-1-2-1,2-2 3,0 1-1,0-3 0,0 4-2,1-3 2,2 1-1,-1-3-7,0 1-11,3-1-18,-2-1-22,0-2-16,3 1-21,-3-1-18,3 1-22,-2-4-34,1 0-38,1-1-168,-3-1-403,-1 0 179</inkml:trace>
  <inkml:trace contextRef="#ctx0" brushRef="#br0" timeOffset="166757.3503">23684 7548 2170,'0'0'205,"0"0"-93,0 0-62,0 0-20,0 0-11,0 0-4,0 0-8,-17-2 4,17 2-6,0 0 1,0 0 4,0 0-5,0 0-2,0 0 0,0 0-5,0 0-15,0 0-19,0 0-32,-10 2-48,10-2-38,0 0-223,0 0-407,-4 8 180</inkml:trace>
  <inkml:trace contextRef="#ctx0" brushRef="#br0" timeOffset="168531.7838">3624 14013 14,'0'0'120,"0"0"-21,0 0-6,0 0 2,0 0-8,-12 0-12,12 0-4,0 0 8,0 0-10,0 0 3,-8-2-12,8 2 6,0 0-6,0 0 5,0 0-8,0 0-2,0 0-7,0 0-4,0 0-5,0 0-6,0 0-6,0 0-3,0 0-1,0 0 1,0 0-5,0 0 3,0 0-10,0 0 1,-10 5-1,10-5 2,0 0-4,0 0-4,0 0 3,0 0-1,0 0 1,0 0 2,0 0-2,0 0-2,0 0 2,0 0 5,0 0-4,0 0 4,0 0-5,0 0 3,0 0 1,0 0-4,0 0-2,0 0 4,22-12-3,-18 9-1,-4 3-2,10-9 0,-4 4 2,-2 1-3,2 0 1,0 0-2,-1 0 1,1-1-2,-1 1-4,0 0 1,-5 4 4,9-5 0,-4 2-1,2-1 1,-7 4 3,7-5-4,-7 5 1,7-2-2,-7 2-9,5-3-6,-5 3-9,0 0-10,7-4-4,-7 4-17,0 0-13,0 0-12,0 0-16,0 0-22,0 0-102,0 0-236,0 0 104</inkml:trace>
  <inkml:trace contextRef="#ctx0" brushRef="#br0" timeOffset="168976.9903">3708 14278 77,'0'-8'136,"0"8"-11,0 0 4,0 0-25,0 0 0,5-8-13,-5 8-9,5-5-7,1-1-10,-2 1-1,3 0-7,-1-4-5,1 4 6,0-1-16,-1-3-7,3 3-10,-2-2 1,2 0 0,-5 3 0,3-2-6,-2 1-1,1 2 1,0-1 0,-2 0-6,-4 5-4,7-8-17,-2 5-23,-5 3-28,7-6-36,-7 6-126,0 0-236,0 0 105</inkml:trace>
  <inkml:trace contextRef="#ctx0" brushRef="#br0" timeOffset="169984.7859">2848 14163 35,'-2'-9'128,"2"9"0,0 0-3,-2-8-4,2 8-11,0 0-3,0 0-3,0 0-10,0 0-7,-1-9-6,1 9-9,0 0-8,0 0-5,0 0-2,0 0-13,0 0 9,-12 17-4,10-12-7,-1 2-4,3-7 1,-5 17-3,2-6-6,2 1-1,-2 0 1,2 4-4,-2 0-7,3 0-5,-1 0 6,2-1-4,-1 1 3,0 1-1,0-2-1,4 2-5,-2 3-1,0-3-1,1-1-2,2 1-4,0-2 3,0 1-2,4-2 1,-2 1-2,0 1 3,2-1-3,-1-5-2,1 5-3,-1-5 2,-1 0 2,2 0 2,3 1-2,-1-3 5,-1-1-3,5 2-4,-4-4 9,-1-2-4,-1-1 0,4 0 3,-3-2-9,1 0 5,1-3-7,-3-1 6,2 2 1,-2-4-5,0 1 4,-1-1-3,1-1 2,-1-1-2,-2-1 3,-1 0-1,1 0 2,-2-3 2,-2 0-2,-1 1 1,-1 0 5,1 0 3,-2-1-6,0-1 4,-2-3-1,0 1-3,-3 0 1,2-2-3,1 1-4,-3 2 4,0-2-2,-2 1 3,2-2-2,0 3-1,-1-2 1,1 1-5,-2 1 3,2 4 1,1-1 0,-2 0-1,-1-3 1,2 4-2,0 0 6,1 2-5,0-1-1,-2 1 1,1 1 0,1 2 1,-2 1 0,2 0-5,5 4 3,-10-6-1,4 3-2,-1 2 6,7 1-5,-9-4 0,9 4 5,-11-1-9,11 1 2,0 0 1,-14 2-5,8-2 2,6 0-11,-10 5 0,7-1-2,3-4-10,-11 8 1,7-3-4,1 2 1,-1-2-16,-1 2-17,0 2-13,2 1-6,0-2-9,0 0-21,-1 3-12,4-3-129,-4 1-271,1 1 121</inkml:trace>
  <inkml:trace contextRef="#ctx0" brushRef="#br0" timeOffset="170299.7526">2982 14527 154,'3'-8'137,"-1"3"-8,-2 5-16,5-7-6,-5 7-9,5-7-10,-1 2-11,-4 5-2,7-3-12,-7 3-6,3-7-7,-3 7-1,8-6-7,-2 3 0,-6 3-6,11-5-21,-6 2-13,-5 3-28,14-5-19,-8 2-22,2 0-29,-2 0-88,-6 3-198,0 0 87</inkml:trace>
  <inkml:trace contextRef="#ctx0" brushRef="#br0" timeOffset="170974.9355">3321 14483 31,'-12'-5'159,"12"5"-6,-9-2-14,9 2-14,-7-3-1,7 3-11,0 0-15,-7-3-4,7 3-16,0 0-4,0 0-13,0 0 4,0 0-12,14-12-4,-10 8 1,-4 4-5,10-3-8,-10 3-2,9-2-1,-9 2-10,0 0-1,13 2-8,-13-2 2,10 4-1,-6 0 0,2 1 1,-1-1-4,-1 5 1,1-1-5,1 2 2,-4 0-5,1 1 6,3 5-1,-2-7 1,-2 7-4,2-5-2,-1 0 2,-1-1 1,1 1-2,0-2 1,-1 0-7,1-1 2,-2-1-2,3-1 6,-4-6-1,3 11-3,0-7-1,-3-4 5,4 7-4,-4-7 4,5 4-1,-5-4 1,0 0-4,0 0-4,0 0 7,0 0-14,9-13 14,-8 6-2,-1-1-1,3-3 4,-2 1 3,-1-5 7,-1-2 10,1 0-1,-3 3 4,1-5 4,-1 4 3,1 0-1,0-1 2,0 4-5,-1 0-4,-1-1 7,2 4 3,-1-1 2,-1-2-2,1 4 1,1 1 0,0 1 9,2 6-1,-5-11-3,1 5-5,4 6 1,-4-8-7,4 8 1,-4-6-3,4 6-8,0 0 4,-3-7-6,3 7-5,0 0-1,0 0-3,-3-6-3,3 6-1,0 0-1,0 0-2,0 0 0,0 0-1,0 0 2,9 18-7,-7-12 5,3 4-2,1-3-3,0 5 3,1-2 0,4 4 2,3-4-2,-4 3 2,2 2-2,0-2 0,0-2-3,3 1-9,2 0-14,-1-4-15,1 2-8,2-2-22,-1 1-20,1-1-17,0-3-30,8 1-34,-6-1-28,-1-3-162,0-2-390,-2-2 173</inkml:trace>
  <inkml:trace contextRef="#ctx0" brushRef="#br0" timeOffset="175374.7063">24207 7806 152,'0'0'184,"0"0"-12,6-4-13,-6 4-7,0 0-7,0 0-18,0 0-8,0 0-6,0 0-12,0 0-7,0 0-9,0 0-8,0 0-6,0 0-6,0 0-6,0 0-6,0 0-8,0 0-5,0 0 2,0 0-5,0 0 2,0 0-14,0 0 0,-12 17-2,12-17 5,-6 12-7,3-7-6,-2 5 4,0-3-8,-2 3 2,0 1-2,1-2 0,-3 5 1,-1 2-4,-1-1 1,0 0-13,-3-1-21,-3 6-24,-2-2-26,4-5-43,-3 6-49,-7-4-154,5 1-348,-2-2 154</inkml:trace>
  <inkml:trace contextRef="#ctx0" brushRef="#br0" timeOffset="176844.1359">26094 7182 109,'0'0'162,"0"0"-4,0 0-10,0 0-8,0 0-7,4-7-12,-4 7 1,0 0-14,0 0-11,0 0-4,0 0-9,0 0-5,0 0-6,0 0 2,0 0-6,0 0-2,0 0-4,0 0-7,-27 12-1,18-9-9,-4 4 1,-2 3 1,-3-3-8,0 1-1,0 1-2,-6 4-6,3-5-3,0 5-3,-4-1 0,0-2-4,4-1 1,-2 3-4,4 0-2,-1-3-2,3 0-2,-1 0-2,3 1 2,2-3-4,3-2-1,1 0-1,0 0 0,4-1 3,0-1-3,5-3-3,-8 7 2,8-7-1,-4 7-1,4-7-1,0 0-2,0 6 5,0-6-2,0 0 0,12 5 0,-5-4-4,4 0 5,-1-1-4,1 0-1,3 0 5,-2-1-4,7 0 2,-2 0-2,2-1 0,-2 0 2,2 2-1,-2 0 0,2-3 1,-2 3-3,-3-1 2,4-1-5,-1 0 3,2 4 0,-1-4 1,-5 2 0,2 0 0,-1 2 5,0-4-7,-2 4-1,1 1 0,-2 0 2,-1-3 2,-1 2-1,-1 0 3,-2 0-7,-1 1-1,-5-3 2,7 6 1,-7-6 0,2 7 1,-2-7 5,0 0 1,-7 14-2,1-7 9,0 1 0,-4-1 2,-3 2 1,-2 0 8,-1 4-5,-1-4-1,0 4-2,-1-3 2,0 2 0,-1-2-6,-4 3 3,5-2 2,0-1-4,2 2-2,0-4 0,2 2-3,3-2 2,0-1-2,-1-2-3,3 2 1,0-1-3,2 0 4,-1-1-1,1 3-1,1-3-3,0-1 1,-1 2 1,3 0 1,-2-1-3,1 0 3,-1 1-1,2-1-2,4-5 2,-7 8-6,4-3 3,3-5 0,-2 7 0,2-7 1,0 8 0,0-8 3,0 0-1,5 10-1,1-9-1,-1 5 1,-5-6 1,17 0-1,-4 1-1,0-2-1,6-2 1,0 3-3,9-3 4,0 3-3,2-5 1,-2 1 4,0-1-6,4 1-5,-2 0-2,2-2 1,-4 1-14,3-1 1,-1 2-7,-10 0-6,-2 0 0,0 0-10,-3 3 1,3 0 4,-6-2-1,-1 3 2,-5-3 4,2 2-3,1-1 4,-9 2 5,8-2-2,-8 2 2,0 0 4,0 0-5,0 0 7,0 0-2,0 0 7,0 0-4,0 0-7,0 0-9,0 0-13,0 0-15,-32 8-15,32-8-28,-16 0-26,10 0-151,6 0-308,-14 3 137</inkml:trace>
  <inkml:trace contextRef="#ctx0" brushRef="#br0" timeOffset="177337.5441">26513 7227 120,'0'0'222,"-5"-6"-10,5 6-14,0 0-8,0 0-18,0 0-17,0 0-8,-4-5-17,4 5-11,0 0-13,0 0-13,0 0-12,0 0-10,0 0-4,0 0-8,0 0-4,0 0-8,0 0-2,10 20-6,-5-15-2,-2 2-5,1 1-5,0 1-3,-2 2 3,2 0-1,-3 1-7,1 2 3,-1 1 1,-2 2-7,-1 0 1,1-1 0,0 1-3,-1-1 0,1 0-3,0 2 1,-2-2-1,1-5-2,-2 5-2,2-4 3,1 0-2,-1-2-2,-2 3 0,3-3-1,-2-2-8,2 2-9,0-3-11,-1 1-10,2-8-23,-1 12-12,1-12-15,1 12-9,-1-12-21,3 9-22,-3-9-23,1 9-168,-1-9-352,0 0 156</inkml:trace>
  <inkml:trace contextRef="#ctx0" brushRef="#br0" timeOffset="177725.9233">26518 7222 49,'0'0'193,"0"0"-11,0 0-10,0 0-10,0 0-14,-1-8-12,1 8-10,0 0-13,0 0-9,0 0-11,0 0-8,7-7-11,-7 7-5,11 0 6,-11 0-6,14-1-2,-7-1-10,5 0-4,1 2-9,-2 0 0,2 1-8,1-2-2,-1 1-2,1 1-4,-1-2-2,1 1-5,-2-1-2,-1 2-2,1 0-1,-1 0-4,-4 2-9,2-3-15,-2 3-14,-7-3-15,13 4-25,-10-1-26,-3-3-31,9 3-36,-9-3-148,1 7-332,-1-7 146</inkml:trace>
  <inkml:trace contextRef="#ctx0" brushRef="#br0" timeOffset="178009.1583">26558 7432 73,'0'0'225,"0"0"-11,0 0-12,0 0-7,0 0-18,0 0-21,0 0-16,0 0-16,0 0-11,0 0-16,0 0-8,0 0-5,0 0-10,20 0-8,-10 1-3,3 1-10,1 0-5,3 1-4,2-1-6,-1 2-5,-2-1-4,2-2-8,-1 2-6,1 1-15,-1-3-15,-5 4-9,1-4-19,0 1-22,-2 0-20,1 0-36,-3-1-55,-3 0-132,1 0-332,-7-1 147</inkml:trace>
  <inkml:trace contextRef="#ctx0" brushRef="#br0" timeOffset="178300.8726">26932 7371 26,'0'0'176,"0"0"-11,7-2-20,-7 2-13,0 0-2,11 0-1,-11 0-10,9-1-8,-9 1-16,13 1-4,-13-1-11,15 2 1,-9-1-11,3 1-6,2 1-5,-2-1-4,2 0-11,-3 0 1,1 1-7,0 0-5,1 2 1,-1-3-5,1 0-1,1 2-6,1 0-3,1-2 0,-3 0-3,0-1-8,-2 1-16,3 0-26,0 0-27,-4-1-24,2-1-39,-9 0-169,13-1-315,-13 1 140</inkml:trace>
  <inkml:trace contextRef="#ctx0" brushRef="#br0" timeOffset="178691.0519">27432 7258 3,'0'0'170,"0"0"-15,0 0-8,0 0-13,0 0-11,0 0-7,0 0-15,0 0-8,0 10-9,0-10-5,0 0-3,-4 11-12,4-11-2,-6 13-6,3-2-3,0-3 1,0 1-3,-3 2 0,2-2-3,2 3-7,-4 0 3,-1 3-5,0 1 6,0 1-2,1 3-4,-3-3 6,0 5-7,-1 2-4,-3-3-2,0 2-1,0 0-4,1 0 0,-1-2-2,-3 2-6,4-2-1,-1-6 0,6 1-3,0 1-1,-3-3 1,2 1-3,0-1-2,1 1 0,0 0-5,3-3 5,-1-2-7,0 0-10,0 0-17,-1 1-13,1-3-8,2-4-14,1 1-18,2-5-17,0 0-21,-6 12-30,6-12-151,-5 3-321,5-3 141</inkml:trace>
  <inkml:trace contextRef="#ctx0" brushRef="#br0" timeOffset="179262.4858">27759 7435 31,'0'0'191,"0"0"-7,0 0 2,-9-6-10,9 6-2,0 0-9,0 0-9,0 0-13,0 0-6,-8-1-11,8 1-6,0 0-12,0 0-2,0 0-12,0 0-4,0 0-4,0 0-10,0 0 1,0 0-13,0 0-5,0 0-7,0 0-3,0 0-1,0 0-4,0 0-5,0 0 6,0 0-5,0 0-4,27 1-2,-17-1 2,4 3-7,4-3-4,1 0-4,-1 0 3,3 0-7,2 0 3,-2-3-3,0 2-1,1 0-2,7 3-5,-1-4-6,-9 2-11,2 0-6,-1 0-11,-7 1-6,6-1-3,-7 0-6,0 0 3,0 0-3,-2 0 1,-1 0-5,-3 1-6,-6-1-7,12 0-8,-12 0-1,9 3-13,-9-3-12,5 4-11,-5-4-19,2 6-16,-2-6-60,0 0-118,-12 8-342,7-4 151</inkml:trace>
  <inkml:trace contextRef="#ctx0" brushRef="#br0" timeOffset="179616.9699">27834 7732 64,'0'0'191,"0"0"-10,0 0-4,0 0-14,0 0-7,0 0-13,0 0-9,0 0-6,0 0-5,7 7-4,-7-7-5,7 2-5,-7-2-13,16 3-6,-10-1-8,2-2-10,0 3-4,3-3-6,0 0-8,1 3-4,-1-3 0,3 0-4,-2 0-7,2-3-4,4 0-5,0 2-3,0 0-1,-1-1-4,-4 0-3,5-1-6,-1-1-4,3 3-15,-8-2-4,2 1-17,-1-2-7,-2 1-6,2-2-17,-2 3-5,2 1-12,-3-3-14,3 2-19,-3-2-8,1 1-29,-1 0-36,-4 1-112,1-1-315,-7 3 139</inkml:trace>
  <inkml:trace contextRef="#ctx0" brushRef="#br0" timeOffset="181239.2432">29095 7195 218,'0'0'213,"0"0"-8,0 0-14,0 0-10,2-10-11,-2 10-14,0 0-11,0 0-17,0 0-13,0 0-13,0 0-12,0 0-8,0 0-6,0 0-11,0 0-9,0 0-2,0 0-4,-13 25-6,11-16-3,-3 1-3,3 2-3,-3 4-1,0 0-1,-3 1-2,2 0-3,1 1-1,-3 6-6,0-6 1,2-2 1,1 4-6,-3-2-1,3 6-1,-4-6-3,0 7 2,1-7-2,0 0 1,1-3-2,-1 2-1,-2-3-2,1 1 0,3-4 0,1 0 0,0-1-3,-1-2-3,3 0 4,-1-1 1,1 2-1,3-9 0,-4 8 1,4-8-2,-2 7 2,2-7 4,0 0-4,0 0-4,0 0 2,0 0-4,0 0 3,0 0-1,0 0 0,-7-25-3,7 18 3,0 7-1,3-21 0,-2 9-2,2-5 1,-3-2-2,2 1 1,1 0 2,0-2 3,-1 3-7,3 0 1,-2-7-2,-2 4 6,2 3-4,-1-1 2,2 1-1,0 0 0,0 2 0,0-2 0,-1 6 0,2-2-3,3-2-2,1 4 5,-4-2 1,8 0-2,-7-3-2,6 4 2,-2 4-1,3-5 0,-1 0 0,1 4-1,-2 0 2,1 0 2,1-4-2,-1 5 3,0 0-6,-3 3 3,8-4 3,-7 4-1,7-3 0,-3 3-1,0-1-1,3 0-1,0 0 1,-1 1 1,-3 3 0,-2 2-2,-2-3 1,2 0-2,-4 2 0,-7 1-2,13 0 5,-13 0-3,12 4 1,-9-4 0,-3 0 3,6 8-2,-2-4-4,-2 1 3,0 2 0,-1 2-9,-1-1 3,0-8 5,-1 19-4,-1-8-5,0-2 9,-3 3 1,-1 3-2,-1-4 2,0 0 0,-1 4 2,-1-2-1,-1-1 1,-2 1 0,1-1 0,-3-1 1,1 0-1,0-2 1,2-1 0,0-2-2,0 1 4,0 1-3,0-3 2,-1-2-2,0 3 5,1-2 6,0 2-8,1-2-4,-1 0 3,3-2-2,0 0 4,2 1-4,6-3 3,-12 4-3,12-4 0,-6 1 2,6-1-4,-5 5-1,5-5 3,0 0-3,-1 12 6,1-12 0,1 7 4,-1-7-5,8 10 1,-5-5-1,4-1 1,0 4 5,3-2-6,-4 0-3,5 3 5,-1-1-4,3-2 3,1 7 0,0-5 3,2 2-4,-3 1 1,0-1-3,0 0 4,1 1-2,-3-2 1,1 1-1,1 1-2,-1 2 0,-2-5 0,4 4 0,-5-3 0,1-4 0,0 4 1,-1-1-1,3 0 3,-2-1-1,-2-1-2,3-1-1,-2 1 5,-1-3-2,1 1-1,-2-3-3,0 1 7,-7-2-4,14 0 2,-7 0-1,-7 0 1,13 1-2,-13-1 1,8-3-1,-8 3 0,9-5-1,-9 5 9,6-3-9,-6 3 1,6-4-11,-6 4-4,0 0-14,0 0-8,0 0-12,0 0-12,0 0-16,0 0-25,0 0-14,0 0-41,-16-8-49,10 3-145,6 5-379,0 0 168</inkml:trace>
  <inkml:trace contextRef="#ctx0" brushRef="#br0" timeOffset="181937.4452">30164 7129 4,'1'-7'224,"-1"7"-7,0 0-11,0-11-17,0 11-11,0 0-20,0-11-9,0 11-16,-4-6-11,4 6-13,-9-5-8,9 5-15,-9-3-6,9 3-7,-14 0-10,14 0-3,-18 4-3,8-3-9,-3 3-5,2 3-5,-6-2-2,3 3-6,0-3 0,1 7-6,-5-2 1,2 1-5,1 1-2,-1 1-5,2-1 6,1 1-4,1 1 1,1-3-9,5-3 4,-1 3 0,5-1 0,-3-2-5,5 4 0,-3-3-1,3 0 2,3-1-4,0 0 0,0-1-1,2 0 0,3 0 0,0 0-1,2-1 0,-1-1-5,2-1-11,2 2 6,4 0-4,2-1 1,-4 1 1,-1-5-3,-1 3 5,-1 0-2,1 2 2,-1-3-5,-1 2 6,0-2 1,0 2-2,-4-2 2,2 1 3,-4 2 4,2-2-3,0 3-3,-1 0 2,-2-1 2,-2 1-7,0 2 9,-2-3-7,1 2 6,1 2 0,-5 0 0,1-1 3,-2 3-4,-2-4-1,3 1 0,-6 1 4,2-1-2,0-1 5,1 2-2,-1-6-1,-2 1 4,0 1-2,0-1-2,2-1 1,-2-2 2,-1 2-6,1 0 7,1-2-2,-3-2 0,4 0-1,7 0-1,-20 0-3,9-2-11,1 0-10,2-1-20,-1 0-20,-2 3-27,4-2-33,-2-1-35,9 3-174,-14-5-357,7 4 158</inkml:trace>
  <inkml:trace contextRef="#ctx0" brushRef="#br0" timeOffset="182275.8803">30426 7317 5,'0'0'143,"0"0"-12,0 0-4,7 8-18,-7-8-2,0 9 5,0-9-17,0 11 0,0-11-9,0 15-7,0-9-8,-3 2-9,1 4-1,2-2-5,2 0-9,-2-1 4,0 0-4,0-1-9,0 2-1,-2 0-3,4-1-15,1 0 9,-3-9-14,-3 14-21,3-8-34,3 1-35,-3-7-53,0 10-105,0-10-253,-5 9 113</inkml:trace>
  <inkml:trace contextRef="#ctx0" brushRef="#br0" timeOffset="182490.4373">30392 7276 58,'0'0'202,"0"0"-20,8-8-11,-8 8-22,8-5-4,-8 5-16,5-5-10,-5 5-16,0 0-10,8-2-11,-8 2-6,7-3-9,-7 3-19,0 0-30,16 4-30,-11-3-35,-5-1-28,10 3-53,-5-1-102,-5-2-250,5 5 111</inkml:trace>
  <inkml:trace contextRef="#ctx0" brushRef="#br0" timeOffset="183063.9989">30714 7329 18,'0'0'193,"0"0"-24,0 0-11,0 0-4,0 0-24,0 0-6,0 0-15,0 0-10,0 0-15,0 0-6,0 0-6,0 0-11,0 0-7,0 0-3,-7 17-7,7-7 0,2 1-6,-1-1-7,1 2-2,-2 1 0,2-3-4,-2 2-5,4-3-1,-4 3 2,0 0-2,0-2-7,-2 1 0,0-2 4,2-1-5,0-1 1,-2 3-6,2-10 0,-3 10 2,3-5-2,0-5-12,-5 6 4,5-6-6,0 0 7,-4 7-7,4-7 2,0 0 3,0 0-4,0 0 0,0 0-4,0 0 1,-7-16 4,7 16 10,-2-14-4,0 3 9,2 0 2,0-5 1,-3 2 10,2 2 12,1 1 3,1-1-6,2 0-6,-3 1 6,2 0 6,2 0-4,1 4-5,-1 2-1,1-1-3,-2-1-4,3 3 0,-1 0-1,1-1-3,1 1-4,2 1 0,0 1-1,-1 0 1,2 1-5,-1 1 6,0 1-3,2 1-3,1 0-3,-2 0 3,2 1-2,-3-2 0,2 2-2,-2 2 1,0-1 0,-4-1-3,3 3 2,-1 0-1,-2-1 3,1-2-2,-3 4 1,1-2-6,0 2 6,2 0-1,-2-1-3,0 3 1,-1-1 2,3 1-1,-2-1-5,-3-2 3,-1 1 2,2 1-7,-2-8 1,2 12-11,-2-7-9,0 2-6,0-7-14,0 12-19,0-12-13,-2 10-23,0-3-15,2-7-9,-3 7-33,3-7-131,-8 6-310,8-6 137</inkml:trace>
  <inkml:trace contextRef="#ctx0" brushRef="#br0" timeOffset="183789.8389">31183 7031 92,'0'0'167,"-2"-8"-2,2 8-7,-3-7 0,3 7-4,0 0-9,0 0-12,-6-7-11,6 7-6,-4-4-18,4 4-11,0 0-4,0 0-8,0 0-5,-14 8-4,9-3-4,1 0-6,0 1-11,-3 3 2,0 0-4,0 1-6,-1 5-6,-1 1 1,1 2 3,-1-4-6,3 5-1,-1-1-6,0 7 5,3-7-6,1 1-1,1-2-5,-2 4 3,2-2-6,-1 0 2,2-1-6,2 2 4,-1-3 0,3 1 2,1-3-4,0 2-2,1-5 2,2-2 0,2 3-1,0-3-3,1-2-2,4 0 6,5-4-7,-4 1 2,3-2-2,-6-1 6,8 1-4,-7-6 4,6 1-5,2 1-2,-2-1 3,-1-3 0,-3 1-1,3-3 0,-7 3-1,3-1 3,-3-1-3,2-4 3,1 2-3,-3-3 13,3-3 1,-5 3-2,-3 0 0,1-3 6,1-1-6,-6 2 1,4-4-6,-4 1 2,-2-1-1,0 0-5,0 2 3,-2 3 2,2-2-4,-6 0 2,4 3-2,1-1 2,-1 0-5,-1 3 1,-1-1-1,0-1 4,1 2-3,1 0 0,-4 0-3,3 1 3,1-2-3,-2 1 1,-2 4 1,2-2-2,0-2-1,2 3-1,-3-4 0,3 5-3,0-4 2,-2 4-4,4 5 2,-10-10-3,8 6-2,-3-1 2,5 5-7,-8-5-9,8 5 2,-7-6 3,-2 5-2,9 1 0,-11-1 2,11 1 1,-12 2-4,3 0-11,3 0-1,6-2-9,-11 6-12,1-1-7,3-2-1,3 3-10,-2 0 3,-2 1-16,0 0-9,5 1-15,-1-1-17,0-1-21,-1 2-149,3-1-317,-3-1 141</inkml:trace>
  <inkml:trace contextRef="#ctx0" brushRef="#br0" timeOffset="184088.2025">31116 7357 143,'0'0'206,"0"0"-26,0 0-17,0 0-14,0 0-11,0 0-19,9-15-11,-2 13-9,0-2-14,3 2-6,-1 0-5,1 1-8,0-1-10,2 1 4,2 1-8,-2 0-11,5 0-4,-4 0 0,1 1-2,1 1-2,3-1-5,-5-1-7,-1 2 2,-1-1-6,3 0 0,-3 1 2,0-1-2,-1 0-3,0 1-16,-3 1-14,0-3-27,2 2-23,0 0-40,-3-1-35,-6-1-150,14 0-315,-14 0 141</inkml:trace>
  <inkml:trace contextRef="#ctx0" brushRef="#br0" timeOffset="184890.2662">31641 7347 59,'10'-2'181,"-10"2"-4,0 0-8,4-5-11,-4 5-5,0 0-13,7-4-9,-7 4-10,0 0-5,6-2-7,-6 2-3,0 0-12,12 1-6,-12-1-14,0 0-5,11 1-8,-11-1-3,9 6 7,-5-6-4,3 4-7,-7-4-7,9 5-4,-2-2-4,-1 0-2,0 2-6,-2-1 3,2-1-12,-1 2-1,-1-1-3,1 3-1,0-2-1,-1 1 2,1 4 0,-1-3-2,0 1-6,-1 0-3,-1 0 2,-2 0 2,0-1-5,0-7 0,-2 13 1,2-6 2,-5 2-4,1 0-1,-3 0 1,0-2-4,0-1 1,1 1 0,-1 1 1,-2-3 0,2 2 5,-2-2-2,5 1-3,-3 0 0,2-4 0,-1 3-3,6-5 0,-5 5 2,5-5-2,-6 6 0,6-6 7,0 0-5,0 0 1,0 0-1,0 0-2,0 0 3,0 0-6,22-14 4,-11 7-2,-2-1 4,7-1-3,-3 0-1,5-1 2,-4 0-2,2 0-2,-1-2 4,3 0-2,-4 0-2,2 1 3,-3 2-1,1-3 2,-4 4 0,1-1-1,-3 0 2,1 1 1,-1 2-5,0-2 2,-2 4 2,-1-2-1,-1 3 0,-4 3 0,7-11-3,-5 7 2,-2 4-2,4-4 2,-4 4-1,0 0-1,6-7 0,-6 7-1,0 0 0,0 0 0,0 0 0,0 0 1,0 0-2,0 0 0,0 0 3,0 0-2,0 0 3,-19 18-3,17-15 6,2-3-3,-6 11 2,3-7-7,-1 3 5,-1-2 1,5 3 1,-3 0 0,-1-1-2,2 1 6,0 0-2,0 0-2,-1 1 8,1 1-7,2-1 0,0-1-4,-2 1 2,2 1 2,2 0-1,0-2 0,0 0 1,1 1 2,-1-1-3,4 0 1,2-1-2,-4 1 1,5-1 3,0 0-6,0 0 5,0 1-2,4-1-4,-1-2-6,-1-1-9,7 1-7,0 1-8,0 0-27,1-1-18,-2-1-23,3 1-30,-2-4-39,0 0-42,-3 2-115,-3-2-353,-12-1 156</inkml:trace>
  <inkml:trace contextRef="#ctx0" brushRef="#br0" timeOffset="217341.012">15537 8688 72,'0'0'92,"0"0"-4,0 0-2,0 0-5,0 0-2,0 0-2,0 0-11,0 0 5,0 0-5,0 0-3,2-9 0,-2 9-6,0 0-4,0 0-1,0 0-6,0 0-4,0 0 2,0 0-2,0 0-4,0-10 2,0 10-1,0 0 3,0 0 0,0 0 3,0 0-1,0 0 2,0 0-3,0 0-3,0 0 3,0 0-1,0 0 1,0 0-3,0 0 2,0 0-2,0 0-7,0 0-1,-6-5-4,6 5-3,0 0-3,0 0-1,0 0-2,0 0-5,0 0 0,0 0 1,0 0-2,0 0-2,-2 22 0,2-22-3,-1 12 2,-1-3-1,-1 2-2,3 1-3,-2 1 4,0 0-2,2 3 1,0 1-1,-2 1 0,-1 1 0,3-1-2,-2 1-1,0 1 4,-2-3 0,2 1-3,-1-1 2,-1-1-6,1 3 4,-1-3-2,1 0 2,-1-4 0,2 0 2,-2-2-7,3 3 4,-3-2-1,2 1-1,-2-2 1,0 1 3,2-3-6,0 0 6,-2-1-3,4 0 0,0-7-1,-5 13-7,5-6-11,0-7-9,-4 5-10,0 0-9,4-5-12,-2 7-9,2-7-15,0 0-20,0 0-25,-3 9-167,3-9-317,0 0 141</inkml:trace>
  <inkml:trace contextRef="#ctx0" brushRef="#br0" timeOffset="217799.9089">15548 8596 22,'0'0'130,"0"0"-2,0 0-12,0 0-7,0 0-3,0 0-6,0 0-1,0 0 1,0 0-6,0 0-3,0 0-7,23 10-2,-23-10-4,10 3-4,-5-2-10,2 2 1,-7-3-2,11 2-7,-4-2-6,-7 0 1,12 5-7,-6-5-3,-6 0 1,13 0-5,-5 0 0,2-5-8,1 4-5,-1 0 0,3-2-3,-2 0 1,1 2-4,-1-2-5,3 1-6,-3-3 1,2 3-6,-1-1-5,1 0-10,1-1-18,-4 0-12,1 2-7,1 0-18,-1 0-17,-4 0-18,-7 2-17,14 0-28,-14 0-97,8 2-265,-8-2 118</inkml:trace>
  <inkml:trace contextRef="#ctx0" brushRef="#br0" timeOffset="218129.9808">15420 9017 130,'0'0'160,"4"10"-8,-4-10-9,2 5-13,-2-5-12,3 7-9,1-3-10,-4-4-13,8 7-8,-2-4-8,-2-3-5,1 4-8,-5-4 0,14 4-8,-8-2-2,1-1-9,-7-1 0,18 0-5,-7-1-2,0-1-12,1-1-8,1 2-14,1-3-5,-1 1-17,1-1-25,3-3-15,0 0-46,-4-1-132,-2 3-264,5-7 117</inkml:trace>
  <inkml:trace contextRef="#ctx0" brushRef="#br0" timeOffset="219822.3993">16209 8811 33,'0'0'178,"0"0"-8,0 0-2,0 0-10,0 0-9,0 0-6,-3-9-8,3 9-8,0 0-15,0 0-9,0 0-5,0 0-11,0 0-9,0 0-8,0 0-9,0 0-8,0 0-1,-8-3-8,8 3-8,0 0 1,0 0-5,0 0-2,-10 17-1,8-10-7,0 1-3,-3-3 2,3 5-3,-4 1 5,2 1 2,-4 4-6,1-1 7,1-2 5,-3 2-6,4-3-2,1 3 0,-1 0-4,-1-4 0,1 6-6,3-2 5,-5 1-7,2-2 1,3-1-3,0 0-1,4-2 1,-2 1 2,0-3-2,0 4 0,4-6-1,-1 3 2,2-1-6,-1-2 3,3 1-6,-3-3 0,5 1-3,1-3-3,-2 0-1,1-1-2,-1 0-3,2-2-3,-1-2 3,3-3-1,1 3 2,-2-5 1,1-1-5,-1 3 2,5-7 2,-3 3-1,1-6 0,-3 1 2,2 2 4,-3-3 2,2 1-1,-5 4 0,2-4-1,-2 4 6,-2 0 10,3 0 2,-5 3 8,2 2 6,-3-2 3,-2 7 5,2-7 1,2 1-2,-4 6-5,0 0-2,0-11-3,0 11-2,0 0-2,0 0-3,0 0 0,0 0-6,0 0-1,0 0-1,0 0 0,0 0 2,0 0-5,-18 14 0,18-14-2,-2 8 0,-2-1 4,4-7-2,0 12-2,0-5 1,-1 3 4,1-10-6,0 14 0,1-9-1,-1 2-2,0 1 2,4-1-1,-4 0-12,4 3-5,1-3 0,0-2 0,-1 2-5,3-2-3,-3 0-2,1 0 5,1 0-2,4-1 2,-4-3 4,-6-1 0,13 4-2,-7-4 0,-6 0 0,13-4 5,-13 4-2,11-4-1,-4 0 1,-5-3 3,5 2 3,-3-2 0,-2-3-3,1 0 7,-2 1 9,0-1 3,-2-1 10,-3 1-1,2 2 5,0-2-1,-2 2 1,-3 0-6,-1 0 5,0 1-4,-1 2-1,-3 1 1,1-1-2,1 2 1,-2 1-1,-3-1 2,3 3-4,-1-2-2,4 2-2,-1-2 6,10 2-5,-13-1-3,13 1-1,-8 0 4,8 0-3,0 0-1,0 0 1,0 0 4,0 0-9,0 0 3,0 0-4,0 0-2,44 0-10,-26 1-6,2-3 0,2-2-14,-1 0-1,6-2-10,4 0-7,-3 0-6,-1 0 1,1-2-10,-3 1 1,-3 2-4,-1 0 6,-3-3-1,0 3 8,0-1 7,-7 1 4,2 2 5,-3-3 16,-4 4 19,-1-1 17,-5 3 17,8-5 4,-8 5 2,5-6-1,-5 6 8,0 0-2,0 0 2,0 0-5,0 0-3,0 0-4,-13-7-1,13 7-2,-13 1-1,13-1-4,-17 4-1,7-1-2,2 0-2,2 0 0,-1 1-6,7-4 3,-14 4 0,10 1-3,-1 0-3,1-2-4,4-3 5,-5 9-4,3-5 1,2-4 1,-2 13-3,2-13 1,2 9-4,-2-9 7,3 10-7,1-5 3,1 0-1,1 0-1,-1 2-1,2 0-1,2 0 0,-1-1 3,2 0-1,-1 0-1,-1-1 2,4 2 2,-1 0-5,-2-2 3,3 0 6,-4 0-8,3 2 0,-1 0-3,0-4 3,-1 4-1,-1-2 1,0 2-2,-3-2 2,4 0-3,-3 0 1,1-1 2,-2 2-4,-1-2 3,0 1-2,-1 1 2,-3-6 2,0 11-1,0-11-2,-7 12 1,3-6-1,2 0 1,-5-1 4,-2 4-2,2-1-5,-1-3 3,-2-3 1,1 5 0,0 0-2,-1-2-1,0-2-12,-1-1 1,-1 3-17,3-3-7,-2-1-12,0 1-18,2-2-11,9 0-26,-15 2-36,15-2-31,-12-6-158,12 6-354,-11-8 157</inkml:trace>
  <inkml:trace contextRef="#ctx0" brushRef="#br0" timeOffset="220747.813">17141 8722 122,'-9'-4'133,"9"4"-8,0 0-5,-6-3-8,6 3-6,0 0-12,0 0-6,0 0-8,0 0-5,0 0-13,0 0-2,0 0-1,0 0 0,0 0-3,0 0 0,0 0-6,-9 7 2,9-7-2,0 0 5,-3 7-6,3-7-4,-2 7 1,2-7-4,-4 7-5,4-7 2,-2 13 9,-1-7-5,-2 2-5,1 4-1,-1-3-6,-1 3 3,2 0-5,-4 1 1,0 2 1,3-1-1,-1 3-5,2-2-4,-2-1-1,2 1 2,1-3-8,-1 5 2,0-5-3,3 0 0,0 0-1,-2 4 0,1-5-4,2 3 0,2-4 0,0-1 2,0 1-4,1 1 1,1-2 0,1 0-4,-1-1 3,2 1 0,-2-6-3,2 4 3,-1-2-3,-1 0 0,0-1-3,4 1 2,-1-2 0,-1-1 1,1 2 2,2-1-2,0 0-2,1-2 3,2 2 0,-3-3-4,0 1 0,5-1 0,-3-1 1,0-2-1,0 2-1,0-2 2,0 3-2,3-3 2,-5-3-1,5 3 2,-4 1-3,2-5 5,0 2 0,-2-1 1,-1-2 12,3 2 9,-4-2 15,-1-1-7,1 0 1,-2-2 0,-1 3 9,1-5-2,-3 1-4,1 1-2,-2-4-5,1-2-2,-3 2-6,2 1 3,-2-1-2,0 0-1,-2 3-2,2-5 1,-3 1-2,3 4-1,-2 0-7,1 1 0,0 0 4,-2-2-3,1 4-1,-2-1-2,2 1-4,1-1-1,-2 2 2,0-1-3,1 2 4,0 0-6,-2-2 4,0 5-1,-1-5 0,1 2-5,0 3 2,0-2-3,-1 1 9,-2 1-6,7 4-5,-13-6 1,4 1 1,-1 3-1,1 0-1,-3-1-8,2 1-9,-1-1-9,-3 3-6,6-2-5,-1 0-6,-5 2-4,8-2-1,6 2-7,-16 2-3,7-1-2,2 2-11,2 0-10,-3-1-6,4 2-14,4-4-1,-8 9 2,5-4-11,3-5-6,-6 11-7,4-4-2,2 1-157,-2 1-308,2-2 137</inkml:trace>
  <inkml:trace contextRef="#ctx0" brushRef="#br0" timeOffset="221204.9963">17144 8965 112,'0'0'170,"0"0"-16,0 0-5,0 0-15,4 6-3,-4-6-5,0 0-8,9 0-9,-9 0-6,12 2-6,-1-4-7,-1 2-8,4-1-3,-1 0-7,1 1-6,-1-3 0,6 1-7,-6-1-3,6 0-2,-2 0-6,1-1-3,-1 2-5,2-3-5,0 2-5,-1-1 0,1-1-6,0 2-2,-2 0-1,1-1-3,-1 0-2,2-1-4,-8 2-10,9-1 3,-8 1-2,1-2-8,-4 3-5,-1-1-8,3 0-14,-3 2-10,-8 1-15,14-3-12,-8 2-27,2 0-5,-8 1-5,10-1-28,-10 1-151,8 0-309,-8 0 137</inkml:trace>
  <inkml:trace contextRef="#ctx0" brushRef="#br0" timeOffset="228674.6696">18067 8993 48,'0'0'54,"0"0"0,0 0-9,0 0 1,0 0-6,0 0-4,0 0 5,0 0-1,0 0-5,0 0-6,0 0 1,0 0-3,0 0 0,0 0 0,0 0-4,0 0 2,0 0-5,0 0-7,0 0 3,0 0-3,0 0 2,0 0 3,0 0-14,0 0 6,0 0-3,0 0 5,0 0-6,0 0-1,0 0 3,0 0-3,0 0-2,0 0 3,0 0-3,0 0 5,0 0 2,0 0 6,0 0 0,0 0-3,0 0 5,0 0-5,0 0 3,0 0 2,0 0-3,-16 13 3,16-13-3,0 0-2,0 0 6,0 0 5,0 0-11,0 0 6,0 0-5,-6 4-1,6-4-4,0 0 7,0 0-6,0 0-2,0 0-2,0 0-3,0 0 6,0 0 0,0 0-1,0 0-4,0 0 3,-7 2 5,7-2 1,0 0 1,0 0 6,0 0-6,0 0 7,0 0-6,0 0 3,0 0 1,0 0-5,0 0-2,0 0 7,0 0-6,0 0 2,0 0-3,0 0 9,0 0-8,0 0-3,0 0-16,0 0 14,0 0 5,0 0-7,0 0 4,0 0-4,0 0 6,0 0-1,0 0-6,0 0 4,0 0 3,0 0-3,0 0 1,0 0-7,0 0 6,0 0-3,0 0 1,0 0-1,0 0 1,0 0 2,0 0 8,0 0-5,0 0 8,0 0-4,0 0-4,0 0 3,0 0 0,0 0-2,0 0 0,0 0 4,0 0-1,0 0-1,0 0-4,0 0 7,0 0-5,0 0-4,0 0 5,0 0-3,0 0 4,0 0 3,0 0-2,0 0 8,0 0-1,0 0-2,0 0 0,23 2-1,-23-2-6,8-1 3,-8 1-3,15 1 4,-8-1-5,0 1 0,-7-1-1,17 2-2,-5 0-3,0-2 2,0 2 2,-1-2-2,2 1-1,-1-1-1,2 2-2,-2-2 0,-1 0 0,8 0 0,-6 0 0,-1 0-1,0 0-4,1 2 6,-2-2-5,-1 1 5,2-2-7,-4 1 0,-1 1-1,-7-1 2,15-3 1,-8 3 1,-7 0 3,10 0-4,-10 0 1,0 0-2,12 0 3,-12 0-1,0 0 2,7-2 0,-7 2-1,0 0-3,0 0 2,0 0-1,0 0 0,0 0-1,0 0-1,0 0-1,0 0 3,0 0-3,0 0 0,9-1-1,-9 1 2,0 0 0,0 0-2,0 0 4,0 0 2,0 0-6,0 0-1,0 0 2,0 0 7,0 0-6,0 0-1,0 0-1,0 0 1,0 0-9,0 0-10,0 0-7,0 0-11,0 0-9,0 0-12,0 0-1,0 0-6,0 0-15,0 0-7,0 0-8,0 0-16,0 0-27,0 0-88,0 0-247,0 0 109</inkml:trace>
  <inkml:trace contextRef="#ctx0" brushRef="#br0" timeOffset="230672.1719">18040 9002 70,'0'0'126,"0"0"-10,0 0-3,0 0-9,0 0-3,0 0-12,0 0 0,0 0-11,0 0-3,0 0-9,0 0-1,0 0-8,0 0 1,0 0-9,0 0 1,0 0-1,0 0-6,0 0-5,0 0 1,0 0-10,0 0 3,0 0-6,0 0 6,0 0 7,0 0 6,0 0-3,0 0 2,0 0-1,25 5-6,-17-2-1,2-3-6,1 0-1,0 3 1,3-3-8,4 0 0,2 4-1,2-4 0,0 0-5,7 0 0,2 0 1,-2-2-1,-1 0-2,0 1 0,1-1-6,-1-1-3,0 3-1,-5-1-1,-2 0 0,0-2-4,1 1 3,-3-1 1,-3 0-5,-2 2 6,3-2 0,-4 1-1,-3 0 0,-4 2 5,-6 0-1,13-2 4,-13 2 0,6-1 3,-6 1-2,0 0-3,0 0-3,8-2 2,-8 2-4,0 0 3,0 0-2,0 0 1,0 0-1,-34 2 2,25-1 0,-5 0-5,2 0 5,-3 3-2,2-2-1,-6 0-3,2 1-3,-1 0 3,6-1 1,-4 1-2,3-2-1,-2 0-1,-2-1 0,4 3 4,0 0-2,-1-2 1,1 4-1,-1-5 2,1 0-2,1 2 4,-1-1-6,1 1 3,0-2-1,1 0 0,2 2 2,-2-1-2,4-1-4,-3 2 4,1 0-2,0-1 3,1 1-1,-1-1-2,1 0-3,8-1 3,-13 3-2,6-1 3,7-2-1,-7 5 1,7-5-5,-8 4-2,8-4 2,0 0-5,0 0-5,0 0 1,0 0-6,14 13 0,-6-12 4,3 0-1,4-1-1,6 0 5,0-1-1,0-2 1,1 3 0,6-3 1,-2 1 0,1-1 3,1 3-7,-9-3 3,1 2 1,-2-2 3,0 1-12,-4 2 4,-1-1-14,-2 1 1,0 0-8,0 1 9,-5 1-3,-6-2-3,11 0 1,-11 0-1,7 3-4,-7-3-5,0 0-27,0 0-13,0 0-34,0 0-105,0 0-242,-15 9 108</inkml:trace>
  <inkml:trace contextRef="#ctx0" brushRef="#br0" timeOffset="235195.3606">19506 8733 7,'0'0'150,"3"-7"-17,-3 7 2,0 0-14,0 0-8,0 0-7,0 0-10,0 0-4,6-4-18,-6 4-5,0 0-8,0 0-7,0 0-2,0 0-5,0 0-5,0 0-18,0 0 11,0 0-8,0 0 4,0 0-5,0 0-1,0 0-2,0 0-7,0 0 7,-10 23-7,7-17-1,-1 1 2,1-2 3,-3 2 1,-1 3-3,2-1-1,0 1-6,-1 0-2,-1-3 3,2 3 1,0 0-4,2 1-3,-4-2 1,3 0 3,2 0-1,-1-1-14,2-4 13,-2 4-2,3-8-4,-1 12 5,-1-6-4,2-6 5,-1 8-2,1-8-6,0 0 6,0 12-15,0-12 12,3 5 0,-3-5 1,0 0-5,4 7 9,-4-7-2,0 0 2,0 0-7,7 3 0,-7-3 0,12 0-1,-12 0 1,11 0 3,-11 0-7,11-3 5,-11 3-5,12-3 3,-7 1 4,-5 2 0,13-2-6,-5 1-1,-8 1 2,13-3 2,-13 3-5,11 0 2,-11 0 2,13 0-1,-7 2 1,-6-2-5,12 2 6,-5-2-5,-7 0 1,11 2 9,-5 1-4,-6-3-3,13 2-1,-8-2 6,-5 0-2,9 5 0,-3-5-7,-6 0 6,9 6 3,-5-3-3,-4-3 3,9 5-2,-9-5-1,5 6-4,-2-2 0,-3-4 10,7 5-8,-4 0 6,-3-5 0,2 10-5,0-5 3,-2-5-1,4 9 0,-2-2 5,1 0-10,-2-2 1,0 3 6,-1-8-6,0 16 0,0-10 0,2 2 8,-2 0-6,0-8-1,-2 17 5,1-9 0,1-3-3,-3 7 1,1-7 0,-1 4-2,-1-1 5,-2 1-4,-2-1 3,3 3-9,-2-3 12,0-1-1,-2-2 3,0 0-3,3 1 1,-3 0-11,-1-1 11,-2 0 1,3-2-2,-2 1-1,-1-4 3,2 2-4,0-1 2,0 0-3,-2-2 5,12 1-6,-16-3 1,8 2 1,0-3-5,2 1-14,-1-1-8,1 1-9,-1-1-14,7 4-9,-9-7-10,5 4-30,4 3-32,-7-9-131,3 3-278,0 1 124</inkml:trace>
  <inkml:trace contextRef="#ctx0" brushRef="#br0" timeOffset="235686.8039">19569 8799 95,'0'0'153,"8"-3"-12,-8 3-7,11-4-14,-3 2-13,2-1-4,1-2-16,2 1-3,4-1-4,0 0-5,2-2-4,0 2 3,1 0-8,0-2-3,0 2-2,0-1-3,0 2-9,0-1-2,-1 0-7,-1 0-4,-4 1-5,-1 1 0,0 0-4,-2 0-5,0 0-3,-4 2-10,1 0-10,-8 1-10,9-1-7,-9 1-1,0 0-8,9 2-13,-9-2-27,0 0-22,0 0-18,0 0-144,0 0-272,-14 20 121</inkml:trace>
  <inkml:trace contextRef="#ctx0" brushRef="#br0" timeOffset="236386.245">20177 8814 42,'0'0'164,"0"0"-14,0 0-8,-4-5 2,4 5-9,0 0-14,0 0-11,0 0-19,0 0-1,0 0-12,0 0 2,0 0-15,0 0-12,0 0-2,0 0-8,0 0-2,0 0-3,-12 11-4,8-6-1,0 1-5,0-2 1,0 4-9,-2-2 2,0 2-5,-1 0 0,1 2-3,1 0 0,-3-1 0,4 3-3,1-3 2,-3 2-4,4-1 3,-1 3-3,1-3 2,2 0-6,-2-1 2,2 1-2,2 0-3,1-1 9,0 1-7,1-1 2,0 1 2,1-2-4,1 1 0,1-4 2,-2 1-3,1 0 8,1-1-6,3-1 0,-3-1-5,0 0 1,-1-2 0,3 0 4,0-1-3,1-1-4,-10 1 7,18-1 1,-10-2-2,1 0 1,2 1-2,0-3 5,-2-2-8,1 2 8,-1-2 0,-2 0-1,3-3-3,-3 1 6,-2 1-3,0-4 3,0 3 1,2-6 4,-4 5-9,0-4 4,0-1-2,-3 3-4,1-2 12,0 0-13,-1 3 14,0 0 1,-2-2-6,0 1 5,1 0-8,-3 2 5,2 0 0,-2 0-3,0 1-1,-1 0-2,1 1-2,1 1 2,0 1-3,3 6 1,-6-11-5,4 5 6,2 6-1,-8-10-5,8 10-1,-5-9 4,5 9-1,-5-4-3,5 4 0,-6-5-7,6 5-2,-10-1 0,10 1-14,-11-1-10,11 1 0,-14 4-4,5-1-12,3-1 9,-2 0-20,2 1 1,-4 2-11,2 0-27,0 1 7,2 0-23,-3-1-45,0 2-90,4-2-269,0 2 120</inkml:trace>
  <inkml:trace contextRef="#ctx0" brushRef="#br0" timeOffset="237979.654">20907 8718 60,'0'0'181,"0"0"-13,0 0-9,0 0-7,-3-8-17,3 8-7,0 0-8,0 0-10,0 0-9,0 0-8,0 0-9,0 0-12,0 0 1,0 0-14,0 0-6,0 0-5,0 0-3,0 0-6,-17 10-2,17-10 2,-8 7-10,1 2-3,0-4 7,-2 5-2,1 0 1,2 1-2,-4 2 0,3-1-2,1 2 0,-3 0-5,0 0-1,1 3-2,1-1-2,-1-2 0,0 3-4,3-2 1,-2 0-1,3 1-4,1 1 2,-1-2-4,2-1 3,1-2-3,-1 5 0,4-6 1,-1 0-2,0 1-1,4-1 0,-1-2 2,0-2-3,2 0-3,2 0 3,1-4 0,1 3-3,-3-5-1,5 4 3,0-8-1,-1 3 1,2-3-1,2-3-2,-2 3 0,3-6-8,-4 4 7,2-5-2,2-1 2,-4 0-4,1 0 1,2 0 0,-3-5 1,1 4 4,-6 3-1,1-2 3,-1 1 1,-1 0 5,0-2-3,1 3 3,-3 0 9,-1 1-3,1-2 2,-1 5 8,-3 5 7,3-9-1,-1 4 1,-2 5-3,4-7-5,-4 7 0,0 0-3,1-6-2,-1 6-3,0 0-2,0 0-6,0 0 1,0 0 0,0 0-3,0 0-1,0 0 1,0 0-4,6 15 0,-3-7 2,-3-8 1,1 13-3,2-4 2,-1 0-3,1 3 2,-3 0-1,2-3 0,-2 2-1,4 1 0,-1-2-1,-2 0-1,2 1 2,-1-3 3,2 1-2,-3-4 1,2 2-1,-2 0-2,-1-7-1,4 11-6,1-7 6,-4 3-8,-1-7 0,0 0 1,8 5 1,-8-5 2,8-1-2,-8 1-3,0 0-2,6-9 4,-6 9-1,3-12 0,-3 12-1,0-12 1,0 2 2,-3-1 1,2 3-1,-2-3 1,1 3 0,-1-2 6,-1 0-6,2 6-1,-5-6 6,1 3-4,0 0 2,-1-1 0,1 3 0,1 1 2,-4-3-4,1 3 1,0 0 0,2 1 1,-2-1-1,2 1 1,0 0-2,6 3 2,-11-5-1,11 5 3,-10-1-3,10 1-1,-6-3 2,6 3 0,0 0 1,0 0 1,0 0-2,0 0 0,0 0 2,0 0 0,0 0-1,0 0 4,19-6-3,-9 3-4,2 2 1,2-1-5,-1 0-7,6-1-3,-3-1-6,-2 3 0,4-3-17,3-1-1,-2 0 4,-1 0 1,0-1 0,-3 2 1,3-1 5,0 1-1,-3-4 5,-1 4-1,-2-1 4,-5 0 4,3 0 4,-3 3 5,-1-2 4,1 0 12,-7 4 8,7-5 5,-7 5-1,9-7 0,-9 7-3,0 0-4,0 0 2,0 0-3,0 0 2,0 0-6,-19-4 1,19 4 2,-14 6-2,5-3 0,3-1-1,-2 2 0,2 1-1,2-1-1,4-4 2,-10 9-5,7-4 2,3-5 3,-6 11-6,6-5 4,0-6-2,-3 11 2,3-5-3,0-6 4,1 12-1,2-7 1,-1 1-1,6 0 0,1 1-2,-1 1 4,-1-3 0,2 3-2,2-1 1,-4-1 2,4 2-3,0-1 2,-1-2 2,1 1 4,-1 1 2,-3-1-2,2 1 1,1-1 3,-1 0-2,-1 2-5,-3-4 1,4 4-4,-5-3 18,1 2-19,-2-2 6,-1 2-7,1-2-1,-1 2 3,-2-7-6,2 10 6,-2-3-5,0-7 1,-4 12 2,3-8 1,1-4-5,-7 11 5,4-7-6,-2 1-1,1 0-7,-3-2-11,2 1-8,-2 0-10,7-4-7,-13 4-21,5-2-4,0 0-11,8-2-24,-15-2-10,15 2-22,-14-2-182,3-1-345,6 1 152</inkml:trace>
  <inkml:trace contextRef="#ctx0" brushRef="#br0" timeOffset="238708.91">21904 8603 138,'0'0'175,"0"0"-6,0 0-17,0 0-7,-13 0-13,13 0-9,0 0-14,-8 6-7,8-6-10,-7 4-10,7-4-7,-7 7-1,4-3-3,-1 1-7,-1 2-5,-2 2 4,1 2 3,-2-2-7,-1 4-6,3-2-4,-2 5 9,-1-1-5,0 1-4,3-1-3,-1 2-3,0-3-6,0 3 3,2-3-8,3 1-1,-2 2-2,0-2-4,3-3-3,-2 2-2,3 3-1,0-7-1,3 3 0,-1-3-2,1 1-2,1-1 2,1 1-7,-1-1 4,1-3-4,1 2 1,0-1 0,0-3-3,1 1 0,2 0 1,-1-3-4,1-1 1,2 1 3,1-3-2,-2 0-4,0 0 1,3-1 3,0-1-8,-2 0 1,1-1-2,-2-3 2,3 0-4,-4 1 0,1-2-5,1 0 0,0 0 0,-3 0 1,-2-1 1,0 1-1,-3 0 3,-1 4-1,-2 3 1,3-12 1,-3 12 0,-4-10-1,-1 5 0,5 5 4,-11-7-1,4 4-2,-2-1 3,0 2-1,-1 0 0,0 1 0,-1-1 3,0 2-1,2 2-2,-4-2 3,3 1-3,1 1 1,-1-1 0,0 3 8,1 0-7,1 1 0,-3 1 2,3-2-1,0 2 2,-2-1-3,5 1 0,0-2-1,-3 3 0,4-1 0,-1 0 2,1 2-2,1-3-18,0 0-22,3-5-21,-4 14-17,3-10-25,1-4-30,2 9-51,-2-9-142,4 9-355,-4-9 157</inkml:trace>
  <inkml:trace contextRef="#ctx0" brushRef="#br0" timeOffset="239314.7004">22195 8794 45,'0'0'196,"0"0"-8,0 0-10,-5 5-12,5-5-7,0 0-11,-8 6-6,4-2-5,4-4-13,-11 4-8,7 0-17,4-4-8,-8 9-8,3-4-9,-1 3 5,0 0-5,1 1-3,1-1-9,-1 2-5,-1 0-8,5 0-1,-3 0-9,3-1-4,2 1 1,-1 0-6,4-2 0,-3 0-4,3 4-5,0-4-1,1 1 1,2-2-2,-1 0-2,0-2 0,2 0-4,1 0 0,0 0-2,1 0-4,-1-1 0,0-1-1,3-3 5,-2 0-11,1 0-2,-1-2 1,1-1-2,0-1 4,-1-1-2,-2 0 1,0-2 1,1 2 11,-3-5-3,1 0 5,-2 0-3,1-2-5,-4 0 12,1 0 0,0-4-1,-3 5-1,0-3 3,0 2-1,-3 0 0,0 0-3,1 2-3,-2 1 0,-1-2-3,0 2 0,0 1-1,-3-1-1,1 2-1,-1 0 0,3 1-2,-3 2-3,2-1 3,-2 1-3,-2 1-7,1 1-14,0 0-10,9 2-8,-14-1-18,5 2-6,-3-1-21,2 2-18,10-2-17,-14 3-19,8-1-7,6-2-45,-13 4-152,6-1-370,7-3 163</inkml:trace>
  <inkml:trace contextRef="#ctx0" brushRef="#br0" timeOffset="239893.4893">22361 8403 2,'-1'-10'206,"1"10"-12,0 0-15,-4-8-10,4 8-13,0 0-9,-7-4-7,7 4-7,0 0-11,0 0-12,-7-5-10,7 5-10,0 0-5,0 0-10,0 0-7,0 0 12,-14 5-6,14-5-10,-9 5 0,4 4-8,1-4-4,0 2-3,-1 0-7,-1 1-1,1 1-2,2-1-5,1 2 0,0-2-9,2 3 3,0 0-3,2 0 0,0-1-2,3 1-4,0-1-3,0 0-1,2-1 0,1-1-1,1 0 1,2-1-1,1-1 0,0-3-4,1-1 1,1 1 0,4 0-1,-2-3-1,-3-2 4,3 1 0,0-4-4,3 2 2,-3-4 3,-4 2 3,3-4 3,-4 4 2,-1-2-4,1-3 7,-4 2-3,0-3 1,-1 1-3,-2-2-1,-3 0 0,0 0-3,-1 1 0,-1-3 1,-3 2-3,-2-1-3,-4-2 1,3 5-6,-3 2 2,1-1-3,-5-2 1,0 4 2,1 1 1,2 0-7,-2 2 0,0 2 0,2-1-2,-2 3 1,1 0-6,-2 2-6,2-1-21,-2 3-10,-2 1-20,5 0-10,-5 3-13,2 0-18,2-2-18,0 1-10,2 0-23,2 0-14,0 3-57,1-4-125,2 0-377,0 3 168</inkml:trace>
  <inkml:trace contextRef="#ctx0" brushRef="#br0" timeOffset="243627.0123">22719 8958 25,'0'0'149,"0"0"-14,-6-6-8,6 6-4,0 0-9,0 0-8,0 0-18,0 0-7,0 0-5,0 0-7,0 0-10,0 0-9,0 0 6,0 0-6,0 0-1,0 0 8,0 0-7,0 0 2,0 0-3,0 0-6,0 0-1,0 0-5,0 0 3,0 0-4,0 0 0,0 0 0,0 0-4,0 0 0,0 0 0,0 0 0,0 0 6,25 9-2,-25-9 7,9 0 5,-9 0 0,14 0-6,-7 0 3,3 0 1,1-2-4,0 1-3,0 0-7,8 0 1,-1 0-1,-3-2-4,1 2 2,0 1-5,4-2 3,-2 2-5,2-2-5,-6 2 3,4-3-4,-4 3 0,-3 0 0,1 0 1,-1 0-3,0 0-5,-4 0 2,2 0-1,-9 0-3,10 3 0,-10-3 0,0 0-2,11-3 5,-11 3-2,0 0 0,0 0 3,0 0-5,0 0-1,0 0-1,0 0-1,0 0 1,0 0-2,0 0 1,0 0-5,0 0 7,-37 5-4,26-5 0,1 0 6,-1 2-9,0-1 2,1 2 2,0-3-1,2 1 0,8-1-3,-16 2 5,4-2-5,4 1 7,-2-1-3,0 2-3,0 0 2,2-1-2,-2-1 0,10 0 0,-10 1-1,10-1 2,-12 0 1,12 0-1,-7 1-4,7-1 3,0 0 0,0 0-1,-11 2 0,11-2 0,0 0 0,0 0 7,0 0-8,0 0 4,0 0-1,0 0-4,0 0 3,0 0-5,0 0 5,0 0 0,0 0-1,0 0-1,0 0 1,0 0 2,0 0 2,0 0 0,0 0-3,32-2 2,-21 1-3,1 1 3,1-1-2,5-2 2,1 5-5,-2-4 5,1-1-1,-3 2 1,2 0-1,-3 0 0,1-2 2,-1 3-4,0-1-1,-1-1 1,-2 2 1,0 0 3,0 0-3,-11 0-2,12 0 7,-12 0-8,9 0 5,-9 0 0,0 0-4,10 0 11,-10 0-9,0 0-2,0 0 0,0 0 1,0 0-2,0 0 2,0 0 0,0 0-1,0 0 2,-35 0-2,24 0 1,-1 0 2,5 2-2,-5-2 2,2 0-2,0 4 3,-3-3-3,1 0-2,1-1 3,1 0-2,-1 1 2,3 0-1,-3-1-1,11 0 6,-14 2-6,7-2 3,7 0 1,-12 3-2,4-3 1,8 0-2,-11 1 1,11-1 0,-8 1 0,8-1 0,0 0 0,-10 2 0,10-2-2,0 0 0,0 0 1,0 0 1,0 0-2,0 0 1,-11 0-2,11 0 6,0 0-3,0 0-3,0 0 0,0 0 3,0 0-2,0 0 1,0 0 0,0 0 0,0 0 2,0 0 0,0 0-1,28-4 1,-28 4 1,12-1-4,-12 1 2,11-2 2,-11 2-2,14 0 2,-14 0 0,11 0 0,-11 0-2,9 0 0,-9 0 1,10 0-2,-10 0-1,0 0 0,0 0 1,9 0 5,-9 0-6,0 0 2,0 0 2,0 0-2,0 0-1,0 0 3,0 0-5,0 0 6,0 0-4,9 0 5,-9 0-2,0 0 4,0 0-7,0 0 2,0 0-1,0 0 4,0 0-2,0 0-1,0 0 1,0 0 3,0 0-4,8-2 2,-8 2-1,0 0 4,10-2-1,-10 2 3,8-2-3,-8 2-1,9-4 1,-9 4-2,11-2 0,-11 2 6,8-2-2,-8 2 3,10 0-5,-10 0 3,10-3 4,-10 3-6,0 0 5,0 0-6,9 0-1,-9 0 2,0 0-3,0 0 0,0 0-2,7-2 2,-7 2-1,0 0 0,0 0-2,0 0 7,0 0-8,0 0 2,0 0-1,0 0 3,0 0-1,0 0 0,0 0-3,0 0 1,0 0 6,0 0-5,0 0-5,0 0 4,0 0 0,0 0 2,0 0-1,0 0-2,0 0 1,0 0 1,0 0 1,0 0 2,0 0-3,0 0-1,0 0-1,0 0 1,0 0-2,0 0 1,0 0-1,0 0 6,0 0-1,0 0-2,0 0-2,0 0 3,0 0-4,0 0 2,0 0-2,0 0 1,0 0 1,0 0 0,0 0 3,0 0-6,0 0 2,0 0-2,0 0 1,0 0 2,0 0-3,0 0 0,0 0 3,0 0-4,0 0 1,0 0 0,0 0-6,0 0-1,0 0 5,0 0-4,0 0-2,0 0-2,0 0 2,0 0 3,0 0 0,0 0-1,0 0 0,0 0 0,0 0 1,0 0 2,0 0-4,0 0 7,0 0-3,0 0 2,0 0 2,0 0-1,0 0 4,0 0-4,0 0-1,0 0 3,0 0-1,0 0-1,0 0-2,0 0 3,0 0-1,0 0 5,0 0-8,0 0 6,0 0-1,0 0 0,0 0-2,0 0 1,-4 15-1,4-15-3,0 0 3,0 0-2,0 0 2,0 0-2,0 0 2,0 0 1,0 0 0,4 4 0,-4-4-1,0 0 6,0 0-3,0 0-3,0 0 0,0 0 0,0 0 1,0 0 4,0 0-3,0 0-2,0 0 5,0 0-5,0 0 2,0 0 0,0 0 0,0 0-2,0 0 3,0 0 0,0 0-2,0 0 3,0 0-4,0 0 3,0 0-1,0 0 2,0 0 0,0 0-1,0 0-1,0 0 0,0 0 1,0 0 2,0 0-5,2 7 4,-2-7-4,0 0 3,0 0 0,0 0-1,0 0-3,0 0 9,0 0-7,0 0-3,0 0 3,0 0 0,0 0-1,0 0 2,0 0-4,0 0 2,0 0 1,0 0-1,0 0 0,0 0 0,0 0-2,0 0 5,0 0-2,0 0 1,0 0 4,0 0-4,0 0 0,0 0-3,0 0 1,4 5 3,-4-5 0,0 0-1,0 0-1,0 0 3,0 0-2,0 0-3,0 0 5,10 0 0,-10 0-1,0 0 2,0 0-5,0 0 3,0 0-2,0 0 0,0 0-1,0 0 4,0 0-2,0 0 2,0 0-3,0 0 2,0 0-3,0 0 3,0 0 1,0 0 1,0 0-1,0 0-3,0 0 3,0 0-2,0 0 3,0 0-3,13-4 1,-13 4-2,0 0 0,0 0 2,0 0 1,0 0 1,0 0-4,8 1 1,-8-1 2,0 0 1,10 1-2,-10-1 1,0 0-3,0 0 1,10-1 1,-10 1 0,0 0 2,10 1-3,-10-1 4,11 0-2,-11 0 1,14 2-6,-7-4 4,3 2 3,1 0 0,-1 0-1,3 0-2,0-1-2,-2 2 0,1-1 2,0 0 2,2 0 3,-2 0-4,-1 0 4,-3-1-5,-8 1 1,16-1 1,-9 2-2,-7-1-3,10-1 8,-10 1-7,0 0 2,11 0-2,-11 0 1,0 0 4,0 0-3,0 0 0,0 0 0,0 0-3,0 0 2,0 0-1,-34 7 2,23-5-2,-4 1 3,2-3-1,1 0 0,-2 2 0,1-1 1,1 0-2,-1 2 2,-1-3-1,1 2 1,-1-2 0,2 2-3,1-2 3,-1 0-3,2 0 7,0 0-4,1 1-2,9-1 0,-12-1 5,12 1-2,-10 0-3,10 0 2,-9-2 0,9 2-2,0 0 1,-9 2-1,9-2-1,0 0 2,0 0-3,0 0 0,0 0 0,0 0 0,0 0 3,0 0-2,0 0 1,0 0-1,0 0-1,0 0 3,0 0-2,0 0 1,0 0 1,0 0 2,26 5-2,-26-5 1,13 0-1,-2 1-2,-1 0 2,1-2 3,0 0-4,1 1 1,-2 0-3,3 0-1,0-3 0,0 3 3,4-1-1,-3 0 4,-1-1-3,0 0 2,-2 2-2,0-2-1,-1 2 1,-3-1-1,-7 1 0,12-1 1,-12 1-1,10 0 2,-10 0 2,0 0 1,9-1-2,-9 1 0,0 0 2,0 0-1,0 0 1,0 0-3,0 0-1,0 0 2,0 0-1,0 0 1,0 0-2,0 0 3,0 0-1,0 0 3,0 0-4,0 0 0,0 0 4,0 0-6,0 0-3,0 0-9,0 0-7,0 0-11,0 0-15,0 0-11,0 0-17,0 0-11,0 0-10,0 0-20,-28-2-13,28 2-38,0 0-155,-4-5-348,4 5 155</inkml:trace>
  <inkml:trace contextRef="#ctx0" brushRef="#br0" timeOffset="246025.0077">24181 8686 97,'0'0'99,"0"0"-9,0 0-9,0 0-7,0 0 6,0 0 0,0 0 3,0 0 2,0 0-10,-8 24-9,8-24 1,-7 6-5,7-6-3,-8 6-3,4-4 2,4-2-10,-11 6-1,5-3-9,6-3 2,-11 5-6,2-4-4,3 1-5,-2 1 0,8-3-7,-14 3-1,4 1-3,2-4 9,8 0-6,-17 0-3,11 0-3,6 0-3,-13-2 0,13 2 3,-14-2 1,9-2-2,5 4 1,-12-4-2,7 1-5,0-3 7,5 6-6,-7-8 4,3 4 0,4 4 5,-5-8 3,5 8 2,-2-10-9,2 10 3,0 0-2,3-13 4,-3 13-7,5-8 0,-5 8 2,5-5 5,-5 5-3,8-8 5,-3 6 1,-5 2 10,10-7-8,-3 4 7,-2 1-7,-5 2 2,12-5 1,-4 4-6,-1 0 4,3-1 0,-10 2-6,14-1 1,-6-1 1,0 2-3,-8 0-2,13 2 12,-6-1-17,-7-1 4,12 2-3,-5 2-2,-2-3-1,-1 3 0,1 2-1,1-2 1,-2 0 0,1 6-3,-1-2 0,-1 1 2,-1 3 5,1-2-5,-2 3 3,-1-2 1,0 7 6,1-3-2,-3 1 0,-1 1 2,1-1-3,-2 0 5,0 0 1,0-2-5,-3 2-4,0-1 4,1 0-3,-2-1 2,1-3 2,-4 1-5,1 2 0,1-4-3,-4 0 1,0 1 0,2-3 1,-2 2 0,-3 1 1,0-2-1,0 0 0,-1 0-5,-1-1 4,3-1-3,1-4 2,3 1-1,-1-1-2,-1-2 1,1 5-2,3-6 4,2 1 0,7-1-3,-13-1 1,13 1 0,-15-3 2,15 3-5,-8-4 0,8 4-1,-5-8-5,5 8 0,1-10 0,-1 10 1,3-10 5,-3 10-4,7-9 2,-1 4-1,-1 0 0,1 1 6,2 1 8,-2-2-3,0 3-2,-6 2 5,12-7 3,-7 7-10,-5 0-1,9-3 1,-9 3 2,0 0 2,14 0-3,-14 0 0,8 5 0,-5-3 1,-3-2-3,8 8 1,-3-4 0,0 2 1,2 1 3,0 0 2,2 0-2,0-4 1,-1 5-1,1-1-1,1 0 1,0 1-3,-1-2 0,4-1-2,-1-1 4,4 4-4,-3-3-2,0 0 4,1-1-1,-1-1-2,1 0 2,2 3-5,-3-3 0,0-4-9,-3 2-9,3 1-10,-4 1-13,-1-6-9,0 6-13,-8-3-11,14-3-19,-14 3-25,14 0-7,-7-3-19,-2 1-31,-5 2-125,8-7-324,-8 7 144</inkml:trace>
  <inkml:trace contextRef="#ctx0" brushRef="#br0" timeOffset="246732.8259">24440 8724 143,'5'-6'206,"-5"6"-12,0 0-9,0 0-12,0 0-13,0 0-16,0 0-12,3-6-17,-3 6-12,0 0-11,0 0-5,0 0-14,0 0-6,0 0-7,0 0-2,0 0-6,-5 27-10,2-21-4,1 0 0,-2 4-6,0-1-5,3-2 2,-3 3-7,-1-3-1,4 1 0,-3 0-5,3-3-1,1-5 1,-6 13-3,6-8 0,0-5-4,-1 11 1,1-11-1,0 9-1,0-9 0,3 8-1,-3-8-3,0 0 0,1 7-1,-1-7 3,6 6-1,-6-6-1,9 0 0,-2 2-3,-7-2 2,10 1 2,-4 1-2,-6-2 2,13 0-4,-4 3 3,-3-3 0,3 1 2,-1 0 3,2 0-4,-1 0 6,-1-1 3,-8 0 12,14 4-1,-8-3-5,2 2 0,0 0-1,-1 0-2,3-2-3,-5 2-1,2 0-3,1 0-2,-3-1 0,2 1-2,0 1 1,0 3 0,-1-5 0,-1 2-3,2 0 8,-2 0-9,1 3 2,-1-5 1,0 5 0,-1-2-4,-1 2-2,1-1 4,-4-6-2,8 9-2,-7-2 2,1 0-1,-2-7 5,0 13-7,0-6 1,0-7 3,-3 15 0,2-8-5,-5 4 4,0-4-2,0 1 0,1 2 0,-3-5 0,2 4 5,-5-4-2,2 3-2,-2 1 6,1-6-6,-2 2 2,-4 2 0,5-2-2,1 0 1,-1 2-1,-1-6 1,1 3 1,-1-1-1,3 1-4,1-2 4,-2-2-2,3 1-9,7-1-9,-14 2-15,14-2-16,-13-2-22,13 2-25,-12-3-14,7 0-20,5 3-18,-11-8-41,6 2-143,1 1-357,1 0 158</inkml:trace>
  <inkml:trace contextRef="#ctx0" brushRef="#br0" timeOffset="247241.1564">24458 8685 101,'0'0'165,"0"0"-10,0 0-5,0 0-11,0 0-5,0 0-7,0 0-6,8-2 0,-8 2-1,0 0-7,0 0-6,18 4-11,-18-4-11,10 1-3,-4-1-5,-6 0 4,19-1-5,-10 1-1,3-1-9,1 0-1,0-2 0,4 0-7,0 2-7,1-5-6,0 3 1,-4 1-5,5-1-1,-2 0-8,-1-1-6,2 0 0,3 1-3,-4 2-4,3-2 1,-1 0-1,-2 2-5,0-1 2,-4 0-3,1 2 0,-2-2-1,-1 1-6,-11 1 2,12 0 2,-12 0-5,10 0 1,-10 0-2,10-3 0,-10 3 1,0 0 0,9 0-2,-9 0-2,0 0 6,5-3-3,-5 3-2,0 0 3,0 0-2,0 0 1,0 0-3,0 0 3,0 0-7,0 0-16,0 0-13,0 0-18,0 0-15,0 0-26,0 0-29,-28 0-41,28 0-69,-13 3-129,8 0-388,5-3 172</inkml:trace>
  <inkml:trace contextRef="#ctx0" brushRef="#br0" timeOffset="250377.2014">5362 12177 65,'0'0'108,"0"0"-9,0 0-11,0 0-15,0 0-3,0 0-8,0 0-5,0 0-12,0 0 1,0 0-2,0 0 9,0 0-16,0 0 5,0 0 2,0 0 2,0 0-7,0 0 2,0 0 3,0 0-5,0 0 1,0 0 2,0 0-4,0 0-2,0 0-4,0 0 3,0 0-1,0 0-4,0 0-1,0 0 1,0 0-2,0 0-1,0 0 2,0 0-4,0 0 2,0 0 0,0 0-3,0 0 0,0 0-7,0 0 5,0 0-3,0 0-3,0 0-1,0 0 2,0 0-4,0 0 2,0 0-2,0 0-3,0 0-2,0 0 5,-16 14-8,16-14 3,-3 6 2,3-6-3,0 0-2,-2 11-5,2-11 4,-1 8 1,1-8-6,-3 9 4,3-2 0,0-7 2,-1 16-2,1-4-2,-2-3 4,0 3-2,0 0-3,0 0 2,-3-1-2,0 5 7,2 0-9,-2 0 8,3-4-12,-1 2 6,0 3-2,2-5 11,-1 0-4,2 3-5,-3-1 5,2-2-3,2 3 5,-1 2-3,0-5 4,4 0 3,-2 0-8,1 0-1,1 1 3,1 2 4,-1-2-6,-2-3-3,2-1 7,2 1 1,0 1 0,0-5 1,-1 5 0,0-5-2,3 2-8,-3-1 8,1 0-1,0-1-1,-1 0-4,2 1 3,0-3-1,-2 1 0,0-2 2,0 2-2,-1-3 2,2 3-1,-6-5-7,9 5 3,-5-2-4,-4-3 3,7 2-2,-7-2-2,0 0 4,6 5-2,-6-5 3,0 0-2,0 0-1,0 0 2,7 1-1,-7-1 0,0 0 1,0 0-2,0 0-2,0 0-2,0 0 6,0 0-5,0 0 1,0 0 1,0 0 2,0 0-6,0 0 2,0 0 4,0 0-1,0 0-3,0 0-6,0 0 4,0 0 3,0 0-5,0 0-7,0 0 9,0 0 2,0 0-3,0 0-6,0 0 12,0 0-5,0 0-6,0 0 1,0 0-6,4-11 6,-4 11-8,0 0 8,0 0 0,0 0-3,0 0 9,0 0-5,0 0 12,0 0-14,0 0-4,-20-2-6,20 2-1,0 0-5,0 0-1,-10-1-3,10 1 9,0 0-10,-8-6-6,8 6-5,-6-3 10,6 3-1,0 0 2,0 0-8,-4-5 0,4 5-11,0 0-12,-8-7-31,8 7-79,-8-4-188,8 4 83</inkml:trace>
  <inkml:trace contextRef="#ctx0" brushRef="#br0" timeOffset="252091.9461">4141 12271 73,'0'0'80,"-10"0"6,10 0-10,-9 1-4,9-1-6,-18 1 10,10 2-1,8-3-1,-11 0-1,4 2 3,7-2 0,-7 1-2,7-1 3,0 0 4,0 0 4,-11 0-1,11 0 6,0 0 2,0 0-2,0 0 2,0 0-4,0 0-4,0 0 3,-11-3-8,11 3-2,0 0-1,0 0-5,0 0-3,0 0-4,0 0-2,0 0-6,0-10-5,0 10-6,0 0-1,0 0-8,0 0-3,9-12-4,-5 6-2,1 3-5,0-3 0,4 0-4,1 0-2,-1 0 2,1 1-4,2 0 0,-2 0-4,0 3-3,2-1 0,-2 0 1,1 1 0,0 1-4,-1 1 1,-10 0-1,18 1 1,-12 1-2,5 1-1,-3 0-2,-1-2-2,-1 4-2,1 1 6,0 1 1,-2 0-7,-2 5 2,1-2 3,-4 0-2,0 4 1,-3-3 0,0 5-10,0-4-2,-2 6-3,-2-3 7,0 3 3,0-1 0,-2-5 0,3 3 3,-3-2-3,1-4 2,-2 0-2,4-1 1,1 1 2,1-7 0,-2 3 1,-1-2 3,7-3-2,-6 7-2,6-7 2,-6 4-3,6-4 3,0 0-4,-6 3-1,6-3-4,0 0-4,0 0-8,0 0 2,0 0 1,0 0 5,0 0-3,0 0 1,0 0 6,0 0-4,0 0 1,0 0 3,0 0 2,0 0 3,25-7-3,-25 7 2,8 3-4,-8-3 5,8 4-1,-3-2 0,-5-2 1,11 5 1,-4-2-2,-2 1 3,2 0-2,0-3 2,-2 4-1,0 0 0,0 0 1,1 0-2,-3 1 3,1 2-3,-1-4 2,-1 4 4,1 1-4,-1 0 1,-2 2 1,0 0 0,-2-2 0,0 3 0,-1-2 0,-5 1 2,0 2-2,1 1-2,-1-4 6,1-1-1,-3-1-4,4 1 2,-3-3 2,2 2 0,-1 0-3,-1-3 1,2 0 1,-3 0-1,4-2 1,-1 1 0,1 0 2,-3-3-13,1 1 1,8-2-13,-12 0-18,12 0-31,-14-6-5,9 2-20,5 4-12,-11-7-9,9 3-4,-3-2-15,5 6-39,-5-9-98,3 3-295,2 6 130</inkml:trace>
  <inkml:trace contextRef="#ctx0" brushRef="#br0" timeOffset="253037.0683">4319 12305 91,'0'0'148,"0"0"-8,0 0-6,-6-7-3,6 7-5,0 0-4,0 0-1,0 0-12,0 0-10,0 0 3,0-9-8,0 9-6,0 0-11,0 0 0,3-11-10,-3 11-6,4-5-1,0-2-3,-4 7-12,10-5 3,-5 1-4,0 1 0,-5 3-9,10-4 0,-2 2-8,-8 2 0,13-3 1,-7 1-6,2 1-4,-8 1-3,15-2-2,-8 5-1,1-1-2,0 0 0,-1 1-1,-1 1 0,3 1-2,-4 0 2,1 2-1,1 0-6,-3-2 8,1 5-2,0-5-3,-1 5-2,-1-2 1,0 1 3,-2-2-6,1 0 3,-1 0-6,0 1 5,-2 1-1,1-9-2,-3 13 2,1-6 1,-1 0-1,1 0-3,-4-2 1,0 0 0,1 0 0,-1-2 2,6-3 1,-9 8-4,2-5 0,7-3-13,-9 4 0,9-4 1,-9 1-1,9-1 2,0 0-5,-10-2-8,10 2 5,0 0 4,0 0-8,0 0 2,-3-8-1,3 8 8,0 0-1,16-10 5,-7 4 2,1 1 1,-1 2 0,1 0 0,0 1 5,1 0-1,-1 4 6,1-5-3,-2 4 12,2-1-3,1 3-1,-1-1 0,-2 0 7,-1 2-3,3 1-2,-2 0-2,0-1 2,0 3 2,-3-1-7,0-1 0,0 3 5,0 0-4,-4-2-3,2 4 5,-1-3-3,-1 4 1,-2-5 2,2 5-5,-5-2 7,1 3-5,-2 0-2,0-3 2,-1 1-2,-2 2 0,1-3 0,1-1 1,-3 0 1,-1-1-3,3 0 0,-3-1 1,2-3-1,-4 1-1,3-2 2,1 1 1,-3-2 2,-2 2-6,2-3 0,-3 0-22,3-3-10,-1 3-9,3-1-8,-1-2-13,9 3-9,-13-3-3,13 3-20,-10-4-12,10 4-20,-7-2-147,7 2-297,-7-4 133</inkml:trace>
  <inkml:trace contextRef="#ctx0" brushRef="#br0" timeOffset="253595.0977">4669 12380 69,'0'9'132,"0"-9"-8,0 0-6,1 9-12,-1-9-7,0 8-14,0-8-20,1 8 8,-1-8-14,2 7-9,-2-7 11,0 0-11,2 5-7,-2-5-1,0 0-3,0 0 5,0 0-1,0 0 9,0 0 7,0 0 3,0 0-7,0 0-9,0 0 2,0 0-7,0 0-3,0 0 1,0 0-5,0 0-2,0 0-2,0 0-8,-6-24 0,6 24-5,-4-5 1,4 5-2,0 0-6,-3-10 5,3 10-6,0 0 0,-5-4 0,5 4-5,0 0 2,0 0 0,0 0-3,0 0-3,0 0 8,0 0-8,0 0 1,0 0-6,0 0-9,-7 14-4,7-14-14,0 0-12,1 12-14,-1-12-6,0 0-14,2 8-32,-2-8-155,3 9-288,-3-9 128</inkml:trace>
  <inkml:trace contextRef="#ctx0" brushRef="#br0" timeOffset="254271.2474">4765 12256 73,'-6'4'160,"2"1"-16,4-5-9,-6 11-15,4-7-4,2-4-20,-5 10-6,3-4-5,0-1-9,2-5-3,-2 12-10,1-5-9,1-7-4,0 14-4,3-9-1,-3 6-5,1-5-6,-1-6-1,4 16-5,0-8-4,-2 2 1,3 0 0,-2-1-1,1 1-3,1-1-1,-1-1-3,1 0 0,-1 2-3,1-2-1,0 1-1,1-3 4,2 1-6,-3 0 0,3-2 2,-3 0 0,1-1-6,-1 1 3,2-1-5,-1 0 2,0-1 2,-6-3-3,9 5 1,-2-3-3,-7-2-2,12 2 4,-12-2-3,9 0 3,-9 0 0,8-3 2,-8 3-6,8-4 6,-8 4-2,5-7 0,-5 7 0,4-7 7,-4 7 0,1-8 0,-1 8-4,1-8 2,-1 8-4,0 0 3,0 0-2,-4-14-2,4 14 0,-2-7-1,2 7 0,-5-5 3,5 5-4,0 0 0,-9-6 0,9 6 0,-5-3-3,5 3 3,-7-3-1,7 3-1,0 0-3,0 0 3,-12 0-1,12 0 1,0 0 0,-11 7-1,11-7-1,-9 5 1,6-1 3,-1 0-2,4-4-3,-8 8 1,8-8-2,-5 6 5,2-2-5,3-4 3,-2 11-16,2-11-7,0 6-28,0-6-9,0 0-28,4 11-13,-4-11-29,5 5-133,-5-5-284,6 4 126</inkml:trace>
  <inkml:trace contextRef="#ctx0" brushRef="#br0" timeOffset="254785.4812">4942 12251 95,'0'0'144,"0"0"-7,0 0-14,0 0 3,0 0-11,0 0-2,0 0-4,0 0-10,0 0 0,0 0-13,0 0-6,0 0-9,0 0-1,19 11-7,-19-11-8,10 2-4,-10-2-7,8 0-4,-8 0-3,9 0-4,-9 0-6,10 1 1,-10-1-1,11 0-6,-11 0-3,9 6-1,-4-6 0,-5 0-3,9 2-2,-9-2-1,7 6-5,-2-3 4,-5-3-4,7 5 6,-7-5-9,9 6 2,-6-5 2,-3-1-2,8 7 1,-4-3-1,0 1-5,1-3 2,0 3 1,-1 0-6,-4-5 4,6 10 1,-3-5-2,-2 1 3,2 1-4,-1-1-1,-2 2 0,2 1 7,-2 1-5,1 0-3,-1-1 3,0 1 3,-1 0-4,-1-1 2,2-9 2,-1 17 0,1-7 1,0-1-3,1 1-2,-1 0 4,-1-1 1,1-1-13,0-8-19,0 12-6,0-5-14,0-7-13,3 12-23,-1-8-15,-2-4-28,2 8-137,-2-8-286,0 8 127</inkml:trace>
  <inkml:trace contextRef="#ctx0" brushRef="#br0" timeOffset="255370.9892">5124 12151 16,'0'0'125,"-4"7"-3,4-7-12,-8 7-4,8-7-11,-5 7-11,4-2 0,1-5-1,-4 12-7,3-5-3,-1 1-5,2-8-10,-2 14 1,2-4 3,0 0-5,0-3-3,1 4-2,0-3-5,1 0-3,1 0-2,3 1-3,-4-2-2,6 1-4,-3-1 0,1 0-6,2 0-8,-1-3 7,3 0-6,-4-2-4,4 2 2,-2-1-5,2-2 1,-4 1 1,6-6-4,-12 4-2,17-4 0,-8 0-2,1-2-2,-3 1 1,2-1-7,-3 1 4,2-2 1,-3-1 2,1-2-5,-2 2 5,-1-3-4,-3 3 6,-1-3-2,-1 2 5,-1-2-6,-1 1 4,0 1-2,-1 0 3,-2 0-2,-1 1 2,0 0-4,-2 0 3,1 1-6,-1 1 3,-1 0-1,1 1-2,0 0 0,-3 3-3,1-1 3,-1 2-4,0-1-9,3 2-15,-2 1-13,-2 0-25,4 1-14,-1 1-33,-1 0-47,0 0-98,1 1-276,1 0 124</inkml:trace>
  <inkml:trace contextRef="#ctx0" brushRef="#br0" timeOffset="259301.5962">25413 8722 4,'0'0'121,"0"0"-5,0-7-7,0 7-3,0 0-2,0 0-8,-2-11-1,2 11-8,0 0 3,3-9 3,-3 9-1,0 0-6,0 0 0,1-8-6,-1 8 2,0 0-3,0 0-7,0 0-4,0 0-4,0 0-7,0 0-3,0 0-8,0 0 1,-2-9 0,2 9-8,0 0-1,0 0-4,0 0-3,0 0-4,0 0 0,0 0 0,0 0-2,0 0-5,0 0-3,0 0-4,0 0 0,0 0-3,0 0 3,0 0-4,0 0-1,0 0 1,-17 15 3,11-10-5,1 4 2,-2 0-3,-1-1 5,2 4 7,0-1 1,1 0 1,-2 4-3,1 1-1,1-2 0,-2 3-1,2-1 0,1 1-3,1-6 0,-1 7 0,1-2 0,2-1-2,-2 1-1,3 2-4,0-7 7,0 5-3,2 0 0,-2-4-1,2-1 0,1 0-2,-1-1 2,2 0-4,0-1 1,-1 1-3,0-3 5,5 0 0,0 1-5,-2-1 4,1-5-1,4 1 0,-1 0 0,1-1-1,6 2-6,-3-3 8,3-1-2,-3-3 2,0 0 1,-1 2-6,1-2 1,3-1-1,-3-2 2,-3 1 1,2 0-3,1-2 2,-2 1 3,-1-2-3,0 1-1,-3-3-2,2 2 2,-3-2-6,-1-1 5,1 3 2,-1-2 1,-2 1-2,-2 0 2,1 1 1,-3 1-3,0 7-1,1-10 3,-1 10-2,-4-12 4,4 12-4,-4-8-3,4 8 0,-4-6-3,4 6 2,0 0 1,-7-5-3,7 5 5,0 0-4,0 0 1,0 0 0,0 0 1,0 0-4,0 0 6,-6 14-4,6-14 5,-3 10-3,3-10 0,1 15 1,-1-15-1,4 13 1,-1-2 3,-1-2 1,3 0 2,-2-1-1,1 4 1,0-2-1,1 0 0,1-3 2,-2 3-3,2-1-1,1-1 2,-2-2-2,2 0 0,-1-1 3,2 4-3,-1-8 0,-2 1 4,1 2-5,-6-4 6,14 1-3,-14-1-3,13-1 1,-6-3-1,1 1 2,-1 1-1,-1-3 1,1-1 0,2 0-2,-2-2 2,0 0-3,-2-3-1,-3 2 2,2-1-1,-2-2 3,-2 0-6,0 2 2,-4-2-3,1 0 0,-1 1 3,0 2-3,-3 0 3,-2-2-1,0 4-1,-3 0 1,1 0 0,-1 3-1,-1-1-2,0 3 4,1-1 0,-2 0-2,4 1 1,-1 0-3,4 1 4,7 1-2,-10-3 0,10 3-1,-7-1 0,7 1 2,0 0 2,0 0-4,0 0 1,0 0 3,0 0 0,0 0-1,0 0-1,27 4 5,-15-4-2,-1 0-4,8-2 2,0 1-1,-1 0-1,4-2-3,0 1-10,-2 0-11,1-3-4,0 2-3,1-3-2,-3 2 6,2 0 1,-2-3-2,0 1 4,-1-1 5,-1 0-2,-6 5 9,-1-4 0,-1 1 8,-2 1 3,0 1 3,-3 0 0,1-1 6,-5 4-3,5-5 2,-5 5 2,2-7-6,-2 7-2,0 0 2,0 0 0,-11-9-3,11 9 3,-12 0-3,12 0 0,-12 2 3,12-2-3,-14 2 2,6-1-5,2 1 3,6-2 0,-9 7 0,4-3 2,0 0-1,-1 0 2,6-4-3,-6 10-2,5-3 5,1-7 1,0 10-2,0-3 0,0-7 0,8 15 1,-2-7 1,2 0 1,-1 2 0,2-2 0,2 1 1,-1-1-1,1 3 2,2-1-1,-1-2 1,-1 1-1,2 1 1,0 2-1,-2-2 1,3-1-2,-2-1 0,2 1 5,-4-1-4,3 3-2,-2 2-1,-2-3 3,-1-3-1,-3 2-3,3 1 0,-2 0 0,0-3 0,0 2 1,-4 1-3,1-2-1,-5 2 0,2-10 4,-2 16-2,-2-8-2,0 3 2,-3-3 2,0 2-7,1-1-3,-2-1-2,1 1-12,-1-3-17,-1 0-10,2-1-12,0 1-12,0-2-13,1-2-20,0 0-23,6-2-43,-17 0-129,11 1-326,6-1 144</inkml:trace>
  <inkml:trace contextRef="#ctx0" brushRef="#br0" timeOffset="260259.4593">26443 8792 20,'-4'-5'166,"4"5"-1,0 0-10,0 0-9,-5-5-7,5 5-5,0 0-4,0 0-3,0 0-6,0 0-4,0 0-6,-3-8-3,3 8-4,0 0-2,0 0 1,0 0-6,0 0-6,0 0 0,0 0-2,0 0-8,0 0-9,10-11-7,-6 9-5,-4 2-11,13-5-3,-3 2-4,-1 1-6,3 0 1,-1 0-10,-1-1 1,4 2-4,-2-1-3,1 0 1,-3 2-5,2 0-3,0 0 5,-2 0-9,1 1-2,-4 2 1,1-2-2,-4 3-2,0 1-1,1-2 1,-5-3-1,7 9-1,-5-4-2,-2-5 2,0 11 0,0-11 1,-5 13 0,2-5-1,-1-1 0,-2 0-1,-2 1 1,-1 0-2,0-2 1,0 1 0,0-2-1,-1 0 0,1 1 1,0-3-2,-1 1 1,1 0 0,3-2 0,-1 1 2,-2 1-1,9-4-2,-11 3 0,6-1 3,5-2-6,-8 3-2,8-3-5,0 0-3,0 0 2,-6 4-8,6-4 5,0 0-1,0 0 1,0 0 0,0 0 5,0 0 0,16 11-1,-8-9 1,0-1 2,3 3 2,1-2-2,0 3 2,4-1-1,2 1 1,-6-2 1,1 0 1,0 4 4,-1-3-5,4 3 3,-6-2-3,3 0 1,-5 0 0,-1 3 0,0-1-1,0-2 2,-3 2-2,0-1 3,0 0-2,-3 1 5,-1 5-4,0-5-1,-2 3-1,-1-1 2,-1-1 0,-3 2 3,2-3-1,-3 0 0,0 1-1,2 1 4,-3-2-4,1 1 2,-1-4 1,-1 2-3,1-2 2,0 1-2,0 2 2,2-4 1,-1-1 3,-1 0-2,-1-1 1,1 2-3,1-3 0,8 0-1,-15-1-11,15 1-16,-14-2-14,8-1-30,-4 1-11,5-4-20,0 0-32,5 6-30,-9-10-208,4 4-402,0 0 179</inkml:trace>
  <inkml:trace contextRef="#ctx0" brushRef="#br0" timeOffset="261021.4213">26903 8695 100,'0'0'226,"-4"-6"-9,4 6-11,0 0-17,0 0-15,0 0-11,0 0-14,-3-7-14,3 7-17,0 0-13,0 0-9,0 0-7,0 0-12,0 0-7,0 0-8,13-4-5,-13 4-7,14 3-3,-4-5-7,3 4-2,0-4-5,0 4-2,-2-1-3,3 0-3,0 2 6,-1 0-12,1 1-1,-1-1-4,1 1 0,-4 1-3,0-2-2,2 4 0,-4-3-1,-2 1 0,-2 1-4,1 0 1,1-3-2,-2 3-1,-3 2-2,-1-8 7,-2 12-4,0-3 0,-1-1 1,-5 1-3,3-3 1,-3 6-1,0-5 0,0 3 0,-4-2 0,1 2 1,0-1-2,1-5 0,1 3 2,2 1-1,0-4 3,1 1-3,1-1-1,-1 0 0,6-4 3,-8 4-3,8-4 0,0 0 0,-7 5-1,7-5-4,0 0 2,0 0 1,0 0-2,0 0 2,0 0 0,11 9-1,-11-9 4,11 3-4,-5-1 1,-6-2 1,17 6 0,-7-4 2,-1 4 1,3-3 2,-2 1-5,1 3 3,3-3-2,-3 3-2,-1-1 4,1 2-3,0 0-1,-1 0 0,0-3 2,-4 3-3,2 0 3,-1 0 2,0 1-2,-2-1 2,-1 1-3,0 1-4,-3-3 3,1 0 2,-1 4-2,-1-4 2,0-7-3,-4 14 6,1-6-1,-3 0-2,2-2 0,-1-1 0,-1 4-2,-3-6 2,2 3 3,1-3-1,-5 2-3,-1-2 3,-2-1-2,4 1 0,-2-3-3,-2-1 4,3 0 0,-2-2 2,0 3-3,0-3-1,-1 1 1,3-1 1,-2 0 1,0-1-18,-1 0-12,1 1-30,2-2-11,-2 2-23,4-1-21,0-1-28,0 3-47,2-4-144,0 4-358,7 2 158</inkml:trace>
  <inkml:trace contextRef="#ctx0" brushRef="#br0" timeOffset="261488.7529">27379 8999 152,'0'0'197,"0"0"-17,0 0-13,0 0-10,0 0-9,0 0-23,0 0-1,0 0-9,0 0-6,0 0-12,0 0-8,9 20-6,-9-20-8,3 7-14,-3-7 0,4 10-10,-2-4-1,-2-6-8,3 11-3,-3-11-4,2 7-2,-1-2-6,-1-5-6,0 0 1,0 10 2,0-10-3,0 0-3,0 0-3,0 0 3,3 5-1,-3-5-3,0 0 0,0 0-2,0 0-1,0 0 0,0 0 3,3-24 3,-3 17-6,1-3 0,-1 10 0,0-15-2,0 6-2,0 0 2,1 3 3,-1 6-3,2-14-2,-2 9 0,0 5 1,2-13-2,-2 13-3,1-9-1,-1 9-4,0 0-17,2-8-7,-2 8-6,0 0-3,0 0 1,0 0 0,0 0-11,0 0-2,0 0-11,0 0-4,0 0-19,0 0-9,0 0-20,15 12-22,-15-12-164,8 5-320,-8-5 142</inkml:trace>
  <inkml:trace contextRef="#ctx0" brushRef="#br0" timeOffset="262122.3259">27908 8661 92,'0'0'164,"0"0"-12,0 0-3,-12 3-15,12-3-10,0 0-5,-17 4-8,11-3-3,0 4-17,6-5-11,-11 5 8,2 2-6,3 0-8,-1-4-3,2 3-7,-1-1-6,-2 4 3,0-1-2,2 2 0,1-1-5,-1 2-6,0 0 7,1 2 2,1-1-9,2 4 0,-1 1 1,2-2-10,1 1-1,-1 1-6,5-3-2,-3 2 1,0-4-5,2 1 0,2 1-4,0-2-2,-2 1-2,3 0-1,-1-1-5,0-2 2,0 0 1,2 1-1,1-1-9,-1 1-3,1-2-2,-1-2 1,5 0-8,-3 1-9,1-2-4,3 0-1,-4-1-9,1-2-1,3 1 1,-3-4-1,4 0 4,-4 0-14,3-3 11,0 1-6,-3-5 1,0 1-3,2 0 7,-3-2-3,-2-1 5,0 2 2,-2-3 8,-1 2-1,-3-2 4,0 1 10,0 2 9,-1 7-4,-3-13 2,0 6-5,3 7 5,-9-7 7,5 3 6,-1 0 0,5 4 1,-14-2-6,8-1 4,6 3 2,-14 0-7,14 0 1,-13 3 1,5-3-4,1 2 0,0 1 0,-1 2-1,-2-2-1,1 2 4,3 1-4,-1-3-4,-1 4 2,3-3 3,1 2-2,0-1-5,0 2-14,4-7-14,-3 10-21,3-10-15,-1 8-40,1-8-16,0 0-40,3 11-121,1-8-306,-4-3 135</inkml:trace>
  <inkml:trace contextRef="#ctx0" brushRef="#br0" timeOffset="262813.363">28224 8751 145,'0'0'180,"0"0"-5,-5-6-8,5 6 4,0 0-5,0 0-8,0 0-7,-5-6-9,5 6-8,0 0-4,0 0-8,0 0-3,0 0-1,0 0-6,0 0-5,0 0-5,0 0-7,0 0-7,0 0-12,0 0-4,15-9-8,-15 9-7,10 0 0,-10 0-5,17-1-8,-6 2-8,1 0-2,-1-1-3,1 2-3,2-1-2,-1 1-1,7-2-3,-2 0-4,3 3-4,-1-3-8,-3 1-2,-2 0-1,-2 2-2,5-2-1,-7 2 1,2 0-2,0-3 1,-3 3-2,0-1 2,-1 0-1,-3 0 4,0 0-5,-6-2 4,10 3-5,-6 0 2,-4-3-1,6 4-1,-6-4 0,4 8 3,-4-8-4,2 5-1,-2-5 2,0 9 0,0-9-2,-3 13 5,0-5 1,0 2-5,-3-1 5,2 2-4,-3 1 3,-1 3-1,1-1 1,1 4 1,0-4-2,-3 1 1,1 1 2,2-1-1,0 2 0,0-1-1,1-6 3,0 7-2,1 2 1,-1-1 1,1-1-1,1-1-2,0-6-1,2 2-19,-1 0-6,1 0-11,-2-4-9,2 2-9,1 1-10,0-6-12,-1 3-17,1-8-11,-1 12-14,-1-5-13,2-7-17,0 0-34,-1 8-171,1-8-383,0 0 170</inkml:trace>
  <inkml:trace contextRef="#ctx0" brushRef="#br0" timeOffset="263537.1606">28633 8269 140,'0'0'196,"0"0"-13,-4-6-13,4 6-12,0 0-3,0 0-11,-4-6-12,4 6-17,0 0-14,0 0-7,0 0-10,0 0-11,0 0-10,0 0-2,0 0-6,0 0-8,0 0 0,0 0-4,0 0 0,0 0-8,-8 15 2,8-15-3,-2 8-3,2-2 6,-3 2 4,2-1 2,1-7-1,-5 17-5,4-7 0,-2 1-7,2-1 1,1 5-4,-3-1 2,3-3-2,2 2 2,-2-2-3,1 4 1,2-1-3,2-3-2,1 4 1,-4-4 1,4 1-3,-1-1-2,4 0-6,0-3 3,0 0-2,-2 1 3,5-2-2,-5-2-3,5 2 1,-2-2 0,-1-1 1,3 0-2,-1-2 0,-1-2 4,3 0-3,-3 0-1,2-1 7,-1-3-5,2 0 7,3-3 1,-5-1 3,3 0-4,-1-3-5,0 0 2,-3-1-1,1-5-1,-2 3-3,-1 0 1,2-1-3,-2 1 2,-4 3 1,-2 0-7,-1-3 3,2 2-1,-2 1-4,-1 1-2,-1-2 6,0 2-4,-2-1 0,-1 3 1,0-1-3,-2 2-1,0-2-2,1 1 3,-2 2-2,-1 0 1,2 1-2,-3 1 2,0-1-1,-1-1 2,-1 6-3,4-3-3,-2 1 0,-2 0-10,11 2-8,-21 0-5,10 2-15,1-1-18,-1 3-13,-1-4-12,1 5-22,-3-2-20,4 4-33,0-4-37,-2 2-213,3 1-442,-1-3 196</inkml:trace>
  <inkml:trace contextRef="#ctx0" brushRef="#br0" timeOffset="266921.4934">28891 9026 121,'0'0'174,"0"0"-6,0 0-7,0 0-8,0 0-4,0 0-8,0 0-11,2-5-4,-2 5-11,0 0-9,0 0-4,0 0-7,0 0-9,0 0-10,0 0-6,0 0-8,0 0-6,0 0-2,0 0-8,0 0-9,0 0-2,0 0-5,0 0-3,0 0-3,0 0-3,0 0-2,0 0-2,0 0-6,0 0 3,0 0 0,0 0-2,0 0-4,0 0 1,0 0 3,0 0 2,0 0-1,8 14 1,-8-14 6,0 0-1,7 1 1,-7-1-5,8 3-1,-8-3-1,12 3 0,-7-3 4,-5 0-2,15 2-2,-7 0-1,2-2-3,3 0 0,0 0 2,1 0-2,-3 0-1,2 3 1,4-2 0,-3-2-7,4 2 6,1-2 2,-1 3 1,-4-3-1,3-3 1,2 4-6,-6-2 2,0 1-1,0 1-1,0-1 1,-3 0-4,1 2 1,-4-1 0,5 0 0,-6 1 0,-6-1-2,17-1 3,-12 0-2,-5 1-1,11 0 8,-11 0-8,11-2 1,-11 2 2,0 0-3,10-3 2,-10 3 0,0 0-2,0 0 0,0 0-2,0 0-1,0 0-6,7 0-10,-7 0-13,0 0-13,0 0-11,0 0-21,0 0-23,0 0-15,0 0-23,0 0-29,0 0-190,0 0-386,0 0 172</inkml:trace>
  <inkml:trace contextRef="#ctx0" brushRef="#br0" timeOffset="267401.6306">29083 8871 9,'0'0'197,"0"0"-9,0 0-7,0 0-6,0 0-18,0 0-16,0 0-15,0 0-11,0 0-9,0 0-13,0 0-7,0 0-10,0 0-5,0 0-6,0 0 7,0 0 0,0 0-10,-13 15-4,13-15-5,-5 8-6,5-8 0,-3 12 0,1-6-5,2 1 2,-3 1-4,3 1-6,-2 2 3,2 0-3,0-1-3,-2 3 0,2 0-3,0 3-2,-1-2 0,1 3-3,0 2-5,0-2 1,0 0-2,1 0 0,-2-2-2,0 2 1,-1-2-5,2 1 1,0-4-1,-2 1 0,1-3-2,1 1 1,-2-3-3,2 2-1,-2-2-4,2-8 1,-3 13-6,2-8-6,1-5-6,-4 9-11,4-9-11,-2 8-14,2-8-13,0 0-16,0 0-19,-4 6-30,4-6-29,0 0-202,0 0-388,0 0 173</inkml:trace>
  <inkml:trace contextRef="#ctx0" brushRef="#br0" timeOffset="268226.3216">29512 8791 123,'0'0'158,"0"0"-8,0 0-7,0 0-12,0 0-9,0 0-12,0 0-3,0 0-6,0 0-2,0 0-5,0 0 4,0 0-4,0 0-3,0 0 1,-1-9-2,1 9-9,0 0-1,0 0-9,6-2-2,-6 2-10,0 0-3,0 0-9,0 0 0,0 0-6,12 0-5,-12 0-8,0 0 5,0 0-5,15 0-1,-15 0-6,14 1 3,-4-2-5,1 1-2,0 0-4,2 0 0,-1 0-2,-1-2-3,2 1-1,3 1 2,-5 0-2,3 0 1,2 0-3,-2 0 1,-2-1 1,1-2-2,3 3 2,-4-3-3,0 3-1,0-2 0,0-1-1,-3 3-1,-1-2 2,0 1-1,3-1 9,-11 2-9,13-1 0,-9 0-3,-4 1 1,0 0 1,12-2 1,-12 2 1,0 0-3,0 0 3,0 0-3,0 0 0,0 0-2,0 0 1,0 0 4,0 0 1,0 0-3,-16 16 1,8-12 2,3 0-4,-1-1 0,1 3 2,0 1 0,-3 2-1,3-3 1,0 3 1,1 2-3,-4-3 3,4 2-1,-2 1 6,0 1-2,-1 2-3,2-2 1,0 0-1,1-2 0,-1 5-2,-3 1 3,2-4 0,2 1 0,-1-3 1,1 2-3,0 0 4,-2 2-1,3-3-2,-3 3 0,1-6 0,2 5 2,1-1-1,-3-1 0,2-3-4,2 2 3,-1 0-2,0 0 2,2-3 0,-3-1-3,3-6-9,-1 11-14,1-11-11,-3 11-11,3-11-14,1 6-10,-1-6-14,0 0-4,0 10-18,0-10-11,0 0-12,0 0-34,0 0-160,0 0-348,0 0 153</inkml:trace>
  <inkml:trace contextRef="#ctx0" brushRef="#br0" timeOffset="268961.4848">30179 8687 6,'8'6'165,"-8"-6"1,0 0-19,0 0-14,0 0-8,0 0-12,0 0-5,0 0-7,-2 9-8,2-9 1,0 0-2,-9 13-7,7-9-4,-2 2-2,0 0-12,-1 2-5,0 0-3,-1 1-12,1-2 1,-1 3-4,1-1-9,-2 1 0,3-3-4,-1 3-3,1-2-2,1 0-4,-1-1-2,2-1-1,-2 0-4,4-6 17,-1 11-20,1-11 1,1 9-3,-1-9 3,1 10-6,-1-10 1,5 5 1,-5-5-1,4 6-2,-1-2-1,-3-4 0,10 2-2,-4 3 0,1-4 0,-7-1 0,13 1-2,-7 1 2,3-2-3,0 1 6,-9-1-8,14 2 3,-3-2 0,-4 0 0,2 0-1,0 1 3,2-2-1,0 2 5,-1-1-8,-2 2 0,3-1 0,-4 0 3,2 2-1,0-1 1,-1 0-1,0 1 3,-8-3 4,11 5 2,-4-2 6,-3-1-4,3 2-2,-7-4-1,9 5 3,-5 0 1,-4-5-1,3 9-3,-1-2-1,2-1 2,-4-6-4,2 12 2,-2-7-4,0 4 1,0-9-1,0 12-1,0-4 0,0 1 3,1-2 0,-2 3 0,1-10-1,-2 17 2,2-7-3,-4-3 1,0 0 3,3 1-2,-3 1 8,-1-4-3,1 3-4,-1-1 1,3-2 3,-5 5-5,3-1 1,-3-7-2,-4 6 7,6-3-8,-5 0 0,1-1-1,-1 0 3,1-1 1,-4 2-4,2-2-1,2 0 1,-2-1 2,-1 2-6,5-2-4,7-2-18,-18 1-18,7-1-24,1 0-15,-2 0-20,3-5-30,0 2-8,-1-1-33,1-1-146,1 0-341,3 2 152</inkml:trace>
  <inkml:trace contextRef="#ctx0" brushRef="#br0" timeOffset="269402.4106">30300 8724 134,'0'0'221,"7"-4"-13,-7 4-12,0 0-10,0 0-12,0 0-12,0 0-10,0 0-11,0 0-12,0 0-13,2-5-6,-2 5-14,0 0-10,0 0-10,11-4-8,-11 4-3,9-3-11,-9 3-4,9-1-2,-2-1-9,2-2-1,2 3-3,1-1-5,-3 1-5,4 0-1,0 1-3,-1-1-1,1 1-6,-1-2 1,3 2-2,-4 0 6,-2 0-8,3 0-3,-1 2-13,-5-2-11,-6 0-11,12 0-13,-12 0-7,9 0-22,-9 0-10,7 2-12,-7-2-22,6 3-15,-6-3-23,4 5-186,-4-5-364,0 0 162</inkml:trace>
  <inkml:trace contextRef="#ctx0" brushRef="#br0" timeOffset="271023.0784">31030 8768 22,'4'-8'170,"-4"8"-19,3-6-10,-3 6-6,3-9-7,-3 9-9,4-6-11,-4 6-8,2-6-8,-2 6-5,2-8-3,-2 8-10,3-7-4,-3 7-6,2-8-2,-2 8-3,0-9-5,0 9-4,2-8-3,-2 8-17,-2-10 9,2 10-4,-2-8-8,2 8 3,-7-9-2,0 7-4,0-2 1,-2 0-2,-5 0-6,3 1-1,-2 1 3,-3 1-6,1 0-2,-3 2 5,-3-1-7,4 1 0,-2 1-1,2 1 0,3 1 2,3 0-3,1 0 1,0 0-3,3 2-1,0-2-4,0 4-6,2-4 12,1 1-3,0 1-2,4-6 2,-2 14-3,2-7 6,0-7-4,2 14 1,0-6 1,4 1-1,-3-1 0,5 1-2,-2 1 1,2-1 1,1-1-7,1 1 5,-1 0 4,2-1-4,0 0 3,2 3 0,-4-3-1,3-1 0,-4 1-6,1 1 6,1-1 1,-5-1-5,3 0 4,1 1 2,-2-1-6,0 0 2,-1 0 5,1 0-9,-2 2 4,-1-3 3,1 3-11,1-4 14,-1 4 1,-1-1 3,0-3 2,0 5-3,0-4-4,-2-2 0,2 3 0,-1 0-1,-1 0-3,0 0 5,-2-7-5,0 12 4,2-6 0,-2-6-6,-4 11 1,2-6 3,-1 2 2,-1-1-1,0 2-5,-2-2 0,0-4 3,1 4 2,-1-2-4,0 0 4,1-1-1,-2 1-2,7-4 1,-14 1 1,14-1-3,-8 3 0,8-3 4,-12-4-4,12 4 4,-9-6 3,5 1-8,0 0 4,4 5 1,-10-12-5,8 3-1,-2-1-4,1-1 5,3 3 0,-2-5 3,4 3-2,-2-1-1,0 2 0,0 0-2,0 2 0,3-2 1,-1 4 2,4-1-4,-1 1 2,2-2-1,-3 1 0,3 3 3,0-2-2,2 3 2,0-1-2,0-1 6,2 2-5,0-1 0,0 2 0,-1 1 0,3 1-5,1-2 1,-5 2 3,4 1-1,1-1-3,-4 2-4,3-2 10,-3 3-4,-1-1 3,0 2-3,0-3 3,-4 3-2,3 0 2,-1 0 1,0 0-5,-2 0 1,-1 0 6,-2 2-5,1-1 1,-3-6 4,4 11-5,-2-6 3,0 2-3,-2-7-4,2 14 8,-2-6-2,0-3-2,0-5 2,2 13-2,-1-7 0,-1-6 3,0 14-1,-1-9 1,1-5 1,4 12 2,-4-7-7,0-5 4,2 9-4,-2-9 1,0 8-3,0-8 0,0 0 0,0 0 3,2 8-3,-2-8 5,0 0-1,0 0 0,0 0 3,0 0-3,0 0-1,0 0 2,0 0 0,0 0-1,0 0 2,0 0-1,-2-27 0,2 27-3,0-12 4,0 4 2,0 8 3,2-12 2,0 4 3,0 4 1,1-5-2,-3 9-1,6-9 5,-4 5-3,2-3-3,-4 7 1,8-7 2,-8 7-3,7-7-5,-3 3 4,3 1-2,-7 3 1,14-1 2,-8-1-4,-6 2-1,11 0 1,-11 0 0,12 0-6,-12 0 7,13 2-4,-5-2 2,2 0-6,-5 4 6,3-3 0,-3 4-5,4-3 3,-2 1-3,-1-1 1,-1 1 0,1-1 1,-6-2-4,12 8-1,-8-5 5,1 1-5,-5-4-5,6 7-6,-6-7 4,5 7-1,0-4-3,-5-3 2,4 5-7,-4-5-2,0 0 0,4 8 0,-4-8 2,0 0 7,5 6 1,-5-6-1,0 0 4,0 0 2,0 0 2,0 0 0,0 0-1,0 0 9,0 0 11,0 0 5,9-12-1,-9 12 5,0 0 0,0-7-2,0 7 5,4-5 1,-4 5 6,5-5 3,-5 5-1,0 0-4,7-7 2,-7 7-6,8-5 3,-8 5-7,7-3 0,-1-1-4,-6 4 1,13-3-3,-7 3 1,-6 0-2,14-2-2,-14 2-1,13 0 3,-4-1 0,-9 1-5,12 3-1,-6-1-1,3-1 0,-9-1-4,14 4 4,-10-3 0,3 3-2,-3-1-4,-4-3 3,9 12-2,-4-10 1,-1 3 0,-4-5 0,3 13-4,-3-7 2,2 2 3,-2-3-5,0-5-7,2 11-3,-2-1-11,0-2-6,-2 1-5,2-9-19,0 15-3,0-10-19,-2 4-14,2-9-10,-7 10-18,5-5-13,-1 0-16,3-5-47,-7 11-124,7-11-342,-8 4 151</inkml:trace>
  <inkml:trace contextRef="#ctx0" brushRef="#br0" timeOffset="271818.0542">31670 8790 129,'0'0'213,"0"0"-12,0 0-17,0 0-5,0-9-15,0 9-10,0 0-10,0 0-16,0 0-11,5-8-10,-5 8-11,9-3-12,-9 3-8,11-2-8,-4-1-4,0 0-9,2 1-3,2 2-9,1 0-3,-1-1-4,2 1-3,-1 1-4,-1-1-5,0 1 0,2 0-4,-2 2-1,1 0 0,-5 1-4,4-2-4,-4 2 1,-3 0 0,3 1-1,-3 0-3,1 2-1,-3-1 0,-2-6-2,0 12 1,-2-1 0,-1-4 6,-1 2-8,2 0-1,-5-1 3,-2-1-2,0 1 0,2 1 1,-1-3-4,-2 3 3,1-3-3,1 3-6,0-2-1,0-2 0,1 0 0,0 0-4,3-1-5,4-4-2,-12 6-1,12-6-4,-6 4 3,6-4-3,-3 4-7,3-4-1,0 0-6,0 0 6,0 0 0,0 0-5,0 0 0,0 0 6,0 0 3,0 0 3,0 0-1,21-11 4,-21 11 6,13 0 2,-6 0-1,-7 0 0,18 0 1,-11 0 7,-7 0 0,16 0 0,-5 3 4,-3-1 0,4 1-2,-3 2 6,-3-1 0,-1 0-4,5 2 2,-4 1 3,2 0-10,-1 1 3,-2 1 4,0-1 1,1 1-6,-1-1 2,-3 1 4,2 1-3,-2 0 4,-2-1-6,3 1 5,-3 0 0,-3-1 0,1-1-1,-2 1 3,2 1-2,-1 0-2,-3-3-1,2 2 1,-2-3-4,2 1 6,-1 2 2,-1-6 0,2 2-2,-1-1-2,5-4 3,-11 8-2,6-5 2,5-3 2,-8 4-8,3-1 6,5-3 1,-14 2 3,14-2-4,-9-2-3,9 2 3,-12 0-19,12 0-17,-10-4-14,10 4-32,-13-6-16,8 3-19,-4-1-45,2-2-104,0-1-284,7 7 126</inkml:trace>
  <inkml:trace contextRef="#ctx0" brushRef="#br0" timeOffset="272491.9955">32256 8809 135,'-8'-4'173,"8"4"-15,-9-2-13,9 2-14,0 0-17,0 0-15,-13 3-7,13-3-8,-9 4-7,9-4-10,-5 5-4,1-2-9,4-3 8,-7 8 2,3-3-5,4-5-8,-7 8 9,2-2 0,1 1 2,-1 1-6,1 0-13,-2 1 18,0 3-5,2-1-7,2-1-10,-3 0-2,1 2 2,-1-2-5,3 3-5,-2-2-2,-1 1-3,1 0 0,3 0 1,-3-2-5,2 2-2,0 0-3,2 2-3,0-6 2,2 3-7,0-1 3,2-2-3,-2 2 4,1-6-5,2 4 6,-1-3-9,-1 0 8,5 2-6,1-4 0,-1 1-1,-2-1 3,3-2-4,1 2 0,2-3 3,-3 0 2,3-2-6,-1 0 1,0-3-3,1 2 5,-1-1-6,1-2 4,0-1-4,-1 0-5,-2-3 7,1 1 0,-1-1-7,1-5 5,0 1 1,-6 3-1,3 0 0,-5-3-1,2 4 2,0 0 10,-3-2-3,-1 2 0,0-1-3,0 1 4,0-2-2,-2 3 4,-1 1 15,3 8-3,-4-12-4,2 2 1,-5 3-3,3-3-3,-1 5-1,-2 0-2,3 0-2,-5 1 1,2 0-7,0 1-10,0-1-14,1 0-13,6 4-7,-13-5-20,3 4-10,4-2-6,6 3-17,-13-1-25,13 1-14,-12-1-17,12 1-170,-13 0-347,13 0 153</inkml:trace>
  <inkml:trace contextRef="#ctx0" brushRef="#br0" timeOffset="273254.5012">32455 8382 150,'0'0'140,"0"0"-11,0 0-14,-3-6-9,3 6-11,0 0-9,0 0-13,0 0-2,0 0-6,0 0 2,0 0 6,0 0-2,0 0 4,0 0 0,-8 22-5,6-18-5,2-4-8,-3 11 5,1-4 7,-3-3-7,1 7-6,2-2-6,0 0-5,-3 0 1,1 1-3,2 0 7,1 2-4,0-2-2,0 2-2,3 0-8,1-2-3,1 4-2,-2-1 0,2-4-6,-1 1-2,3-2 1,2 1 15,-4 0-6,3-1 3,-3-1-8,3 0-2,-4-3-4,5 2 3,1-2 2,-4-1-11,4 0 0,-3-1-2,1 0 2,-7-2 6,13 2 3,-5-2-5,-8 0-1,15-1 1,-6-4 3,3 2 2,-4-3 0,1-1-4,1 0-5,-4 1 3,1-2-2,4-1-1,-2 2-4,-2-4-1,-1-5 0,2 7-1,-4-1-2,1 2 2,-3-3-7,0 3 7,-2-3-8,0 2 2,0 9 2,0-15 0,-3 10-5,-1-2 5,4 7 0,-10-14-4,4 11-1,2-2 2,-3 1-2,-2 0-1,2 1 4,7 3 0,-13-3-1,4 2-1,0 0 1,9 1 0,-14-2-3,14 2 3,-13 2-4,13-2 2,-13-2-1,13 2-6,-11 3-8,11-3-11,0 0-10,-10-1-8,10 1-7,0 0-11,0 0-7,-13 1-12,13-1-16,0 0-19,-7 4-32,7-4-38,-9 5-151,9-5-366,0 0 162</inkml:trace>
  <inkml:trace contextRef="#ctx0" brushRef="#br0" timeOffset="296068.3442">19075 9993 71,'0'0'112,"-8"8"-11,8-8-8,0 0-6,0 0-3,0 0-7,0 0-6,0 0-1,0 0-3,0 0-10,0 0 2,0 0-8,-5 6-4,5-6-2,0 0-2,0 0-7,0 0 1,0 0 3,0 0-6,0 0-2,0 0-5,0 0 3,0 0-5,0 0 9,0 0-8,0 0-3,0 0 4,0 0-8,0 0 1,0 0 0,0 0-4,0 0 1,0 9 9,0-9 0,0 0 2,0 0 1,0 0 4,9 4-1,-9-4 3,10 4-1,-4-2 5,3 0 0,2-2-3,1 3-1,1-2-2,5 0-6,-1 0 1,3 3 0,2-4-8,-2 2 2,1 0-4,6-2 1,-6 0-4,1 0-2,-2 1-2,2-1 2,5 2-4,-8-2 1,-1 0-1,0 0 3,-1 0-4,-6 2-2,2-1-5,-2 0 5,2 2 1,-5-3-10,2 0 9,-10 0-5,13 0 2,-13 0 4,9-2-1,-9 2-1,0 0-3,10-1 3,-10 1-5,0 0-3,0 0 6,0 0 2,0 0-1,8-2 0,-8 2-3,0 0 0,0 0 1,0 0-1,0 0-4,0 0-15,0 0-16,0 0-15,0 0-13,0 0-22,0 0-24,0 0-16,0 0-49,0 0-111,0 0-306,-4-11 135</inkml:trace>
  <inkml:trace contextRef="#ctx0" brushRef="#br0" timeOffset="296759.9947">19325 9804 24,'0'0'153,"0"0"-7,0 0-16,0 0-5,0 0-16,0 0-15,0 0-8,0 0-4,0 0-10,0 0-8,0 0-16,0 0 5,0 0-11,0 0 6,0 0-3,0 0-9,0 0 2,0 0 0,-16 14 3,16-14-1,-4 9-2,4-9-5,-3 8 1,2-1-9,1-7 7,-4 10 7,1-2-6,2 1-7,-3 0 4,2 1-3,-1 2-5,2 0 1,1 1-5,-1-2 5,-1 4-3,1 2-2,0 0 0,2-1-6,-1 3-1,0 1 1,0-2 3,0 2-5,0 5 3,-1 1 1,1-6-3,-1 0-3,-1 5 3,0 2-1,-1-9-3,-1 7 1,2-4 3,-2-2-6,2-1 3,-2-2-1,2 0 1,1-3-3,0-2 2,-2 0 2,2-1-11,0-1 3,-1-2 0,2-7 1,-2 11 1,0-7 1,2-4-3,-3 8 4,3-8 2,0 0-1,0 6-3,0-6 2,0 0-2,0 0 1,0 0-4,0 0-1,0 0-22,0 0-15,0 0-31,0 0-19,0 0-33,0 0-52,1-31-112,-1 31-307,0-10 136</inkml:trace>
  <inkml:trace contextRef="#ctx0" brushRef="#br0" timeOffset="298594.6271">20478 9682 39,'0'0'189,"0"0"4,0-9-12,0 9-9,0 0-9,0 0-11,-5-9-19,5 9-5,0 0-16,0 0-12,0 0-8,-3-6-7,3 6-11,0 0-7,0 0-7,0 0-5,0 0-9,0 0-4,0 0-2,0 0-4,-18 14-2,13-9-8,-1 0-1,2 1-5,-4 3 1,0-2 0,-2 3-5,3-5 2,-2 7-6,1-3 1,-1 2-2,-2 4 1,-1-1-1,-7 5-8,1 2 9,4 1-4,4-5 2,-6 2 0,6 3-3,0-3 2,2-1 1,1 1-3,3-2 1,-4 3 1,6-2-2,-2-1-3,1 0 0,3 0-1,-1-1 1,1-1 3,2-2-1,2-1-2,3-1-3,-2-4 6,1 4-4,1 0 3,3-3-4,0 0 2,2-1 1,1-2-1,-1-1-1,1 0-1,6-1 1,-1-2 0,0-1-2,0 0 0,-2-3 1,3-2 2,-1 1-2,-1-1-2,-2 0 3,-2-2 0,0 2-2,1-8 3,-4 6-3,-1-1 1,-3 0-5,0-2 1,-3 1 2,1 1 1,-1-1-1,-3 3-1,-1-4-1,1 10-1,-7-11 1,-1 4 1,1 3-2,-3 0 1,-2 2-1,-1-2 4,-3 2-4,-1 3 1,-1-1-1,0 2 3,2 0 0,2 1 0,1 0 1,-1-1-2,2 1 1,2 1 1,0 1-7,2-1 8,3 0-2,1 0-1,-3 1-4,7-5-16,-5 9-19,2-3-19,3-6-11,0 11-18,0-11-4,4 11-15,-2-6-21,6 0-51,-4-1-118,1-1-320,-5-3 141</inkml:trace>
  <inkml:trace contextRef="#ctx0" brushRef="#br0" timeOffset="299167.0897">20764 9902 16,'0'-9'201,"0"9"-16,0 0-14,0 0-12,0 0-16,0 0-10,0 0-15,0 0-16,0 0-7,-9-4-6,9 4-15,0 0-5,0 0-5,-13 14 0,11-9-10,-2 2-5,1-1-2,1 2-10,-3 0 3,-1 2-4,2 1-2,0-1 9,0 2-8,1-1 4,1 2-10,0-2 1,1 2-3,0 2-3,2-2-1,0 0 0,1 2-4,0-3-3,2-1-2,0 0 1,3-1-4,0 0 0,2-1-2,-1-2-1,2-3 1,0 2-4,2-5 3,1 3-4,-1 0 4,-1-1-5,1-3 2,-2 0-2,3 0-3,-3-2 3,1-2 3,0-1 1,-1 0-4,2-1-1,-3-4 1,2-2 1,-4 3-4,3-5 3,-3-1-3,-3 4 3,1-6 0,-2 5 0,0-5-8,-1-1 8,-2 3-3,-2 2 4,-1 0-3,-1-1 2,-2-1-4,1 5-1,-3 2-1,-2-2 0,1 4 3,-3 1 0,-2 0-3,1 2 4,-3-4 2,0 5-2,2-1 2,2 0-5,-1 3 1,3-1-1,1 2-4,-3-1-10,12 0-13,-13 2-16,8 2-20,5-4-6,-10 5-10,10-5-40,-5 5 0,5-5-55,-3 8-109,3-8-308,0 8 136</inkml:trace>
  <inkml:trace contextRef="#ctx0" brushRef="#br0" timeOffset="300596.9669">21684 9908 160,'-4'-6'181,"4"6"-16,-2-9-16,2 9-14,-4-8-8,4 8-7,-3-7-15,3 7-9,-4-7-8,4 7-7,-2-7-13,2 7-5,0 0-3,-8-9-11,8 9-3,-6-6-5,2 1-2,4 5-7,-10-5-1,1 3-2,0-3-4,-3 5-3,-2-1-2,-2-2-2,-5 5-5,1-2 3,-1-2-4,1 4-10,1-2 12,1 2-4,0 1 1,1 0-4,3 1 3,3 0-2,-2-1-1,3 2-5,1 0 2,1 0-1,-1 2 1,3-2-2,1 0 1,1 1 3,0 0-5,0 1 3,4-7-1,0 17-1,1-8-3,1 1 4,-1-3-5,2 3-5,2-1 2,-1 1 1,2 0 1,0-1-4,2-1-1,1 4 0,1-2 3,2 0 1,-3-3-3,1 2-1,0-2 3,-1 1-2,1 1 4,2-2 3,-2 0-4,-1-1 2,1 2-1,-2-1 0,2 2 6,0-2-1,-1 2-5,-1-1 6,0 0 2,2 1-4,-3 0 2,0 2 1,-2-2 3,0 1-1,-3 2-5,0 0 1,-2 0 4,0-1-4,-2 0 3,0 3 0,-3-4 0,0 1-10,-2 0 8,2 0-3,-1-3 4,-2 2 2,2-2-4,-3-1-3,0-3 1,1 1 4,-1-3-3,3-1 0,-2-1 3,8 0-3,-16-1 3,7 0-2,-1-5 6,1 2-6,2-3 2,1-3 1,-2-1-1,2 2 0,2-3 2,3 0-6,-2-2 2,2 2 2,1-5-3,-2 7-2,5 0 6,-2 1-2,2 1-2,1-1 0,0 2 3,0 0 10,6 4-4,-4-3 5,0 4-4,6-1 9,-2 2 1,0 1 0,4 0 7,-2 0-2,3 0-4,-2 2 1,6 1-3,-1 1 2,0-1-5,-3 2 0,3 0-2,-1-1 2,1 4-4,-2-4-2,-4 2 2,1 1-2,-1 0-4,-1-3-1,3 6 2,-4-3 1,1 3-4,1 0 1,-3-2 2,0 1-5,3 1 3,-4-1-3,-1 1-1,-1-3-2,2 1 1,-3 0-1,-1-2 2,1-1 2,-3 2-5,3-2 4,0 1-2,-1-1 4,-4-5-10,4 9-5,-4-9 2,3 6-9,-3-6 2,2 4-1,-2-4 5,0 0 0,0 0 2,0 0-2,0 0 0,0 0 11,0 0-7,0 0-3,0 0 4,0 0 3,0 0-1,3-18-3,-3 18 10,1-14-7,2 8 0,-3 6 3,1-14 1,2 9-3,0-1 2,4-2 1,-1-2 3,-2 5 0,4-2 4,-2 0 3,0 2 0,3-1-5,0 0 5,1 1 6,-3 2-5,-1-1 1,1 1 1,0 1-2,2 2 3,-9 0-6,16-1-1,-10 0-1,-6 1 2,17 1-3,-10 0 0,3 1-1,-3 1-3,-1 2 3,2-1 2,-3-1-6,1 2 3,-1 0-1,-1 5-3,3-4 3,-5-1-3,2 2 2,-1-2-4,0 2-9,-1 1 2,-1-1-7,-1-7-6,1 14-9,-1-8 1,0-6-3,2 12-1,-2-12-3,0 10-1,0-10-4,0 9 2,0-9 1,0 0 17,0 0-7,0 0 9,0 0 0,0 0 2,0 0-2,0 0 7,0 0-3,0 0 3,0 0 3,0 0 5,-6-27-3,6 27 3,2-12 6,-1 5 10,0 0-3,-1 7 6,5-11 15,-2 5 0,0 1-3,0-2-1,3 2 3,1 2-3,2-3 8,-2 3-1,3-2-2,2-1-4,-1 3-3,0 0-2,1 0-2,-1 1 5,3 0-4,-2 1 0,0-1-5,-1 2 0,0-2 0,1 4-3,-1-1-2,0 0-3,-1 0-1,0 1 1,-1 2-1,0-1-2,-3-1 3,1 3-3,-2 0-2,-1 0 0,1 1 2,-3 0-1,2-1-1,-1 2 2,-1-2-1,-1 3 5,2-1-2,-3-7-4,3 16-1,-2-10-1,1 1-5,-2 0-22,0-7-11,2 9-18,-2-9-20,1 10-15,-1-10-27,0 8-23,0-8-49,0 7-106,0-7-322,0 0 143</inkml:trace>
  <inkml:trace contextRef="#ctx0" brushRef="#br0" timeOffset="301284.0547">22598 9942 128,'0'0'203,"-5"-6"-3,5 6-10,0 0-13,-6-5-16,6 5-6,0 0-16,-9-4-13,9 4-14,0 0-12,0 0-11,0 0-1,-15 5-7,15-5-5,-5 4-9,5-4-3,-6 11-5,2-5-2,-1 2-7,0 0-7,0 1-3,2 0-3,-1 1-4,0-1-5,2 0-3,0 2-1,1 1 0,1-2-4,0 0-1,0 1 1,1-2-4,1 0-2,-1 0-2,-1-1-6,3-2-12,-1 1-5,-2-7-2,7 9-1,-2-4-7,1-1 2,-1-1 5,0 1 1,2-2-6,-1 1-1,2-1 1,1-1-10,-3 3 4,-6-4 2,19 1 1,-11-1-1,2 1 5,1 0 4,0-1 0,-2-1 1,5 2 2,-4-1 3,1-1-3,-2 2 4,3 0 1,-2 2-5,-1 0 4,-1-3 1,2 4 2,0-1-1,-1 2 3,-1-2 0,-1 1-2,4 0 1,-6 2-1,1-2 0,2 3 4,-3-3-5,0 3 4,3-1 1,-3-1-1,1 0-2,1 3 2,-4-2 1,3 3-3,-1-2 3,-4 0-2,3 2 4,-3-1-4,3-1 0,-2-2 1,0 2 2,-1 0-6,2 0 5,-2 1 1,-1-8 0,0 14 3,0-7-4,0-7-3,-7 10 3,5-3 3,2-7 0,-8 8-5,3-5 4,0 1 2,-1 1 0,-3-2-3,0-1 1,-2 2-1,-1-1 0,0-1 2,1-1-4,-3 1 0,3-2 4,-2 2-23,2-2-13,0-2-30,1 4-17,-2-4-23,2 0-32,-2 1-167,1-3-326,2 1 145</inkml:trace>
  <inkml:trace contextRef="#ctx0" brushRef="#br0" timeOffset="301701.483">22650 9905 208,'0'0'205,"0"0"-9,0 0-4,0 0-11,0 0-14,0 0-9,4-6-11,-4 6-15,0 0-9,0 0-20,9-4-9,-9 4-6,10 0-4,-10 0-12,13-2-4,-3 5-11,-2-3-3,3 2-7,2-2-3,-1 0-6,1 0-2,0 1-5,5-1-3,-5 3-7,3-3 1,1 0-7,-5 1 0,0 1-7,0 0-9,1-1-14,-2 2-13,0 0-16,0-1-16,1 0-10,-1 1-20,-2-2-22,1-1-24,2 2-63,-6-2-115,2 1-339,-8-1 151</inkml:trace>
  <inkml:trace contextRef="#ctx0" brushRef="#br0" timeOffset="302326.583">23184 10024 142,'0'0'136,"0"0"-10,0 0-20,0 0 3,0 0-8,0 0-6,-11 16 5,11-16-5,-4 5-1,4-5-7,-4 7-11,1-2 0,3-5 5,-3 12-8,-1-7-5,0 5-9,0-1-5,-1 1 3,3 0-9,-4-1 7,2 1-4,1 2-1,0 1 4,-1-1-7,3-2-7,-3 4-4,3-3-3,0 0-6,-2-1 0,2 2-5,0 1 2,-1-2-3,1-1 1,1 1-3,0 0-2,1-3-6,2 2 1,-2-1 2,2-1-7,-1-1 3,1-2 0,0 2-4,0-2 2,1-2 1,1 2-1,0 0-1,0-1-6,3-4 6,-2 3 1,1 0-2,2-2 5,3-1-4,-1-1-2,1-2 0,-1 0 1,-1 3-2,3-5-2,-4-2 0,2 2-2,-2-3 2,0 0-1,0-4-1,-1 2 3,2-5-3,-5 5 0,0-2 0,0-4 5,-1 5 1,0-6-7,-2 5 2,0 1-1,0 0 1,-1-1-1,-1 3 0,-1-1 1,-1-1-1,0 1-1,-3-1-1,0 2 0,0-1 2,-1-1 0,-1 3 1,0-4-3,0 4 1,2 2-2,0 1-2,-1 0-7,-3-1-8,2 0-12,2 0-12,0 2-5,5 4-12,-8-7-5,2 5-10,6 2-10,-8-3-10,8 3-19,-9-2-11,9 2-42,0 0-91,-7-3-278,7 3 123</inkml:trace>
  <inkml:trace contextRef="#ctx0" brushRef="#br0" timeOffset="302867.4839">23307 9670 18,'0'0'177,"0"0"-14,0 0-9,0 0-7,0 0-15,0 0-17,0 0-12,0 0-9,0 0-5,0 0-8,0 0-4,0 0-14,-19 12 4,15-5 7,0-2-5,0 0-8,2 2-1,-1 2-9,2-1-2,-2 1-4,3-1-2,4 3-3,-1-4-8,0 2-1,1 0-3,3 1 1,-1-2-5,2 2-4,-1-1-4,1-2 1,1 0-3,2-2-1,1 1 4,1-1-3,-3-1-3,2-2 1,0 1-4,0-3 3,-2 0-3,1 0 3,-2-1-2,-1-1-1,-8 2-2,18-5 1,-9 0 4,-3 1-5,2-4-3,-2 1 1,1-3 1,-2 1-2,0-3 0,0 2 3,-2 0-3,-1-6-3,-1 3 6,2-3-4,-3 3-3,3 1 3,-3 0 0,0 0-2,-3 1 2,2 0-1,-1 1 0,-1 1-2,0-1 1,-2 5 0,1-2-6,-2 2-18,1 0-26,-6 2-22,1 1-38,-1-2-39,-6 1-179,-1 3-355,4 0 157</inkml:trace>
  <inkml:trace contextRef="#ctx0" brushRef="#br0" timeOffset="306824.3637">24042 10190 42,'0'0'92,"-4"-4"-12,4 4-2,0 0-5,0 0-16,0 0 5,0 0-12,0 0-4,0 0 6,0 0-12,0 0 10,0 0-7,0 0 11,-12 9-3,12-9-1,0 0-1,0 0-5,0 0 10,0 0-1,0 0-5,0 0-4,-3 7 12,3-7-9,0 0 9,0 0-8,0 0 1,0 0 0,0 0-4,0 0 3,0 0 0,0 0 5,0 0 3,0 0-2,0 0 4,0 0-3,0 0-3,0 0 2,0 0-1,0 0-6,0 0 0,0 0-7,0 0-1,19 2-5,-19-2 0,14 0 0,-3-2-5,-1 2 3,2 0 1,-1 0-5,4 0 4,2 2-5,1-1-1,0-1-5,4-1-2,-1 2 1,-3 1-3,3 1 4,2-3-5,-4 0-5,3 2 0,-2-2 2,-2 0-1,1 3-6,-5-3 5,0 2-5,-1 0 2,0 0-5,0-2 3,-3 1-6,-2-1 3,-8 0-1,10 3 2,-4-3-2,-6 0 3,0 0-7,9 3 5,-9-3-2,0 0 3,5 3-3,-5-3-1,0 0 3,0 0-13,0 0-17,0 0-18,0 0-17,-12 10-25,12-10-16,0 0-37,0 0-46,-6 8-171,6-8-387,0 0 171</inkml:trace>
  <inkml:trace contextRef="#ctx0" brushRef="#br0" timeOffset="307384.9437">24104 10469 51,'0'0'185,"0"0"-10,0 0-4,0 0-16,0 0-3,-4-5-12,4 5-7,0 0-10,0 0-6,0 0-14,0 0-8,0 0-9,0 0-6,0 0-6,17-3-10,-9 2-6,-8 1-7,16 0 1,-6 1-10,1-2-1,0 1-5,2 0-2,-1 0-3,0 0-1,2 1-4,4-1-1,-1 0-4,3 0-2,-2 3 4,1-3-8,2 3 1,-1-2-4,1 0-2,-2 0 2,1 2-4,-1 0 1,2-1-3,-3-2-5,2 3-4,-1-2-1,1 0 1,-6 2 0,2-1-1,2 0 1,-5 1 1,0-3-2,-1 1 0,-1 0 2,1-1-2,-1 2 1,-5-2 1,-6 0 1,13 1-1,-13-1 1,9 1 1,-9-1 1,0 0 0,9-1-3,-9 1 1,0 0-3,9 1-15,-9-1-10,0 0-13,0 0-22,0 0-24,0 0-28,0 0-30,0 0-176,0 0-348,0 0 155</inkml:trace>
  <inkml:trace contextRef="#ctx0" brushRef="#br0" timeOffset="310353.6644">25374 10251 84,'0'0'133,"0"0"-11,0 0-4,0 0-13,0 0-11,0 0-5,0 0-6,0 0-5,0 0-8,0 0-4,0 0 1,0 0-13,0 0-4,0 0-1,0 0-10,0 0-3,0 0 1,0 0-2,0 0 0,0 0-1,0 0 0,0 0 3,0 0 2,0 0-4,0 0 2,8 8 0,-8-8 7,9 1 0,-1 2-9,1-1-3,1 1 1,3-1-4,-2 0-3,2-1-3,1 1-4,4 1-2,-4 0-1,4-3-5,-2 1 2,0-1-1,0 3 0,5-3-2,-3 2 0,-6-2 5,1 1-2,0 0-2,0-1-1,-2-1 0,-1 1 2,1 0-2,-5 1 2,-6-1 0,0 0 6,13-1 2,-13 1 3,0 0 5,10-1-6,-10 1-2,0 0-1,0 0-1,0 0 0,0 0-6,0 0 0,7-2 1,-7 2-2,0 0-2,0 0-3,0 0 3,0 0-6,0 0 3,-22-7 1,12 4-2,10 3 0,-16 0-4,7-1 3,-2 1-1,-1-1 0,1 2 3,-2-1-4,0 1 2,-1-2-2,3 1-2,-3 0 2,1 0-1,0-1-1,2 1-1,-4-1 2,3 2 2,0-1-3,0-1 3,0 1-4,2-1 0,-2 0 1,2-1 2,10 2-2,-17 0 0,10-1 1,7 1-1,-14 0-1,6-2 3,8 2 1,-10 0-6,10 0 4,-9-1 1,9 1 1,-9-1-3,9 1-1,0 0-1,0 0 4,0 0 1,-10-3-3,10 3-3,0 0-1,0 0 2,0 0 0,0 0 0,0 0-1,0 0 3,0 0-2,0 0 2,34 3-2,-20-3 1,3 0 0,3 1 0,-2 0-1,3-2 2,0 2 5,1 1-5,-1-1-2,0-1 2,1 3-2,-3-3 0,-1 0 1,1 2 9,-2 0-8,-3 1-3,2-1 4,-3-1-2,-3 0-2,1 2 4,-3-1-2,-1-1 4,-1 1-1,1 1-3,-7-3-3,10 4 0,-10-4-3,6 2 2,-6-2 1,0 0 2,5 5 0,-5-5 0,0 0-2,0 0 1,0 0 1,0 0 3,0 0-3,0 0 2,0 0 2,0 0-2,0 0-2,-12 7 1,12-7 0,0 0 0,-14 3 1,14-3-2,-12 0 2,12 0-1,-13 0-1,7 1 4,6-1-2,-19 0-1,9 1-1,-1-1 1,-1 2-9,0-2-2,-1 0-7,-3 0 1,3 0-4,-5 2-2,3 0 1,3-1 3,-1 0 0,1-1 1,-6 2 2,2-2-2,6 0 5,-2 0 0,0 0 1,0 0 3,2 0 2,10 0-1,-14 0-3,9 2 9,5-2-8,0 0 1,0 0-7,-14-2 7,14 2-8,0 0 1,0 0 4,0 0 0,0 0 1,26-6-1,-16 4 1,4 0 1,3 1 1,0-3 3,4 3 1,-5 0-1,3-1-3,1-1 9,-1 3-6,1-3 10,0-1-3,-3 4-3,4-3 4,-5 2 2,2-2-1,-4 3-4,4-2 1,-6 1 1,0 1 3,1 0 0,-2 0-3,0 0 0,-1 0-3,-2 0 0,-8 0 2,13 1 5,-8 0-8,-5-1 6,9 0-3,-9 0-1,0 0-5,10 0 1,-10 0-6,0 0-4,0 0-22,0 0-17,0 0-10,0 0-19,0 0-55,0 0-114,0 0-272,0 0 120</inkml:trace>
  <inkml:trace contextRef="#ctx0" brushRef="#br0" timeOffset="314850.7138">26431 9911 120,'0'0'137,"0"0"-5,0 0-13,0 0-5,0 0-11,0 0-2,0 0-20,0 0-3,0 0-8,0 0 5,0 0-4,0 0-8,0 0 6,0 0-2,9 0-6,-9 0 2,0 0-8,0 0-7,0 0-4,0 0-1,0 8 0,0-8-3,0 0-2,0 0 3,0 8 0,0-8-7,0 0-1,-4 12-6,3-5 4,1-7-8,-4 12 1,-1-3 1,1 1 0,-1 1 0,-3 3 4,2-2-4,0 5 3,-2-1-1,2 2 0,-5 4-2,0 0-9,1 1 5,2-6-3,0 3-2,1-2-1,-4 6 0,2-6-3,-1 1-1,4-3 0,-2 1-3,2-1 4,0-2-3,0-3-1,1 0-2,1 0 1,2-1-1,0 0-1,-1-5 0,1 1-4,2-6 4,-2 10-2,2-10 2,-5 6-1,5-6 0,0 0 1,-1 8 0,1-8-2,0 0 0,0 0 0,0 0-4,0 0-5,0 0-3,0 0-18,0 0-12,0 0-18,0 0-22,8-23-18,-8 23-29,0-7-52,0 7-147,0 0-352,0 0 156</inkml:trace>
  <inkml:trace contextRef="#ctx0" brushRef="#br0" timeOffset="316182.4343">26791 10060 120,'0'0'182,"0"0"-19,0 0-7,0 0-12,0 0-11,3-7-10,-3 7-12,0 0-15,0 0-7,0 0-7,0 0-10,0 0-8,0 0-6,0 0-1,0 0-6,3-6-2,-3 6-7,0 0 0,0 0-7,0 0 0,0 0-8,0 0 2,0 0-1,0 0 0,0 0-5,0 0 6,0 0 3,-14 15-6,14-15 1,-7 9-4,3-4 2,0 3-1,-1 0-4,-2 1 2,3 1 6,-1 1 3,-2-1 11,2 7-10,0-5-5,-1 3-3,1-4-1,1 4-1,0-1-6,-1 1 3,1-4-5,-1 3 2,1-2-2,2 0-2,0 0 1,1-3-3,1 1 0,1 1-4,-1-2 5,2 0-5,-2 1 1,1 0-2,-1-4 3,0-6-3,4 10 0,-1-4-2,-3-6 2,7 7-3,-7-7 4,6 4-3,-6-4 1,9 1 3,-9-1-8,12 0 2,-12 0-4,14-3-3,-5-1-6,2 1-1,-2-2 0,1 0 1,3-2 2,-3-2-6,4-2 1,-1-1-4,2-1-3,-3 1-6,1-4 1,-3 4 0,-1-2-1,-1-1 0,-2 1 3,-1 3 3,-1-1 2,-2 1 1,0 0 2,-4-1-1,2 3 7,-2-3 1,-1 5-3,-1-3 1,0 4 2,1-1 2,-3-2-1,2 4 6,-1-3-4,-1 2 0,0 1 2,1-1 3,0 0-3,5 6 2,-8-8-3,4 2 6,4 6-4,-8-7 1,8 7 1,-6-7-3,6 7 8,-5-4-2,5 4-5,-5-6 5,5 6 1,0 0-1,0 0-1,-3-6 2,3 6-3,0 0 3,0 0-2,0 0-5,16-6 4,-9 3 0,2 2-1,2-3-1,3 4 2,-3-4-3,7 1 5,-1 0 2,1 1-2,-6 1-1,8-3 0,-2 2 0,1 0 2,1 1-1,-8 0-1,2 0 1,-2-2 3,-3 1 2,4 0 3,-3 2 2,1 0 0,-3 2-2,1-4-1,-1 4 1,-8-2-4,18 3 0,-10 0-1,-2-1-1,1 1 2,-7-3-2,11 5 1,-6-2-3,0 2 2,-1-2 2,-4-3-1,9 10-3,-7-6-2,-2-4 1,6 9 0,-4-2-2,-2-7 2,3 10 2,-2-5 1,-1-5 2,0 12-3,0-12-1,-3 9-1,3-9 0,-3 9 0,0-3 0,3-6-1,-5 14 4,4-8 3,-3 2-2,1 0 2,0-1-1,0 3 1,-2-1 3,2 0-2,1-1 11,-3 3-4,0-2 0,3 0-2,0 0 3,0 1 2,-1 1-2,0 0-2,3-2 4,-1 0 0,-1 2-3,2-2-5,0 1 2,2-3 1,-1 0-1,2 1 0,2 1 2,1-1 4,-1 1-4,2-3 2,-1 3-3,0-2 2,3 0-5,-1-2 3,1 0 1,4 0-2,-3 0 2,1-2-3,2 1 4,-3-1-1,4-1 1,-1 2-1,1-3-2,0-1-1,-1 0-1,1-3-3,3 1 0,1-3-2,-2 1 2,-3-1 0,4-3 0,-6 1-3,3-3 0,0 1-2,-2-3 1,-1-3 0,1 1 3,-5 0 1,3-2-5,-2 0 2,-3 1-1,-1 1 1,-1 0 0,-2-2-5,0-1 2,-2 2-3,0 4 1,-2-1-1,-2-5 2,-1 2-4,-2 1 3,0 6 2,-2-4 0,-4 0-4,1 2-7,3 3-8,-4-4-9,-1 5-14,-1-2-16,1 1-15,1 2-19,1 1-20,-3 0-38,2 1-43,-4 1-152,5 1-373,-1-1 165</inkml:trace>
  <inkml:trace contextRef="#ctx0" brushRef="#br0" timeOffset="318102.3098">28382 9950 52,'0'0'170,"-3"-11"-7,3 11-14,-4-5 5,4 5-7,-4-8-13,4 8-8,-4-7-11,4 7-11,0 0-11,-5-5-3,5 5-10,0 0-5,-3-7-13,3 7-4,0 0-10,0 0-2,0 0-1,0 0-5,0 0-1,-19 9 4,14-6-7,5-3 6,-13 10-6,6-3 2,-2-1-3,0 1-4,0 0-3,0 1-7,-1 0-2,-1 5 6,2-4-7,-1 6 10,0-3-9,0 3 1,1-1 2,0 2-2,1 1 4,3-1 1,-2 0-4,3 1-1,-1-2-4,2 2 0,2-2-4,-1 1-4,6 0 3,-2-1 3,1 1 0,1-4-3,4 4 1,-1-4 0,4 3-2,-3-5 0,3-2 0,2 3-2,3-2-2,0-1 5,1-2-5,0-2 2,0-2-1,1-2-5,0 0 0,-1 0-2,1-2 1,3-4-3,-2 3-2,-1-3 1,0-2-1,-2-2-3,1 0-3,-3-1 2,1-1 5,-3-1-3,-1 2 2,-3 1 2,-2 0-2,0 1 6,-3 0-7,1 1 0,0-2 3,-3 1 0,0 4 3,-1 5 7,0-14 5,0 14 0,2-10 2,-2 10-3,-2-9-3,2 9 3,0 0-2,-1-9 1,1 9-3,0 0-3,0 0 3,0 0 2,0 0-7,0 0 0,0 0 0,0 0 2,0 0-1,0 0 0,0 0 3,1 32-4,2-27 0,0 5-1,-1-2 1,1 2-3,-2-1 2,3 1 5,-1 0-7,-1 1 5,1-3-4,-1 1-1,-2-1 2,4-2 0,-4-6-3,2 10 0,1-5-2,-3-5 2,5 9-8,-4-5-3,3-1 0,-4-3-5,5 8-1,-5-8 1,9 2 2,-9-2 2,8 0-2,-8 0-5,0 0-8,17-5 3,-11 0 2,-1 1 3,2-1 1,-1-5 2,-1 0 5,0-1-1,0 0 3,0 0-3,-1-1 4,-3 1 0,2-1-1,-2 1 2,-2-1 7,0 2-4,-3 1-4,-1 0 7,-2 3-3,0-7 3,3 9 1,-6-3-3,2-1 2,-2 4 3,1-2 1,1 2-3,-1 0-1,2 1 2,-1-2 5,3 3-5,5 2 3,-12-4-2,12 4 1,-5-2-2,5 2 3,0 0-3,0 0 1,0 0 2,0 0-2,0 0-2,0 0 2,27-4 2,-14 4-3,3-2 1,2 3-3,0-2-16,3 1 7,0-1-6,7-3-1,-1 3-18,-6-1 7,-1 0-4,2-2 9,-3 0-1,1-1 3,0 3-1,-6-2 3,-1 2-4,1-2 10,-3 1 4,-3 1 11,-2-1 9,0-1 0,-6 4-1,8-3-2,-8 3 0,5-5 5,-5 5-5,0 0 2,0 0-2,0 0 0,0 0 0,-13-11-1,13 11-2,-12-3 4,12 3-5,-16 1 2,16-1-2,-16 2 3,8 0-2,2 1-2,-2 0-1,2 0 3,-2 0-4,3 1 3,5-4-3,-9 8 2,5-3-4,4 1 5,-5 2 0,5-8-2,0 12 2,5-6-2,0 4 3,-1-2 1,2 2 2,2-4-2,0 3 4,1 1 1,0-3 2,2 0 1,-2-2 4,5 4-4,-2-1-3,3 0 0,-1 0 2,-4 0-3,5 0 1,-4-1-3,-1 0 0,2 0 1,-4-1-1,3 1 1,-1 3-6,-1 0 2,-1-1 1,-1 0-4,0 1 2,-2-3 1,-1 3-6,-2-1 3,1-1 1,-3-1-2,0 3 0,-2-1 0,1-3 3,-3 3-3,-1 0 0,-1 1 1,-1-2 0,0-1 0,-1 2-2,-2-1-3,1-3-8,1 4-10,-3-4-8,3 2-21,-2-2-12,-1-3-20,0 1-20,3-2-27,8-1-33,-16 0-153,10-3-340,6 3 151</inkml:trace>
  <inkml:trace contextRef="#ctx0" brushRef="#br0" timeOffset="318832.8166">29513 9851 71,'0'0'198,"-11"-9"-4,11 9-11,0 0-11,0 0-15,0 0-13,0 0-11,0 0-11,-12-2-15,12 2-13,0 0-8,0 0-10,0 0 0,0 0 3,0 0 2,0 0 10,-1 16-4,1-16-10,-1 8-7,1 1-4,-1-1-3,0 4-3,-1-3 0,-2 3-4,1 3-4,2 2-1,-1-1-5,-1 4-2,-1-3-2,-1 0-3,0 3-2,1 0-3,-1 3-4,1-3 2,0-1-3,-1-2-2,-1-2-3,3 3-1,1-5-4,-1 3-1,-1-6-4,2 4 1,-1-4-1,2 1-5,-2-2 0,1-1 2,2 1-2,-3-4 0,3-5 0,-2 9-1,2-9-4,0 0 4,1 10-1,-1-10 6,0 0-5,0 0-1,0 0 2,0 0-6,0 0-1,10-2 3,-10 2 3,0 0-3,14-8-2,-7 6 4,-7 2-6,11-5 3,-6 2-4,-5 3 2,13-1-3,-4 0 3,1 1-3,2-2-1,1 2 5,-2 2-7,3-1 3,-1 0 1,1 0 1,-2 0-3,1 0 4,5 4-2,-4-3-1,-1-2 2,0 5-1,4-4 3,0 1-3,-4 2-2,-1-4 0,2 3-1,-3-1-1,2 0 1,-3-1-3,2 3 6,-2-3-5,-2 1 0,-1 0 3,-7-2 0,14 0-3,-10 3 4,-4-3 0,0 0-3,11 0-4,-11 0 2,0 0-8,0 0-9,0 0-10,0 0-8,0 0-19,0 0-19,0 0-17,0 0-23,0 0-25,0 0-30,-25-10-60,15 8-146,10 2-411,-14-3 182</inkml:trace>
  <inkml:trace contextRef="#ctx0" brushRef="#br0" timeOffset="319204.3816">29585 10067 175,'0'0'207,"0"0"-9,-4-7-10,4 7-14,0 0-19,0 0-15,0 0-12,0 0-12,0 0-16,0 0-7,0 0-7,0 0-8,0 0 4,0 0-15,18 18 0,-16-13-5,0 1-3,-1 1-7,0 1-1,1 3-4,-1-1-2,-2 0 1,2 4-9,-2-2-3,-1 3 5,0 2-11,3 1-3,-4 2-1,1-3-4,-2-1-1,1 2-1,1 1-1,-2-2 0,1 0-3,1 0-2,0 0-1,2-5 0,-2 1-3,1 1 0,1-4-2,0 0-3,-2 1-9,4-1 0,-2 0-4,0-4-4,1 1-20,1-1-17,-1 2-13,-1-8-9,0 11-17,0-11-12,0 7-15,0-7-5,0 0-25,1 7-176,-1-7-347,0 0 153</inkml:trace>
  <inkml:trace contextRef="#ctx0" brushRef="#br0" timeOffset="319817.5947">30028 10002 149,'0'0'169,"0"0"-17,0 0-11,0 0-10,0 0-11,0 0-14,0 0-8,0 0-6,0 0-12,0 0 4,0 0 10,0 0-10,-20 10-8,15-3-6,3 0 1,-3 1-7,1 2 6,2 2-5,-2-2-2,1 2-7,1-1-6,2 1-4,-4 0-1,4-2-3,-4 2-2,3-3-1,2 4-2,3-5-2,-2 5-6,0-5 0,2-1 2,1 2-3,-1 1-6,3-3-10,0 0 3,0 0-4,1-1 7,-1-3-1,1-1 2,3 3-4,-3-4-3,4 0 4,-4-1 0,3 0 1,-2-2-2,5-3-3,-3 3 0,-1-3-1,1-1-1,-2 0 2,2-2-4,-2-2-4,-2 1 3,2-6 2,2 1-6,-5-1 1,-1 0-2,-3-2 3,0 1-1,-1-1-3,-1 3 1,-3-1-1,1-1 2,-2 4-4,-1 1 3,-6-1 0,4-3-1,-2 8-1,-1-3-1,0 4 4,-1-3-4,2 3 8,-5 1-6,1 3-2,3-4 0,-1 4-2,0 0 4,5-1 0,-6 1 1,2 2-8,-1 0 9,1 2-6,3-2-6,7 0-11,-18 5-15,9-3-9,2-1-10,1 5-13,6-6-21,-11 6-14,6-3-17,5-3-33,-6 5-44,1-1-125,5-4-346,-7 4 153</inkml:trace>
  <inkml:trace contextRef="#ctx0" brushRef="#br0" timeOffset="320493.4214">30426 9617 144,'0'0'147,"0"0"0,0 0-11,0 0-6,0 0-6,-3-9-6,3 9-9,0 0-8,0 0-8,0 0-8,0 0-12,-4-5 0,4 5-8,0 0-5,0 0-9,-11 0-7,11 0 0,0 0 7,-12 7 6,12-7-5,-6 7-5,2-3-4,1-1-8,3-3 10,-6 12-8,1-7 4,2 0-6,3-5-1,-4 10-6,2-2 1,2-8-1,0 13 1,0-8 1,0-5-2,2 15-5,0-8 4,3-1-2,-3-1-3,3-1 2,-1 3 3,3-2-3,-3 0 0,1-1 2,2-1-5,4-1-2,-5 1 3,4-3 0,-1 0 0,0 0-5,1 0 1,2-3 1,-3 1-3,0-3-3,2 2-3,-2-1 2,0-4 0,0 0-5,0 0 3,-4-2-2,3 2 1,-2-1-4,-2-1 1,0 0 3,-3 0-4,0-1-2,-1-1-2,-1 4-3,0-3 6,-1 2-3,0 3-2,-2-1 1,-4-1 2,2 3-2,3-2 3,-8 2-4,2 2 1,0 1-1,-1 0 3,-3-1-7,5 3 3,-3 3-11,1-3-5,-3 2-6,3 0-10,0 1-16,-2 0-21,4 2-11,-2 2-27,0-4-25,1 4-30,-1-3-203,1 1-399,3-2 177</inkml:trace>
  <inkml:trace contextRef="#ctx0" brushRef="#br0" timeOffset="322899.8184">16378 10704 62,'0'0'163,"2"-8"-5,-2 8-7,0 0-11,0 0-5,0-10-13,0 10-5,0 0-7,0 0-2,-5-10-12,5 10-4,0 0-6,0 0-9,0 0-8,0 0-10,0 0-4,0 0-10,0 0-3,0 0-3,0 0-1,0 0-6,0 0 1,0 0-4,0 0-7,0 29 1,-2-20 2,1 2-4,-1 1-4,2-2 4,-2 7-1,0-1-4,2 1-3,-2 1 3,0 0-2,2 7 4,-5-1-4,5 0-2,-2-4 0,0 0 2,0 3-5,1-3 6,0 0-9,0-1-1,-4 0 1,5-2 1,0 0 0,-2 0-2,0-1-1,2-4-2,0-1 1,0-1 7,-2 2-9,1-3 3,1-1-3,0-8 2,-1 12-2,1-12-6,-1 9-17,-3-4-7,4-5-15,-2 7-17,2-7-19,0 0-13,-7 2-42,7-2-191,0 0-354,0 0 157</inkml:trace>
  <inkml:trace contextRef="#ctx0" brushRef="#br0" timeOffset="323398.9861">16431 10754 5,'0'0'208,"0"0"-8,0 0-11,0 0-10,9-11-10,-9 11-17,0 0-14,3-6-9,-3 6-10,6-5-10,-6 5-14,5-5-9,-5 5-4,10-2-11,-10 2-6,10-4-3,-3 1 0,-7 3-3,10-3-8,-5 1-1,-5 2-5,14-2-8,-8 1 2,-6 1-6,16-2-4,-11-1-3,4 1-6,2 0-1,1 2 5,-2 0-8,-1-1 4,3 1-7,-1 0-4,0-1-14,1 1-10,-2 0-5,2 0-11,1 0-18,1 0-15,-3 1-15,-2-1-25,0 0-22,-4 1-21,1 3-182,-6-4-355,7 5 157</inkml:trace>
  <inkml:trace contextRef="#ctx0" brushRef="#br0" timeOffset="323744.1343">16431 10972 128,'0'0'173,"12"0"-13,-12 0-11,11 0-11,-5 3-11,-6-3-12,14 0-9,-7 0-17,2 0-2,2 0-8,-4 1-10,4-1-6,0 2-6,1-4-9,-2 4-6,2-2-1,1-2-9,-4 1-2,3 1-16,1-3-7,1 3-17,-3 0-8,2-1-21,0-1-17,-1 1-30,0 0-172,-4-1-279,3-2 124</inkml:trace>
  <inkml:trace contextRef="#ctx0" brushRef="#br0" timeOffset="324804.1001">17144 10818 164,'0'0'165,"0"0"-6,0 0-16,0 0-16,0 0-20,0 0-4,0 0-10,0 0-12,0 0-4,0 0-7,0 0-6,0 0-6,0 0-5,0 0-3,-15 21 5,11-11 4,0-1-5,-1 1-6,2 2 1,-2 0-3,3 0 3,-2 2-9,1-1-3,0 3-1,1-1-5,-1 4-2,4-3-7,-1 1 1,2-1 1,-2-2-6,4 3-1,-1-5 1,-1 3-4,3-3 2,0 0-4,-1 1-2,0-4-1,2 0 3,-1-1-1,3 1-3,0-1-3,-1-3 6,-1 0-4,2-1-1,-2-1-1,1 0-4,1-1-6,0 1-2,3-3-3,-3 0 0,1-3-2,1 1-9,1-3 3,1 2-4,-3-6 1,-1 2-4,1-2 6,-2 0-4,4-6 3,-2 1 4,0-1 7,-2 0-2,-1 4 10,1-4 0,-2 5 16,0 1 3,-1-1 8,1 1 0,-1 3 3,-2 0-4,-2 6 0,5-11 7,-2 8 2,-3 3 1,3-8-8,-3 8 1,0 0-9,0 0 3,5-5 1,-5 5-1,0 0-4,0 0-1,0 0 3,0 0-9,13 12 5,-10-7-3,1-1 2,-4-4-5,4 10 2,-4-4-3,5 1 2,-5 2-5,2-2 1,0 3-2,1-3 1,1 4-1,-1-3-1,-2 0 1,2 2-1,-3-3 0,4 3-2,0-3 5,-1 0-4,0-1 0,1 1-2,0-2-2,1 2 0,-1-1-1,1-2-8,-1 0-7,3 0-6,-7-4-1,9 6-4,-5-2-2,-4-4-3,9 3-3,-9-3-4,12-3-2,-12 3 1,11-5-9,-3 1 7,-2-1-5,-2 0 3,2-3 5,-1-1 1,-1 0 3,0-2 7,0 1-4,-2-2 7,-2 1 2,3-6 1,-3 5 10,-3 2 15,1-4 2,-1 2 8,-2 2 3,-1-2 4,-2 2-1,-2 3-5,1-3 4,-2 3-2,-1 0 0,2-1-2,-1 1-1,-1 1-6,-1 1 0,1 1 1,1 1 0,2-1 2,4 2-4,5 2 0,-11-2-1,11 2 0,0 0-2,-9-1 0,9 1 2,0 0-3,0 0 0,0 0 4,0 0-1,0 0-2,0 0-5,30 9-7,-22-6 0,4-1-6,-1 0-7,0 2-2,3-4-8,-2 1-5,2 1-7,-1-2-11,2 1-10,-2-1-5,6-1-10,-1-2-7,-1 0-10,-1 0-13,3-1-1,-2 1-94,-1-3-222,2 0 99</inkml:trace>
  <inkml:trace contextRef="#ctx0" brushRef="#br0" timeOffset="325100.2904">17746 10894 409,'5'-2'38,"1"-1"17,-6 3 14,9-7-1,-5 5 0,-4 2-6,0 0-4,0 0 2,8-4-4,-8 4-6,0 0-3,0 0-8,0 0 2,0 0-9,0 0-3,0 0-3,0 0-2,0 0-6,0 0 0,0 0 9,0 0-8,-19 16-16,15-11 15,4-5-7,-7 9-2,5-4 0,-3 1 1,5-6-2,-3 11-1,3-3-6,0-8 6,3 16-4,0-8 2,0 0 2,1-1-2,0 3-2,0-2 8,1 0-7,1 1 6,3-1-2,-1 1 4,0-1-5,0 0 1,2 0-2,-3 2 5,3-2 7,0 1-1,1 1-3,-2-2 3,-1 1-2,-2 0-5,0-1 2,-1 2-7,0-3 4,1 2 0,-6-2-6,2 1 8,-1 1-6,-1-3 1,0-6-3,-5 15 1,4-10-3,-2 2-11,-2-1-8,2 0-13,0 0-17,-4-1-13,3-1-30,-2 1-41,-4-2-79,3 1-228,1 0 100</inkml:trace>
  <inkml:trace contextRef="#ctx0" brushRef="#br0" timeOffset="325911.2342">18128 10890 22,'0'0'127,"0"0"-4,0 0-10,0 0-16,2 9 0,-2-9-2,-1 7-6,1-7-7,1 8-11,-1-8-3,2 10-9,0-4 12,-2-6 0,3 13-4,-1-4-8,-1-1-7,1 1-5,-4 1-5,2 0-2,-1 1-3,-1-2 3,2 0-1,0 3-1,-1 0-6,1-2 2,-2 2-2,0 0 4,2 0-3,0 0 1,0 0-2,0 4 1,0-2 2,0-3-4,2 1 2,0 1-3,-1 2-4,1-3-2,-1 1-2,1-2-3,-1 6 3,0-8-6,1 2 1,-2-2 6,3 0-6,-1 0 0,0-1-5,1 0-3,0-2 2,-1 1 2,2-2-1,1 1 4,-1-1 0,0 0-2,-1-1-1,0 1 1,-3-5-3,13 5 2,-7-2-1,0-2 4,-6-1-6,12 0 3,-12 0-2,15-1-1,-7-2-4,0 1 2,1-3-4,-2 2 3,1-4-2,2 2-1,0-3 0,-2-1 0,-1 1-1,-1-2 1,3-1-2,-4 3 2,3-6-1,-2 2-3,0 1 2,-4-4-1,4 4 1,-2-1 1,-2 0-1,1 1-1,-2-1 0,-1 1 2,0-1-2,0 1 0,-3 0-1,2 1-1,-2-1 0,-3 2 6,-1-2-8,-1 0 1,1 1 1,-3 1-1,2-2 0,-1 4 0,-3-2 4,3 2-1,-1-1-1,2 0-5,-2 2-10,1-1-3,1-1-8,1 0-9,-3 3-15,3-1-9,1 1-9,1 0-6,5 5 2,-12-7-1,7 5 4,5 2 3,-9-7-17,4 5-1,5 2-2,-13-1 4,13 1-2,-10 1-5,10-1-5,-10 3-125,4 0-235,6-3 104</inkml:trace>
  <inkml:trace contextRef="#ctx0" brushRef="#br0" timeOffset="326271.6206">18105 11151 121,'14'0'189,"-5"0"-3,-3 2-11,6-1-13,-2 0-12,0-2-13,5 2-13,-3-2-10,-1 1-11,1 1-15,-2-2-6,3 1-7,-3 0-10,-1-1-3,3 1-9,-3-2-2,3 2-9,0-1-3,-2 1-3,-1 0-6,-1-2-5,-8 2-15,16-2-15,-9 2-15,2-2-13,-9 2-12,16-1-9,-7 0-26,-1-2-12,-8 3-29,13-3-37,-7 1-95,-6 2-272,9-5 121</inkml:trace>
  <inkml:trace contextRef="#ctx0" brushRef="#br0" timeOffset="327405.8686">19185 11118 90,'0'0'158,"0"0"-5,0 0-4,0 0-14,0 0-1,0 0-13,0 0-2,0 0-11,0 0-3,0 0-7,0 0-9,0 0-5,0 0-10,0 0-6,0 0-4,0 0-13,0 0-2,0 0-6,0 0-4,0 0-2,0 0-4,0 0 0,0 0 0,0 0 6,0 0 0,0 0 1,0 0-1,0 0-3,0 0 5,35 4-5,-22-4 0,-1 0-4,7 0-5,-3 3-1,3-3-2,-6 0-3,9-3-1,-5 3-1,1 0-6,-1 0 4,0 0-5,-4 0-2,-2 0 5,1 0-11,-3 0-3,1 0-8,-10 0-4,13 0-6,-7 3-6,-6-3 0,8 1-5,-8-1-10,0 0-16,4 6-19,-4-6-21,0 0-27,0 0-28,-17 7-181,9-4-357,2-2 158</inkml:trace>
  <inkml:trace contextRef="#ctx0" brushRef="#br0" timeOffset="327875.1576">19250 11323 84,'0'0'202,"0"0"-7,0 0-8,-2-18-9,2 18-8,0 0-18,0 0-10,0 0 4,0 0-25,0 0-9,0 0-5,0 0-1,0 0-4,0 0 0,14-1-6,-14 1-7,0 0-6,15 0-7,-8 0-8,-7 0-5,18 1-7,-6-1-7,-1-1-2,1 2-1,1-1-9,6 0-3,2-1-4,7-2-1,-7 3-2,7-3-4,0 2-3,0 0-2,0 1-1,-1-3-4,-5 2 1,6 2-5,-8-2-11,0 1-8,-5 0-4,-1-3-4,-4 3-4,-3 3-9,1-3-4,-2 2-3,-6-2 2,9 0-2,-9 0-1,0 0-13,5 4-17,-5-4-18,0 0-27,0 0-26,0 0-41,0 0-173,-21 7-384,21-7 170</inkml:trace>
  <inkml:trace contextRef="#ctx0" brushRef="#br0" timeOffset="339733.1651">20049 11158 23,'0'0'87,"0"0"3,0 0-15,0 0-3,0 0 0,0 0-3,0 0-6,0 0-6,0 0-5,0 0-6,0 0-4,0 0-5,0 0 0,0 0-7,0 0-1,0 0 2,0 0 4,0 0-3,0 0-6,0 0-4,0 0-7,0 0 7,0 0 0,0 0 2,0 0-3,0 0 4,0 0 0,0 0 0,0 0 2,0 0 3,0 0-7,0 0 1,0 0 6,0 0-2,0 0 0,0 0 1,-20 10 1,20-10 0,0 0-5,0 0-1,0 0 3,0 0-4,0 0-3,0 0-3,0 0 5,0 0-3,0 0 5,0 0 3,0 0 2,0 0 1,0 0-2,0 0-1,0 0 1,0 0-3,0 0-5,0 0 1,0 0 0,0 0-1,0 0-3,0 0-2,0 0-3,0 0-2,0 0 0,0 0 2,0 0-4,0 0 1,0 0-3,0 0 3,0 0-4,0 0 3,26 3 0,-20-2-3,6 0 2,0 1-2,1-1 1,-1 1 4,2 0-2,4 1-4,-2-1 0,2 1 2,0-1-1,-4 1-4,4 1 1,1-4 1,0 4 2,-6-1 2,5-1-1,-3 1-3,3-1 0,0 1-2,0-3 2,-1 4-1,-5-3 0,1 2 4,-1-2-6,0-1-3,-1 0 4,-4 0 0,-7 0 2,13 0 1,-13 0-2,9 0 2,-9 0-1,9 3 4,-9-3-9,0 0 2,0 0 0,8 0 3,-8 0-3,0 0-6,0 0 0,0 0-15,0 0-14,0 0-23,0 0-36,0 0-24,2 7-61,-2-7-105,0 0-307,0 0 136</inkml:trace>
  <inkml:trace contextRef="#ctx0" brushRef="#br0" timeOffset="340417.2944">20844 11001 124,'0'0'143,"0"0"-16,0 0-10,0 0-13,0 0-10,0 0-14,0 0-5,0 0-11,0 0-1,0 0-9,0 0-3,0 0 7,0 0 10,0 0-11,0 0-4,0 25-4,0-25 1,-1 14 11,2-4-5,-1 0-10,-1 0-2,1 1-1,0 2 2,0 3-9,0-4 4,0 5-10,0-2 0,1 3 0,1-2-6,-1 0-4,-1-3 3,1 0-6,2 0-1,-3-1 0,1 2 0,2-1-3,-2-3-3,0 2 1,2-3-2,-3-1 0,1-2 1,-1-6-2,4 11-5,-4-11-8,3 9-15,-3-9-13,1 7-6,-1-7-6,0 0-23,0 0-29,0 0-24,0 0-158,0 0-301,0 0 134</inkml:trace>
  <inkml:trace contextRef="#ctx0" brushRef="#br0" timeOffset="340832.7473">21122 10950 65,'0'0'157,"0"0"-11,0 0-13,0 0-7,-15 17-15,11-12-8,0-1-8,0 2-12,-1 1-7,1 0 2,1 2-5,-2 3-8,4-1-4,0 0-3,0 1-6,1 1 0,2 4-9,1 0-2,2-1-8,-3-2 1,2 1-2,-1 3-4,-1-4-2,3 0-3,-2-1-6,1-1 0,-2-3 2,0 4 0,0-3-6,2-1-3,-2 1 0,1 0 1,-2-3-4,1 0-2,-2 0-5,0-7-12,0 13-12,0-13-18,-3 12-24,3-12-6,-3 7-28,3-7-29,-6 7-118,6-7-266,-5 5 118</inkml:trace>
  <inkml:trace contextRef="#ctx0" brushRef="#br0" timeOffset="341452.1014">21456 10948 83,'0'0'150,"0"0"-10,0 0-15,0 0-10,0 0 1,0 0-8,0 0-2,0 0-13,-21 14-7,17-7-5,0 0-11,0 3 0,2 0-7,-1-1-3,0 3-9,0-2 0,0 2-5,1 1 2,0 2-5,1 0-5,1-1-4,-1-3-5,1 1 0,-1 2-3,1-3-1,-2 1-4,1 0-3,1 5 0,-1-9-1,1 1-4,-2 3 1,2-6-2,0-6 0,0 13-2,0-6-2,0-7-2,2 9 2,-2-9 0,0 11-3,0-11 2,1 5-4,-1-5 4,3 6-4,-3-6-2,0 0 4,3 4 1,-3-4-1,0 0 1,8 2-2,-8-2 1,9 1-2,-9-1 3,0 0-5,13-1 5,-13 1-6,14-2 1,-14 2 0,14 0-2,-5 0 12,1-3-12,2 3 4,-2 0 1,1 0-5,2 0 3,0-1-3,-2 1 4,7-2-3,-4 0 0,4 2 3,-1-1-2,1 1 1,1-1 1,-1 0-4,1-1 0,-1 1 0,0 1 1,-5 0-5,2 0 4,-4-1-5,2 1 1,-1 0 2,-3 0 1,1-3-7,-10 3 2,11 0-2,-3-2 1,-8 2 3,8-1-10,-8 1-4,0 0 1,8-4-6,-8 4-15,0 0-17,0 0-13,0 0-24,0 0-31,0 0-149,0 0-295,-16-12 131</inkml:trace>
  <inkml:trace contextRef="#ctx0" brushRef="#br0" timeOffset="341868.0159">21667 11117 55,'0'0'110,"0"0"-12,-6 5-4,6-5-7,0 0-7,0 0-2,0 10 7,0-10 0,1 10-4,-1-10-6,0 9-7,0-9-3,-1 12-4,2-4-7,0-2 9,-2 4-3,1 0-1,0 0 2,1 1-8,1-1-6,-2 0-3,1 1-3,0 1 0,1-1-10,-2 0 2,1 0-8,-1 0 0,2 2-4,0-3 4,-1 1-5,0-2 0,1 3-3,0-2 3,0 0-7,-1 0-2,0-3-5,0 1 5,1-1-2,-2-7-13,0 15-13,-2-9-11,2-6-17,-2 14-12,2-7-21,0-7-18,-3 10-36,-1-3-115,0-5-265,4-2 118</inkml:trace>
  <inkml:trace contextRef="#ctx0" brushRef="#br0" timeOffset="342493.4116">22065 11223 98,'0'0'191,"0"0"-21,0 0-12,0 0-21,0 0-11,0 0-7,0 0-11,0 0-11,0 0-14,0 0 4,0 0-14,0 0-5,-14 23-9,11-19-2,3-4-4,-1 11-6,1-11-5,-1 8-4,1-8-5,-3 12-1,1-9-5,2-3-3,0 0 0,0 9-6,0-9 2,0 0 1,0 0-4,0 0-5,0 0 10,0 0-8,0 0-2,0 0-4,0 0 3,0 0-1,0 0 1,0 0-1,0 0-4,3-22 1,-3 22-2,0-14 0,0 7-1,0 7 1,0-13-6,-1 6 1,1 7-1,-2-10 5,2 10 4,-3-9-2,3 9-4,-1-6-1,1 6 3,0 0-2,0 0 0,0 0 3,0 0-2,0 0 2,0 0-6,0 0 0,0 0 4,0 0-4,0 0 2,0 0 0,0 0 2,-4 21-6,4-21 5,0 0 1,0 9-2,0-9 2,0 0-1,4 8 3,-4-8-2,0 0-1,5 6-2,-5-6 0,0 0 3,0 0 3,0 0-10,0 0 10,0 0-5,0 0 4,15-12-5,-15 12-2,4-8-5,-4 8-3,2-9-7,1 4-14,-3 5-8,0 0-21,0-9-24,0 9-34,0 0-57,0 0-110,0 0-308,0 0 137</inkml:trace>
  <inkml:trace contextRef="#ctx0" brushRef="#br0" timeOffset="343996.0644">22672 11070 154,'0'0'152,"0"0"-15,0 0-12,0 0-11,0 0-8,0 0-20,0 0-6,0 0-11,0 0-4,0 0-6,0 0-4,0 0-4,0 0-5,-18 13 0,8-10-6,1 1-2,-1 0 0,-1 0-2,2-2-4,-2 2-2,3-3-6,-1-1-1,0 2 2,9-2 10,-15-2-4,15 2-5,-15-2-2,7 1 1,-2-3-4,3 2-1,0-4-7,0 2 2,1-4-1,1 0 1,0 2-2,0-4-2,1 3-2,4 7-1,-4-12-1,3 4 2,1 8-1,0-12 2,0 12-8,0-12 2,2 6 5,-2 6 8,4-8-6,-4 8 8,6-7-7,-6 7 7,7-4-8,-7 4 1,9-2-5,-9 2 5,0 0-3,0 0-2,15 5 0,-11-3-2,1 1 2,-5-3-1,9 7-4,-4-1 0,1-2-2,3 3 2,-1 1 5,2 1-4,3 3 5,-1-1 0,-6 0-4,5 1 9,-3 2 6,1-1-2,-3-1-1,-2 1 0,-1 1 1,-3-2-3,0 5 3,-3 0-1,-1-5 1,-3 2-1,-2 3-1,1-5 0,-5 3-3,3-2-2,-4 2 0,-1-5 5,2 2-6,-2 1 0,-1-4 2,1-1-3,0 1-2,2-5 1,1 3 0,-2-3-3,4-2 3,-3 2-1,1-2-1,1-1 0,1 0-2,1-2 0,9 1 2,-15-1-1,10-2 2,5 3-1,-13-3-2,9-1 0,4 4 0,-8-6 0,8 6-1,-8-4 1,8 4-1,-4-8-3,4 8 0,0 0 1,-3-7 2,3 7 0,0 0-3,0 0-2,0 0 3,0 0-3,0 0 4,10-9-2,-10 9 1,0 0-1,16 2 2,-6-1-2,-1 1 0,4 0 2,1 0 0,1 3-1,4-4-1,-1 1 14,1 2-14,-1-1 1,0 1 1,0 0-3,-1 0 3,-4-2-1,0 1 2,5 0-4,-6 0-2,-3-1-5,2-1-16,-1 2-12,-3 0-20,0-2-27,-2 2-20,-5-3-24,9 2-25,-9-2-172,0 0-351,4 5 156</inkml:trace>
  <inkml:trace contextRef="#ctx0" brushRef="#br0" timeOffset="344638.6936">22930 11001 7,'0'0'180,"-6"-7"-10,6 7-14,-7-2-8,7 2-13,-8-3-4,8 3-10,-14-2-6,14 2-5,-12 2-15,12-2-7,-13 4-3,6-3-11,7-1-4,-9 7-4,4-2-4,0 0-7,0 2 0,1 0-5,-1 0-6,0 4-3,0 1-4,0-2-2,0 3-3,0 2-5,0 2-1,2-6-3,-1 4-3,3 2 2,1-2-5,1 2-1,2-2 2,-1-4-4,2 1-4,1 1 0,1-1-1,3 1 3,3-2-4,1 1 0,-6-4 0,2 1 0,4-2-2,0 2 2,-3-4 1,3 0-2,0 0-3,3 1 1,-4-1-2,1-4 3,-2-1-1,1 3-1,-1-2 0,-3 1-1,2-2 3,-10 0-1,17-3 2,-10 3-7,-7 0 1,14-4 1,-7 0-1,-2 0 3,0 1-3,-5 3 2,6-10-1,-3 6 1,-3 4-3,0-12 0,0 12-1,-4-9 3,4 9-4,-9-8 0,0 2 0,-1 2-1,0 0 2,-1 1 1,0 0 0,-6 0 0,3 2 0,2-2 4,-4 2-5,5 1 0,-1 1-1,-3-1 0,3-1-1,0 1 3,1 1-3,4 1 4,-3 0-4,-1 0 3,4 1 2,-2-2-5,9-1 0,-8 6-5,4-2-12,4-4-8,-6 7-10,3-2-13,3-5-19,-1 11-11,1-11-17,5 10-15,-5-10-19,8 7-53,-4-3-94,-4-4-302,7 6 135</inkml:trace>
  <inkml:trace contextRef="#ctx0" brushRef="#br0" timeOffset="345048.9305">23290 11018 146,'0'0'152,"0"0"3,0 0-13,0 0-13,0 0-5,-18 17-17,16-12-4,2-5-7,-5 11-7,5-5-2,0 5-12,0-11-5,0 15-2,1-5 5,0 2 3,3-1-6,0-1-7,0 3-5,1-2-3,3 3-8,-1-2-8,-1-1 3,2 4-7,-1-3-2,3 0-7,-4-1 1,1 0-3,-1 1-2,1-4-3,-1 3-2,0-1 0,-1-1-8,-2-2-18,-1-1-21,0 1-16,-1 1-21,0-2-18,-1-6-28,0 10-35,0-10-152,-4 8-324,4-8 143</inkml:trace>
  <inkml:trace contextRef="#ctx0" brushRef="#br0" timeOffset="345465.4611">23436 11099 109,'0'0'151,"0"0"-8,0 0-17,-13 1-14,13-1-12,-10 3-2,10-3-7,-9 7-2,4-3-8,0-1-6,-2 2-2,2 1-11,-2-1-9,1 1-6,1-2-3,-2 0-1,-1 2-6,2-1-5,-1-2 0,2 4-6,-4-3 0,3 1-3,1-2-1,-2 2-5,7-5-3,-10 9 2,6-6-5,0 2 1,4-5-1,-6 9 1,6-9-1,-4 8-5,4-8-1,0 10 3,0-10 1,7 9 1,-2-4-6,6 0 4,2 1-3,-1 0-1,5-1 4,0 1-1,2-2 1,2 2 1,-3-3-4,2 2 3,0-2-5,-3 3 0,2-3 2,-2 2-1,1 0-2,-7-1 5,2-1-5,-2 1 3,1 0-11,-3 0-8,-3-1-7,1-1-6,-2 3-8,1-2-7,-1 1-10,-5-4-11,5 4-23,-5-4-21,0 0-141,0 0-266,0 0 117</inkml:trace>
  <inkml:trace contextRef="#ctx0" brushRef="#br0" timeOffset="346151.1186">23786 11163 97,'4'-7'145,"-4"7"-6,0 0-9,0 0-12,5-5-5,-5 5-6,0 0 1,0 0-10,0 0-5,13 10-11,-13-10-3,5 10 1,-3-4-8,0 2-5,0 1 1,-2-1-6,0 4-10,0-3-3,-1 3-4,2-3-5,0 2-2,-2-1-4,1 0-4,0 0-3,1-1-3,1-2-3,-1 0-9,-1-7 13,1 14-7,-1-14-11,2 8 10,-2-8-4,2 8-3,-2-8 2,1 5 0,-1-5-8,0 0-2,0 0-8,0 0-7,0 0 8,0 0-5,0 0 4,0 0 0,-11-21 0,5 12 5,2-3-4,-1 3 3,1-2-4,-1-2 1,1 0 4,1-2-2,1 3 0,-3 1 5,3 0-1,0-1 7,1 5-2,-1 0 7,2 7 4,0-12 9,0 12 0,3-12-4,-3 12 7,5-5 3,-5 5-5,9-4 1,-9 4-1,14 0-1,-3 0-1,1 4-2,-2-1-1,3 2-5,-3-1 1,0 1-2,2 2-5,-1 0 2,3 1-2,-2 0 0,1 3-1,-3-3-1,0 1-2,0 0 0,1 0-3,-4 0-2,2 0 3,1-2 1,-1 3-1,0-3 2,0-1-3,1 0-1,-2 0-4,-1-4-1,0 2 0,3-1 3,-3-2 0,-7-1-1,14 1 1,-14-1 4,13-5-4,-8 1 0,1-1-3,0 1 5,0-4-5,-3 0 1,1-5 1,0 0 2,-1-2 1,-1-2-1,0 1-1,-1-2 0,0 1-1,-1-1 3,0 1-3,-1 2 4,0 3-4,-1 0 1,0 1-3,0 4 1,2 7-1,-3-12-21,0 8-22,3 4-25,-4-7-19,4 7-20,0 0-43,0 0-203,0 0-383,0 0 170</inkml:trace>
  <inkml:trace contextRef="#ctx0" brushRef="#br0" timeOffset="347083.7656">24583 11198 140,'0'0'174,"0"0"-10,6-13-15,-6 13 0,0 0-10,6-7-13,-6 7-13,0 0-9,4-3-9,-4 3-12,0 0-9,0 0-9,0 0-10,0 0 0,0 0-9,0 0-9,0 0 5,0 0-3,0 0-5,0 0 0,0 0-6,11 10 1,-11-10-3,7 5 9,-7-5 2,11 4-4,1-4-1,-2 3-13,1-3 9,7 0-2,1 0-7,-1 0 0,0-3-1,0 3-1,0 0-10,-5 0-6,2 0-18,-3 0-11,0 0-14,-1 0-14,-5 0-16,3 3-17,-9-3-18,10 0-16,-10 0-171,0 0-317,0 0 142</inkml:trace>
  <inkml:trace contextRef="#ctx0" brushRef="#br0" timeOffset="347367.0924">24609 11403 51,'0'0'207,"0"0"-7,0 0-16,0 0-17,0 0-19,0 0-5,0 0-11,0 0-13,11-17-9,-11 17-14,21 1-8,-11-2-7,4 2-7,-2 0-7,1-1-9,4 0-4,0 2-8,2 1-3,0-3-3,1 1-6,-1 1 0,1-2-21,-3 1-15,2-2-15,-5 2-15,4-1-26,-5-1-21,2 1-26,-4-2-25,2 1-165,-6-2-319,0 3 142</inkml:trace>
  <inkml:trace contextRef="#ctx0" brushRef="#br0" timeOffset="348116.944">25590 11018 46,'0'0'196,"-1"-10"-18,1 10-9,0 0-9,0 0-15,0 0-13,0 0-16,0 0-14,-3-7-15,3 7-2,0 0-6,0 0-9,0 0-8,0 0-5,-5 22-4,3-15-6,-1 2 1,1 0-6,1 4 1,-1-1-1,2 0-3,0 3 1,2-1 0,-2 0-5,3 2 0,-3 0-3,0 1-11,0-4 2,1 4-1,-1-1 1,0-2-6,0 3-2,0-5-1,0 0 2,0-1-4,-3 1-7,3-4-5,-1 4-8,-1-3-10,1-4-15,-2 4-28,2-2-22,-1-1-13,-2 1-20,4-7-61,-8 8-116,4-4-318,4-4 142</inkml:trace>
  <inkml:trace contextRef="#ctx0" brushRef="#br0" timeOffset="348519.722">25809 11057 33,'0'0'183,"0"0"-7,0 0-7,0 0-15,-26 7-19,26-7-9,-6 4-9,6-4-6,-7 8-13,5-4-3,2-4-4,-3 10-8,2 2-10,0-4 0,-1-1-14,4 2-1,-1 1-8,2 1-4,-2 1-3,1 0-2,1-1-7,0 1-4,1 4 1,-2 0-6,1-5-3,-2 1-1,4 4-2,-4-4-2,-1 0-7,0 0-9,-2 0-20,0-2-14,-1 0-23,0 1-10,3-1-19,-1 0-15,-2-2-20,2 0-54,-4-3-89,5-5-282,-7 9 124</inkml:trace>
  <inkml:trace contextRef="#ctx0" brushRef="#br0" timeOffset="349098.6793">26056 11026 120,'-6'6'165,"3"-1"-9,3-5-20,-6 7-7,6-7-10,-4 11-12,3-5-10,0 2-12,0 1 3,1-1-4,0 3-10,-2-3-8,4 4-6,-2 2-3,0-3 2,0 6 7,0-1-6,0-3-5,0 3-3,-2-5-2,2 5-10,-1 0 1,1-3-7,-2-2-2,-2 4-2,3-4-3,-2-2-5,2 3-1,-1-3 1,2-1-2,-1 0-5,0-1-1,1-7-4,-1 11-1,1-11-1,0 0 1,-2 11 1,2-11 4,0 0-2,0 0-1,2 6-3,-2-6 1,0 0-1,0 0-6,0 0-4,0 0 2,20-9 1,-15 5 2,-5 4-2,13-5-3,-7 2 2,2 2 3,1-3-4,-1 0 0,2 3 3,1-2 0,1 2-1,2-2-1,-3 2 2,3 0-4,2 0 6,-1-1-3,-2 2-5,2 0-1,2 0-5,1-2-2,-4 4-10,4-4-3,-6 2-9,2 2 2,-1-2-6,-2 0 3,1 2-4,-3-1-1,-1-1-16,-1 1-4,-7-1-12,12 0-13,-12 0-16,6 1-14,-6-1-142,0 0-279,0 0 124</inkml:trace>
  <inkml:trace contextRef="#ctx0" brushRef="#br0" timeOffset="349458.684">26123 11211 44,'0'0'168,"-5"-2"-11,5 2-14,0 0-14,0 0-10,0 0-14,0 0-8,0 0-12,0 0 2,0 0 8,0 0 5,0 0-7,-2 17-2,2-17-4,3 12 0,0-4-3,-1 0 3,1 3-5,0-1-2,0 0-8,0 1-2,2 4-7,-2-4-8,-1 2-1,1 2-9,-2-4-1,3 6-8,-3-2-1,0-3-4,1 0-1,-4 5-3,2-7-1,0 6-6,0-4 0,0-1 1,-1 7-9,1-8-19,-1 1-14,1 0-11,-3 0-20,3-2-18,0 0-30,0-2-27,0-7-18,0 13-59,0-13-117,3 7-347,-3-7 153</inkml:trace>
  <inkml:trace contextRef="#ctx0" brushRef="#br0" timeOffset="349948.3666">26664 11301 22,'0'0'166,"0"0"-6,0 0-16,0 0-9,-8 14-16,8-14-12,-4 6-12,4-6-2,-2 6-11,2-6 2,-4 6-19,4-6 3,-4 6-9,4-6-7,0 0-6,-4 5 2,4-5 6,0 0-1,0 0 12,0 0-4,0 0-6,0 0-1,0 0-2,0 0-9,0 0-4,0 0-5,0 0 2,-4-22-3,4 22-3,-1-12-5,1 12-1,0-12-2,-1 6-4,1 6 0,-1-11-2,1 11-2,-2-10-3,2 10 1,0 0-5,0-11 1,0 11 0,0 0 1,0 0-6,0 0 0,0 0 0,0 0 1,0 0-4,0 0 5,0 0 0,0 0-4,0 0 2,0 0-3,9 26-6,-6-20-18,-3-6-20,1 12-19,0-8-25,-1-4-26,3 10-36,-3-10-164,1 8-341,-1-8 151</inkml:trace>
  <inkml:trace contextRef="#ctx0" brushRef="#br0" timeOffset="350524.4128">26855 11142 81,'0'0'220,"3"-8"-9,-3 8-3,0 0-13,1-8-7,-1 8-6,0 0-10,3-8-8,-3 8-13,0 0-16,4-7-12,-4 7-8,5-4-14,-5 4-10,10-2-10,-10 2-6,10 0-9,-10 0-8,13 5-6,-4-5-5,0 4-4,1-1-8,0 2 1,-2 1-5,0 0-3,-1-1-3,2 3-5,0 0 1,-2 2-1,2-2-6,-2 4-1,0-3 1,-2 2-1,-1-2 0,-2 3-4,2-2 1,-3 0-2,-1-1-3,0 1-1,0-3 1,0-7-2,-5 17 0,1-8 5,-1 1-3,0-1-1,-3-1-3,-1-1 1,0 0 6,0-2-7,-2 1-2,1-1 2,-1 1 9,0-2-9,2 0 2,-1 0 1,1-1-4,3 0 2,6-3-1,-12 3 1,12-3-4,-7 1 2,7-1-4,0 0 4,-8 4-3,8-4 4,0 0-2,0 0 3,-4 6-3,4-6 3,0 0-2,0 0-2,0 0 3,22 0 1,-22 0-3,18 0-1,-6 0 2,1-3 3,1 3-3,-2-2-1,5 1 2,-4 0 1,2 1-9,-2-1-9,2-1-13,4 1-20,1-1-13,-7 0-9,2 0-21,-2 2-20,0 0-12,-1-3-36,-2 2-24,-4-2-188,-6 3-403,11-5 178</inkml:trace>
  <inkml:trace contextRef="#ctx0" brushRef="#br0" timeOffset="351084.334">27332 11081 64,'0'0'211,"0"0"-8,-4-8-16,4 8-11,0 0-13,-2-6-16,2 6-12,0 0-14,0 0-14,0 0-11,0 0-9,0 0-8,-8-3-3,8 3-9,0 0-9,0 0 0,-10 12 5,3-7-6,4 0-2,-3 2-7,1 3 2,1-1 4,-1 1-3,3 2-7,-3 0 2,2 0-5,3 6-5,-2-5 2,0-1-7,2 4-3,2-4-3,-2-1-1,2 6 0,-1-5-4,3 1-2,0-3 4,2 2-8,-2-2-1,4-1-2,-2 0-1,3-1 2,0 0-3,0 0 0,0-3-1,0 1-1,1-1 5,3-1-3,-3 1-7,1-1 3,0-2-2,-1-1 0,-2 1 1,2-2-6,-2 0-5,-8 0-5,13-7-3,-7 4 3,2-1-1,-5 0-5,1-1-1,0-1-2,-4 6-5,4-10-2,-3 3 3,-1 7-4,2-9 5,-2 9-3,-2-9 1,2 9 6,-5-8-3,5 8 2,-9-5-1,3 3 3,6 2 4,-14 0 0,5-1 1,-3 4 1,2-2 3,-2 2-1,1-2 3,0 3-3,0-1 0,0 0 6,2 2-3,0 0 1,-1 1-5,2 0-6,2-1-6,2 1-20,-1-2-11,-2 3-19,5-1-11,2-6-26,-3 8-27,3-8-170,-2 7-333,2-7 148</inkml:trace>
  <inkml:trace contextRef="#ctx0" brushRef="#br0" timeOffset="351489.1283">27732 11078 115,'0'0'217,"0"0"-15,0 0-18,0 0-17,0 0-12,0 0-13,0 0 0,0 0 6,0 0-12,0 0-12,0 22-7,0-22-6,-1 16-11,2-7-1,-1 1-13,1 1-5,0-1-8,1 5-5,-1-4-4,0 1-8,1 4-6,-1-3-5,1-1-2,2 2-5,-1-2-5,-1 2-3,1 0-2,1-2-5,0-3-1,-2 2-2,2 0-2,0-3-3,-2 0-22,0 0-19,0 0-22,-2-8-24,-1 9-21,1-9-30,0 9-28,0-9-57,0 0-163,0 0-402,-3 8 179</inkml:trace>
  <inkml:trace contextRef="#ctx0" brushRef="#br0" timeOffset="351875.4391">27959 11168 49,'-11'-5'153,"11"5"-4,0 0-21,0 0-7,-19 5-18,12-2-7,1 1-12,-2-2 0,2 1-10,-2 2-8,-2 2-6,-1-2-3,-1-1-6,3 1-3,-2 0-9,-1 1 1,2 0-9,1-1 6,0-1-11,0 1-1,0 1-2,3-2-8,1 0 0,-1 0 3,3 1-7,3-5 2,-8 8-1,8-8 0,-3 10-5,2-5 4,1-5-5,0 0-4,4 13 1,-1-8 3,3 0 0,2 0 0,-1 2-1,2-2 3,3 0 1,-1 2 5,3-2-1,3 2-1,-1 0-6,-3-2 7,4 0-8,-2-1 0,3 1 7,-1-2-8,1 0 3,-6 1-4,2 0 1,-2-3-4,-2 1-15,2 2-15,-5-1-9,2-2-16,0 0-17,1 0-22,-4 2-39,-6-3-96,10 2-246,-10-2 109</inkml:trace>
  <inkml:trace contextRef="#ctx0" brushRef="#br0" timeOffset="352638.598">28210 11176 4,'0'0'188,"0"0"-10,5 4-8,-5-4-19,5 7-9,-5-7 0,3 7-5,-2-1-9,-1-6-11,5 10-8,-5-5-6,3 3-8,-1 0-2,-1 1-14,3 0-5,-1 2-10,0-3-2,-1 5-6,0-2-7,0-2-6,0 3-3,-2-2-4,2 2-2,0-3-4,1-1-3,-2 0-5,0 0-1,1-3-1,-2-5-2,1 12-1,0-7 0,-1-5-3,1 8-3,-1-8-1,0 0-3,0 9 1,0-9-2,0 0-8,0 0-1,0 0-1,0 0 4,0 0-2,0 0-1,0 0-3,-19-10 5,19 10 0,-7-12 3,4 3-4,-1-2-1,3 1 2,-2-1 2,1 2-5,0-4 4,1 4 1,-1 0 11,-1-3 10,2 2 3,-1 0 1,0 4 15,2 6 9,2-12 3,-2 12-5,0-11-4,4 4-5,-1 2-5,-3 5-2,6-8-4,-2 4-3,-4 4 0,9-5-5,-1 5-2,-8 0-1,14-3-1,-2 2-4,0 2-1,1 2 1,0-3-3,-1 4 3,2 0-5,-1 0-1,-2 1-5,5 2 8,-6 1-5,6 1-2,-7 0-1,1-1 0,1 2 4,1 1-1,-4-3-2,0 0 2,1 1-2,-1 1 1,1 0-1,-3-1 1,2-1-1,-2 1-1,-2-4 2,3 2-1,-1 0-2,-1-2 1,0 0-1,2 0 1,0-2-2,-2 1 4,2-2 0,1 1-3,-1-3-1,-7 0 4,17 0 1,-11-5-4,4 1 5,-2 2-3,0-4-4,-2-2 2,3-1-3,-4-2 7,0 0-5,-1-4 1,-1 3-3,-1 0 6,2-3-6,-3 2 3,-2 1 0,1 1-1,1 2 4,-1 0-8,-2 1-9,2 8-19,-3-9-21,3 9-26,-2-9-26,2 9-29,-4-6-29,4 6-35,-7-4-204,7 4-436,-7-4 192</inkml:trace>
  <inkml:trace contextRef="#ctx0" brushRef="#br0" timeOffset="353801.2179">29484 10717 45,'0'0'166,"0"0"-13,0 0-5,0 0-4,0 0-17,-23-3-10,23 3-14,-13 4-6,13-4-9,-11 3-7,5-1-4,6-2 4,-10 7-3,3-2 0,1 0-4,1-1-4,0 3-1,2-1-9,-4 1-5,0 1-1,0 2 7,-2 1 2,1-1-5,1 4-4,-2 1-2,0 1-8,0-4-3,2 4 0,-1 1-4,2-1-3,-3-1 2,2 4-7,0-2-2,-1 6-2,2-5-2,0 6-1,0-1-2,2-3-2,4 6 2,-3-1-3,3-5-7,-1 0 6,7 6-4,-3-7-1,2 7 1,0-2-4,0-6 3,1-1-4,1 3-2,2 4 2,-4-7-1,3 0-4,1 2 3,0-4-3,2-1 4,2 1 1,0-3-1,-1 0-2,1-5 1,5 3 1,-1-3-1,-1 2-3,4-6 5,-1 1-7,0-1-2,6 0-11,-5-1-11,0 1-11,-1-4-13,3-2-4,-2 3-13,2-4-19,-4 4-15,1-3-18,-2-2-23,1 1-27,-7 2-168,3-1-360,-2 0 159</inkml:trace>
  <inkml:trace contextRef="#ctx0" brushRef="#br0" timeOffset="354802.5875">29624 11116 92,'0'0'196,"0"0"-5,0 0-12,0 0-6,0 0-20,0 0-6,0 0-11,0 0-10,0 0-6,0 0-9,0 0-5,0 0-7,0 0-3,0 0-6,0 0-1,0 0-5,0 0-2,0 0-5,0 0-4,22-6-4,-22 6-5,12 0-3,-12 0-9,16 1-5,-6-1-2,3 0-5,1 1-2,0-2-5,4 0-2,-1 1 0,2 0-5,1 0-4,0 1-15,9-2 1,1 2 2,-2 2-3,4-2-4,1 0 1,1 2 4,5 0-3,-3 1-2,2 1 0,14-3 3,-14 0-3,2 2 0,10 0-1,2 0-1,-15-3-1,0 2-1,4-1 7,12 1-8,3 0 7,-8-1-8,8 1-1,-16-2 1,0 1-1,-4-1 4,16 2-3,-19 1 3,-1-2-4,0-2 6,-1 1-2,-4 1 0,-6-2-5,-1 0 7,-1 0 2,0 0-6,-8 2-3,3-1 5,-3-1 1,0 0 1,-2 0-5,-9 0 3,13 0 0,-13 0-3,14 0 2,-14 0-1,7 2-6,-7-2 1,0 0-1,11 0 3,-11 0-3,6 2-3,-6-2-4,10 2 1,-10-2-4,6 4 0,-6-4-7,0 0-6,7 4-7,-7-4-6,0 0-11,4 1-8,-4-1-8,0 0-12,0 0-3,0 0-16,3 7-15,-3-7-22,0 0-45,0 0-130,0 0-339,-28 0 151</inkml:trace>
  <inkml:trace contextRef="#ctx0" brushRef="#br0" timeOffset="356054.7839">29658 11105 28,'0'0'154,"0"0"-12,0 0-10,0 0-15,0 0-15,0 0-3,0 0-8,0 0-13,0 0-4,0 0-3,0 0-6,0 0-6,0 0 1,0 0-3,0 0 4,0 0-1,0 0 10,0 0 2,0 0 2,0 0-6,10-1-3,-10 1 2,12-1-11,-4 0-5,3-2-5,0 2-4,2-1-6,-1 0-5,3 1-1,-2-4-2,5 3-1,2-2-5,-4 0-5,5-1-1,1-1 1,2 0-2,-5-1 3,-1 1-7,2 1 1,-1 0-4,-2-1 2,-2 1-2,-2 1-2,-1-1-2,-1 2 0,-4-1-1,2 2 0,-3-1 3,-6 3-4,10-5 2,-4 5-2,-6 0 1,7-2 0,-7 2-2,0 0 1,0 0-3,0 0-1,0 0 5,9-2-3,-9 2-1,0 0 2,0 0-3,0 0 6,0 0-3,0 0 1,0 0-6,0 0 2,-18 14 10,18-14-8,-9 7 0,3-4 1,-1-1-1,-5 2 6,1 1-6,-5 2 2,1-2-2,-6 2-1,4-2 2,-11 3 1,1-2-2,-1 2 0,0-1 3,0-2-3,0 2-1,-4-2 3,3 0-2,0-1 2,2 0-2,6-2 0,2-1 1,0 3 5,2-1-4,3-2 0,-1 1-3,3-1 5,-1 3-4,6-4 3,-2 1 0,9-1-2,-11 1 1,11-1 1,-9 1-3,9-1 0,0 0-1,0 0 2,0 0 2,0 0-2,0 0-1,0 0-1,0 0 1,0 0-1,32-2 3,-24 2 4,-8 0-3,17 0 9,-8 0 0,-3 1-1,2 0-2,-8-1 1,14 3-1,-7 0-3,-7-3-1,12 1 1,-8 3-3,-4-4 4,9 4-4,-3-1 1,3 2-3,1 0 5,-1-1-1,2 3-1,0-2 2,0 2 3,1-1-9,5 1 0,-1 2 2,2-3 4,1 2-5,1 0 0,-4 1 0,3-1-4,1 1 5,6 1 0,-8-2-5,-1 1 1,2-1 3,-1-2 2,-7 0-4,1-1 1,7 1-1,-10-3 2,2 0 0,0-1 3,0 2-1,-1-3-2,-1 1-1,0-2 3,0 0-2,-9 0 1,13 0-2,-13 0 1,11-4 1,-3 1 15,-2-2 3,-6 5-6,8-8 1,-3 3-10,-2-2-3,-1 1-3,2-3 5,-4-2-1,0 5-3,1-3 0,-1 9 0,0-14 0,-1 6 5,1 8-7,-4-15 8,3 9-4,0-2-2,1 8 0,-1-13 0,-1 7-4,2 6 3,0-14 1,0 14 0,0-14-3,-2 8-2,2 6-2,-3-16-6,3 8-2,-2-2 0,0 3-5,2-2 2,0 9-2,0-13-3,0 3-14,0 10-13,3-12-14,-3 4-9,2 3-15,2-3-23,-2 3-11,-2 5-25,5-12-168,-3 5-339,1 2 150</inkml:trace>
  <inkml:trace contextRef="#ctx0" brushRef="#br0" timeOffset="356902.8733">31258 10705 135,'0'0'174,"0"0"-11,6 4-5,-2 0-13,1 0-17,1 0-9,4 1-4,3 1-18,5 5-4,-2 0-11,9-1-2,-1 4-10,-1 2-5,1 0-1,1-2-11,-6 1 1,3 2-2,-2 0-5,-4-3 0,-3-2-1,5 9-3,-5-5 3,4 3-3,-7-2-7,5 5-4,-3 2 2,1 0-5,-3-2-4,-1-4-6,0 5 5,-2 3-5,0-3-1,-3 1-5,-2 2 1,-2-7-1,0 1 2,-4 6-5,0-2 5,-3 4-5,-1-5 0,2 3 2,-7-2-6,-1-1 0,3 3 1,-3-1-10,3-1-18,-4-5-10,-3 3-26,1-1-11,0-3-26,5-3-21,1-1-40,-7 6-169,5-8-351,2 2 155</inkml:trace>
  <inkml:trace contextRef="#ctx0" brushRef="#br0" timeOffset="363467.3022">17209 11968 29,'0'0'172,"0"0"-11,0 0-8,0 0-11,0 0-8,0 0-11,0 0-11,0 0-1,0 0-10,0 0 1,0 0-9,0 0-3,0 0-6,0 0-5,0 0-5,0 0-7,0 0-5,0 0-4,0 0-6,0 0-9,0 0-4,0 0-5,0 0-2,0 0-1,0 0-6,0 0 0,0 0-7,0 0 3,0 0-2,0 0-5,0 0 2,0 0-1,0 0 2,0 0 0,0 0-3,0 0-3,0 0 0,0 0-2,0 0 2,0 0-3,0 0 0,0 0-1,-20 10-2,20-10 0,0 0 7,0 0-9,0 0-1,0 0-4,0 0 5,0 0-3,0 0 5,-7 3-7,7-3 4,0 0-3,-7 5 5,1-1-1,-6 2-3,3-1 7,-5-1-1,-3 6 2,-2-3-1,-8 6 0,4-1 1,-3-4 0,6 3 2,3-1-3,-4-1 1,-2 0-2,2 1-1,4-3-1,1-1 1,3 0-2,-3 1 2,3-3-2,4 3 6,-3-1-7,3-2 6,-1 0-6,2 2 0,2-1 0,-1-1 1,1-2-3,6-2-1,-8 7 1,8-7-2,-7 4 3,7-4-2,0 0 2,0 0 4,-1 6-3,1-6-1,0 0 1,0 0-3,0 0 3,18 2-2,-12-2-2,-6 0 4,13-2-3,-5 0 2,-8 2 1,15-4-2,-6 4 5,0-1-6,0 1 0,0-3 4,5 1-3,-7 2-1,-7 0-1,16-2 8,-5 2-4,-1 2-4,2-4 2,-1 2 0,2 0-1,-1 0 5,1 0-4,6-3 5,-2 3-8,4-1 6,-3-2-4,4 2 2,-2 0-3,2-2 1,5 3 2,-7-2-2,-1 2 4,3-1 0,-4-1-3,2 4-1,-2-4-1,-5 4 0,-1-2 2,0 0-4,-2 2 4,2-2 1,-6 3 2,-6-3-4,12 1-3,-8 0 0,-4-1 4,10 3-2,-10-3 0,4 5 2,-4-5-2,0 0 0,0 0 2,2 7-1,-2-7 1,0 0-2,0 0 0,-10 10 4,10-10 0,-8 6-2,5-3-2,3-3 3,-8 5 1,4-1 3,4-4-9,0 0 3,-10 6 1,10-6 0,0 0 0,0 0-1,-7 2 3,7-2 1,0 0-3,0 0 1,0 0-1,0 0 3,0 0-3,-6 4 3,6-4 0,0 0-2,0 0 2,0 0 0,0 0 1,0 0-1,0 0-2,0 0 1,0 0-1,0 0 2,0 0-2,0 0 1,0 0-1,0 0 1,0 0-3,0 0 1,0 0 1,0 0 0,0 0-1,0 0 3,0 0-5,0 0 0,0 0-3,0 0 10,0 0-7,0 0 4,0 0-1,0 0 3,0 0-3,0 0-3,0 0 3,0 0-3,0 0 1,0 0 3,0 0-4,-14-6 2,14 6 1,0 0-2,0 0 1,-6-3-3,6 3 8,0 0-5,0 0 0,0 0 0,0 0 0,-8-3-2,8 3 0,0 0 3,0 0 1,0 0-2,0 0-1,0 0 0,-8-4 0,8 4 6,0 0-4,0 0 1,0 0-3,0 0 3,0 0-4,0 0 0,0 0 2,0 0 1,0 0 0,0 0-2,0 0-1,0 0 4,0 0-2,0 0 0,0 0 1,0 0-2,0 0 2,0 0 1,0 0-2,0 0 3,0 0-3,0 0 0,3-10-1,-3 10 0,0 0 4,0 0-3,0 0 1,0 0-1,0 0-2,0 0 3,0 0-1,0 0 0,0 0 0,0 0 0,0 0-1,0 0 1,0 0 7,0 0-8,0 0-1,0 0-2,0 0 3,0 0-1,0 0-1,0 0 1,0 0 0,0 0 4,0 0-5,0 0 0,0 0 1,0 0 4,0 0-2,4-11-3,-4 11 3,0 0-1,0 0 6,0 0-6,0 0-1,0 0 1,0 0 2,0 0 1,0 0 1,0 0-4,0 0 5,0 0-6,0 0 0,0 0 3,0 0-1,0 0 4,0 0-5,0 0 4,0 0-3,0 0 1,0 0 1,0 0-1,0 0 0,0 0-1,0 0 0,0 0 2,0 0-1,0 0-1,0 0 0,0 0 0,0 0-3,0 0 6,0 0 0,0 0-6,0 0 5,0 0-3,0 0 4,0 0-4,0 0 1,0 0-3,0 0 7,0 0-5,0 0-1,0 0 4,0 0-5,0 0-5,0 0-6,0 0-9,0 0-4,0 0-8,0 0-6,0 0-9,0 0-8,0 0-17,0 0-16,0 0-16,0 0-20,0 0-26,0 0-160,0-8-338,0 8 150</inkml:trace>
  <inkml:trace contextRef="#ctx0" brushRef="#br0" timeOffset="370158.4762">16831 12150 70,'0'0'124,"0"0"-17,0 0 4,-24-1-11,24 1-1,0 0-19,0 0 5,0 0-8,0 0-14,0 0-2,0 0-10,0 0 7,0 0-9,0 0-11,0 0-4,0 0 4,0 0-2,0 0-2,0 0 2,0 0-6,0 0 2,0 0-2,0 0-8,0 12 11,0-12-5,0 9 3,0-9-7,-2 9 6,2-9 4,-6 13 5,6-4 2,-4 3-4,2-2 3,2 4-1,-3 4 1,2-1-1,-2 2-2,-1 0-2,4 5-2,0-4-3,0-2-2,0 8-4,2-7 0,0 1-3,-2 6-3,7-2-1,-5-3-3,-2-2-1,4 1 0,1 5 2,-4-7-7,3 1 2,-2-1-4,1-2 5,0 1-5,-2-5 2,1 5-5,0-1 3,-2-5 4,0 1-5,0-1-1,0-1 0,0-4 0,0 2-5,0-8 6,0 12-7,2-7 9,-2-5-4,0 0 2,-2 12 2,2-12 1,0 0-8,2 7 5,-2-7-1,0 0-1,0 0-1,0 0-10,0 0-7,0 0-32,0 0-20,0 0-25,0 0-22,0 0-36,-2-29-164,2 29-339,-4-11 150</inkml:trace>
  <inkml:trace contextRef="#ctx0" brushRef="#br0" timeOffset="371588.0948">16842 12114 78,'0'0'152,"0"0"-14,-12 1-14,12-1-7,0 0-11,-12 4-15,12-4-9,0 0-10,-7 4-5,7-4-11,0 0 1,0 0-5,-4 5-5,4-5-6,0 0 3,0 0-6,0 0 12,0 0-1,0 0 0,0 0 9,19 4-8,-19-4 7,10-1-1,-10 1 0,0 0-2,13-1-1,-13 1 1,9-2-5,-9 2-8,0 0-3,10-2-2,-10 2-4,0 0-6,0 0 0,10 2 0,-10-2-7,7 3 7,-1-1 0,0 2-1,0-1-2,1 0-11,2 0 7,2 0-1,0-1-4,3 2-2,2 1 5,2-5-4,-1 3-1,4-1-4,-1-2 1,-2 1 1,3 0 0,-1-2-4,1 2 6,0-3-6,-1 0 0,1 2 3,-1-1-1,2 1 1,-4 0-6,-2-2 2,0 2 2,-5 0-4,3-2 1,-1 2-1,-4 2 0,0-2 1,-9 0 0,14-2-3,-14 2 1,9-3 1,-9 3 4,0 0 2,10 0 3,-10 0 2,0 0-2,7-1-1,-7 1 2,0 0-7,0 0 2,0 0-4,0 0 3,0 0 0,0 0-2,0 0 0,0 0 4,-38 6-6,27-5 3,-1 1-5,-1 1 2,2 1-4,0-2 1,-2 3 0,-6-2 2,6 2-3,-3-1 2,0 2-1,-2-3 3,1 0 0,3 0-3,-4 1 0,-2-2 0,2-1 0,0 2-1,-1-1 2,-1-2-2,9-2-1,-8 1 3,7 1-1,1-2 2,-3 1 0,3 1-2,2-1 0,9 1 2,-18-4-3,13 3 4,5 1-3,-12-3 0,12 3 0,-8-5-1,8 5 0,-5-4 0,5 4 6,0 0-5,-6-3 1,6 3-2,0 0 1,0 0 1,0 0 2,11-14-4,-5 10 1,0 0 0,-2 0 1,5 1 1,0-2-2,2 1 1,0 0 0,0 0-1,7-5-2,-2 4 3,4-1 1,-1 0-5,0 1 3,0-1 0,3 1 0,-4-2-2,4 3 6,-3-1-4,0 2-2,-1-2 2,-6 3 0,2-1 1,-2 2-3,1 1 0,-4-3 2,1 3 2,-3-2-4,3 2 0,-10 0 1,12 0-1,-12 0 1,12-2 0,-12 2 0,0 0 0,9 0-1,-9 0 2,0 0 0,0 0 0,0 0-2,0 0 3,0 0-3,0 0 4,-21 12 0,11-10 1,-2 2-4,-3-1 1,1 0-1,-2 1 2,-4-2 1,0 1 1,2 2-5,-1-2 2,2-1 0,1 1 2,0-1-4,-2 0 4,5-2-3,-1 1 2,1 1-1,-1 0 2,3 1 2,-4-4-5,3 2-1,1 0 2,1-1 0,4 3-2,6-3 1,-13 0 9,13 0-10,-9 2-1,9-2 1,0 0 1,-9 1 0,9-1 0,0 0 0,0 0 2,0 0 1,0 0-2,0 0-1,0 0 3,0 0-2,0 0 2,0 0-2,0 0 2,0 0 5,0 0-9,0 0-1,36-3 2,-29 0 7,4 1-9,1-3 1,2 0-1,2 0 2,4 1-2,-3-1 2,2 1 2,0 0-3,1 0-1,0 2 2,0-1-3,-2 1 2,2-1 0,-1 1 0,-2 0 1,1 2 2,-5-3 2,1 3-4,-4 0 1,0 0-1,-2 0 2,-8 0-6,13 3-1,-9-3-2,-4 0-5,8 4-3,-8-4-14,0 0-19,0 0-29,0 0-18,-11 13-26,11-13-31,-12 6-56,2-3-117,1 1-352,-1 0 156</inkml:trace>
  <inkml:trace contextRef="#ctx0" brushRef="#br0" timeOffset="372716.4099">16795 12482 22,'0'0'160,"0"0"-9,0 0-7,0 0-8,0 0-9,0 0-17,0 0-6,0 0-13,0 0-7,0 0-8,0 0-12,0 0-3,0 0-6,0 0 4,0 0-5,0 0 8,0 0 1,0 0 5,0 0 3,0 0-4,19 9-2,-19-9-5,8-2-3,1 4-5,-9-2 2,14 1-9,-1-1-1,-2 0-6,-2 0-3,4 1-4,-1 1-3,1-2-4,1 1-1,-3 0 0,9 2-7,-4-2 1,3-1 1,-3 3-6,1-3 1,3 1-2,0-1-2,-3 0-4,0-1 0,3-2-5,0 3 0,-4-1 0,-2 0 2,-1 1-1,-1-3-3,-5 2 4,1 1-3,-8 0-1,11 0 2,-11 0-2,0 0 2,10 0-1,-10 0 1,0 0 0,0 0-1,0 0-1,0 0 1,0 0-1,-34 6 0,23-3 2,-3-3 0,0 2-1,3 1 2,-7 1-3,3-3 3,0 3-4,-4-1 4,5-3 3,1 1-5,-1 2 1,1-2-1,0 0 0,3 0 2,-3 1 0,2-2-4,4 3 3,7-3 0,-15 0 2,10 2 0,5-2 0,-14 0-4,14 0 6,-11 0-2,11 0 1,-9 2-4,9-2 1,0 0-2,0 0 1,0 0-1,-7-4 1,7 4 2,0 0-2,0 0-2,0 0 2,0 0 2,14-12-1,-14 12 10,11-5-5,-3 2 4,0 1 0,3-3-1,0 3 0,1-1 0,-1 2 2,2-2 0,3-1 0,3 0-2,-5 4-1,3-2 2,3 2-6,-6-3 1,3 2 0,3-2 2,1 1-2,-6 2-2,4-3 2,-6 3-1,1 0 2,-1-3-2,-3 2-3,0 1 0,1 0 1,-11 0-4,11-1-2,-11 1 1,11 1 0,-11-1-4,0 0 4,8 1-3,-8-1 4,0 0-6,0 0-10,0 0-13,0 0-18,0 0-19,0 0-20,0 0-28,-14 15-41,14-15-188,-9 2-374,9-2 166</inkml:trace>
  <inkml:trace contextRef="#ctx0" brushRef="#br0" timeOffset="374914.9513">17898 12266 165,'0'0'173,"5"-5"-4,-5 5-16,4-6-7,-4 6-13,3-8 0,1 5-12,-4 3-6,4-6-9,-4 6-6,8-8 0,-8 8-5,2-7-5,-2 7-6,4-7-7,-4 7-9,1-7-4,-1 7-11,2-8-4,-2 8-6,1-9-3,-1 9-6,1-8-1,-1 8-4,0-9-1,0 9-4,2-10-2,-2 10-2,0-12-1,0 12-3,0-10-3,0 1 1,0 9-1,-4-11-1,2 4-4,2 7 0,-3-9-2,-1 4-1,4 5 1,-6-8-3,-2 7-2,3-3 4,5 4-5,-14-2 0,5 2 0,1-2 3,8 2-3,-16 0 2,9 2-1,1 0 1,6-2-1,-14 3-3,14-3 4,-9 2-1,4 1 0,5-3 2,-10 8-4,4-4 1,2-1-2,4-3-1,-9 5 3,6 0 3,3-5-6,-5 8 1,3-2 1,2-6 1,0 11 0,0-11 0,4 13-2,-1-7 2,-1 3 2,2 0-1,1-1-7,-1-2-2,3 1 2,0-1-4,1 4 0,-2-3-4,2 3-2,-2-1-5,2-1-3,-2-1 3,3 0 0,-4 2 5,4-3-1,0 1 1,0 0 4,-1 0 1,1 0 0,-3-1 0,4 1 1,-3 0 2,2 0 0,-3 0 0,0-2 2,1 0 3,-3 0-2,-1 0 2,0 1-3,1 2 3,0-3 3,-1 0-3,-3-5-1,0 14 2,0-14 1,-3 10 0,3-10 0,-5 10 0,0-5-1,1-2 3,-3 1-1,1 1 0,-4 0-2,1-3 1,3 0-1,-5 2 3,3-3 0,1-1 1,7 0-5,-14 0 5,14 0-2,-12-1-9,12 1-2,-10-6-1,5 1-1,-1 2-2,6 3 0,-6-11-1,6 5 0,0 6 2,-2-12-1,2 12 1,0-13 0,0 13 1,6-10 3,-2 5 3,4-2 1,-1-1 0,1 3-2,0-4 10,2 5-1,-3-3 4,1 1-2,0 1 5,2 0 1,-3 0 1,0 1 1,3 1-3,-1 0-1,2-1 2,0 1-5,-2 1 1,0-2 1,4 2 2,-4 2-2,2 0 0,1 0-4,-2 0 2,-1 0 0,4 1-1,-3 0 0,-1 4 5,2-1-4,0 1-3,-4 0 4,1-1-2,-1 2-2,-1 1-1,-2-1 0,2 1 3,-1-1-3,-1 3 4,0-4 0,-1 3-1,0-1-4,-3 0 0,4 1-2,-3 3 0,0-5-8,1 1-1,-2-7-4,1 10-2,-1-10-4,-1 11 2,1-11-4,-2 7-5,2-7-6,0 0 2,-2 10-1,2-10 1,0 0 5,-7 2 5,7-2 3,0 0-4,-10-1 4,10 1 3,0 0 2,-14-11 0,10 7 1,4 4 1,-5-12 8,3 7-4,2 5 2,-4-13 12,2 8-4,1-2 3,1 7 0,0-14-2,0 14 7,0-12 6,0 12-6,4-10 8,-1 3-3,-1 1 1,-2 6-1,7-8 2,-3 4-5,-4 4 1,7-8-6,-2 5 2,2-1 1,-7 4-5,10-3 4,-10 3 1,13 0-6,-13 0 0,10-3-3,-10 3 2,13 3-7,-5-1 5,-1 0-8,-2 1 3,2-1-5,-7-2-1,12 5-11,-7-3 0,0 0-1,-5-2 0,8 5 2,-3-2 3,-5-3-3,8 7-10,-8-7 1,5 3-9,-5-3 8,5 7-1,-5-7-1,0 0 11,4 3 2,-4-3 0,0 0 1,0 0 5,0 0 0,0 0 1,0 0 3,0 0 6,0 0 10,0 0 21,0 0 3,0 0-2,0 0 1,0 0 7,0 0 1,0 0 2,-1-24 10,3 20 1,-2 4 0,5-8-2,-1 5 0,-4 3-4,8-10-5,-3 8 4,0-2-3,-5 4 0,10-4-2,-10 4-3,13-2-3,-7 2-6,-6 0 0,12 1-4,-12-1 3,13 2-6,-7 1 1,-1-1-6,-5-2-1,12 4 1,-7-1-3,1 2-2,-1-1 1,1 1-2,1-1 0,-1 0-2,-2 3-5,3-3-6,-3 1-5,1 0-4,1 0-9,-1 2-5,-5-7-13,4 9-7,0-3-16,-2-1-17,-2-5-10,6 10-27,-5-6-40,-1-4-131,2 8-314,-2-8 139</inkml:trace>
  <inkml:trace contextRef="#ctx0" brushRef="#br0" timeOffset="375732.232">18785 12003 170,'0'0'193,"0"0"-10,0 0-11,0 0-18,0 0-13,0 0-9,0 0-20,0 0-8,0 0-14,0 0-10,0 0-6,0 0 2,0 0-2,0 0-2,0 0-8,0 0-5,-8 12-5,8-12-2,0 7 3,0-7 0,-1 11 3,-3-2-1,3-3-4,-2 4-7,3 0-5,-1-2-1,-2 1 1,2 0-1,-2 1-5,1 0-2,-1 2 0,2 0-4,0-2-4,1 3 3,-3-2-6,3 6-2,-1-2 0,-1 2-4,2-5-4,0 0 2,0 4-5,0-1 4,0-2-1,-1-1-2,2 0-2,-1 2 2,2-2-3,-1 0 0,-1 0-4,1-3 3,2 2 3,-1-1-6,1-2-1,2 2 5,-1-4-3,-4 3-1,5-4 0,0 0 0,0 2-3,0-4 4,1 0-2,1-1 5,1 1-4,2-2-1,-1-1-3,0 0 4,4 0-1,-3-2 1,3-2-5,-3-1 3,0 1 0,3-2 2,-1 3-1,-1-2-1,0 0 0,-1-4-1,1 2 0,-2-1-1,0-1 1,-1-2 1,-1 2-1,1-1 1,-2-1-1,1-3 0,0-1 0,-3 1 0,-3 3 1,2-1 0,-1-4-1,0 5 3,-2-3-3,-2-1-1,0-1 2,-2 5-2,0 0 4,-1-1-5,0-1 0,-1-2 3,1 0-2,-1 4 0,0 0 2,0-2 1,-3-1-2,2-1-2,0 2 4,-2 3-4,2 2 1,1-4 2,-2 4-2,1 1 1,0-2 4,2 2-7,0 3 3,-3-4-4,2 4 5,6 4-3,-12-5 0,5 3 1,-3 0 4,-1 2-4,11 0-3,-19 4 1,10 1 0,-1-2 6,-1 2-4,3 2 1,-1-3 0,0 2-14,-1 2-16,3-1-16,0 0-16,-2 2-14,2 0-16,1 2-21,2-2-26,0 0-20,3-1-44,-4 1-137,1-1-367,2 0 162</inkml:trace>
  <inkml:trace contextRef="#ctx0" brushRef="#br0" timeOffset="376098.8035">18765 12291 23,'0'0'238,"0"0"-12,0 0-18,0 0-13,7-7-13,-7 7-17,0 0-18,11-2-9,-6 0-10,3-2-10,2 1-6,-2 3-12,4-1-8,-3 0-5,3-1-8,0 0-6,-1 1-8,1-1-4,1-1-7,1-1-4,-2 3-2,6-3-9,-1 3-4,-3-2 1,0 5-11,3-5-4,-1 1-16,-2 1-13,0-1-13,0-1-21,2 2-23,-2-2-27,0 3-20,4 0-20,-4 0-38,-2-3-182,1 1-380,-1 2 168</inkml:trace>
  <inkml:trace contextRef="#ctx0" brushRef="#br0" timeOffset="379865.316">19769 12414 134,'0'0'141,"0"0"-8,0 0-6,0 0-9,0 0 1,0 0-9,0 0 1,0 0-9,0 0 1,0 0-6,0 0 1,0 0-8,0 0 1,0 0-2,0 0-5,0 0-4,0 0-2,0 0-4,0 0-1,0 0-8,0 0-8,0 0-4,0 0-3,0 0-5,0 0-5,0 0-3,0 0-3,0 0-2,0 0-6,0 0 3,0 0 2,0 0-7,0 0-1,30-7-3,-18 6 0,-1 0-6,3 1 3,5-3-3,1 1 0,0-1 3,7 3-6,-5-3 0,6-2 1,-2 1-1,-5 2 0,7-3 0,-7 4-2,0 0-1,-1-2 0,0 1-2,-2-1 1,-3 3 2,0 0-5,-3-2 2,0 0-3,-1 2 2,-3 0 1,-2-3-2,-6 3-3,14-1 0,-14 1 1,8 1 1,-8-1-3,0 0 0,9 2 0,-9-2 0,0 0-1,0 0-1,8 0 1,-8 0 3,0 0-3,0 0-6,0 0-10,0 0-12,0 0-19,6 3-17,-6-3-18,0 0-22,0 0-17,0 0-37,0 0-28,0 0-153,0 0-368,0 0 163</inkml:trace>
  <inkml:trace contextRef="#ctx0" brushRef="#br0" timeOffset="380347.7999">19970 12205 77,'0'0'205,"0"0"-14,0 0-17,0 0-17,0 0-18,0 0-12,0 0-17,0 0-10,0 0-12,0 0-6,0 0-9,0 0 6,0 0-6,0 0-6,4 27-4,-2-20 5,-2 4-2,2-1-7,-2 2-4,3-2 3,-1 4-4,1 0-4,-1 1-7,2 1-1,-1-3-2,0 4 1,1 0-9,2 1-6,-3 0-2,3 1-1,0-2-3,-1 0-2,0-1 0,3 2-10,-3 1-2,1-2 2,-1 0-3,-1-3-2,0 1 3,0-3 0,-2-1-3,1 0 2,1-1-4,-3-4 2,1 2-1,1-3 1,-3-5-3,3 12 0,-3-5 1,0-7-3,2 5 0,-2-5-9,0 0-2,-1 10-3,1-10-11,0 0-15,0 0-18,0 0-8,-5 8-21,5-8-18,0 0-26,0 0-24,0 0-156,0 0-339,0 0 151</inkml:trace>
  <inkml:trace contextRef="#ctx0" brushRef="#br0" timeOffset="381141.4526">20635 12150 135,'0'0'196,"0"0"-17,0 0-11,0 0-18,0 0-19,0 0-14,0 0-9,0 0-11,0 0-13,0 0-10,0 0-2,0 0-8,-7 25-4,4-17-4,-1 0-10,1 2-1,-2 0 0,1 1-11,0 2 2,-1-3-10,-1 5 3,2-6-2,-2 1-2,3 2-2,-1-2-8,2-1-2,-1 2-7,2-4 8,0-1-3,-1 1 7,2-7-9,2 13 0,-1-8-11,-1-5-1,4 9 4,0-6-8,-4-3 4,7 5-3,-3-3-4,-4-2 0,14 2 4,-7 1-3,-7-3 1,14 0-2,-5-3 7,-9 3-6,14 0 8,-8 0-6,-6 0 2,15 0 0,-7-2 4,0 1-1,-8 1 0,15-1 0,-9-2 1,-6 3-1,16-1 8,-10 1-7,-6 0 3,17-1 5,-6 1-2,-3 0 1,-8 0 0,16 0-2,-5 1 4,-5 2 1,5-2-1,-3 0-3,0 2 4,0 0 0,-2-1-1,3 2 0,-3 1-1,2-1 0,-3 0-1,3 1 5,-4 2 1,-1-4-7,4 4 1,-4-2 0,2 0-1,-3 2 19,4 1-24,0-2 5,-4 2-3,2-1 0,-3-2 2,1 3-1,-2-8-1,2 12 2,-2-6 1,0-6-5,-1 15 6,-2-10-6,-1 2 5,1 2 5,-3-1-5,0-1 0,0 1 1,-2-2 2,-1 2-1,0-1-2,0-1 2,-1 0-15,0-3 7,0 1-1,-1 0 2,-1 1-1,0-2-2,0 0-3,-1 0-16,2-1-25,-3 0 5,4-2-31,-2 0-9,1 0-28,1 0-22,2-2-42,-5 0-91,4-1-285,3-1 126</inkml:trace>
  <inkml:trace contextRef="#ctx0" brushRef="#br0" timeOffset="381614.8493">20649 12134 94,'0'0'182,"0"0"-5,0 0-11,1-6-9,-1 6-13,0 0-14,0 0-12,0 0-8,9-2 7,-9 2-6,0 0-4,14 0-12,-14 0-6,13 0-1,-4 2-2,2 0-4,2-1-7,-3-1-9,5 0 4,2 1-15,0-1-4,-3 1-3,4-2-3,-1 1-8,2 0-4,-3-2-2,2 1-2,-5 2-4,6-1 0,-6 0-4,5-2-6,-5 3-4,-1-2-7,0-1-6,-3 4-9,0-4-11,-9 2-9,11 0-8,-11 0-4,9 2 4,-9-2 1,0 0-10,8 2-14,-8-2-17,0 0-19,-4 11-36,4-11-65,0 0-110,-13 8-333,7-3 147</inkml:trace>
  <inkml:trace contextRef="#ctx0" brushRef="#br0" timeOffset="382555.1056">21359 12168 13,'0'0'195,"0"0"-21,-11-3-4,11 3-12,-9-4-7,9 4-19,0 0-14,-12 0-13,12 0-9,0 0-9,-11 6-9,7-2-7,4-4-9,-4 9-3,2-5-6,-1 1 1,1 3 5,0-1-8,-3 2-3,3 0-4,-1 4-3,1-3-1,-1 2-6,-1 0 2,2 1-4,-1 3 0,0-2-4,0-1-4,1-1 0,1 1-1,1 3-4,-1-5 1,-2 1 0,2-1 0,1 1-3,1-1 2,2-1-5,-2 1-1,0-1-3,3-1 0,-1 0-1,2 2 1,0-5-1,3 2-1,-2-1 0,3-1-1,0 0-2,2 0-1,-2-2-1,3 0 1,-1-1 2,0-3-5,0 2 3,-1-2 0,1 0-1,-1 0-4,3 0 3,-3-2 0,0-3 0,3 2 2,-3-1-1,3-1-1,-4-2 1,1 2-3,1-3 1,0-1 1,0-3-2,-1 2 3,1-4 0,-1 0-1,0 1 0,-4-2 2,0-1 0,-4-2-5,2-6 1,-4 7 2,1 1-4,-2-2 2,-3 1 0,-1 1 1,-1 1 0,-1 5-3,0 0 3,0 0 0,-2 1-6,0 0 11,-1 1-8,0 1 1,0 1-5,-1 0-3,2 1 1,2 1-3,-1 2 3,1-1-5,7 3-11,-13-2-5,13 2-9,-13 0-7,13 0-12,-12 1-11,12-1-13,-9 1-8,9-1-18,-10 4-15,10-4-27,-6 8-137,2-4-309,4-4 137</inkml:trace>
  <inkml:trace contextRef="#ctx0" brushRef="#br0" timeOffset="384031.7196">21983 12166 3,'-1'-11'173,"1"11"-13,-3-6-11,3 6-9,0 0-8,-5-9 2,5 9-9,-4-6-3,4 6-3,0 0-8,-4-8-7,4 8-9,-5-9-6,5 9-5,-5-5 0,5 5-2,-6-5 0,6 5-8,-7-6-5,7 6-8,-6-4-6,6 4-6,-9-5-5,4 2-6,5 3-3,-13-2-7,13 2 5,-15 0-7,7 1-3,-2 1-1,-1 1-2,0 1-5,1 0-1,-1 0 0,-1 1-4,2-1 0,-2 3-2,5 0-5,-2-2 4,0 3-1,4-1 2,-1 0-6,1 5 6,3-4-6,-1 1 6,2-2-3,1-7-7,2 13-4,2-4 3,0 0-5,1-1-5,3 0-8,0 1-1,1 0 3,-2-1 4,2-3-5,3 4-2,-2-4 4,-2 2 3,3 0-2,-3-1 2,2 1 1,0 0 2,-1 1 1,1-1 3,-1-2-3,0 1 5,-2 2-2,0 0 0,2-1 3,-2 2 4,0-1-6,0-1 5,-1 1 2,0 1 0,1 0 1,-2 1-5,0-3 1,1 3 4,-2 0 0,1-1-2,-1 1-2,-2 0 5,0-3-4,-1 1 4,-2 1-2,-1 1-2,-1-4-1,-2 0 4,1 1 3,-2-3-2,3 2 0,-3-1-4,-1-3-13,0 2 1,-1-1-10,2-1 0,6-2 3,-15-1 0,15 1 6,-13-6-1,6 2 2,2-2 2,-1-1 1,-2-2 2,3-1 0,-3-3-2,3 3 4,1-1 2,2-1 0,-2 0 2,4 1 1,-3 1-1,3 0 5,3 0 7,-2 3 5,0-1-5,2 1 9,1 0 7,1 0-2,1-4 4,2 5-3,2 3 5,0-2-5,1 1-2,3 1 3,1-2 3,0 5-3,2 0-1,1 0-5,-4 0-1,-3 1-2,2 0 0,1 1-3,-2-1-1,-1 2 1,-1 1-4,1-1 0,-1 2 0,-2 0-2,-1-1-1,2 1 6,-3 0-11,3 2 2,-5-2 2,3 3-3,-2-1 1,0-2 0,0 4-2,-2-2 5,-1 3-5,1-4-2,-1 3 5,0-1-7,-2-2 3,0 5 3,1-2-5,-1 0-2,0 0-4,-1 2-8,-1-2-2,4 3-7,-5-4-3,0 1-6,2-3-10,-1 2-2,-2 0-5,1-2 6,-2 0-17,5-6 9,-4 8-6,4-8 3,-2 10-1,2-10 6,-3 7-2,3-7 5,0 0 4,0 0-1,0 0 2,0 0 6,0 0 4,0 0 3,0 0 5,0 0 3,0 0 11,0 0 11,11-22 0,-9 15 8,2-1 1,-2 3 5,2-6 5,0 3-1,0-2 7,-2 2 4,1-1-3,2 1-5,0 2 0,0-1 3,-1-1-4,3 0 1,-2 4 12,-1-2 6,2 1-6,-1-1-5,1 1-2,0-1 0,1 0-1,1 2 2,-3 1-9,1-1-3,-1 1-4,-5 3 3,12-5-1,-6 3-2,-6 2-2,11 0-5,-11 0 6,12 2-5,-12-2 2,12 4 1,-7-1-6,0 0 1,3 1-6,-5 0 2,3 2 0,-3-3 1,1 2-3,1 2-4,-1-2-6,1 0 0,0-1-8,-2 2 6,1-1-5,-4-5 5,6 6-6,-3-2-6,-3-4 1,5 6 5,-5-6-6,0 0 3,6 6 3,-6-6 5,0 0-1,0 0 7,0 0-3,7 1 4,-7-1 0,0 0 9,0 0 7,0 0 10,0 0 2,1-17 5,-1 17 11,1-7-1,-1 7 4,4-10-1,-1 5-5,1 0 8,-4 5-1,10-11-2,-5 6 1,2 0-5,3-2 5,-2 2-1,0 0-5,2 0-2,-1 0-2,1 2 5,-1 1 1,2 0 1,-1 0-4,-3 2-5,4 0-2,-11 0-1,18 1-2,-8 0-3,-1 1 2,-3 0-6,2 1 3,-2 2-4,4 0-1,-3 0 1,0 2-4,-1-2 0,1 2 0,2-1-3,-4 0 2,2 1-2,-2-2-8,1 2-9,-1-2-11,-2-1-10,1 4-12,-2-3-11,0 2-15,-2-7-17,2 10-17,-2-2-19,0-8-31,0 8-39,0-8-131,-4 10-351,4-10 155</inkml:trace>
  <inkml:trace contextRef="#ctx0" brushRef="#br0" timeOffset="384729.1237">22912 12175 5,'0'0'149,"0"0"-3,0 0-7,0 0-13,0 0-3,0 0-6,-22 10-2,22-10-11,-7 7-8,1-2-1,3 2-10,-1-2 3,1 2-6,1-1-10,-1 2-5,1 1 7,0 2 3,1-1 3,0 2-10,-1-1 0,2 6-3,0-1-2,0 0-1,-1-1-10,1 2-4,0-1-3,0 1 0,1 1-5,1-1-2,-1 1-5,0 0-2,3-1-5,0-1 1,1 1-2,0-2 0,0 0-2,3-1 1,-3-3-7,2-1-4,0 0 1,1-2-2,0 2 0,-2-1-2,4-4 0,-1 0-7,1 2 0,0-5-4,-1 2 6,2 0-9,-3-1-4,0-3-2,3 0-1,0-3-7,-1 2-4,1-2 0,0-1-14,-3-1-2,1 1-9,0-1-2,-1-3-5,-1 1 1,-1 0 5,-1-2 6,2 1 5,-2 1-1,-3 1 8,2-2 1,-4 8 3,1-9 0,-1 9 4,-2-9-1,2 9 4,0 0 3,-8-10 3,8 10-1,-11-7 3,4 7-1,7 0-3,-17 0 7,6 0-2,1 0 6,-1 0-4,0 3-2,0-1 3,-1 1-3,1-1 8,0 2-4,0-1-1,2 2 5,-1-1-6,0 1 4,5-1 2,-1 0-11,6-4-8,-10 7-21,5-1-29,5-6-20,-4 9-16,4-9-20,0 0-135,-1 8-281,1-8 125</inkml:trace>
  <inkml:trace contextRef="#ctx0" brushRef="#br0" timeOffset="385320.7471">23326 12380 5,'0'0'169,"0"0"-12,0 0-15,0 0-6,0 0-3,0 0-8,0 0-8,0 0-3,-10 20 5,10-20-11,-3 10-7,3-4-5,-1 4 1,1-3-11,0-7-4,-3 20 0,2-10-9,0-1-4,-1 3 0,2-1-8,0-1-5,2 3-1,-2-4-4,2 2-3,0-2-3,2 1-7,-2 0-1,2-1-5,-1-2-4,0 0-10,2-1 0,-1 2-3,1 1-2,2-2-2,-2-2 1,2-1 0,0 1-1,-2-2-3,1-1 1,2 2 1,0-2-3,-8-2 1,14 0-2,-6 1 0,-8-1-2,15-4-2,-9 1-1,3-2-6,1 1 7,-1-4-5,0 1-3,1-3-3,1-2-1,-4-1-3,1-2-3,-2 1-7,-2-2 2,3-1-6,-5 3 3,1 1-6,-2 1 4,-1-1 1,0 1 5,-1 1 2,-3 1 3,0 3-2,0 0 0,0 2 5,-3-2 3,-1 5-4,-2-5 2,1 6 2,-4-1-5,2 1 6,-3 0 5,-3 1-8,-1 1-12,5 0-16,-5 1-15,2-1-11,2 2-22,1-3-24,0 3-22,0-1-164,-1-2-320,3 3 141</inkml:trace>
  <inkml:trace contextRef="#ctx0" brushRef="#br0" timeOffset="385868.9043">23570 12003 143,'-1'-10'177,"1"10"-15,0 0-7,0 0-13,0 0-10,0 0-13,0 0-7,0 0-16,0 0 1,-18 11 4,18-11-5,-5 12 2,1-7-7,0 4-1,2 0-1,-1 2-2,1 0-3,0 1-7,1 0-5,2 0-3,1 1-3,-2-1-5,2 0 1,-1 0-9,2 0-6,-2-3-5,4 1-3,-2-3-4,2 1 0,1 1-5,1-1-1,1-1-5,2-2 2,-1 0-7,1-1 2,1-1-3,0-1-2,0-4 1,0 4-2,1-7-3,3 3 0,-2 0-1,4-3 0,-2-3-1,0-1-2,-2-2 3,-4 3-6,4-5 0,-3 1 3,0-2-4,-3-2 0,-1 0 2,-1 0-3,-1 0-2,-1 5 1,-3-6-1,-2 5 0,1-1 0,-3 1-4,0 0 3,1 4-2,-3 1 2,-4-2-1,1 1 2,0 3-4,-5 1-3,1 1-18,-4 1-22,5 0-20,-7 1-29,5 2-41,-5-1-52,-1 3-228,0-1-450,0 1 200</inkml:trace>
  <inkml:trace contextRef="#ctx0" brushRef="#br0" timeOffset="393463.9452">24130 12422 54,'0'0'118,"0"0"-17,-9 4 9,9-4-18,0 0 1,0 0-12,0 0-1,0 0-16,0 0 4,0 0-5,0 0 1,0 0-2,0 0-1,0 0-5,0 0 1,0 0-3,0 0-7,-10-4-6,10 4 1,0 0-6,0 0-1,0 0 3,0 0-7,0 0-4,0 0-6,0 0-1,0 0 2,0 0-10,0 0 2,0 0-2,0 0 1,0 0-2,0 0 0,0 0 12,0 0 8,0 0 2,0 0 3,0 0 0,0 0 8,0 0-1,0 0 0,0 0 5,0 0-2,0 0-1,0 0 0,0 0 5,0 0 1,19 9-2,-19-9-4,7 2-2,-7-2-5,13 1 0,-13-1-7,14 3 1,-3 0-8,2-3-3,-1 1 2,2 1-2,0 1-4,5-1-1,-1 0 1,1-1-3,2 2-3,-5-2-1,6 2 2,-2-1-4,0-2 2,0 1-5,1-1 4,-5 1-3,5 0 0,-3-3 1,3 3 4,-2 0-6,-2-2-2,-2 0 2,-2 0-2,1 1 2,-3 0-1,-1-2-3,-10 2 1,12-3 4,-12 3-2,11 0 0,-11 0-2,7 0 1,-7 0-3,0 0 1,7-5-1,-7 5 0,0 0 0,0 0 0,0 0-2,0 0-1,0 0-10,0 0-6,0 0-21,0 0-19,0 0-17,-22-4-26,22 4-20,0 0-25,0 0-30,-10 0-173,10 0-379,0 0 168</inkml:trace>
  <inkml:trace contextRef="#ctx0" brushRef="#br0" timeOffset="393971.849">24401 12210 23,'0'0'152,"0"0"-13,0 0-3,0 0 5,0 0-6,0 0-13,-12 13-9,12-13-5,-1 12-8,0-7-8,1-5 9,1 14-4,3-4-8,-3-1-10,0 4-11,-1-1-3,1 3-5,2 1 0,-3 1 2,0 0-4,3 0-1,-2 1-8,-1 0-9,1 2-1,-2-1-3,0 6-5,1 0-3,-2-5 3,0-1-9,2 1 0,2-2-3,-2 0 0,2-2-5,-1 0 3,0-5-6,0 0 2,2 1-3,-2-1-2,2-1-1,-2-3-7,-1 0-10,0-7-4,3 11-9,-1-8-3,-2-3-4,2 9 3,-2-9 0,0 0-2,1 7-17,-1-7-9,0 0-25,0 0-13,0 0-23,0 0-30,0 0-147,0 0-315,0 0 140</inkml:trace>
  <inkml:trace contextRef="#ctx0" brushRef="#br0" timeOffset="394936.0764">25262 12175 171,'0'0'189,"0"0"-14,-8-3-10,8 3-18,0 0-17,0 0-9,0 0-13,0 0-10,-15 3-10,15-3-13,-5 4-1,5-4-7,-7 4-8,7-4-6,-9 4 1,3-2-10,6-2 2,-15 3-10,7-2 2,-2 1-11,4-1-2,6-1-3,-15 0 3,8 0 1,7 0-11,-18-1 2,9 1 0,-1-2-6,2-2-3,-2 2 6,0-2-3,1-1 1,1-1 0,0 1-5,-1-1 4,3-1-5,0 0 0,2 1-7,0-1 5,1 1 4,3 6 0,-3-12-2,0 7 7,3 5 4,-1-9 2,1 9-3,0 0 1,2-13 1,-2 13-4,5-9-1,-1 4-1,3 1 0,-1-1-3,0 2 4,2 0-1,2-2 1,1 1 0,0 3 1,0-2 0,0 2-2,1 0 2,0 1-2,1 0-2,-3 1 5,-1 0-4,0 2-7,2 1 2,0 0 2,-2 2 3,-1 1-4,-1-2-1,3 2 5,-1 3 0,0-1 1,-1 0-1,-3 6 6,2 0-1,-3-2 4,1 1-5,-2 2-1,-2 0 0,0 0-2,-2 1 0,0 1-2,-4 0-2,2 0 0,-4 0 4,2 2-6,-3-4 3,-1 2-2,-1-4-1,-1 1 2,1-2-4,-2 1 1,1-3-2,-2 3-1,1-8 0,3 2 1,-4-2-1,4 1 0,-1-2-1,0 1 3,-2-1-2,3-1 1,-1 0 0,2-3-2,8-1-1,-13 0 2,13 0-3,-11-3 0,11 3-4,-9-5-12,5 0 4,0 1-5,4 4 3,-5-10-4,5 10 2,0-10 0,0 10 1,0 0 2,5-12 0,-1 8 4,-1-3-3,-3 7 2,10-6 0,-4 1 4,-2 0 1,-4 5 1,12-2 1,-12 2 3,9-3 0,-9 3 2,11 3-1,-5-2 0,0 3 1,-6-4 1,11 5-1,-6-1 4,2 1-4,-2 1 0,1-1-2,2 0 2,-1 1 0,-1 2 3,0-3-3,2 2-1,-1 0-1,1-2 1,1 1-14,1 1-8,-1-3-8,-1 2-9,3 0-8,1-1-9,-2-4-8,1 4-10,1-2-10,-2 0-7,2 1-24,-1-2-20,-1-1-30,-1 2-121,-9-3-310,12 0 138</inkml:trace>
  <inkml:trace contextRef="#ctx0" brushRef="#br0" timeOffset="395695.6812">25535 12171 144,'0'-10'222,"0"10"0,0 0-10,0 0-16,0 0-22,0 0-13,0 0-14,0 0-16,0 0-16,0 0-13,0 0-12,0 0-7,0 0-6,0 0-7,0 0-9,0 0-10,-15 22 2,12-16-5,1 2-5,-2-1-4,2 3-8,-1-1-2,2 3-3,-2-3-2,3 1 1,-1 0-1,1-2-3,0 2-4,1-2-1,0 0 1,-1-1-8,0-7-2,3 12-5,1-7 0,-1 0-4,-3-5-3,8 7 0,-3-4-2,1-1 0,-6-2-2,9 3-1,-9-3 1,12 1-6,-5 1 6,-7-2-1,13-2 3,-6 2-2,-7 0 3,13 0-2,-5-2 0,-8 2-3,12-2 8,-12 2-3,12 0 1,-12 0 0,9 0-1,-9 0 2,10 0 4,-10 0-3,10 2 4,-5 0-3,-5-2 3,13 3-1,-7-2 0,-6-1 3,9 7-3,-3-7 4,1 1 3,-7-1-3,12 6 7,-7-1-7,1 0-1,3 0 7,-4-1-7,3 3 1,-3-2 0,-1 0-1,2 2 4,-2-1-7,0-1 0,0 3 0,-2-2 3,1-1-2,0 4 1,-1-2-1,-1 1-1,2-1 4,1 0-3,-3 4-1,0-3 3,0 2-3,-2-3 2,2 1-4,-1-8 2,-2 14 0,-1-9-1,1 2 7,-1-2-8,3-5 1,-7 10 5,3-3-3,-1-5-1,-1 4-2,-1-2 5,1-1-4,-2-1 0,1 0 1,-5 1 2,3-2-4,-2 2 3,1-2-4,3-1-12,-4 2-6,0-4-12,11 2-14,-14-2-17,5-1-25,0 0-15,9 3-13,-13-4-30,7 1-182,-2-2-356,3-1 158</inkml:trace>
  <inkml:trace contextRef="#ctx0" brushRef="#br0" timeOffset="396101.5307">25622 12114 180,'0'-10'238,"0"10"-17,0 0-14,0 0-9,0 0-15,4-7-14,-4 7-18,0 0-10,10-3-22,-10 3-11,8-1-8,-8 1-9,15 1-6,-5-1-2,1-1-11,0 1-4,2 0-9,0 1-4,1 2-6,-1-3-3,6 1-8,-6 1 1,2-1-9,-2 2 0,2-1-3,-2-1-3,0 1-2,1-1-2,-1 0-1,2 0-6,-2-1-3,-2 0-3,1 0-5,-2 2-8,1-2-8,0 1-7,-4 0-11,-7-1-10,14 0-13,-7 1-21,-7-1-20,11 0-20,-3 2-21,-8-2-33,0 0-187,11-2-386,-11 2 170</inkml:trace>
  <inkml:trace contextRef="#ctx0" brushRef="#br0" timeOffset="398031.1386">26659 12114 168,'4'-5'164,"-4"5"-13,3-8 2,-3 8-12,4-7-8,-4 7-6,0 0-10,0-9-10,0 9-3,0 0-11,-5-10-3,5 10-11,-4-7-7,4 7-8,-8-7 2,3 5-10,5 2-8,-14-4-7,8 3 0,-6 1-8,1 0 3,-1 0-9,0 0-1,-2 1-5,1 3 2,-1 0-6,1 1 0,0-1-3,-2 2-2,-3 1-1,4-2 1,1 2-2,3 0-2,0 3-3,0-2 0,2-1 0,1 0-2,2 0 1,1-1 1,1 0-3,-1 4 1,4-10-2,2 14-10,1-8-7,-1 0 3,2 1-10,3-1-1,-1 0 4,3 0 1,-1-1 0,2 1 3,0 0-2,2 0 6,0 0-2,4 4 3,-5-4-1,4 2 6,-3-1 0,0-1 1,-1 3 2,3 0-2,0 1 4,-5-4 1,0 3 2,0 0-6,-1-1 6,-2 1 6,1 1-7,1 0 7,-3-1-3,-2 1-1,0 0-1,-1 0 2,-1 1-3,-2-2 2,1 1-3,-2-2 1,-1-1-2,0-1 1,-3 1 2,1 0-5,0-3 3,-1 1 7,0 0-11,-4-1 4,4 0-3,-2 0 6,2-1-1,-2-2 0,8-1 3,-14 0-4,14 0-2,-13-4 1,6 2 1,-1-2-1,2-2 0,2 0-2,-3-5-5,2 4-4,4-4-10,0 0 7,2 1-1,0 0 2,3 1 0,0-3 3,1 3 1,1-1 4,2 0 1,0 3 6,-1-1 8,4-2-2,-4 3 10,5 1 7,-2 1-4,0 0-4,0 1 4,-1 0-6,2 3 0,-3 0-2,-8 1-4,20-2 3,-13 4-4,4-1 0,-1-1-1,0 1 1,0 2-2,-1-1 6,0 1-4,0 1-3,-3 1-2,1-2 4,-1-1-2,2 2 1,-3 1-2,1-2 0,1 4 3,-1 1-4,-1-2 0,-1 0 2,0 1-3,-1 1-1,0-1 0,1 0 0,-1 0 1,-1 0-6,1 1-6,-3 2-9,2-3-8,0 1-3,0-1-10,-2 0-14,3 2-7,-3-2 0,0-7-15,5 11 1,-5-6-1,0-5 8,3 9-7,-3-9 9,2 9 4,-2-9 7,0 0 3,0 0 8,3 4 8,-3-4 1,0 0 9,0 0 0,0 0 14,0 0 15,0 0-17,5-21 15,-5 21 3,3-12 7,1 7 2,0-1 14,0-2-1,0 3 8,0 0-1,0-2 2,3-2-2,0 2 2,-2 1-7,-1 1 5,2-4 1,-1 6-3,1-4 3,2-2-3,-3 5 0,0-1 1,2 1-4,0-1-4,0 1-2,-1 0-2,1 3-6,-7 1 2,12-3-4,-5 1 3,-7 2-3,10 2 4,-10-2-9,13 4 2,-9 0-2,-4-4-3,6 9-2,-2-5-11,-2 2-5,1 0-5,-3-6-8,5 11 0,-1-6-8,-2 2-2,0-1-17,-1 1-5,-1-7-16,4 11 6,-3-6 1,-1-5 12,4 8-3,0-3 10,-4-5 6,2 6 12,-2-6 11,0 0 1,0 0 1,0 0 9,0 0 2,0 0 16,0 0 2,0 0 18,0 0-7,10-14 10,-10 14-13,4-10 9,0 5 4,3-4 5,0 3 1,2 0 0,-1-2-1,2 0-3,5-1 2,-4 0 0,3 4-6,-3-1-3,5 0 0,-4 1-4,0 2-2,-1 0-2,-1 2 1,1-2-2,-2 3-7,-2 2 3,-7-2-4,12 3-1,-7 2-5,1-3 1,-6-2-7,7 9-5,-5-3-10,0-1-10,0 2-14,1 0-8,-2 1-19,-1-8-16,3 12-39,-3-5-137,0-7-279,2 12 124</inkml:trace>
  <inkml:trace contextRef="#ctx0" brushRef="#br0" timeOffset="398766.7486">27506 12119 102,'-3'-8'235,"3"8"-12,0 0-9,0 0-14,0 0-16,0 0-16,0 0-16,0 0-19,0 0-13,0 0-9,4-9-9,-4 9-15,9-1-6,-9 1-9,14 3-9,-14-3-5,16 1-6,-5-1-5,-2 5-4,0-3-4,2-2-3,-4 2-3,0 0-3,1-1-4,1 3 0,-3-2-5,1 4 0,-1-3-3,2 1-4,-3 0 0,0-1 0,0 2-3,-1-2 0,3 6-3,-3-6-1,0 2-2,-4-5 1,5 10-1,-3-5-5,-2-5 1,2 8-1,-2-2 0,0-6-2,0 0-7,-4 13-2,2-7-9,2-6-2,-7 9-4,3-4-1,0 0 2,4-5-2,-9 8-4,2-4 3,3-3-1,0 6-3,4-7 0,-7 6-3,7-6 1,-4 5-1,4-5 7,0 0-2,0 0 6,-2 7 1,2-7 6,0 0-2,0 0 8,15 5 10,-9-4 4,2 0 4,-8-1 3,16 4 4,-5-1-2,-1 3 4,0-3 1,3 1 2,-3 1-1,3 1 2,-2 1-3,0-3-1,-1 3-1,-1 1 0,1-2 3,-2 2-8,-1 0 0,0-1 2,2 3-6,-6-1 3,4-1-4,-3 0 0,-2 1-2,1-3 4,1 4-3,-3-2 1,-1 1 0,1-1-1,-1-8-1,-2 15 0,0-6 2,1-2-3,-1 0-1,-2-3 1,1 3 1,-2-2 0,0 0-1,-3 1-2,1-4 1,-1 1 1,0 1 1,-4-1 0,5-1-5,-2 1 3,-2-1-3,0-2-1,1 2-16,-1-2-20,-1-2-14,0 2-23,4 0-15,-1-2-32,9 2-31,-18-3-178,12 3-359,-5-3 159</inkml:trace>
  <inkml:trace contextRef="#ctx0" brushRef="#br0" timeOffset="399596.8103">27908 12189 108,'-9'-2'224,"9"2"-11,0 0-15,-5-7-17,5 7-13,-4-5-19,4 5-10,0 0-15,-1-10-13,1 10-7,0 0-10,0 0-4,4-10-12,-4 10-9,5-4-4,-5 4 0,12-4-7,-5 4-2,-7 0-8,13-4-2,-5 4-2,3-2-6,1 1-2,-2 2 1,1 1-4,0-1-2,1 2-1,-3 0-7,0 1-1,0 2-3,1 0-5,-2 0 4,-1 2-1,-2 1-4,0 0 0,-1 1-7,-2 0 5,1 0 0,-2 1 0,-2-3-2,2 2-2,-1 0-3,-1 1 0,1-3-4,-2-1-8,0 3-11,1-3-8,-2-1-5,3-6-5,-3 11-10,1-5-6,2-6-10,-3 9-2,1-4-5,2-5 0,-4 7-1,4-7 9,0 0-2,0 0-1,-5 5 9,5-5 7,0 0-3,0 0 12,0 0-1,0 0 12,0 0-4,0 0 6,0 0 16,0 0 10,25-8 1,-25 8 0,12-1 6,-6-1 9,-6 2 7,16 0 6,-6 0-11,0 2 20,0-1-6,1-1 2,1 4 2,-1 1-4,-1-2 1,0 2-5,0 0 0,-1 0-3,0 0-4,0 1 3,-1 2-4,-2-1-4,2 3 0,-6-5-1,3 5 0,1-2 0,-3 1-8,1 0 0,-1-2 2,0 3 1,-1 0-4,-4-1 1,2 1-2,0 0-1,-2 0 4,2-10-4,-4 14 0,2-6 1,-2-3-5,0 1 9,-1-1-4,0 0-3,-1 0 4,-1-2-4,-1-1 1,-1 0 2,-2 2-1,2-2-2,1-2 2,-1 1-3,0-1-2,-2 0-3,-1-1-14,2-1-7,-1 1-12,1 0-22,2-1-15,-1 0-28,2-1-29,7 3-52,-15-7-100,10 5-305,5 2 135</inkml:trace>
  <inkml:trace contextRef="#ctx0" brushRef="#br0" timeOffset="400138.0721">28569 12390 166,'0'0'176,"0"0"-17,0 0-7,0 0-14,0 0-10,0 0-4,0 0-7,1 20-10,-1-20-10,2 7-9,-2-7-4,-2 9-10,2-9-2,0 8-6,0-8-5,0 0-2,-1 12-7,1-12-2,0 0-6,0 8-2,0-8 5,0 0-5,0 0 3,0 0 6,0 0-5,0 0-5,0 0 0,0 0-4,0 0-7,0 0-2,0 0 0,0 0-6,0 0 2,9-21 0,-9 21-7,1-11-3,-1 3 0,0 0 0,0 8-6,0-16 4,0 11-4,0 5 1,-1-12-1,1 12 0,0-12-2,0 12-4,0-7 2,0 7 0,0 0 0,1-8-2,-1 8-2,0 0 1,0 0 3,0 0 2,0 0-7,0 0 1,0 0-1,0 0 2,0 0-1,0 0 1,0 0-4,0 0 2,0 0 1,0 0-3,0 0-8,8 22-13,-8-22-13,0 0-16,-2 10-27,2-10-19,-1 9-22,1-9-37,0 0-196,1 7-382,-1-7 170</inkml:trace>
  <inkml:trace contextRef="#ctx0" brushRef="#br0" timeOffset="400864.5932">29006 12104 88,'0'0'193,"-5"-7"-10,5 7-13,0 0-10,0 0-14,0 0-13,-4-7-10,4 7-21,0 0-7,0 0-5,0 0-11,0 0-5,0 0-5,0 0-6,-14 2 3,14-2 6,-10 5 0,5-1-3,5-4-2,-8 5-3,4 0 0,-2 0 0,-1 2-6,2-1-5,-1 2 0,1 3-2,-3 1-7,2-1 1,-1 1-6,2 2-2,-1 2-2,1 1-1,2 0-6,-4-2-1,4 1-5,1-1-1,-1 2-1,0-5-2,3 5 4,0-5 1,-1 1-6,1-1-2,1 0-1,2-2-1,0 2 0,0-1-3,1-2 0,1 0 0,-4 0-1,3 1 1,-1-5-6,2 2 8,0 0-7,0-1 0,3-2-11,-2-2 1,-1 2-7,0 0-5,7-1-2,-4-2-4,-8-1-5,14 0-6,-3-2-1,-2-1-9,-1 0 2,-1-1-1,2 2 2,-2-2 1,-1-4 2,2 1 6,-3 2-2,1-3 5,-2 3 7,0-1-5,1 2 7,-4-3 0,-1 7 4,3-9 4,-3 9-4,1-9 5,-1 9 1,0 0-3,-1-10 3,1 10 2,0 0 2,-8-8 1,8 8 2,-9-2-2,9 2 1,-14-1-1,14 1 0,-13 0 7,13 0-5,-11 3 4,0-3-2,4 1-2,7-1 2,-15 3 1,7 2 0,0-2 1,1 2-1,-2 0 2,2-1-4,1 1-2,1-2-10,-2 2-18,7-5-18,-8 8-25,4-3-16,1 0-27,3-5-33,-6 8-150,3-3-326,3-5 145</inkml:trace>
  <inkml:trace contextRef="#ctx0" brushRef="#br0" timeOffset="401514.5674">29199 12172 13,'0'0'157,"0"0"-3,0 0-9,0 0-16,0 0-4,0 0-10,-7 5-7,7-5 1,0 0 2,0 0 4,0 0 3,0 0-5,0 0-1,0 0-8,0 0-4,0 0-7,0 0-3,0 0-3,24 1-1,-24-1-5,0 0-7,12-3-1,-12 3-6,12 0-7,-6-3-3,-6 3-8,16 0-1,-10-2-9,5 0-2,1 1-5,-3 0 2,1 1-9,-1 0-2,-1 1-1,2-2-5,-10 1 0,15 2-2,-4 1-3,-4-2 0,2-1 0,-4 3-3,-5-3 1,14 4-3,-6-1 0,-2-2-1,-1 3-2,-5-4 4,12 4-4,-4-3 0,-1 2-2,-7-3 1,8 6-1,-3-3 4,0 2-3,-5-5-1,9 7 2,-6-2 0,-2-1 1,-1-4 2,1 10 0,-1-10-1,-1 12-1,-1-2 2,0-1-1,-1 1 4,1 1-5,-2 0 2,-1 1 2,0 0 1,-1-1-5,0-1 2,-1 3-4,-1-1 1,4 0-13,-2-2 2,-1 4 2,0-4-2,1 0 2,-2 0-16,2 2-17,-2-3-22,0 1-19,0 0-32,1-1-32,3 0-39,-5-1-57,1 0-140,2 1-410,-3-2 181</inkml:trace>
  <inkml:trace contextRef="#ctx0" brushRef="#br0" timeOffset="403939.1516">29635 11868 89,'0'0'109,"-9"0"-9,9 0-10,0 0-9,0 0-11,0 0-1,0 0-16,-11 1 5,11-1-14,0 0-3,0 0-1,0 0 2,-8 6-4,8-6-1,0 0-1,-6 3-1,6-3 2,-7 5-5,7-5-1,-6 6 0,1-3-3,1 2 0,4-5-4,-12 11 7,8-3-7,-4-1 9,2 3-13,0-1 2,-1 0-7,1 1 2,-1 0-5,2-1 2,2 1-4,0-2 10,0-1-12,-2 4-1,3-5 3,0 2 1,2-8-7,0 13 1,0-13 1,0 12-1,2-6 3,-2-6-4,4 10 2,-1-6 1,1-1-4,0 2 3,4-1-3,-8-4 0,9 1 1,-2 0 1,-7-1 0,16-1-2,-10-2-5,-6 3 3,14-5 2,-6 2 2,-3-1-6,1 2 0,1-5 3,-2 2 2,2 0-3,-1-2-1,1-1 4,-5 2 5,0-2 0,-1 0-3,1 1-1,0 0-4,-2-3 5,0 10 6,2-12-4,-2 12-1,0-12-5,0 12 8,-2-10-4,2 10 1,0-12-5,0 12-2,-2-9 4,2 9-3,-3-10 1,3 10 4,-2-7-8,2 7 6,-4-7 3,4 7-3,-3-6-4,3 6 0,0 0-2,-2-8 7,2 8-3,0 0 0,0 0-6,-4-7-2,4 7-18,0 0-8,0 0-11,0 0-13,0 0-15,0 0-12,0-9-19,0 9-114,0 0-233,0 0 103</inkml:trace>
  <inkml:trace contextRef="#ctx0" brushRef="#br0" timeOffset="406930.5148">29805 12322 67,'0'0'108,"0"0"-11,0 0-9,0 0-5,0 0-3,0 0-13,0 0 1,0 0 0,0 0-11,-8-9-2,8 9-4,0 0-7,-9-2 8,9 2 2,0 0 7,0 0-4,-5-6-6,5 6 2,0 0-4,0 0-5,0 0-2,0 0-1,0 0-11,0 0 2,0 0 0,0 0-5,-7-2 3,7 2-8,0 0 0,0 0-16,0 0 11,0 0 1,0 0-2,0 0-2,0 0 0,0 0 2,0 0 6,0 0 3,0 0 7,0 0 7,0 0-1,0 0 2,0 0 5,0 0-3,0 0 2,26 9-3,-20-9-3,-6 0 0,15 1-1,-3-1-6,-3 0 1,5 2-3,-1-1-5,5-2-4,-1 2 0,0 0 2,4 0-8,2-1 1,-4 2-4,3-1-1,-2-2 0,2 6 3,0-5-4,-3 4-3,1-4 0,-2 3-3,0-3-4,-1 2-4,-1 1-2,-4-3 0,-1 2 0,0 1-11,-1-3 0,-3 1-4,-7-1 4,11 3 1,-11-3 0,9 1-1,-9-1 1,0 0 0,0 0-13,7 0-8,-7 0-9,0 0-12,0 0-12,0 0-19,0 0-25,0 0-32,0 0-138,0 0-307,0 0 137</inkml:trace>
  <inkml:trace contextRef="#ctx0" brushRef="#br0" timeOffset="407430.7958">29893 12138 105,'0'0'151,"0"0"-16,0 0-12,0 0-15,0 0 2,0 0-12,0 0-11,0 0-5,0 0 0,0 0 4,-9 20-3,9-15-8,0-5-3,-3 15 0,2-6-1,0 1-9,0 2-7,-1 0-5,1 5 1,-1-3-7,0-1-4,2 3-4,-3 2-2,2-1-2,1 1-2,-1-1-8,1 0-1,2 0-1,3 2-1,-2-1-3,0-1 1,-1-2-5,4 1-5,-4 1-1,2-5-6,-3-1 6,5 0 0,-2 1-4,0-1 3,1-1-23,2 0-2,-5-2-14,1-1-10,-1 0-13,0 0-11,-1-1-13,-1-6-22,4 10-17,-4-10-145,0 6-287,0-6 127</inkml:trace>
  <inkml:trace contextRef="#ctx0" brushRef="#br0" timeOffset="408212.7212">30282 12110 86,'0'0'147,"0"0"-14,0 0-8,0 0-10,0 0-3,0 0-18,0 0 0,0 0-7,-3-6 4,3 6-10,0 0-5,0 0-4,0 0 4,0 0-4,0 0 4,0 0-1,0 0 0,0 0 0,0 0-3,0 0-16,0 0-2,0 0-5,0 0-8,0 0-1,0 0-3,21-4-3,-21 4-5,14 0 1,-5-2-9,2 2 2,1-1-5,0 1-3,-3 0 0,3-3 0,-1 3 1,1 0-7,5 0 4,-3 0-5,-1 0-6,4 0 2,0-1 4,-6 1 2,2 0-2,-3 1-4,1-2 1,-2 2-5,0-1 3,-9 0-2,14 3 1,-8-3 0,-6 0-2,7 0 0,-7 0-2,0 0 2,8 3 3,-8-3-3,6 2-2,-6-2 3,0 0-9,0 0 8,4 7 1,-4-7 0,0 0 0,0 0-4,0 0 4,0 0-5,-4 13 2,4-13 5,-5 7-5,5-7 3,-3 9 0,1-3-3,2-6 1,-4 11 0,4-1 1,0 0 1,2-3-1,-4 3 0,4 6 1,-4-3 2,2 1 1,2 3-2,0 0 3,-2 0-3,-2 0 2,2 0 1,-2 0-1,1 0-2,-3-3 1,4 3 4,0-1-4,-4-3 2,4 2-3,0-3 1,0-2-4,0 2 3,0 0 0,0-3 0,2 2 0,-2-5 0,0-6-15,0 12-17,2-7-10,-2-5-10,0 9-23,0-9-3,0 8-17,0-8-22,0 0-16,2 5-175,-2-5-332,0 0 147</inkml:trace>
  <inkml:trace contextRef="#ctx0" brushRef="#br0" timeOffset="409148.4815">30823 12115 9,'0'0'139,"0"0"-16,0 0-7,-4-4-11,4 4-3,0 0-6,0 0-2,0 0-6,-2-7-5,2 7-6,0 0-12,0 0-6,0 0 7,0 0-2,0 0-13,0 0-2,0 0-10,0 0 11,0 0 3,0 0-5,-17 10-5,14-7-8,3-3-3,-10 12-1,4-7-3,-1 4 0,1-1-1,0 2-2,-2 0-1,2-1-4,-1 0 0,2 2-3,-2-1-7,3 1 8,1-2-8,3 1 0,-4 0 1,4-3-3,-2 2-8,2-2-4,0-7 2,4 13-13,-2-9-2,3 0-3,1 0 1,0-1-8,-6-3 10,13 4-1,-5-4-3,2 5-1,1-5 10,-2 0-6,2 0 1,-2 0 4,-9 0 8,18-2 1,-11 2 8,0-3 1,-7 3-1,10-2 6,-10 2 3,12 0 0,-12 0 1,0 0-3,9 0 1,-9 0 1,9 2 1,-9-2 4,7 3-10,-7-3-1,9 3 0,-5-1 3,-4-2-7,9 7 3,-5-5 1,-4-2 1,10 8-3,-6-4-2,-1 1 0,3 2-3,-2-2 3,-3 0-1,3 2 1,1-2 0,-3 4-1,0-1-1,0-3-1,1 2 0,-3 1 3,0-8-4,0 14 1,-3-5 0,3-9-1,-2 13-2,0-8-4,0 2 13,-3 0-6,3-1-3,-5 0 1,1 1 7,1 1-1,-3-2-5,0-2 3,2 3 5,-3-2-9,-1 0 5,1 2 0,-2-5 2,0 3-2,2 0-5,0-3 3,1 1-14,-2-1-17,1 1-9,-2-2-26,4 0-17,-4 1-18,2-2-39,9 0-109,-18-2-269,12 1 120</inkml:trace>
  <inkml:trace contextRef="#ctx0" brushRef="#br0" timeOffset="409677.2155">30864 12068 146,'0'0'180,"0"0"-11,0 0-13,5-5-15,-5 5-12,0 0-14,8-4-6,-8 4-10,7-3-4,-7 3-6,12 0 2,-12 0-11,15-1-3,-7 0 0,2 1-2,-1 0-2,5 0-6,-3-3-5,2 6 0,1-3-3,-1-3-4,1 3-3,-1 0-6,6-1-8,-2-1-1,6 1-4,-3 0-4,-4 0-1,4-1 1,0 1-5,-2 0-3,-4-1-3,1 0 4,-1 2-7,2-2 0,-3 1-3,-4 1 0,0-1-2,-3 0-1,-6 1 2,12-3-6,-12 3-5,9-2-6,-9 2-9,0 0-18,0 0-9,0 0-21,0 0-11,0 0-31,0 0-31,0 0-57,0 0-142,0 0-362,0 0 161</inkml:trace>
  <inkml:trace contextRef="#ctx0" brushRef="#br0" timeOffset="411631.119">31682 11947 74,'0'0'138,"0"0"-11,0 0-17,-7-3-5,7 3-18,0 0-2,0 0-17,0 0-2,0 0-3,0 0-12,-11 11-6,11-11 19,-4 6-7,4-6 5,-3 5-11,3-5 15,-4 10-1,2-4-9,-2-1-2,-2 5 3,2-2-4,-1 2-6,1 0-5,-2-1-3,1 0-5,-2 2-1,2 6-2,-1-6-2,-1 1 1,3 4 1,-3 0-3,4 1-7,-1-2-3,2-1 1,-2 3-2,4-5-5,0 0 4,2 0-4,-2-2 3,2 2-1,0 1-5,-2-2 3,0-1-9,7-1-4,-5 0-8,5 0-10,-2-4 7,1 0-2,-1-1-3,3 1 4,0-3 2,2 3 0,-1-2 3,1 1-4,1-3 5,0-2-10,0-1 8,-2 2 2,2-2-1,1-1-3,1 1-1,-1-5 5,1 2-4,1-4 5,3-1 1,-1 2-7,-3-4 6,0 2 1,-1 1 8,-1-3-3,3 1 5,-7 2 7,2 1 8,2 2-1,-6-1 1,-1 2 1,1-1 3,-3 0 3,-2 6 0,4-8-3,-4 8-1,2-9 2,-2 9-7,0 0 0,0 0-3,-2-10 0,2 10-5,0 0 0,0 0 2,0 0-1,0 0-4,0 0 0,0 0 1,0 0-1,0 0-5,0 0 3,-11 19 2,11-19-2,0 11-2,0-11-2,0 14 2,4-7 0,-4 0-2,0-7 3,2 19-3,1-11 1,-3 2 4,2 1-5,0-2-1,0 1 4,1-1 2,0-3-4,-1 2-1,2-1 1,1 1-2,-1-2-1,0-1 1,1-1-5,4 3-3,-4-3-6,1 0-9,1-2-2,-7-2-5,12 3 5,-4 0-4,-8-3 4,15-2 3,-5-1 4,-1 0-4,-1 0 5,0-1-1,-1-1 6,1-2-5,-3-2 6,-1 1-3,0-3 5,2-1 3,-2-3-3,-4 3 7,2 0 2,-2-4 4,-2-1-1,-2 6 0,-2-4 2,0 1 1,-3 2 1,2 0-1,-2 3 2,0 1-4,0-1 6,-1 0-4,2 3-3,-1-1 6,3 3-6,2-1-2,-2 1-3,6 4 7,-9-5-4,9 5-1,-6-5-1,6 5 2,0 0-1,-4-5-4,4 5 0,0 0 2,0 0-5,0 0-10,0 0 0,0 0-9,0 0 7,31 5-5,-20-3-11,3 1-18,-3-2-7,5 1-2,-3-1-19,8-2 7,-2-1-10,0 2-12,3 0 4,-4-1-7,9-2 3,-5 3 14,-4-2 6,0 0 22,-1 0 26,0-1 14,-5 0 27,-2 1 5,-3-1 10,0 1 1,-7 2 7,9-3-7,-4 2 3,-5 1 18,4-5-18,-4 5 5,0 0-8,2-8-1,-2 8 7,0 0-5,0 0-3,-16-7 4,16 7-8,0 0 2,0 0-5,-9 3 6,9-3-12,0 0 0,-8 7-1,8-7 10,-3 7-11,1-2-6,2-5 9,0 12-8,0-12 4,2 12-8,1-5 11,1 3-8,0-2 2,0 1-4,1 0 7,0 2-3,-1-1-3,1 1-5,1 0 5,1-1-3,-2 2 5,0-1-11,4 3 3,-3-4 12,-2 0-8,1 1-2,4 0-5,-4-1 9,-1 1-7,2-1 7,-1 0-4,2-1-1,-4-1-5,-1-1 1,2 3 0,-2-3 11,1 0 6,-2 0-8,-1-7 5,0 12-16,-2-5-12,2-7-17,-8 10-22,5-3-21,-3-1-22,1-2-123,-4 1-241,1 0 106</inkml:trace>
  <inkml:trace contextRef="#ctx0" brushRef="#br0" timeOffset="412538.5648">32534 12012 4,'0'0'213,"0"0"-14,2-7-13,-2 7-11,0 0-10,7-8-9,-7 8-15,4-6-12,2 3-13,-6 3-11,13-6-11,-5 4-12,0 1-4,5-2-27,-1 3-5,0 0-4,-1-3-6,0 3-5,-11 0-4,0 0-4,0 0 1,0 0-4,59 13-2,-59-13 0,0 0-4,31 14-3,-31-14 3,0 0-2,25 18-3,-25-18-4,0 0 3,20 24-2,-20-24-2,0 0 3,14 29 0,-14-29-8,0 0 3,6 26 7,-6-26-9,0 0 1,0 0-2,0 0 2,-13 49 4,13-49-5,0 0 3,-23 29 0,11-22-3,2-2 2,-1 3-2,4-2-7,-3-1-6,-1 2-6,3-4-3,1-1 1,0 2-6,7-4 3,-8 4 1,3 0-3,5-4-9,0 0-7,-9 0-2,9 0-4,0 0 3,0 0 5,0 0 3,0 0 11,0 0-7,0 0 7,0 0-2,0 0 2,0 0 6,0 0 4,0 0 1,0 0 2,0 0 16,0 0-3,0 0 4,86-2 13,-86 2-5,0 0 7,26 11-6,-26-11 2,0 0-3,27 18 0,-27-18-4,0 0 1,23 21-3,-23-21 3,0 0-4,20 23 3,-20-23 1,0 0-1,15 21-1,-15-21-3,0 0 0,15 26 5,-15-26-8,0 0 4,0 0-2,4 35 0,-4-35-8,0 0 9,0 0 4,0 0-8,0 0 4,-16 43-3,16-43-1,0 0 3,0 0 0,-17 22 1,17-22-5,0 0 7,0 0-7,-23 13 2,23-13 2,0 0-6,0 0 1,0 0-8,-32 10-9,32-10-10,-16 1-16,12-1-14,-5 0-22,2 0-20,7 0-38,-18-2-90,12-2-248,-3 1 111</inkml:trace>
  <inkml:trace contextRef="#ctx0" brushRef="#br0" timeOffset="413181.2486">33203 12114 28,'0'0'125,"0"0"-19,0 0-7,0 0 15,0 0-15,0 0-15,0 0-3,0 0-1,0 0-6,0 0-4,0 0 3,0 0 2,-42 54-12,42-54-8,0 0-4,-9 32 1,9-32-1,0 0 1,-7 30-9,7-30-4,0 0 6,0 0-8,-6 37-6,6-37-3,0 0-1,0 0-2,0 0 2,2 38-10,-2-38 3,0 0-3,0 0 3,0 0-5,11 30-1,-11-30-3,0 0 2,0 0-2,0 0-6,20 20 7,-20-20-7,0 0 7,0 0-4,0 0-5,30 11 3,-30-11-6,0 0 2,0 0-1,0 0 3,0 0 3,0 0-2,51-29 2,-51 29-1,18-20-4,-18 20-2,18-26 5,-18 26 2,15-30 0,-15 30 0,9-23-5,-9 23 0,0 0 2,9-29-2,-9 29 1,0 0 1,0 0 3,0 0 1,0 0-5,0 0-3,-15-44 5,15 44-2,0 0-1,0 0 2,-34-18 2,34 18-1,0 0-7,-31-9 2,31 9-11,0 0-12,-36-4-13,36 4-21,0 0-19,0 0-25,-45-3-23,45 3-146,0 0-291,-34-3 130</inkml:trace>
  <inkml:trace contextRef="#ctx0" brushRef="#br0" timeOffset="413766.7216">33170 11577 129,'0'0'130,"0"0"-12,0 0-9,0 0-13,0 0-9,0 0-12,0 0-6,0 0 7,0 0 7,0 0-16,0 0-3,0 0-2,0 0 4,0 0-7,0 0 8,0 0-6,0 0 3,-28 67-6,28-67-3,0 0-2,-1 39-5,1-39-5,0 0-2,4 46-20,-4-46-3,9 26 1,-9-26-6,13 25 1,-13-25-5,18 24 4,-18-24 0,16 19 4,-16-19-3,0 0 6,27 21-3,-27-21-6,0 0 5,32 9-5,-32-9 5,0 0-2,38-3 4,-38 3-2,0 0 0,40-18 6,-40 18-1,23-17 1,-23 17-11,18-18 8,-18 18 1,19-29-5,-19 29 0,12-26 0,-12 26-2,0 0-3,11-39 0,-11 39-2,0 0 0,-4-36 0,4 36-3,0 0 4,0 0-5,-17-37-5,17 37 6,-17-17-3,17 17 4,0 0-2,-26-15 2,26 15-7,0 0 7,-34-9-7,34 9-17,0 0-15,-39-4-17,39 4-23,0 0-25,0 0-36,-47 7-35,47-7-127,0 0-319,-40 12 141</inkml:trace>
  <inkml:trace contextRef="#ctx0" brushRef="#br0" timeOffset="415928.5539">17825 13249 30,'0'0'158,"0"0"-13,0 0-10,0 0-16,0 0-10,0 0-7,0 0-12,0 0-5,0 0-14,0 0 0,0 0-13,0 0 0,6-3-5,-6 3-1,0 0 2,0 0 4,8-2-5,-8 2-2,0 0-4,10-3-4,-10 3-9,11-2 1,-11 2-4,14 0 6,-3-2-3,2 2 0,-2 0-7,6-3 1,1-1-5,0 3 4,1-3-6,1 4-1,2-3-1,6-1-1,-7 2 1,5 1-2,1-3 0,-4 3 0,4-1-4,1 1 3,-9-1-6,4 1 2,-1 0-5,1-1 1,-2 0-1,0 2 2,0-3-6,-2 3 5,-4 0-6,1 0 2,-4 0-2,-1 0 1,-4-2 0,-7 2 0,12 0-6,-12 0-1,10 2-7,-10-2-10,0 0-15,0 0-14,0 0-21,0 0-13,0 0-33,0 0-54,0 0-103,0 0-296,0 0 130</inkml:trace>
  <inkml:trace contextRef="#ctx0" brushRef="#br0" timeOffset="416348.8695">18110 12994 42,'0'0'187,"0"0"-13,0 0-12,0 0-15,0 0-18,0 0-14,0 0-5,0 0-19,0 0-3,0 0-15,0 0-7,0 0-4,0 0-2,-12 21-2,12-13-5,3 1-6,0 2-2,3 4 8,-2 2-4,0-1 1,1 1-4,-1 1-6,1 3-4,0 3-6,2-5-8,-2 6 2,-1-1-3,4 1 0,-3 0-2,0 1-5,-1-7 3,1 5 0,-2-4-7,1-2 2,-2 0-1,2-2-2,-1 1-4,-2-2-8,3-1-13,-3-2-12,0-2-17,0-1-8,-1 1-10,2-5-32,-1 3-22,-1-8-26,0 9-133,0-9-298,0 0 132</inkml:trace>
  <inkml:trace contextRef="#ctx0" brushRef="#br0" timeOffset="417075.0646">18993 12990 91,'-6'-3'151,"6"3"-3,0 0-12,0 0-2,-7-4-14,7 4-1,0 0-13,0 0-8,0 0 0,-6-3-9,6 3-11,0 0 1,0 0-11,0 0-4,0 0 6,0 0-5,-12 7-5,12-7-2,-10 7-7,4-1-2,0 0-8,0 2-3,0 1-5,-1 0-1,2 2-3,-1 3-4,-1-3-1,2 5 1,0 1-3,1-2-2,2 2-2,-1 0-3,5 0 1,-1 0-2,1 0-6,2 0 0,4-1-1,1 1-3,0-2 4,1-1-5,1 0 1,1-2 2,3-1-4,1 1 2,-1-1 0,-1-3-4,-1-2 3,-3-2-1,4 0-3,-4 1 0,1-2 4,-1-1-3,0-2-3,-2 0 5,-8 0-2,14 0 1,-14 0-4,11-1 1,-6-3 2,-5 4 3,8-5-1,-8 5-6,6-7 5,-3 2-2,-3 5 5,1-11-5,-1 4 2,0 7 0,0-17-2,-1 9 1,-2-2 0,-2 3 0,3 0 0,-3-3 0,0 3-6,-2 0 2,-1-1 3,0 2 1,0-2-4,-1 4-1,-1-1-1,1 2-1,-2 0-4,-1 3-1,1 3 5,0-6-3,-2 8-13,2-2 1,-2 1-2,3 1-3,-1 0-6,0 0-7,3 0-21,1 2 10,-1 0-13,2 1-6,2-1-19,1-1-18,2 0-19,-2 1-131,3-7-277,0 10 122</inkml:trace>
  <inkml:trace contextRef="#ctx0" brushRef="#br0" timeOffset="417603.5506">19315 13083 106,'0'0'138,"0"0"-12,0 0-7,0 0 3,0 0 4,0 0-11,0 0-13,0 0-9,-4 22-6,4-22 1,-2 13-1,0-6-9,2 2-1,0 4-6,0-4-5,0 1-7,0 3-4,0-1-1,3-2-2,-1 4-4,2-2-5,0 0-4,2-1-5,-1 0-3,3 4-1,0-2-2,-1-4-6,1 2-1,-1-4 1,3 3-5,-1-3 3,0 0-7,2-4 2,1 2-4,-2-3 1,-1-2-1,4 0-3,-6 0 1,4-2-1,-1 0 2,-1-3-3,-3 1-3,2-4 3,-2 5-1,0-7-3,-2 3 2,2-5-2,-4 0-3,1 2 6,-2-7-5,-1 1 1,0 1 3,-1-4 0,-2 1-5,-1 1-2,0 1 5,-1-2-2,-1 1 2,-2 1-4,1 1 0,-1 2 3,-3-2-1,1 7-3,3-1 2,-4 3 0,1-1-7,0 3-11,0 3-7,-2-1-6,3 2-14,-2 0-15,-1 2-10,2 1-11,1-2-15,-2 0-37,3 5-162,-2-2-318,4 1 141</inkml:trace>
  <inkml:trace contextRef="#ctx0" brushRef="#br0" timeOffset="419221.5114">20589 13121 123,'-8'0'131,"8"0"-14,0 0-5,0 0-9,-11 0-5,11 0-10,0 0-13,0 0-7,-9 2-1,9-2 0,-3 7 8,3-7 2,-2 13-6,0-4 0,4 3-6,-2 0-3,-2 1 1,1 3-8,0 1 0,0 3-8,1-1-3,1 0-10,0-1-2,0 1-4,3 0-1,1-1-2,2 0-2,0-3-9,1-1 3,1 1 2,0-1-4,-1-4 1,5 0-4,-2-1-2,-1-3 2,7 3-1,-4-6-1,0-1 2,4 1-2,1-3-7,-5-3 2,2 3 0,-2-3 4,0-1 0,1-2-2,-3 1-4,-1-4 1,3-1-1,-1-2 2,1 0-4,-6-2 1,4-1-1,-3 3-1,1-3 4,-2 4-3,-1-3 4,-1 3 7,-1 0-1,0 1 7,0 2 9,-3 0 1,0 2-3,-1 6-4,0-12 0,0 12-4,0-10 8,0 10-1,0 0-7,0-7-1,0 7-2,0 0-3,0 0 4,0 0-3,0 0-1,0 0 0,17 10-3,-13-3-1,2-1-1,-1 1-2,2 3 3,1-2 1,0 2-6,0 1 3,0-1 1,-1 0-1,2 1 0,-1-3 0,2 2-1,-2 0 1,-1-1-1,1 0-4,0-1-6,-2 0-5,-1-3-7,0 0-6,1-1 1,-1 0 2,1-1 3,2-2 2,-8-1-5,10 0-1,-10 0 1,13-3 7,-8 1 1,-5 2-3,7-10 7,-4 1-2,-2 1 5,2-1-3,-3-1 2,-3-2 3,1 2-1,-1-2-4,-1 2 3,-2-1 2,-3 1-1,-3-3-2,0 2 3,-4 2 2,1 0 0,0 2 3,-2 2-6,-1-2 6,2 0 0,-1 3-4,-2-2 5,6 1-6,0 3 4,2-2 3,2 1-3,0 1 0,3-1-3,6 3 5,-10-3-1,10 3 0,0 0 1,0 0-5,0 0 4,0 0-1,0 0-1,23-7 4,-11 7-3,7 1 3,0-1-6,2-3-8,0 2-9,0-1-3,2 0-9,0 1-9,8-2 2,-3-1-6,-2 0-6,-4 2 8,0 1-3,-2-5 10,1 3 3,-2 0 5,0 1 0,-7-1 3,-3 1 4,2 0-2,-4-1 8,-1 1 8,-6 2 11,8-2-5,-8 2 3,0 0 5,6-4 2,-6 4 13,0 0-5,0 0-9,0 0 9,0 0-7,0 0 4,0 0 1,-24-2 0,24 2-1,0 0-6,-13 5 4,13-5-3,-8 1-4,8-1 3,-7 2 1,7-2-5,-7 5 7,7-5-8,-6 6 1,6-6-1,-8 5 0,8-5-3,-4 8 0,4-8 3,-1 7-1,1-7 2,1 10-1,-1-10-10,3 9 10,-3-9 1,4 10 2,2-5 1,-1 0 1,0-1 8,3 5-2,5-4-1,-4 1-4,2 1 5,6 1-3,-2 0 0,0 1-4,1-2 3,0 2-5,0-2 1,-1 1 0,-3-1-1,4 2 1,-2-1-1,-1-1 1,-3 1 3,-2 0-7,2 0 10,-3 0-6,-1 1-6,-1-1-2,-1-1 5,0 3-4,-4-3 3,0 0-2,-3 2 3,-1 1 3,-1-3-6,-1 1-3,-1 0 7,-1 1 1,-1-1-4,1-2-3,-2 2-19,1-1-14,0 0-13,0 0-20,-4-2-13,4 0-29,0 0-22,-2-3-135,0 1-290,4-1 128</inkml:trace>
  <inkml:trace contextRef="#ctx0" brushRef="#br0" timeOffset="419879.6326">21699 13127 48,'0'0'131,"0"0"-13,0 0-13,-11 21-13,11-21-2,-4 11-13,2-6-6,0 2-9,0 0-5,2-7-11,-4 13 0,2-8 2,2-5-8,-3 14-5,1-6-7,2-8 2,-2 12-6,0-8-1,2-4-3,0 13-2,0-13-3,2 9 2,-1-2-1,3-2-8,-4-5 2,8 7-2,-3-4 7,2-1-11,-2 2 2,2-1-2,-1 0 3,3 1-8,0-1 10,0-2-2,0 2 3,2 0 5,-2 0 0,2 1-3,0-1 3,-1-1 2,-3 1 3,4 1-5,-4-1 8,2 0-4,0 2 7,-2 0-2,0-1-2,-1-1-4,2 4 4,-3-2-5,0 2 5,0-1-4,-1-2-4,0 4 0,0-2-3,-1 1 0,0 1 1,1-3-1,-3 2-2,3-1 0,-2 2-4,1-1 5,0-1-4,0 3-2,-1-2 3,-2-7-5,4 10 0,-3-3 3,-1-7-2,1 8 0,0-2 1,-1-6 2,0 9 0,0-9-3,-3 9 3,-1-5-4,4-4 4,-11 9 0,6-5-3,-2 0-1,-2 0 2,0 0-1,0 0 4,-3-1-6,2 0 4,-1 0-19,0-2-14,1-1-11,-1 3-20,0-3-43,1 0-42,-1-3-103,0 2-267,1-2 117</inkml:trace>
  <inkml:trace contextRef="#ctx0" brushRef="#br0" timeOffset="420234.9437">21735 13077 122,'0'0'216,"1"-7"-9,-1 7-16,0 0-18,4-9-18,-4 9-15,5-6-14,-5 6-11,9-2-13,-9 2-8,10-2-12,-3 1-6,3-1-6,0 2-7,1 1-6,1-1-10,-1 0-1,0 1-6,3 0-4,-1-1-4,5 2-3,-5 0 0,1-2-5,-3 2-15,1-2-13,3 1-9,-3 2-9,0-2-8,1 0-21,0 2-3,0-2-12,-3 0-11,2 1-19,-1 0-11,-2 1-13,0-1-26,-4 0-104,-5-2-269,7 5 119</inkml:trace>
  <inkml:trace contextRef="#ctx0" brushRef="#br0" timeOffset="420952.268">22290 13161 16,'0'0'167,"0"0"-5,0 0-14,0 0-18,0 0-13,-7-7-13,7 7-11,0 0-1,0 0 12,0 0-5,0 0-7,0 0-9,-9 19-7,9-19-2,-5 8-1,4-2 2,1-6 4,-6 12-8,3-6-4,1 1-4,-1 2-7,-1 0-5,1 0-1,1 2-7,-1-2-13,1 3 1,-3 0-5,4-2 2,-2 2-9,3-1 4,-1 2-2,1 1-6,-2-3 0,4 1 0,-1-1-2,0 1 0,1-1-1,1 0 0,1 0-2,0 0-2,-2-2-2,2-1 1,2 1-2,-3-1 0,5 1-2,-3-4 5,0 2-2,0-4-2,2 2 0,0-2 0,0 1 0,-1 1-2,1-5 0,-7 0 6,13 4-7,-7-4 2,-6 0-3,13 1 4,-13-1-5,13-3 3,-5 1 6,-1-1-4,-1-1-4,3-1 2,0 0-2,0-2 3,0-1-1,-2 1 3,2-1-3,-2-3 1,0 1 0,1-2-1,-4 0-2,2-3 1,0 1-1,-1-2 1,-2 0 0,0 1-3,-2-1-1,-1 1-2,-1 0 1,0 4-2,-4-6-2,1 6 1,-1 1 3,-2-1 1,1 4 0,-3-3 2,0 3-7,-1 1 6,1 1-4,-3 0 4,1 2 0,-2-2 1,1 2-3,1 2-1,-3 1-19,2 0-5,0 1-13,0-2-11,2 2-19,-2 0-16,1 2-15,2-1-20,-1 2-21,-1-4-162,1 3-332,1-1 147</inkml:trace>
  <inkml:trace contextRef="#ctx0" brushRef="#br0" timeOffset="421561.4218">22514 12867 151,'0'0'161,"0"0"-10,-7-2-14,7 2-13,0 0-9,0 0-14,0 0-9,-13 1-4,13-1-1,0 0-9,-8 7-3,8-7 6,-5 6-5,2-2-5,3-4-3,-4 10-5,1-5-8,1 1 0,2-6-1,-4 13-7,2-5 0,2-1-2,0-7-1,0 15 0,2-7-3,-1 0-1,2 0-7,-1-1-2,2 0-5,2 2 3,-2 1-5,0-2-4,2-1 5,0 0-5,0-1-2,0-1-3,2 1-1,1-3 0,-1-1-1,3 0 0,-2-1 0,1 2-4,-1-4 2,-9 1 2,17-3-3,-7-1-1,-1-1 1,0-2 1,0 1-1,-3-1 0,2-2-1,0 1 0,-3-1 3,2-1-7,-2 1 3,1-7-3,-3 6 1,-1-1 3,0 0 0,0 1-2,-2 2-4,0-1-2,-3 1 1,0 1 0,3 7 1,-6-12-4,0 4 9,-2 4-9,-1-1 2,-1 2 1,-2-1-2,1 1 0,-7 0-7,5 2-5,2 2-19,-5-1-12,5 1-26,-4 1-11,2 1-29,0-1-29,0 1-37,2 1-164,-3-4-365,3 3 162</inkml:trace>
  <inkml:trace contextRef="#ctx0" brushRef="#br0" timeOffset="422844.269">23332 13306 109,'0'0'147,"0"0"-1,0 0-18,0 0-15,0 0-7,0 0-7,0 0-4,0 0-6,0 0-3,0 0-4,0 0-7,0 0-5,0 0-4,0 0 0,0 0-4,0 0 0,0 0-7,0 0-3,0 0-1,0 0-11,0 0 4,0 0 1,8-1 1,-8 1-1,0 0 8,0 0-4,14 6 1,-14-6 3,15 1 0,-4 1-7,-1-2 3,0 1-12,2-1-1,2 0 0,-2 0-7,2 0-2,1 0-5,4-1-1,-1 1 0,2 0-4,0 0-4,1 0 0,-1 0 0,2 1 1,-1 0-2,0-1-1,1 0-3,-4 1-4,1-1 4,0 2-4,-6-2-8,-3 2-4,2-1-10,-5-1-6,0 1-4,-7-1-3,12 0 0,-12 0-3,8 1-3,-8-1-2,0 0-17,0 0-12,0 0-14,0 0-19,0 0-17,0 0-29,0 0-162,0 0-335,-16 10 148</inkml:trace>
  <inkml:trace contextRef="#ctx0" brushRef="#br0" timeOffset="423276.3542">23464 13575 150,'4'-4'199,"-4"4"-7,0 0-10,0 0-10,0 0-9,0 0-6,0 0-9,0 0-17,0 0 2,0 0-22,5-5-3,-5 5-7,0 0-4,0 0-8,11 0 0,-11 0-10,17 2 1,-3-4-12,-2 2-10,7 0-6,-3 0-1,4 0-7,1 0-2,6-3-6,1 1-3,2-1-2,-1 0-4,0 2-4,1-2 1,-1 2-3,1 0-5,-1-3-1,-1 3 2,-5-1-6,-4 1 1,0-1 0,-3 2-2,-5 0-3,0 0 0,-3 0-5,-8 0-2,12 0-1,-12 0 10,6 3-9,-6-3 0,0 0-4,0 0-13,0 0-12,-20 9-18,7-6-18,3-3-12,-2 2-16,1 2-12,-1-1-25,4 0-32,0-1-37,-3 1-148,3-3-376,8 0 167</inkml:trace>
  <inkml:trace contextRef="#ctx0" brushRef="#br0" timeOffset="426750.1456">24509 13321 32,'0'0'91,"0"0"-2,0 0-6,0 0-15,0 0-3,0 0-2,-9 0-3,9 0 4,0 0-1,0 0-3,0 0-5,0 0 7,0 0-5,0 0 2,0 0 0,0 0-5,0 0-2,0 0-5,0 0-8,0 0-1,0 0 0,0 0 3,0 0-6,-2 7 4,2-7 5,0 0 0,0 0 0,0 0 3,0 0 5,13 11 3,-7-9 0,0 0-7,5-2-1,1 1-4,1 1-4,6 1-1,1-1-8,0 0 1,2-1-6,-2 2 0,2-2-3,-1 1-1,6 0-8,0 1-3,-6-2 2,0 3-4,1-2 2,-4 1-3,0-1-2,-4 0 0,0 1 1,-1-2-1,-1 0-3,-1-1 0,-4 3 2,1-3 0,-8 0-8,12 2 5,-12-2 4,0 0 3,11-5-6,-11 5 0,4-4 0,-4 4 1,0 0 0,1-8 1,-1 8-2,0 0 0,0 0-4,-10-11-1,5 8 6,5 3-3,-11-4 0,4 1-3,7 3 6,-14-2-1,3 1-2,0-1 0,1 2 2,-1 0-1,-2 0-3,-3-2-2,4 4 6,-4-2-1,1 2-3,-3-1 1,5 1 2,0 0 1,-4 0-2,4 0-3,-3-1 1,4-1-2,-1 2 4,1-2 0,2 1-4,-3 0 5,2 0-1,-2 1-2,4-1 3,9-1 1,-15 0-5,7 1 5,8-1 2,-10-1-6,10 1 4,0 0-1,-10 0-3,10 0 0,0 0-2,-9 2 3,9-2-1,0 0-2,0 0 5,0 0-3,0 0 2,0 0-3,0 0 1,31-1 4,-20 1-2,-1-2 1,2 2 1,3-2-1,-2 0 0,5 1 0,-2-1 2,3 1-2,1-2 3,-4 2 0,3-1-2,-1 1 10,1 0-6,2 1 1,-1 0 2,0 1-3,-1-1 4,0-1-4,0 1-2,1-1 0,0 1 5,-1 1-5,-1-1 3,-2 1-3,-2-1 0,-1 0-3,-3 1 3,-1-1-6,-1 2 5,-8-2 3,13-2-4,-13 2 0,10 2 2,-10-2-5,6 1 0,-6-1 4,0 0-5,0 0 4,0 0-2,0 0 0,0 0 0,0 0-2,0 0-19,0 0-12,0 0-19,0 0-15,0 0-26,-20-10-21,20 10-36,0 0-154,-10-3-329,10 3 146</inkml:trace>
  <inkml:trace contextRef="#ctx0" brushRef="#br0" timeOffset="427366.6743">25472 13162 126,'0'0'201,"0"0"-6,-6-6-8,6 6-12,0 0-11,-5-6-10,5 6-10,0 0-12,0 0-17,0 0-13,0 0-12,-6-3-11,6 3-5,0 0-8,0 0-5,0 0-8,0 0-8,0 0-2,0 18-5,0-18 0,-3 13 0,3-7-6,0-6 0,-1 20-3,1-9 4,-2-1 1,0 4-5,2 1 0,2 2-4,-1-1-4,0-1-1,-1 0 0,-1 4-6,1-2 3,-1-2-6,1 1 1,0 0-1,1 0 1,-2-4-1,1 0-2,-2 2-2,1-1-10,0-1-6,-1-2-10,1 0-11,0-1-7,1-2-9,-1 0-3,1-7-3,-4 12-2,1-7-13,3-5-8,-4 11-13,4-11-11,-4 4-23,4-4-26,0 0-157,-7 2-331,7-2 146</inkml:trace>
  <inkml:trace contextRef="#ctx0" brushRef="#br0" timeOffset="428419.7511">25829 13193 166,'0'0'157,"0"0"-11,0 0 0,0 0-3,0 0-6,0 0-14,0 0-7,-18 15-13,15-10-10,-1 0-7,-1-1-5,-1 6-6,3-5-8,-4 3-6,4-2-6,0 6-5,-1-4-4,1 1-3,0 3-12,1-3-2,0 2-5,2 0-1,-2-2-4,2 2 2,0-1-3,2 0 0,-1 2-4,0-3-2,1 3-4,-1-4 3,1-1-3,2 3 3,-1-4-1,0 0-3,-3-6-1,3 10 0,2-6 0,-5-4-1,4 5 1,-4-5 0,8 7-1,-3-7-1,-5 0 3,10 0-3,-10 0-1,12 0 5,-12 0-6,11-7 1,-6 3-1,3 0-1,-2-3-1,1 0 4,1-1-4,-1-1 2,-1 0-1,1-3 4,-1 2-6,-1 0 4,-1-1-3,3 0 2,-4 2 3,0-3 0,0 2-6,-3 0-1,0-1 1,-3 2 2,0 0-4,0 0 3,-4-1 2,2 3-1,-1-2-4,-1 1 3,0 0 0,-3 1 1,2 0-4,0 2 5,-1-1-3,0 0 2,2 1 0,0 1-3,0-1 5,0 3-5,7 2 6,-9-6-2,9 6 0,-6-4-2,6 4-4,-5-5-3,5 5-2,0 0-2,0 0 5,0 0 1,0 0-3,11-8-1,-3 8 9,2 0-4,2 0-2,-2 0-2,2 0-3,3-2-4,2 4-7,-4-2 2,1 0 5,3 0-5,-2 2 2,2-4 3,1 2-2,-5 0 3,1 2 2,-3-2 4,1 0-5,0 0-5,-3 1 10,-1 1 2,-8-2 6,13 0-7,-7 1-1,-6-1 4,11 2 4,-7 2-3,-4-4 5,9 2 0,-9-2 2,7 5-2,-7-5-1,5 3 3,-5-3-2,4 6 3,-4-6 3,2 7 0,-2-7 3,4 9-4,-4-9-2,1 9 8,-1-9 0,-1 13 2,2-8-4,-1-5 1,-1 12-1,2-3 1,-1-1-3,0 1-3,0 1 2,2 0 0,-2 0-5,0 1 3,1-1 0,0 2 2,1-2 0,-1-1-8,1 2 0,1-1 3,0 1 2,-1-2-4,1 1 5,1-2-2,-1 1-2,5-1 0,-3 0 4,3-2-4,-2 1 4,3-4-3,0-1 1,-1 2 0,4-1-5,-1-3 1,2 0 7,0 0-2,0 0-1,3-2 0,-5 0-6,3-2 10,3 0-4,-5-3 4,3 0 3,0-1 6,-4-1 0,0-3 1,-1 3-5,0-6-2,-1 1 1,-2 2 1,-1-3 2,-2-2 1,-2 1-6,0 0-2,-4-1 2,0 0-2,-2 0 0,0 3-1,-1 1-1,-3-1 1,2 3-4,-1 2-1,-1 0-3,-1-1-5,0 3-19,0 2-17,-4-3-14,3 3-18,-4 1-30,3 0-37,0 1-39,-7 1-122,6-1-326,0 3 145</inkml:trace>
  <inkml:trace contextRef="#ctx0" brushRef="#br0" timeOffset="430230.2499">27260 13147 123,'0'0'159,"0"0"-15,0 0-5,-5-13-15,5 13 3,-1-7-11,1 7-8,-4-6-11,4 6-8,-1-12-1,1 12-3,-4-8-13,0 3-6,4 5-6,-6-12-10,3 8-5,-2-1-1,5 5-8,-8-9 1,2 3-6,1 3-3,-4-5-3,0 5 0,-4 0-6,3-3-9,1 5 4,-5-1-1,1 1 0,-1 1 0,3 1 0,-1 1-4,0 2 2,-1-1 0,-1 0-5,2-1-1,0 4-1,1-2 3,1 0-1,2 1-3,1-1-3,0 3 5,3-1-5,-1 2 0,1 1-2,1-1 4,0-1-4,3 2 4,0-1-2,0 2 4,4-3-9,0 2 6,0-3-7,2 5 1,0-3 3,3 1-2,3 3-1,-3-4-2,3 4 3,0 0 3,0-2-4,-1-2 6,4 3-6,-5-2 7,1-1-4,-1 1 3,5-1-1,-3 3 0,-3-3-4,1 1 2,-1 0-3,0 0 3,0-1 4,0 0-1,-3 1 4,-1 0-3,3-2 5,-3 2-1,0-1 0,-2-2 4,1 0-2,-3 1 5,2 0-6,-3 1 5,0-8-2,0 12-5,-3-5-3,3-7 5,-5 9 0,0-1-1,-1-3 2,-4 2-2,3-2 4,-2 0-8,4-3-1,-7 1 1,2 0 1,1 0 1,-2-2 1,1 1-9,10-2 2,-19-2-14,9 1-3,0-1 1,0-2-2,1-1-3,4 2-5,-2-1 0,1-3-8,-1 1-3,2 1 1,5 5 1,-5-12 10,4 4 0,1 8 2,0-12 2,0 12 9,4-12 0,0 7-2,1-1 5,1 1-6,3-2 8,1 2 5,-1-3 6,4 1-5,-1 3 9,5-4-1,-1 2 1,-2 1 0,2 1-3,2-2 2,-2 1 1,-2 3-1,4-1 7,-4 2-5,-2-2 4,-1 3 6,0-1-2,-1 2-6,2 2 10,-2-2-1,-1 2 4,1 1 1,-2 2-5,1-2 1,0 3-3,0-1 4,-3 1-9,1-1 3,3 2 2,-4 1-4,3-1 3,-4-1-1,3 2-6,-3-1-1,0 1-2,0-1 3,-1 1 0,-1-3-5,1 3-3,-2-4-6,-2-5-8,4 12-3,-3-7-4,-1-5 6,1 11-8,-1-11 8,-2 9 4,2-9-7,-4 6 7,4-6-2,0 0-1,-5 6-2,5-6 7,-8 4-6,8-4 0,0 0 0,-10-3 0,10 3-5,0 0-4,-13-7 6,13 7 6,-7-6-12,3 2 4,4 4 1,-6-7 10,6 7-9,-3-9 3,3 9 4,0-8-1,0 8-4,2-12 8,2 7-2,0-2-5,-4 7 10,8-12-6,-3 5-3,2 1 9,1 0-1,0-2 6,-2 4-6,3-3 8,-1-1-6,-1 3 8,1 0-6,1-2 1,-4 2 2,2 1-1,-1 1 4,0-2 0,-6 5-1,12-4 5,-6 2 0,-6 2 6,11-1 0,-11 1-4,10 0-3,-10 0-3,6 5-1,-6-5 5,6 5 1,-2-1-5,0 1 0,1 0 5,0 1-7,-1-1 4,1 0 2,0 3-8,2 0 1,-2-4 5,0 1-9,-1 3 0,0-2-8,1 0 2,-1-1-6,2 1-5,-2-3-4,0 2 9,-4-5-9,5 8 4,-3-4-8,-2-4 22,0 0-8,4 5 4,-4-5 5,0 0 0,0 0-13,0 0 11,0 0 0,0 0 6,0 0 1,0 0-2,0 0 12,0 0 11,-5-25 3,5 25-2,-5-10 0,5 10 2,-1-8 6,1 8 7,0-10 2,0 10 7,1-10-12,-1 10-3,4-9 5,0 5-1,-4 4-7,7-9-4,-1 4-4,1 1-1,1 1 1,-2 1-2,4-1-2,-2 2 3,1 0-5,-1-1 1,3 1-4,-3 1-5,-8 0 5,14 4-3,-8 0-2,1-2 1,-1 1-3,2 2 0,-1-2 7,0 2-7,-2 0-3,1 3 5,-2-4-4,1 4-2,1 1 1,-2-1-12,3 0-4,-5-1-4,3 2-21,-1-1-5,0-3-3,-1 2-17,-1-2-12,1 2-14,-3-7-13,2 10-23,-2-3-115,0-7-261,0 9 116</inkml:trace>
  <inkml:trace contextRef="#ctx0" brushRef="#br0" timeOffset="430912.0743">28168 12934 2,'0'0'147,"0"0"-12,0 0-10,0 0-5,-9 8 1,9-8-3,-5 7-8,5-7-1,0 9-10,0-9-3,0 13 3,0-7-13,0-6 5,2 20 1,-1-10-7,1 2 4,-2 3-3,1 1-2,-2 0-4,1-2-1,-3 3-5,3 0-8,-2-3-5,-1 3-3,2-1-10,0 1-3,-2-5-7,0 1-2,1 1-3,-1 2-11,2-4-7,0-1 1,-1 4-1,0-6 1,1 3-5,-1-2 2,1-3-12,0 3 8,1-3 1,0-7-4,-4 11 2,4-11 0,-2 11-2,2-11-7,-2 7 3,2-7 1,-1 6-1,1-6-2,0 0 2,0 0 3,-1 9-5,1-9 1,0 0 0,0 0-4,0 0 3,0 0-4,7 2 2,-7-2 0,10 3-1,-1-3 1,-9 0 0,21-3-2,-8 3-3,1 0 5,2 0-4,2 0-8,2-1 3,-7 1-1,6-1-1,-2-2 2,1 2 0,-1 0-6,-3 1-1,0-2-1,0 2 1,-1-1-3,-2 1-4,1 0 4,-1 0-3,-3 0-5,-8 0 5,15 1-10,-8 1 7,-7-2-1,10 1-3,-10-1-9,10 2 0,-10-2-4,6 0 2,-6 0 2,0 0-3,8 3-17,-8-3-10,0 0-3,0 0-14,9 1-6,-9-1-13,0 0-144,0 0-272,0 0 121</inkml:trace>
  <inkml:trace contextRef="#ctx0" brushRef="#br0" timeOffset="431361.4771">28290 13139 156,'0'0'174,"0"0"-3,0 0-17,0 0-14,0 0-13,0 0-8,0 0-14,0 0-6,0 0-10,0 0 1,0 0-5,0 0-4,0 0-3,12 23-6,-11-16-4,1 3-1,-1 1-4,2-1-6,-6 2-7,3 4-4,0-5-6,-1 6 0,1 2-5,-2-2-11,2 0 7,-1 0-2,-2 1-6,2 0-1,1 2-1,0-2-1,0 0-5,-1-1 1,1 0-1,-1-2-2,-1 1-2,1 1-3,1-5-5,-1 1-11,1 1-1,-2-3-10,0 0-6,2-1 2,0 2-7,-2-3-5,0-3-3,1 2-5,-1-2-9,2-6-14,-2 11-11,2-11-8,-4 8-18,4-8-10,0 0-56,0 0-92,0 0-282,0 0 125</inkml:trace>
  <inkml:trace contextRef="#ctx0" brushRef="#br0" timeOffset="432112.9671">28761 13139 116,'-8'1'172,"8"-1"-10,0 0-18,-8 0-12,8 0-11,0 0-12,-10 2-13,10-2-5,-8 3-15,8-3-3,-3 5-6,3-5 1,-7 5-4,7-5-2,-4 9 10,2-4-4,2-5-7,-4 10-9,1-5 0,1 2-2,-1 0-3,1 2-6,-1 0 0,2 0 0,1 3-11,-3-3 1,3 0-4,0 2-4,3-1 1,-3 1-4,3-1-7,-1 2 7,-1 0-6,3-4 2,-1 4 0,-1-3-9,1-1 4,2 1 1,-1-1-1,0-1-5,1 0 1,4-1 1,-4 0-1,0-2-4,-1 1 2,0 1 2,1-4-2,2 3-2,1-1 0,-1-1 0,4-3-4,-4 3 5,4-3 1,-2 0 1,1 0-9,0-3 5,-2 1-1,3-1-4,1-1 4,-2-1-1,1-2-4,-2-1 6,2 1-3,-4-3 2,1 1-3,-3-1 1,0-1 0,-2 0 2,2-3 0,-5 1-1,1 3 2,-2-3-4,1-2 2,-5 3-5,2 0 6,-1 0-2,-1 0 3,0 3-6,-1-1 5,-2 0-1,0 2 1,-2-3-4,0 3-2,3 0-7,-3 1-11,1-1-5,1 4-12,-3-4-6,4 3 1,-3 1-12,3 1-1,1 1 6,-2-1-5,-1 2-11,2-2-7,7 3-11,-15-2-4,15 2-12,-12 2-6,12-2-135,-11 0-264,5 3 117</inkml:trace>
  <inkml:trace contextRef="#ctx0" brushRef="#br0" timeOffset="432961.9785">29048 12818 29,'0'0'195,"-6"-2"-17,6 2-15,-6-6-9,6 6-12,0 0-15,-8-5-18,8 5-7,0 0-13,-5-4-8,5 4-9,0 0-6,0 0-7,0 0-1,0 0-9,0 0-3,0 0-6,0 0-6,-9 8 3,9-8-1,-4 7 1,0-2 0,1 2 2,-2 2 0,3-2-3,-2 1-6,-1 4-1,1-2-4,0 0-4,-1 0 5,4 1-6,0 1-1,-1-1 2,2 0-5,0 0-2,0 0-7,3 0 5,-2 0 0,4 1-1,-2-2 0,0-1 0,1 1-2,0-2-1,3 0-2,-1-2 0,0 1-9,3 0 7,-2-2 0,-1-3 2,2 1-4,1-1-1,1 1 1,3-3-1,-3 0 0,4-3 0,-3 1-1,2-2-2,-3 0 3,2 0-1,0-3-3,0 2 1,2-5 5,-2 3-1,-3 1-1,0-3-1,0 1 3,-3-3-3,0 1-3,0 1 4,-4 1-4,-1-4 0,1 7 4,-2 5-1,-2-14-2,2 5-1,-3 1 3,1 0-1,-2 1-1,1 1 1,3 6 3,-11-10-5,5 3 0,0 3 2,0-1-3,0-1 9,0 4-8,-3-1 1,9 3 3,-12-5-1,5 3 0,-1-1 2,8 3-2,-13-2-3,7 0 3,6 2-6,-12-1-15,12 1-14,-13 0-16,13 0-13,-12 1-14,4 1-12,8-2-25,-12 2-47,6-2-129,6 0-314,0 0 138</inkml:trace>
  <inkml:trace contextRef="#ctx0" brushRef="#br0" timeOffset="440852.8036">16977 14100 50,'0'0'129,"0"0"-7,0 0-16,0 0-10,10 1-1,-10-1-8,0 0-15,9 3 10,-9-3-4,4 3-6,-4-3-3,0 0-10,6 1-2,-6-1-11,0 0 1,4 8 3,-4-8-13,0 9-1,0-9-8,-1 12 6,2-2-17,-2 1 11,-2-1-8,3 2 0,-2 3-12,0 2 9,2 2 3,-2-1 0,0-2 0,2 3-11,-1 1 4,0 3-1,1-5 4,-3 8 1,1-6-9,2 0-2,0-1 5,2 1 0,-4-2-6,4 8 5,-2-8-2,0-1-2,0-1-1,3 0-5,-2-2-12,-1-5-8,0 2-1,1-2 0,0 1 8,-1-4-10,0-6 4,0 13-8,0-13-6,0 10-6,0-10 2,-1 8-2,1-8-14,0 0-15,0 0-16,0 0-17,0 0-91,0 0-207,0 0 91</inkml:trace>
  <inkml:trace contextRef="#ctx0" brushRef="#br0" timeOffset="441404.4099">17012 14130 88,'0'0'125,"0"0"-14,0 0-12,0 0-2,0 0-12,0 0-6,0 0 2,12-5-12,-5 5 5,0-3-5,2 1-4,-2 0 7,-7 2 3,15-3-2,-5 1-1,-3 1-5,-7 1-5,15-4-7,-8 3-2,2-1 3,3 1-1,-1 1-2,2-1-2,-2-1-5,3 1-3,3-1-7,-3 0-9,-1 0 3,1-1-6,-1 3 1,1-2-7,-3 1 3,0-1-5,1 0 1,-6 2-7,-6 0-7,16-2-2,-9 2-4,-7 0-3,10-1-13,-10 1-16,0 0-9,10 1-4,-10-1-2,7 4-27,-7-4-14,4 4-38,-4-4-139,0 0-288,0 0 128</inkml:trace>
  <inkml:trace contextRef="#ctx0" brushRef="#br0" timeOffset="441799.9106">17034 14460 159,'0'0'183,"8"-2"-12,-8 2-8,0 0-17,8-4-18,-8 4-14,0 0-4,10 0-9,-10 0-7,0 0-9,14 0-10,-7 0-11,-7 0-3,15 0-4,-3 0-8,-3 1-5,4-1 0,1-1-20,-1 1-7,7-3-12,-3 1-13,2-1-9,-3-1-20,2 1-22,0-2-10,2 3 3,0-2-25,-1-2-6,-4 2-9,-1-1-28,-3 3-68,0-4-218,-1 1 96</inkml:trace>
  <inkml:trace contextRef="#ctx0" brushRef="#br0" timeOffset="442779.2929">17971 14137 141,'0'0'160,"-2"-10"-4,2 10-14,0 0-18,-2-7-11,2 7-9,0 0-8,0 0-14,-5-5-4,5 5-3,0 0-16,-10-3-4,10 3-4,-13 0 0,13 0-6,-13 3 4,3-1-9,2 1-6,-4-1 0,1 3 1,0-2-10,0 1 5,1 1-3,0 1-2,-3 0-7,2 1 2,-1 1 0,-2 1-1,0 0-7,3 0-5,0-1 7,2 0-4,-1-1-1,2 2-4,2 0 1,-1-2-1,1 2 2,0-1-14,4-1-15,0-2-4,2-5-4,-1 12 0,1-12-2,2 9 0,1-4 8,-3-5-8,12 5 8,-2-1 6,-1-2-2,4-1 11,-1 0-4,2-1 1,-1 1 0,0-1-15,6 0 18,-6 0 0,1-1 7,2 2 3,-2-2 4,1 1 0,-3 0-5,1 0 4,0 0 1,-4 0-2,4 3 0,-5-2-6,1 0 3,-3 1 2,3 0 2,-2 2-1,-1-1-1,-1 0-2,-1 2 3,0 0 3,1 0 0,2-1-6,-7-4-1,5 10 2,-1-5 4,-2 1 4,2 0-1,-1-1-6,-3-5 0,2 12-1,0-5 2,-2-7-2,1 10-1,-1-10-1,0 10 4,0-3-2,0-7 0,-5 9 3,3-4-8,-1 2 7,-1-2 0,-3-1 0,1 4-3,-4-3-2,1 2 7,-1-3-8,1 1 6,-3 0 2,2-1 0,-4-2-4,2 4 2,-2-2 3,1-1-2,0-2-3,1 2 3,-1 0-1,0-2-4,2 2 9,-2-1-10,0 0 7,3 0-2,-4 0-1,1 0-3,3 1 2,0-2 0,2 0-17,0 1-6,8-2-11,-12 2-23,12-2-23,-7 2-28,7-2-131,0 0-257,0 0 114</inkml:trace>
  <inkml:trace contextRef="#ctx0" brushRef="#br0" timeOffset="443263.0644">18355 14195 181,'0'0'166,"0"0"-12,0 0-17,0 0-15,0 0-13,0 0-8,0 0-7,0 0-8,0 0-1,0 0-5,5 19-7,-2-12-6,-1-3-8,1 4-6,1 2-2,-1 0-8,-1-2-2,3 3-6,-2 0-1,0 0-6,1-1 3,0 0-12,-1-1-2,1 3-8,-3-2-14,3 1-19,-3-1-9,0-1-17,-1-2-12,3 2-35,-3-9 2,0 12-18,-3-5-120,3-7-253,-6 10 113</inkml:trace>
  <inkml:trace contextRef="#ctx0" brushRef="#br0" timeOffset="443518.9634">18296 14072 109,'0'0'119,"0"0"-12,7-6-6,-7 6-21,0 0-7,11 2-26,-11-2-21,12 4-7,-6-1-25,-6-3-22,11 6-34,-8-1-36,2-1-106,-5-4 47</inkml:trace>
  <inkml:trace contextRef="#ctx0" brushRef="#br0" timeOffset="444178.0674">18643 14205 104,'0'0'123,"0"0"-14,10 4-12,-10-4-7,9 9-11,-7-5-1,2 0-7,1 2-16,-2 2 0,-2-3-10,3 3-3,1 0 1,-5 1-8,3 1-3,2-1-2,-1 3-11,0-3 6,-3-1 3,3 2-10,-2 0-3,2-3 1,0 4-1,-2-3-20,0 0-7,0-3-4,1 1-9,-3-6-4,2 11-3,0-6-11,-2-5 2,2 6 1,-2-6-7,0 0 2,4 5-8,-4-5 5,0 0 0,0 0-1,0 0 2,0 0 8,0 0 11,0 0 11,3-19 7,-3 19 11,-2-12 10,2 12 1,-2-17 10,1 9 3,-2-2 7,2-1 16,-1 0 5,1 1 17,0-1-8,1-1 11,-2 3 8,2 1-5,2-2-1,-2 10 1,1-16 0,0 10-8,2-2-7,0 2-6,0 1-10,3-4-1,0 4-5,3-2-5,-4 2 1,4-1-6,0 0-4,1 1 0,-1-1-4,2 2 0,0-1-2,-1 0-1,3 1 3,-4 1-8,1 1-3,-1 0 3,-2 1-9,-7 1 5,16 0 0,-7 1-1,-2 2 0,0-2-3,-1 3 1,2 1-3,-2 1 2,1 0 3,-1 2-8,-2 0 4,2-1-5,-2 4 3,0-1 1,0 0-2,-2 3-1,0-3 3,0 1-4,-1-1 2,1 2-13,-1-2-11,0 2-13,1-2-13,0-1-16,-1 1-22,1 1-11,-2-1-28,0-2-128,0-1-274,2 0 121</inkml:trace>
  <inkml:trace contextRef="#ctx0" brushRef="#br0" timeOffset="445019.0186">19226 14069 97,'0'0'136,"0"0"2,0 0-24,0 0-14,0 0-7,0 0-2,0 0-13,0 0-5,0 0 1,0 0 4,0 0 0,-4 19-9,4-19-9,1 11 4,-1-11 0,1 13 1,2-3-6,-2 1-9,3-2-5,-4 3-4,0 0-4,1-2 0,0 2-5,1 4-6,-1-5 2,-1 1-5,0 2 1,2 0-4,0 3-3,-1-5-1,0 1-5,1-1-2,0 0 0,2 0-2,-3-1 3,2 0-1,1-1 0,1 0-1,-1-1 1,-1-2 1,3 2-1,-1-1-2,1-1 0,2 0-2,-2-1 1,1-1-2,-2-1 1,0 1-6,2-1 0,0 0-3,-1-3 4,2 3-1,-1-1-3,1-2 4,0 0-1,0 1 3,2-2-3,-1-3 0,1 2 3,-1-2-1,1 2-4,-2-2 3,0 1 1,2-2 0,-3-2 0,2 1 5,0 0-2,-1 1-10,0-3 13,-2 1-6,3-1 1,-2 0-5,0-1 6,-2 0 2,3-1-5,-3-2 4,-1 3 2,-1-3 0,0-2-4,0 1 2,-1 1-4,-2-2-1,1-1 4,-1 2-3,-1-3-2,0 2 5,0-3 1,-3-1-1,0 2 0,-1 0-3,1 4-1,-2-5 1,3 5-1,-2-6 3,0 6 0,2 0-4,-3-3 2,0 2 2,2 0-2,-1 2-6,-1 0 9,3-2-4,-3 3 0,-2-1 2,0 0-1,1 4-2,0-2 2,-2 1-2,0 2-3,0 0-2,-2 0-1,3 2-10,1 2-4,-2 0-12,-1-1 6,10 2-11,-13 0-4,13 0-3,-13 0-10,5 3-7,8-3-2,-11 4-19,5-1-1,-1 0-12,7-3-6,-9 6-114,2-3-233,2 0 103</inkml:trace>
  <inkml:trace contextRef="#ctx0" brushRef="#br0" timeOffset="445425.3464">19305 14283 36,'0'0'181,"0"0"-6,11 0-14,-11 0-15,10 0-5,-10 0-10,11-1-13,-5-2-8,2 2-14,-8 1-3,16-1-10,-8-1-9,3-1-2,1 3-9,0-2-5,-1-1-3,2 1-13,-2 0-2,-1 0-1,2 1-6,1-1-4,-3 1 2,-1-2-8,2 0 1,0 2-7,-1-1-4,0 2 3,-2-2-8,-8 2-16,13-1-9,-5 1-19,-8 0-13,12-1-14,-6 0-33,-6 1-21,10-2-170,-10 2-312,0 0 139</inkml:trace>
  <inkml:trace contextRef="#ctx0" brushRef="#br0" timeOffset="446532.6466">20194 14284 70,'0'0'208,"0"0"-16,-2-9-14,2 9-10,0 0-10,0 0-17,0 0-10,0 0-13,0-10-14,0 10-7,0 0-15,0 0-6,0 0-9,0 0-7,0 0-1,0 0 0,0 0 2,0 0 0,11 0 2,-11 0-9,11 1-3,0-1-5,3 1-2,0-2-5,6 0-4,1-1-4,-2 1-1,3 0-5,-1 0 0,6-1-3,-5 1-2,0-1-7,-1 0 0,0-2-10,-2 3 0,0-1-12,-6 1-7,0 1-8,1 1 2,-4-1-13,-4 3-3,2-2-9,-3 2 5,-5-3-26,5 5-20,-5-5-24,0 0-29,-4 12-187,4-12-355,-12 8 157</inkml:trace>
  <inkml:trace contextRef="#ctx0" brushRef="#br0" timeOffset="446918.6057">20387 14454 14,'0'0'188,"0"0"-11,0 0-13,0 0-9,0 0-23,0 0-10,0 0-14,0 0-3,0 0-5,0 0-5,0 0-8,0 0 0,4-5-6,-4 5-4,0 0-7,17 5-9,-9-5-5,4 1-4,1 1-8,5-2-2,-1 0-9,1 0-1,1 1-14,-1-2-9,3-1-7,0 1-7,0-2-16,7 3-3,-5-1-10,4-2-14,-5 2-21,-3 0 0,1-3-26,-1 2-15,-2 0-21,-3-1-121,-2 2-271,-1 0 121</inkml:trace>
  <inkml:trace contextRef="#ctx0" brushRef="#br0" timeOffset="451662.0787">21292 14300 20,'0'0'88,"0"0"1,0 0-7,0 0-17,0 0 10,0 0-10,0 0-4,0 0-3,0 0-5,0 0-4,0 0 11,0 0-16,0 0 5,0 0-6,0 0-1,0 0-1,0 0-6,0 0 2,0 0-7,0 0-3,0 0-3,0 0 3,0 0 5,0 0 0,0 0-4,0 0 6,0 0-16,0 0 0,0 0 0,0 0-4,0 0 2,0 0-3,0 0 1,0 0-8,0 0 3,0 0 10,0 0 3,0 0 4,5-6-7,-5 6 5,0 0-2,14 0-3,-14 0 5,16 0-2,-4 0-1,0 0 0,1-2 5,7-1-1,-1 1 6,1-1-4,1 3 4,8-4-8,-7 3 0,1 0 1,0-2-3,-3 3 2,1-3-8,-1 1 0,-3 2-4,-2 0 4,-3 0-1,-1 0-2,1 0 0,-5 0-2,-7 0-6,12 0 4,-12 0-1,11 2-1,-6-2 5,-5 0-6,7 3 0,-7-3-1,0 0 4,0 0-8,0 0 4,0 0-1,10 2-2,-10-2-2,0 0 2,0 0 5,0 0-7,0 0 5,0 0-4,0 0 4,0 0-3,0 0 0,0 0-1,-20 6 6,12-5-5,-2-1-8,-1 3 13,1-1-2,-1-2 0,1 3-2,-4-1 0,2-1-4,-1 3 0,-5-3 8,1 3-3,0-3-4,3 2 2,-3 1-7,1-2 6,-2 2 0,0-4 3,5 3 0,-2-1-4,2 0 5,-1-2-4,4 0 4,-2 0-3,1 0-2,0 0 4,0-2-5,11 2 0,-17 0 3,11 0-2,6 0-1,-17-1 4,17 1-2,-13 0 0,13 0 0,-10-1 2,10 1-2,-9 0-1,9 0 2,0 0-3,0 0 1,0 0 2,-11-1-8,11 1 7,0 0-2,0 0-3,0 0 4,0 0 2,0 0 0,0 0 1,0 0-2,0 0 4,0 0-5,0 0 5,33 2-6,-21-3-3,0 0 7,2-1 1,5 2 0,0 0-1,1-2 0,-1 0-3,-1 2 0,2-1-2,-1 0 5,-2 1-1,1 0 1,-1 0-3,-3-2 4,0 4-1,0-2 0,-3 0-4,1 0 2,-2 1 0,-2 0-2,-2 1 6,-6-2-6,13 2-3,-13-2 4,9 0 3,-9 0-3,5 2-1,-5-2 1,0 0-3,6 2 1,-6-2 2,0 0 2,4 5-2,-4-5 3,0 0 1,0 0 0,0 0-12,0 0-11,0 0-8,0 0-14,0 0-8,-4 13-25,4-13-17,0 0-12,0 0-24,0 0-134,0 0-285,0 0 126</inkml:trace>
  <inkml:trace contextRef="#ctx0" brushRef="#br0" timeOffset="455541.4133">22337 14061 41,'2'-7'127,"-2"7"-9,0 0-2,0 0-14,0 0-3,3-7-5,-3 7-10,0 0-6,0 0-1,0 0-11,7-3-2,-7 3-8,0 0-6,0 0-3,0 0-2,0 0-5,0 0 1,0 0-12,0 0 4,0 0-7,0 0 0,0 0-5,0 0-2,0 0-2,0 0-1,-11 20 0,6-16-1,-4 2-4,3-3 2,-1 2-4,0 1 3,-3-3-7,3 2 6,1-1 0,-1-1-7,1-1-2,-3 1 3,9-3 3,-13 2 1,8-1-7,5-1 5,0 0-4,-15 0 4,15 0-10,-10-3 7,6-1 5,4 4-4,-9-6 2,9 6-5,-5-9 4,2 2 0,3 7-7,-4-9 3,4 9-2,-4-11 0,4 11-7,-1-10 11,1 10-4,0-7 4,0 7 4,0 0-3,3-10-1,-3 10 1,5-7 1,-1 4-1,-4 3-9,11-4 14,-4 1-8,-1 1 0,-6 2 6,15-2-6,-7 1-2,0-1 2,1 2 0,-9 0 2,15 2 1,-7-2-3,-2 1-3,3 1 1,-9-2 5,14 2 1,-8 1-8,2-2 5,-8-1-1,11 6 7,-5-1-9,-1 0 1,1 1 5,0 0 1,1 3-6,-2 0 7,-1-1-5,1 4 5,0-1-3,0 5 1,-2-3 0,-2-2 0,0 8 4,1-4 0,-4 2-3,1-1-1,-2 0 4,1 1-2,-6-1-4,4 1-1,-2-2 1,0-1 3,-1-1-1,-3 0 0,0 2-5,-3-3 2,0 0 5,0 1-3,-2-2-1,2-2-5,-2 2 7,0-3 2,-2 1-5,2-2 1,2-2-2,-4 2 1,5-2-1,-1-2 3,0 1-4,0-2 1,0 1 3,2-3-4,1 1 4,2-1-3,8 0-1,-15-4 6,6-1-8,4 1 4,-1 0-2,2-2 1,4 6 2,-3-13-6,2 5-3,2-1 8,0 1 2,3 0-4,2 3 1,1-3-8,-1 0 8,-1 3 3,2 0 14,3 0 8,-1 0 1,0 1-1,0-1 1,1 3-4,-4-1 2,2 2-3,1 0-3,-9 1 1,18 0-8,-11 1 0,1 2 2,1 0-2,0 2-4,1-1 2,-5 1 2,4 0-3,-2 0-4,2 1 4,0 1-4,0 1 0,1 0 2,-1-2-5,-2 1 1,4 2-2,-2-4 3,0 2-2,3-2 0,-2 3 0,1-2 3,0-3-4,-1 3-7,2 0-8,-1-4 0,0 1-17,0-1-11,2-2-11,-3 2-21,3-2-12,-3 0-31,2-2 14,0 2-28,0-2-12,-3-1-132,0 1-298,-1-2 132</inkml:trace>
  <inkml:trace contextRef="#ctx0" brushRef="#br0" timeOffset="456381.6251">22706 14086 37,'0'0'125,"0"0"-6,0 0-1,0 0-13,0 0-7,0 0-9,0 0-4,0 0-4,0 0-1,-2 27-13,-2-22-13,0-1 0,0 2 4,-3 0-15,3-1-7,-3 0-3,2 0 3,-1-3-6,-4 2-7,3 0 0,1-1 2,-2-1-1,1 0-3,7-2-6,-13 2-1,6-2-5,7 0 9,-14 0-4,14 0-1,-13-5-3,7 4-5,0-3 4,6 4 2,-8-9-10,4 2 4,4 7 0,-6-8 2,4 2 0,2 6 2,-1-10-6,1 10 19,0 0 3,1-13 0,-1 13-5,4-9-3,1 4 0,-5 5 6,10-7-5,-4 5 2,0-1 6,2 1-6,-8 2-6,16-3-1,-8 3 3,1-1-3,0 3-1,0-1 4,1 2-4,-1 0 1,1-1 0,1 3-1,-1 0-5,1 0 0,-2 3 5,-1 0-1,2 2 4,-4-2-9,2 1 7,-3 3-2,2-2 7,-2 2-2,1 2 4,-2 1-5,-1-4 1,0 5-1,0-3 3,0-1-4,-3 3-4,1-3 1,-1 5-3,-1-5 3,-1 0-2,0 3-2,-2-3 3,0-2-1,0 2-3,-1-2-1,-1-1 1,-1 1-1,0-3 0,0 1-1,-2-1-4,2 0 4,-1 0 0,-1-1 0,0-1-5,1-1 4,1 0 2,-1 0-5,-3-2-8,3 0-4,8-2-3,-13 0 0,6 0 4,7 0-1,-9-3 7,9 3-10,-9-3-1,9 3-1,-6-6-2,6 6 1,-5-5-2,5 5 3,0 0 1,0 0 4,3-12 0,-3 12-7,8-7 11,-8 7 4,10-5 2,-4 2-6,2-1 15,-1 2-1,-7 2 7,15-3-3,-8 2 0,3-1-7,-10 2 1,13-2 5,-6 2-4,-7 0-2,14 3 1,-9-1 1,1 1 0,2 1-1,-3-2-2,0 3-1,0-2 2,2 1 1,-1 1-3,0 0-3,-1 0-19,2-3-10,-1 5-6,3-1-19,-2 0-7,-2-3-14,1 2-18,1 0-8,0-3-21,-2 3-132,-1-1-277,-4-4 123</inkml:trace>
  <inkml:trace contextRef="#ctx0" brushRef="#br0" timeOffset="457091.6585">23013 14004 40,'0'0'196,"-5"-4"-5,5 4-10,0 0-10,-7-4-15,7 4-16,0 0-12,0 0-11,0 0-14,0 0-9,-4-7-10,4 7-10,0 0-7,0 0-11,0 0 0,0 0-4,0 0-3,0 0 7,4 27 1,-2-18-5,0 0 2,0 1 2,0 1-3,1 2-8,-2 1 1,0 2-4,2 1-3,-1-2-5,0 2-1,-1 0-3,0-1-7,2-1 3,-3 2-4,1 0-4,0 0 3,0-1-6,-1-3 0,2-1 2,-2 2-6,1-3 1,-1 0-1,3 0-2,-3 0-2,1-2 2,1-2-1,-2-2-3,0-5 1,2 11-4,-2-11 2,2 9-2,-2-9 4,2 5-4,-2-5-1,0 0-2,5 4 3,-5-4-3,0 0 4,0 0-1,0 0 0,0 0-1,11-1-4,-11 1 2,0 0 3,0 0-2,10-6-2,-3 1 4,-7 5 1,14-4-3,-5 0 2,1 1 4,3 0-3,-2-2-5,2 3 2,4-1-3,-3 0 2,0-1-7,4 2-7,-3-3 1,-1 4-5,0-1 2,3-1 8,1 3-11,-6-1 7,1-2 0,0 3 6,0 0-4,-4-1 2,-1 1-4,-8 0-5,15 0 1,-9 1 0,-6-1-7,13 2-9,-8-1-11,-5-1-12,9 2-3,-9-2-18,8 4 0,-8-4-14,6 1-18,-6-1-18,8 2-26,-8-2-139,0 0-315,0 0 139</inkml:trace>
  <inkml:trace contextRef="#ctx0" brushRef="#br0" timeOffset="457568.5044">23208 14120 108,'0'0'163,"-7"-3"-19,7 3-9,0 0-9,0 0-13,0 0-10,0 0-7,0 0-11,0 0-6,0 0-2,0 0 1,0 0 0,0 0 3,0 0 1,-3 17 0,3-17-6,3 13-7,-2-6 0,3 3-2,0-1-10,-1 2-1,1 0-8,2 1-1,-1 4-5,0-1-4,2 1-7,-2 2-3,1-1-3,-3-2-2,3 3 2,-4-1-5,2 1-1,0-1-2,-2 0 0,0 0-4,-2 2-3,0-2 3,0-1-4,-2 2 0,1-1 2,-3 3-5,4-3 3,-2 0-2,2 1-1,-3-2 0,2 0-1,-2-5-10,3 1-9,-1-1-8,0 0-2,-1 0-14,1-2-5,1 1-13,0-2-5,0-8-25,0 12-21,0-6-19,0-6-20,1 8-151,-1-8-322,0 0 143</inkml:trace>
  <inkml:trace contextRef="#ctx0" brushRef="#br0" timeOffset="458365.0214">23730 14270 74,'0'0'182,"0"0"-11,0 0-16,2-7-10,-2 7-19,0 0-12,0 0-7,0 0-16,0 0-9,0 0-9,0 0-5,0 0-5,0 0-8,0 0-7,0 0-2,-15 17-2,15-17-7,-4 7-6,4-7 0,-2 8-3,2-8-10,-3 9 2,3-9 2,0 6 2,0-6-4,0 0-7,4 8-2,-4-8 5,8 4-5,-8-4 3,0 0-3,8 0 3,-8 0-3,0 0-8,0 0-3,13-8 6,-10 4-5,-3 4 1,5-9 3,-2 5-5,0-2 3,-3 6 3,2-11-1,-2 11-2,-2-10-3,2 10-2,0 0 2,-3-13 4,-1 9-4,4 4 3,0 0-2,-7-8 1,7 8-4,-7-2 3,7 2-2,0 0-2,-14 2 0,14-2 3,-9 3-6,9-3 9,-8 6-3,8-6 0,-3 6 6,3-6-3,-2 8-3,2-8 1,-2 7 3,2-7-3,0 9-2,0-9 0,4 7 6,-4-7-2,4 6 4,-4-6-4,5 4-3,-5-4-3,0 0 0,0 0 6,8 6 2,-8-6-7,10-2 1,-10 2 3,0 0 0,10-5-3,-10 5-4,7-5 2,-7 5-1,10-8 0,-7 3 7,0 0-5,-3 5 4,6-11-2,-4 6 0,-2 5-1,0-10-4,0 10 3,0-8 2,0 8-6,0 0-8,0 0-4,-2-11-17,2 11-23,0 0-21,-12 1-38,12-1-165,0 0-306,-20 6 135</inkml:trace>
  <inkml:trace contextRef="#ctx0" brushRef="#br0" timeOffset="460214.567">24427 14050 47,'0'0'143,"-5"-5"-21,5 5-1,0 0-17,-5-7-13,5 7 7,0 0-5,-3-5-6,3 5-8,0 0-6,-2-10 2,2 10-23,0 0 6,0-9 3,0 9-8,0-10-4,0 10-5,0-9-8,0 9-6,0-11 0,0 11 0,0-13-5,0 5-5,0 8-5,-1-12 9,1 12-1,-3-10 3,1 3-7,-2 2 5,4 5-8,-7-11-4,4 5 3,-2 3-2,5 3 0,-11-8-6,2 4 0,1 2 3,8 2-8,-15-1 8,8 0-9,-3 0 2,-1 1 0,11 0 2,-21 0 1,9 1-3,2 2 1,-2-1-2,0 1-1,-1 1 11,1 0-12,1 1 4,-7 3-1,4 1 1,0 1-5,0-1-1,2-1 3,2 0-4,1 3-3,-1-4 6,2 4 0,3-2 3,0 0-9,1 0 5,0 2-1,3-6 3,1 3-1,1 1 2,-1-9-6,7 11 3,-5-4-2,2-3 3,1 1 2,0-1-1,1 0-4,1-1-1,-1 0 0,-6-3-2,15 2 2,-8-1-9,-7-1 2,14 0-2,-14 0 8,18-3-5,-9 1-2,0-1 1,2 0 8,0-2-2,-1 1-8,0-2 6,0-1-4,1 3 6,0-3-4,-1 0 6,1 1 8,0-1-8,-2 0-2,-1 2 3,1 0 5,-3-2 4,0 4-3,0-1 3,-3-1-3,-3 5-7,12-8 7,-7 4 0,-1 0 2,-4 4 6,11-8-6,-4 4 4,-1 1 3,-1 1-1,-5 2-7,12-5-1,-7 2 2,1 0-4,-6 3 2,9-2 3,-9 2-5,8-3 4,-8 3-6,0 0 2,10-4-1,-10 4-1,0 0 12,0 0-11,6-2-4,-6 2 7,0 0 1,0 0-3,0 0-3,0 0 5,0 0-3,0 0 3,0 0 1,11 4 4,-11-4-1,0 0 4,5 3-2,-5-3 5,0 0-3,9 4 7,-9-4 3,6 3-3,-6-3-5,5 5 1,-5-5-1,5 7 3,-5-7-5,4 7-2,-4-7 3,2 10-3,-2-3 0,0-7 0,-2 15 1,1-6 1,-2 1-4,2 2 0,-2 0 3,1-2-4,1 7 0,-1 0-1,2-1-3,-1-3 2,0 3 0,-1 1-1,2-2 5,0 1-4,-2 0-2,2-5 0,-1 5 1,-2-3-1,2 0 2,-2-1 0,2 0-8,1 0 10,-2-2-5,0 0-5,0 1 7,-2-2-5,0 1-5,0-2-5,0 2-16,-1-4-3,1 0-24,1-1-10,-3 2-18,4-2-26,2-5-20,-7 8-42,7-8-97,-8 5-287,8-5 127</inkml:trace>
  <inkml:trace contextRef="#ctx0" brushRef="#br0" timeOffset="461546.2376">25022 13904 73,'0'0'155,"0"0"-12,0 0-19,0 0-9,0 0-9,0 0-14,0 0-8,0 0-11,0 0-8,0 0 2,0 0-7,0 0 7,0 0-3,0 0-6,0 0 3,-22 5-5,22-5-10,-11 9-1,7-4 3,-2-1 0,-1 2 3,-2 1 1,1 1-13,-1 1-2,-1 0-5,1 3 9,-1-1-12,1 4-9,-1-3 4,1 2 0,1 1-3,-2 1-4,1 0 2,4 0-2,-2 1-4,1 0 0,2 0-2,2-2-2,-1 1 1,3-3-2,0-1 1,-1 0 1,1 0-4,1 0 0,0-2-1,1 2 1,0 0 2,1-3-2,2-1 0,-1 2-3,2-2 3,1 0-2,-1-1 1,-1-1 2,3 1-9,-1-3 4,4 1-2,-1-2 1,0 2 0,2-4 1,-1 0-6,1 1 5,1-2 4,-1-2-2,1 1-7,2 0 5,-2-4 1,5 2 0,-5-1 2,3-1-6,-4-1 5,0 0-4,1 1 1,0-2 1,-1-1 2,-3 1 1,1 0-6,-3 0 3,1-1 0,-4 3 2,0-1-2,-2 2 0,-2 4-2,3-13 3,-3 13 2,-4-11-4,0 5-1,-1 2 2,-1-1-5,-6-1 4,-1 3-2,1-1 4,-2 3-2,-4-2-2,0 3 4,-3-1-3,3 2 2,-1 0-6,0 2 7,0-1-5,0 2-4,2 0-17,-3 2-11,1-1-17,3 1-5,-3 2-29,8-2-19,-2 1-22,1-2-44,1 0-93,-1 2-286,5-2 127</inkml:trace>
  <inkml:trace contextRef="#ctx0" brushRef="#br0" timeOffset="473395.3364">25532 13905 15,'0'0'126,"3"-7"-8,-3 7-7,0 0-8,3-8-6,-3 8 3,0 0-1,1-6-7,-1 6 1,0 0-11,0 0-3,3-8-11,-3 8-1,0 0-6,0 0-4,0 0-7,0 0-5,0 0-10,0 0 3,0 0-9,0 0 0,0 0-3,0 0-5,0 0 0,0 0 0,0 0 1,9 18-6,-9-18-4,2 12 6,1-6-8,-2 3 4,3-1-3,0 3-5,-2 2 5,2-1 14,-1 3-18,-1 2 8,-1 2-12,1-2 5,-2 4-3,0-2 4,1 4 0,-1 3 4,0-6-2,1 4 0,-1-5-7,-1 0 6,1 1-3,0-3 2,1 0-6,-2 0 4,1-1 0,1 0 3,-1-5-7,0 1 3,0 0-1,2 0-2,-4-4 5,2-8-3,3 15-4,-3-9 2,0-6-2,2 10 5,0-4-2,-2-6-1,0 0 1,-3 9-2,3-9-9,0 0-12,0 0-27,3 7-18,-3-7-26,0 0-17,0 0-35,0 0-118,0 0-281,0 0 125</inkml:trace>
  <inkml:trace contextRef="#ctx0" brushRef="#br0" timeOffset="473914.1048">25988 14025 70,'-11'8'152,"-1"-2"-3,-2 2-11,-4 4-8,4-2-21,-4 0-6,1 2-3,-2 0-10,4-2-14,-2 4-3,1-4-10,3 2-1,2-5-9,-2 3-9,2-3-2,2 0 0,0 1-7,4-3-1,0 0-4,0 1-9,1-3-6,4-3-19,-7 7 1,7-7-13,-3 5-5,3-5-1,0 0 5,0 0-6,0 0 20,0 0-14,11 10 5,-4-8 0,-1-1 3,1 3-3,3 0 8,0 0 9,2 1 7,0-1 4,0 1 1,1 0-4,2 2-1,-2 0-6,-2-1 2,3 0-2,-1 1 4,-3-2-3,4 2 4,-2-1-3,-2 0 2,1-1-5,0 0 2,-2 2-3,2-2 3,-2-2 0,0 2-6,-1-3-11,-1 1-15,1-1-9,0 0-16,-1 0-31,-7-2-24,12 1-116,-12-1-239,10-3 106</inkml:trace>
  <inkml:trace contextRef="#ctx0" brushRef="#br0" timeOffset="474662.2272">26355 14091 5,'0'0'145,"0"0"-11,0 0-7,0 0 4,0 0-8,0 0-3,0 0-18,3 20 0,-1-14-10,-1-1-8,-1-5 0,0 17-7,1-7-7,-1 0 0,3 2-11,-2 0 4,0-1-10,-1 0-4,1 2-7,-1 0-4,2-1-2,-2 0-4,1 0-4,-1 0 2,1 0-11,-1-2 4,0 1-5,0-3-6,2-2 5,-2-6-2,-2 13 0,2-13 0,0 11-4,0-11 0,-1 5 1,1-5-1,0 0-2,0 0-1,0 0 0,0 0 0,0 0-6,0 0 2,0 0-4,0 0 2,-6-21 5,3 10-7,2 1-1,0-3 0,1-3-1,-2 0 5,0 1-4,2 2 4,0 0-2,1 1-1,0 2 7,1-1 3,-4 1 10,2 10 9,0-13 15,0 6 6,0 7 1,3-10-7,-3 10-5,5-8-2,-5 8-3,8-5-10,-8 5 4,9-2-5,-9 2-1,14 0 1,-7 3-4,2 0-7,2-1 4,0 2-5,-1 1 1,3 2 1,-3-2-1,-1 2-3,3 1-2,-2-2 0,0 2 0,1 0-1,1-1-6,-3 3 4,5 0 1,-4-1-1,-1-1-1,5 3 4,-5-4-4,0 1 0,3-3 3,-2 2-6,1 0 0,0-4 0,-1 1 2,3 2 2,-3-3 1,0-1 0,2-1-1,-2 0 1,0 1-4,3-4 4,-3 1-2,0-3 0,0 0-1,-1 0-1,0-2 3,0-2-5,0 1-3,0-3 5,0-2 2,-4-1-2,2-1 0,-3-2-1,-2-1 0,1 2-1,-2-2 4,-1 0-5,1 1 0,1 3 4,-4 1-1,1 0 2,0-1-1,1 3-3,0 1-10,-2 2-11,2 7-11,-2-11-27,2 11-19,-3-8-20,3 8-34,0 0-32,-4-8-45,4 8-126,0 0-364,0 0 161</inkml:trace>
  <inkml:trace contextRef="#ctx0" brushRef="#br0" timeOffset="475498.7927">27570 14173 12,'0'0'193,"-9"-2"-6,9 2-3,-7-3-7,7 3-13,0 0-9,0 0-13,0 0-10,0 0-14,-8-2-8,8 2-8,0 0-6,0 0-9,0 0-1,0 0-3,0 0-9,0 0-5,28 0-5,-17-2-7,2 2-6,5 0-7,-2 0-2,3-1-5,2 0-3,-2 1-3,1 0-3,1 1-3,-1 0-2,1 1-1,-2 0-3,0 0-5,0 0-8,-6-1-13,0 3-14,-2-1-12,1 0-19,-2 1-17,-3 1-13,-1-2-16,-2 2-21,0 0-7,-4-5-38,-2 11-153,2-11-342,-5 11 152</inkml:trace>
  <inkml:trace contextRef="#ctx0" brushRef="#br0" timeOffset="475760.9253">27663 14449 101,'0'0'210,"0"0"-3,15 2-19,-15-2-15,14-2-10,-2-1-14,-1 2-14,2 0-11,2-1-14,5-1-9,-4 3-18,3 0 0,1 0-13,-3-2-2,1 2-9,3 2-5,-2-4-9,1 2-2,-3 0-6,2-3-22,-1 3-4,-4 0-22,4 0-20,0 0-19,-4 0-24,5-1-31,-1 0-32,-4 1-167,0-2-329,-1-1 146</inkml:trace>
  <inkml:trace contextRef="#ctx0" brushRef="#br0" timeOffset="476635.5576">28804 14073 52,'1'-7'189,"-1"7"-8,3-5-4,-3 5-18,0 0-15,0 0-16,0 0-8,0 0-16,0 0-10,0 0-9,-10-6-9,10 6-6,-17 6-8,7-3-6,-2 1-5,0-1-12,-1 1 1,0-2-1,0 0-8,2 1-5,1-1 7,-2 2-9,3-3 1,0 0-6,-1 0-1,-3-1 0,4 0-4,0 0 0,9 0 0,-15-3-2,8-1 1,1 1 2,0 1-6,-2-2-4,3 0 7,5 4-6,-6-9 2,2 4 1,4 5 0,-3-11 6,3 11 7,1-9-9,-1 9-5,2-9 6,-2 9-4,6-10 0,-3 8 9,2-3-8,0 2 0,2-1 5,0 1-4,3 3 3,3-1-2,-4-2-3,2 2 1,5 2-2,-5 2-4,4-2 0,-3 3 1,2 0 0,-2 3-1,-1-2 1,1 0-3,-2 2 0,-2 2-3,0 0 5,-3 1 3,1 4 1,0 2 0,-2 0 1,-1-1 4,-1 2 3,-1-2 1,-2 2-6,-1 0 4,-1 0-1,-2-1-2,0 1-3,-1-1-2,0 0-1,-1-2 0,0 3-3,1-6 5,-1-1-1,0 1 0,-1-1-1,3-2-2,-3 0-2,3 1 2,-2-2 3,0-3-2,3 1-1,4-5-1,-10 7-1,4-4 0,6-3 7,-12 4-10,12-4 4,-10 1-1,1-2 0,9 1 1,-15-4 2,7 1-4,-5 1-2,4 1-1,0 1 5,9 0-3,-12-5-1,5 4-1,7 1 3,0 0-5,-11 0 1,11 0-1,0 0 2,0 0 1,0 0 1,0 0-1,0 0 4,0 0-3,0 0-2,0 0-1,28 9 4,-16-7-1,9 3-1,-7-2 0,6 1 0,0-1-1,1 2 1,0-1 1,-1 1 0,-1-2-2,2 0 5,6 3-8,-9-3-6,1-1-10,-6 0-11,1 2-18,-3-2-13,3 0-18,-4 0-25,1 1-13,0-3-41,-5 0-194,-6 0-381,0 0 168</inkml:trace>
  <inkml:trace contextRef="#ctx0" brushRef="#br0" timeOffset="477417.7313">29305 14125 30,'0'0'163,"0"0"-19,0 0-17,0 0 2,0 0 2,0 0-9,0 0-2,0 0-9,0 0-11,-14 14-2,4-9-8,-3-2-11,1 1-9,0 0-1,0 3-8,-1-3-9,1 0-6,0-1-1,2 1-5,-1-1-5,4 1-4,1-3 0,-2 2-3,2-1-1,6-2-5,-11 0-2,11 0 0,0 0-3,-12-5-3,8 0-3,4 5 4,-7-10-2,3 3-2,2-2 0,2 4 1,0 5 1,-4-16 4,1 8 1,3 0-4,0 8 11,-1-13 14,1 7-2,0 6 1,3-10-2,-3 10-3,2-11-4,1 7-2,-3 4-1,9-7-1,-3 5-9,-6 2 1,13-2-2,-5 2 1,-8 0-4,16 2-1,-5 0-2,-2 4 1,2-2-1,-1 2-3,-1 2 0,1 0 1,-1 2-2,0-1 2,-1 3-2,2 1-2,-1-1-1,-4-2 4,3 4-3,-3-2-1,-1-1 0,1 0-2,-5 6-1,2-6 5,-2 0-4,-1 1-1,0 0 2,-1-3-2,-4 2 2,0-1 2,-2 1-3,3-1 1,-5-1 2,0 0-3,-1-1 4,2 1-3,-2-2-2,-1 0 3,3 0-2,-2 0 2,2-2-1,-2 0-3,0-3-2,2 4 4,-2-5 0,1 3-7,-1-3 2,4 1 4,-2-1-1,9-1-1,-13 0-3,7 1 5,6-1-4,-13-1 5,13 1-1,-9-1 0,9 1-1,0 0 5,-8-2-4,8 2-2,0 0 0,0 0 3,0 0-2,0 0 1,0 0-4,0 0 2,0 0 0,21-12 3,-10 12-4,0-1 6,0 1-2,0 1-2,2-2-4,0 1 5,0 3-2,2-1 2,-2 1 2,1-1-1,3 0 0,0 2 0,-4 0 0,1-2-4,2 3-4,-2 0-14,-2 0-8,0-3-13,1 3-13,-2 0-20,-2-3-14,3 4-29,-1-3-29,-1 1-45,-5-2-116,2 0-333,-1 0 147</inkml:trace>
  <inkml:trace contextRef="#ctx0" brushRef="#br0" timeOffset="477938.572">29653 13979 15,'0'0'172,"0"0"-6,0 0-12,0 0-11,2 12-16,-2-12-7,0 0-7,1 13-15,-1-7 0,2 2 5,-2 2-6,1 0-9,-1 2 3,0-1-7,0 1-2,-3 1-3,3 2 1,-1 1-8,-1 1-7,-2-1-6,2 0-5,1 1-7,-3-6-5,3 1-6,-4 4-1,2-5-4,1 2 0,-1-1-3,3-2-5,0 2 0,-2-1-4,-1-2 0,2 0-2,0-2-4,2 3 2,0-3 1,2-1-4,-3-6 0,6 11-2,-3-6-2,-1-1 4,6-1-5,-2 0 0,1 0-1,3 1-1,0-3-4,0 1 1,2-1-2,2-1-9,-1 0-6,5-1 3,-2 1-1,-1-1 1,6 0-4,-6-1-11,3-1-1,0 3-4,1-2-10,1 1-4,-4 0-8,2-1-24,-3 2 7,-1-3-4,-1 3 0,5-2-2,-7 0-3,0 2 4,1-1-8,-3-1-13,-1 1 4,-8 1-15,14-1-129,-14 1-255,11-3 113</inkml:trace>
  <inkml:trace contextRef="#ctx0" brushRef="#br0" timeOffset="478296.4455">29915 14162 69,'0'0'163,"0"0"-18,0 0-10,12 14-7,-9-10-10,-3-4-14,4 12 2,-2-6-7,-2 2-1,4 1-3,-4 1 7,0 1-2,0-2-13,0 3-6,0-1-8,0 5-5,0-5-4,-2 2-6,0-3-8,2 2-2,-2 3-7,0-1-1,2 0-6,-1 2-3,0-1-2,1 1-1,-1-3-4,-1 4-1,2-1-31,-2 1-15,2 1-6,-2 0-21,1 1-14,1-2-21,-1-2 4,1 2-18,-1-5-20,2-3-30,-2 1-107,1 0-277,0-2 123</inkml:trace>
  <inkml:trace contextRef="#ctx0" brushRef="#br0" timeOffset="478750.1341">30356 14316 165,'-2'10'171,"2"-10"-15,0 0-10,0 0-13,-5 9-13,5-9-9,0 0-11,-4 7-6,4-7-11,0 0-4,0 0 1,-2 8-16,2-8 2,0 0 3,0 0-4,-5 4 7,5-4-2,0 0-9,0 0-12,0 0 4,0 0-6,0 0-5,-7-21-4,7 15-7,0 6 0,-4-15 1,4 7-9,0 1-1,0-3 1,0 10 14,-4-15-6,4 10-2,0 5-5,-1-13 1,1 13-4,-1-9-7,1 9 3,-1-6-3,1 6-1,0 0-6,0 0 1,0 0-5,0 0-14,0 0-22,0 0-27,0 0-38,-13 19-40,13-19-48,-3 12-150,3-7-363,0-5 160</inkml:trace>
  <inkml:trace contextRef="#ctx0" brushRef="#br0" timeOffset="479926.741">30781 13911 2,'0'0'162,"0"0"-14,0 0-4,0 0-20,0 0-13,0 0-8,0 0-8,0 0-13,0 0 1,0 0-13,0 0-9,-7-6-11,7 6 8,0 0 0,-12 1 3,12-1 3,-13 3-9,5 0-7,-4-1-1,1 0-7,-3 0-2,1 1-8,-2-2 1,1 0-8,-3 2-4,3 0 2,1-1 5,0 0-10,0 3-2,-3-2-1,5 2-3,1-1 2,2 3 0,-3-3 4,3 2 4,0 2-4,2-3 4,3 4 10,-1-1 0,1-1-9,0 5 6,3-5-4,1 4 5,4-5-3,-1 5 1,5-3-4,1-1-2,2 1-3,2 0 0,4-1-2,-8-3-2,3-1-2,-2 1-2,3-3 1,-1-1 2,-1 2-7,-2-4 4,3-1 1,-3 1-4,1-3 18,-2 2-2,0-2-4,0-2 1,0 2-1,0-4-4,0 2-3,-4-2-2,1 0 1,0 2 1,0-2-3,-2-3 1,-2 4-1,1 3-4,-1-2 0,-2 7 0,2-10-4,0 3 4,-2 7 0,2-7-1,-2 7 0,2-7-3,-2 7 2,0 0-4,0 0 5,0 0-6,0 0 10,10 0-3,-10 0 1,0 0 1,13 12 0,-9-7 5,3 2 1,0 2 0,0 1 0,0 0-3,1 1 0,0 2 2,-1 2-4,1 1 0,-3 1-1,1 1 2,1 1-3,-2 0 2,-3 0-1,4 6-2,-5-1 4,0 1-7,-2 1 2,1-7 5,0 0-4,-1 1 0,-1-2-7,2 2-13,-2-1-9,0-1-16,0-1-9,-1 0-12,1-5-17,0 2-16,-1-1-20,1-4-27,0 1-27,-1 0-162,2-3-357,1-7 158</inkml:trace>
  <inkml:trace contextRef="#ctx0" brushRef="#br0" timeOffset="480510.131">31113 13946 69,'0'0'184,"0"0"-10,0 0-13,0 0-10,0 0-7,0 0-12,0 0-1,-8 22-8,2-15-9,2 0-5,0 0-6,-3 4-9,1-1-8,-1 1-6,-3 2-4,4 1-6,0 0-10,3 3-2,1 0-9,-2 0-2,4 0-3,0 2-3,4-2-5,-1 0-1,1 0-6,2 2 0,3 0-2,-2-4-4,2 2 0,4-3-2,1 3-3,-1-2 1,1-2-3,8 2-5,-6-4 2,3-2-3,-4 1 1,3-2-3,-3-2 2,4-3-3,-6 0 1,-1-1-2,-1 0-3,-1-2 3,2-2 2,-3 0-2,0-1-3,0 0 0,0-2 1,-5-1-1,3 0 1,-3-3 1,4 2-2,-6-3 0,-2-1 0,0 0-6,0 0 9,-4 0-8,-4-1-1,2 3-1,-3 1-1,0-2-4,-1 3 0,-7 0-2,1 0 0,1 4 5,-4-1-1,1 4 0,1-1-1,3 1-6,1 0 1,-1 3 4,2 1 4,2-1-4,-2 2 0,1 2-7,2 0-1,-2-1-6,2 1-6,2 1-12,3-2-5,0 4-6,2-1-16,2-1-12,0-8-22,2 13-25,2-4-13,2-2-167,-3 0-330,5 0 146</inkml:trace>
  <inkml:trace contextRef="#ctx0" brushRef="#br0" timeOffset="480849.054">31549 13996 53,'0'0'176,"0"0"-11,0 0-7,0 0-2,0 0-16,0 0-7,0 0-11,19 13 7,-15-6-12,-2 3-8,2 1-10,1 0-8,0 3-2,2 1-10,-3 1-5,3 2-3,-3-1-7,3 1-23,0-2-1,-3 0-9,1 0 5,1-1-8,-2 0 0,2 1-3,-2-2-6,0-2 2,-1 0-1,3 4-6,-2-5-8,-1 0-22,2 0-9,-3-3-32,2 2-31,-3-4-29,1 2-45,0-3-150,-2-5-337,0 8 149</inkml:trace>
  <inkml:trace contextRef="#ctx0" brushRef="#br0" timeOffset="481245.9884">31850 14134 39,'0'0'154,"0"0"-9,0 0-8,0 0-10,-25 3-19,17-1-17,8-2 3,-16 7-14,5-2-4,0 0-7,2 2-9,-3-2-2,6 0-9,-3-1-7,-1 2 2,2-1-9,3 0 0,-3-3 0,2 4-10,2-1-2,4-5-4,-5 6-1,5-6 0,-4 9-7,4-9-1,0 6-4,0-6-1,0 0-5,7 13 3,-5-10 1,5 2 0,0 0-4,-1 0 4,1 0-3,3 2-2,1 0 10,-3 0 4,6 0-2,-3-1 3,8 1 0,-4 2-11,1-2 3,1 1 2,0-2 3,-7 0-2,7-1-1,-2 4 0,3-4-2,-7 0 0,3-1-3,-3 1-3,2-2-14,1 0-6,-3 1-15,3 2-26,-3-4-18,0 3-17,3-2-146,-8-2-263,1 0 117</inkml:trace>
  <inkml:trace contextRef="#ctx0" brushRef="#br0" timeOffset="481961.6811">32230 14151 9,'0'0'130,"0"0"-4,5 15-5,-5-9 0,0-6-33,0 16 15,0-9-18,2 5 10,-2 0 1,2-2-12,-4 2 1,0 1-8,4 3-5,-2-3-6,0 3-8,0-5-6,2 1 0,-2 0-6,2 1-4,-1-1-6,3-3-3,-2 2-4,0-1-7,3-5 4,0 4-4,-1-4 0,-2-1-9,-2-4 5,7 8-4,-3-6-10,-4-2-4,0 0 4,8 3-12,-8-3 3,0 0-12,0 0-2,6-10 6,-6 10-2,4-11-2,-4 11 7,1-16 3,-1 4-8,-1 1 13,2-4 6,-4-2 1,1-2 5,-2 1 0,4 0 2,-2 0 5,-1 2-2,2 4 5,0 2 4,1 0 14,0 10 9,-3-14-6,3 14 2,0-10-1,0 10 0,4-8-6,-4 8-6,1-5 1,-1 5-2,9-4 3,-9 4-1,11 1-6,-11-1-4,14 4-1,-7 0 0,3 0-6,-1 1-2,1 3 0,1 1-3,-5-3 1,4 5-1,-1-2 1,0 0-3,4 4-4,-4-4 2,2 3 2,1 0-4,-6-2 0,3 1 2,-2-3-5,4 2 6,-6-3-5,3 2-9,-1-4 4,0 2-2,2-2 3,-3-2 0,6 0-5,-3 0 1,0 1 6,0-4 0,1 1-1,-10-1-1,16-4 0,-6-1 1,-1 0 0,-2-4 1,6 2 0,-3-3-1,0-5 2,2 1-3,-5-3 0,-3 0 3,4 1-3,-3-4 3,-2 1 1,1-1-3,-1 3 1,1-1 3,-6 2-7,2 0 2,0 5 0,-2 4-6,2 0-23,0 7-17,-10-10-33,10 10-25,-6-5-32,-1 3-42,7 2-121,-25 2-326,12-1 144</inkml:trace>
  <inkml:trace contextRef="#ctx0" brushRef="#br0" timeOffset="482929.5416">33013 13566 114,'0'0'133,"0"0"-3,0 0-18,-19 32 8,19-32 0,0 0-1,-22 36-7,22-36-9,-14 34 3,3-18-7,11-16-7,-24 49 3,12-23-6,-1-1-2,3 1-14,-2-2 2,1 2-6,1 1-6,10-27 0,-15 54-8,8-27-3,2 1-3,5-28-5,-9 56 4,7-29 20,2-27-8,0 55-5,2-25-2,-2-30-8,12 55 1,-6-30-9,1 1-4,2 1-3,-9-27-1,22 48-5,-8-24-2,0-2-4,3 2-10,-1-2-15,7-5-17,-6 4-14,1-1-16,-18-20-11,30 28-21,-17-17-10,-13-11-19,34 19-25,-34-19-20,34 10-168,-34-10-355,32 7 157</inkml:trace>
  <inkml:trace contextRef="#ctx0" brushRef="#br0" timeOffset="483542.6676">33205 13711 136,'0'0'140,"0"0"-14,0 0-2,0 0-20,0 0-5,0 0-10,0 0-1,0 0 3,0 0-2,0 0-3,0 0-8,0 0 7,0 0 3,0 0-8,0 0-12,18 78 6,-18-78 1,5 31-2,-5-31 0,5 34-3,-5-34-7,4 33-1,-4-33-6,5 37-1,-5-37 28,4 38-12,-4-38-4,6 52-5,-5-26-2,-1-26-8,3 46-2,-1-20-7,-2-26-3,9 52-4,-9-52-6,4 38 0,-4-38-2,7 39-3,-7-39-2,3 34-3,-3-34-1,6 30-2,-6-30 0,0 0-3,8 35-1,-8-35-2,0 0-9,7 25-19,-7-25-16,0 0-9,0 0-22,0 0-16,16 25-11,-16-25-36,0 0-25,0 0-26,0 0-38,0 0-116,0 0-357,0 0 158</inkml:trace>
  <inkml:trace contextRef="#ctx0" brushRef="#br0" timeOffset="483918.6599">33055 14072 95,'0'0'185,"0"0"-18,0 0-11,0 0-11,0 0-10,0 0-5,0 0 1,0 0-18,63 36-10,-63-36-3,21 17-10,-21-17-5,28 26-1,-28-26-10,26 24-6,-11-11-6,-15-13-8,31 24-3,-31-24-7,28 27-3,-16-16-3,-12-11-4,21 22-4,-21-22-2,23 22-3,-23-22-2,15 18-6,-15-18-2,0 0 1,21 26-17,-21-26-14,0 0-12,14 19-16,-14-19-22,0 0-15,0 0-27,0 0-22,17 20-26,-17-20-132,0 0-310,0 0 138</inkml:trace>
  <inkml:trace contextRef="#ctx0" brushRef="#br0" timeOffset="484327.5644">33514 14099 86,'0'0'146,"0"0"-18,0 0-7,0 0 3,0 0-3,0 0-11,-22 67-9,22-67-10,-10 26-8,10-26-4,-13 30-2,13-30-12,-14 26 0,14-26-9,-13 27-4,13-27-8,-10 29 0,10-29-6,-13 24-3,13-24-4,-14 26-2,14-26-5,0 0 6,-16 30-9,16-30-6,0 0-20,-17 28-15,17-28-31,0 0-25,-14 25-23,14-25-23,0 0-119,0 0-261,-14 23 117</inkml:trace>
  <inkml:trace contextRef="#ctx0" brushRef="#br0" timeOffset="484912.1601">33488 13522 102,'0'0'145,"0"0"7,0 0-20,0 0-7,0 0-11,0 0-2,82 23-9,-82-23 4,0 0-8,29 18-12,-29-18-1,18 20-3,-18-20-5,20 19-7,-20-19 1,21 30-1,-21-30-10,17 30-4,-17-30-8,23 39-4,-15-22 0,2 8-4,3-1-2,-3 5 2,-10-29-3,12 58 4,-5-29-9,-2 0-3,-1 5-4,2-1 3,-6-33-2,8 61 1,-6-29 1,-2 1-8,0-33-1,-2 63 3,0-33-4,0 1-2,2-31 5,-10 58-6,4-29-5,-1-3 3,-2 1-1,-1 0-6,10-27-16,-21 49-17,7-24-18,2-2-13,-4 0-22,0 2-20,-3-3-32,-1-1-29,2 2-170,-4-4-357,1-1 159</inkml:trace>
  <inkml:trace contextRef="#ctx0" brushRef="#br0" timeOffset="507427.8983">27858 10960 120,'0'0'114,"0"0"-3,0 0-9,0 0 0,0 0-6,0 0-4,0 0-7,0 0-1,0 0 0,0 0-5,0 0 6,0 0-13,0 0 1,0 0-3,0 0 2,0 0-10,0 0 3,0 0-3,0 0-7,0 0-3,0 0-5,0 0-1,0 0-4,0 0-8,0 0 8,0 0-1,0 0 13,0 0 3,0 0-3,-3 23 5,3-23-11,-5 13 5,5-4-2,-3 3 2,2-2 2,-1 1-3,2 6 7,-1 2 3,0 0 0,1 6-3,1 0-6,-3 0-1,3 0-6,0-1 3,-2-4-6,2 5-2,-3 0-8,3 2-1,-2-8 0,-1 2-4,1-2-3,0 1-5,1-3 0,0-2-1,-2 4 2,1-7-5,-1 4 1,0-3-3,1-4 0,-2 3 0,3-4-3,-1-1-2,1-7 0,-2 9 4,2-9-4,-3 8 2,3-8 4,-1 6 3,1-6-1,0 0 2,0 0-5,0 0 4,0 0-7,0 0 0,0 0 0,-9-21-2,5 16 1,2-2-1,-2 0 1,0-3-4,0 1 5,0 0-10,0-2 4,2 0 3,1-1-1,-2 3-7,2-2 2,1-1 3,-2 0 2,1 0-6,1-5-3,-1 3 1,2-3-3,-1 1 0,1 0 1,1 2 0,-1-3 2,2-1-4,0 1 3,0 0-2,3 0 0,-2 0-2,1 0 0,-1 1 3,3-1-5,-4 3 2,4 3 1,-4-1 2,3 0 2,-3 2-1,3 0 1,-3 1-2,1 4 1,0-3-3,0 3 7,-4 5-3,4-11-2,-4 11-1,4-5 4,-4 5-3,0 0-4,2-6 6,-2 6-5,0 0 1,0 0 2,0 0 8,0 0-9,0 0 4,17 9-1,-17-9-2,6 8 0,-2-3 2,0-1 2,1 3-4,1-1 9,2 2-7,0 0-1,-1-1 7,2 3 0,7-1-6,-4 1 1,4 0 3,-2 1-4,4 2 0,-2-1 1,1 1 1,6 3-1,0-2 1,-8-1-1,7 4 2,-2 1-2,1 0 0,-2 0 8,-1 1-9,-4-2 0,1 2 7,-2-5-7,-3 1-3,2 2 4,-2-2-4,-1 0 4,1 1-2,0 0 3,-1-1 0,-1-2 1,2 1-1,-3-4-1,-1 0 2,2-1-3,0-2 0,2-1 1,-3 0 0,2-1 5,3-2-2,-1-1-2,2 0 2,-3-1 0,3-2-1,-2 1 2,2-2-3,0-3-1,-2-1-1,2 0 2,-1-2-1,1-4 2,-2 1-6,-1-2-3,-3 2 3,2-2-5,-2 1-5,0-3 2,-4 4 4,3 0-1,-5-2 3,0 2-2,1 0 0,-2 0 2,1 2 2,-1-2-4,0 2 6,0-2-1,-1 1-2,-1-2 4,1 3-1,1-2 4,-3 0-7,2-3 0,-2 2 6,1-4-5,1 1 9,-2-1-9,2-1 2,1 0-1,-2-1 4,1 1-4,0-2 3,0-1 1,2 2-5,-2 1 0,-2-2 5,3 1-1,0 5 0,3-3-3,-6 5 8,3-2-6,3 1-3,-3 2 2,-3 1-2,3 9 2,-2-12 5,2 12-6,0-11-2,0 11 2,-3-8-1,3 8 2,0 0 1,-8-2-4,8 2 0,0 0 1,-14 4 5,14-4-21,-11 8-8,7-3-22,0-1-19,2 2-20,-2 1-23,0 1-32,3-1-34,1-7-39,-7 15-197,6-8-447,1 1 199</inkml:trace>
  <inkml:trace contextRef="#ctx0" brushRef="#br0" timeOffset="509527.1234">31799 14061 116,'5'-9'140,"-1"1"-19,3-2 3,-1 2-8,0 0-6,-2 0 0,0 2-2,2-2-7,-3 1 0,1 2-6,-4 5 1,5-9-10,-5 9-10,2-4-5,-2 4-3,7-4-11,-7 4-5,0 0-1,0 0-6,0 0-3,0 0-5,0 0-4,9 15-4,-9-15 2,2 9-3,0-1-6,0 1 6,1 1 2,-1 2 1,0 4-2,0 0-3,5 1-4,-4 0 8,1 3 0,0 6 1,-1-2-4,1 2-3,-2-2 1,3 3-6,-6 0 2,2 0-3,-1 1 3,0-3-2,-1 0-1,-3 3 3,2-1-2,-2 0-1,1 1 1,-1-1 4,0 2-7,-1-5-2,0-5 0,1 1-1,-1-3-3,1 0 0,0 1 0,2 0-3,-3-2-1,5-5 4,-5 0-5,3-1 1,2 0 0,-2-3-2,2-7 1,-3 10 0,3-10-3,0 9 6,0-9-4,0 0 3,0 0-1,0 0 1,0 0-2,0 0-1,0 0 0,0 0-3,10-29 0,-8 17 3,3-4 1,-5-3-3,4-7 1,-4-3 1,0 3-3,-2 0 1,0-3-1,-1 4 1,1-1-3,2 1 3,-5 0-3,1-2 2,-1 3 1,1-1-2,2 7 3,-1-7-1,-1 6-3,0-1 1,0 0-3,2-1 10,-2 2-9,0-4 4,1 4-3,1 2 1,-2 0-1,0-1-1,2 5 4,2-2-5,-1 3 5,-1 1-7,5 2 13,-1-2-10,2 4 2,0-1 0,1 0-2,-1 3 4,6 1 3,1 0 1,0 1-8,3 3-1,3 3 1,4 1 6,-3 1-6,9 4-2,1-1 5,-5 4 0,4-1-2,-4 5 3,2-2-2,-4 1 3,2 2-4,-2 1 8,-2-1-7,0 1 0,1 1 7,-9-3-9,0 0 0,7 4 4,-9-3-6,1 1 6,-2-1-3,3 5 0,-1-2-5,-2-3 7,1-1-6,-2 1 2,2 0 11,-2-2-10,2-1 2,2 1 1,-2-3 3,0 3-4,3 0 1,-1 0-1,1-5-1,3 0 1,-2 1-3,1-4 10,-1 0-7,3-3 2,-3 2-2,1-2-2,-1-3 1,0 0 2,4-1-2,-2 0-6,3-1 5,-4-2 0,3 1 1,-3-1 0,-1-2 3,0 1-6,-13 4 3,0 0 1,0 0 0,41-26-4,-41 26 5,0 0 1,20-28-5,-20 28 1,12-19 1,-12 19 4,0 0 1,7-35-7,-7 35 0,0 0 4,2-40-4,-2 29 7,-4-6-6,-1 0-1,3 0 1,-3-1 2,-2 1 0,3 0 30,1 0-3,1-2-2,-6-6 1,5 6-5,1 0-5,-7-6 0,5 1-4,-1 0-2,3 4 5,-5-3-4,1-4-1,2 11-2,-2-3-4,2 2 4,1 1-3,1 5 1,3 0-2,-4 1 1,1 1 0,0 2-2,2 7-13,-2-8-13,2 8-6,-1-9-1,1 9-1,0 0 0,0 0-1,0 0-13,0 0-14,0 0-11,0 0-1,0 0 6,0 0-7,0 0-12,0 0-2,0 0-18,0 0-34,0 0-19,0 0-34,0 0-104,0 0-319,1 34 142</inkml:trace>
  <inkml:trace contextRef="#ctx0" brushRef="#br0" timeOffset="513909.7665">17899 15551 17,'0'0'112,"0"0"0,8-6-10,-8 6-4,0 0-9,5-1-7,-5 1-3,0 0-10,11-1-6,-11 1-3,0 0-6,13-3 4,-6 2-7,-7 1-3,9-3-5,-1 1-2,-8 2-8,12-1 0,-4 1 13,-8 0-16,15 1-1,-8 1 4,4-4-5,2 2-2,-3 0 0,0 0-5,3 0-4,-3 0 0,1 0-5,1 0 6,0 0-7,2-1 5,-3 2-2,4-2-5,-2 1-1,5 0 1,-1-3-4,-3 3 0,0-2 0,0 1-1,-1-2-2,1 2 4,-2 1 1,1-2-5,1 2 3,-3-2-1,2 2-4,-2-1 5,-1-1-1,-2 2 0,2-3-3,-1 3 3,2-1-3,-2 1 4,2 0-2,0-1-3,1-1 3,-2 2-1,1 2-4,1-4 4,-3 0-2,5 2-2,-1 0 5,-1 0 0,1-2-3,1 2 9,-1 0-7,0 2 3,1-2 2,-2 0-5,4 0 1,-5 1-3,2 0-2,-3 1 7,1-2-9,-3 0 5,3 1-1,-1-1 3,1 0-1,0 1 3,0-1 5,2-1 2,0 2-5,2-3 9,2 2-6,1 0 4,0 1-1,-1-2-1,2 1-6,-2 1 5,2-1-3,-1 1-2,0-2-1,1 1 1,-2 1 0,1-1-3,-5 3 0,1-1 2,-4 1 2,0 0-2,1 0-4,0 0 1,-5 0 3,1 0-5,0-1 3,0 0 1,-7-2-5,11 4 4,-6-3-3,-5-1 8,13 5-9,-7-5 3,1 1 0,2 0 4,1-1 5,0 0 0,2-1 0,0 1 0,0 0 14,2 1-13,-1-1-1,6 0 0,-6 0-1,5-1-2,-5 1 2,6 0-6,-2 1 1,0-2-2,1 2-1,-5 1 6,2 0-4,-1 0-1,0 2 2,-2-4-2,1 5-1,-1-3 1,-1 3 0,1-2-3,-2-1 6,3 2-6,-1-1-1,-2 2 4,2-2-4,1-1 6,-1 1-2,1-1 2,0 1 1,1 0 2,-2-2-4,9 2 0,-4-3-1,3 1 0,2 2 3,-2-2 2,2-1-5,6 0 2,0-1 0,-6 1-2,-3 1 3,4 0-3,-1-1 0,4 1 3,-6 1-5,-1-2 2,-2 2-1,-4-1 3,0 1-6,1-2 2,-1 2 1,0-1-1,-3 1 0,0 0-2,3 0 3,-4-2 8,3 3-8,0-3-3,0 0 0,-2 0 1,4 0 0,-1 0 0,5-3-1,-7 3 1,7 0-1,-6 0 4,2 0-2,-1-1-2,-1 0 5,1 1-5,-1 0 2,5 0 1,-4 1-2,1-1-2,-2 1 5,-1-2-2,2 0 1,-3 3-3,0-2 6,2 3-2,-2-3-2,0 1-3,-2 1 3,-8-2 0,14 2-2,-4 0 2,-1 0 0,2-2-1,0 1-1,-1 1 1,2-1 5,-1-1-7,1 2 2,2-2 0,-3 2 0,5-2 1,-5 0-2,3 1 1,2-1 4,1 1 7,3 1-13,-3-2 1,2 0-1,0 0 1,-2 0 3,3 0 7,-1 1-9,-2 1 0,0-1 0,1 0-1,-4-1 2,-1 3-2,1-3-2,-1 0-2,1 2 5,-3-1 0,3 0 1,-2-1 0,0 1 3,-1 1-2,-5-2-3,-6 0 3,12 3-5,-5-2 4,-7-1-3,12 0 0,-12 0 3,13 0 7,-6 0-7,-7 0-2,13-3 3,-6 2-2,-7 1 2,14-1-5,-14 1 2,11-2 1,1 0-4,-5 0 5,4 2 0,1 0-2,0-3 2,-1 3-2,3 0 3,-1 0-3,-1 0 0,-1 0 0,1 0 0,0 3 4,0-3-1,1 0-2,-3 2 1,0-2-2,5 0-1,-3 1 4,-2 0-1,4 0-3,-2-1 3,1 0-5,-1 1 6,1-1-3,-1 1-1,-2-1 2,3 1 0,-6 1 0,4-1 0,0-1-1,-2 1 0,1-2 1,-10 1 0,15-1-1,-8-1-3,1 4 4,-8-2 0,17-3 3,-9 3-1,1 0-4,-9 0 1,15-1 5,-4 0-4,-3 1-2,0-1 2,-8 1 3,21-1-4,-11 0-1,1 2 1,2-1 1,-3-1 1,1 1-2,0-2-1,-2 4 0,-1-2 5,-8 0-2,19-2-3,-13 2 4,-6 0-5,13 0 5,-13 0-4,15 0 1,-8 0 2,-7 0-3,15 0 3,-5 0-1,-1 0 0,3 0 2,-12 0-1,14 0 0,-3 0-1,0-3 0,-1 3 3,1 0-5,0-1 2,-1 1-1,1 1 1,-1-2 1,1 1-1,-2 1 2,-9-1-4,12 0 3,-4 0 2,-8 0-6,15 3 3,-8-3 1,1 0 2,-8 0-4,15 0-1,-9 0 4,-6 0-3,13 0 0,-13 0 3,15 0-2,-8 0-4,2 0 3,3-3-1,0 3-1,-1 0 3,0-1 0,0 1 9,2 0-10,-4-3 2,0 3 1,-9 0-6,15-1 2,-7 1-1,-8 0 2,10 1 0,-10-1 0,10 0 1,-10 0 2,9 2-4,-9-2 3,0 0 1,11 1-3,-11-1 0,0 0 0,0 0 3,8 0-3,-8 0 1,0 0 1,0 0-3,0 0 3,11-3 2,-11 3-1,0 0 0,0 0-4,0 0 3,0 0 1,9-3-1,-9 3 0,0 0 0,0 0 4,0 0-5,0 0 0,0 0-6,0 0-11,0 0-10,0 0-18,0 0-23,0 0-16,0 0-26,0 0-30,0 0-157,0 0-322,-27-6 143</inkml:trace>
  <inkml:trace contextRef="#ctx0" brushRef="#br0" timeOffset="516832.1716">17926 15591 3,'0'0'126,"0"0"-13,4-5-8,-4 5-10,0 0-14,2-7 1,-2 7-18,0 0-1,5-5-14,-5 5-1,9-6-6,-5 3-5,0-1-1,-4 4 4,10-7-10,-3 3-2,-1-1 2,4-1-11,-1 0-6,-1-3 5,3 4 0,1-2-3,1 0 2,3-2-1,-2-3-5,0 3 6,0-3-13,2 2 1,-2 1-1,-5-1-1,3 2 3,-2 0 1,0-1-1,-1 2-2,-3-2 3,2 3-4,-3 2-1,4-4 9,-4 2-3,1 0-9,-2 2 3,-4 4 3,5-8-3,-5 8 1,5-4-4,-5 4 8,0 0-8,0 0 6,0 0 0,0 0-7,0 0 4,0 0 3,0 0-5,0 0 0,-20 10-3,20-10 17,-7 9-11,4-7-5,3-2 2,-5 7 0,5-7-2,-7 8 4,6-4 0,1-4-3,-5 8 2,1-3 1,4-5-6,-9 7-2,1-2 4,1 1 1,-4-1 5,-1 1 0,-4 2 8,0-1-11,-1 2 3,-2-1-1,1-1 3,-1 0-4,-6 5 3,5-3-4,-4 0-1,5-1 7,-8 2-4,8-3-3,0 1 4,-8 2-1,2-1 3,0 1 8,6-4-17,-2 0 9,5 2-11,-1-1 11,3-5-10,4 3 5,-2-2 0,2 1 3,5-1-1,-3-1-5,8-2 1,-8 3 21,8-3-17,0 0 2,0 0-9,0 0 4,0 0 1,0 0 2,0 0-2,0 0 1,27-9 6,-15 5-2,-1 1 4,9-1-3,-1 2 7,-4-1 0,0 3-2,-2 0 3,0-1-5,1 2 1,-4 2-10,4-2 3,-3 3-1,-2 0 9,2 1-7,-2-1 1,0 1-4,0 1-4,1 0 5,-2-1-1,2 3 0,-1-1 2,1-1-4,-1 1 13,1-3-13,3 1 18,-1 0-18,3-3 1,3 3 0,0-5-6,1 0 10,0 0-4,0-5 0,3 4 3,-2-4-7,0 1 6,1-2-3,0-2 2,-2-1-1,-1-2-1,0 2 1,-1-1 1,0-2 5,-3 3-1,-1-3 10,-3 5 27,-1-3-21,-1 1-1,-1 1 10,-2-1 5,1 0-4,-4 1-4,-1-1 0,2 1 3,-2 2-10,1-5-3,-2 11-1,-5-13-2,2 4-1,0 4-1,-4-3-4,2 0 6,0 4-4,-2-1-1,-1-2-2,1 4-1,-3-1-5,2 1 3,-1-1-3,-3 1-8,4 2-21,0 1 6,8 0-32,-17-2-7,9 2-36,8 0-28,-15 3-38,5-3-97,3 0-279,0 3 124</inkml:trace>
  <inkml:trace contextRef="#ctx0" brushRef="#br0" timeOffset="518698.7895">19318 14764 115,'0'0'121,"0"0"-12,0 0-18,6-4-4,-6 4-8,0 0-8,0 0-6,0 0 2,6 16-4,-3-12-6,-2 3-4,0 0-7,1 3-3,-1 1-9,-1-1 7,-1 1-6,-1 6 6,-2-2-9,1 1 0,-3 1-10,2 0 3,0 1 4,0 0-9,-1 0 10,1 0-7,-3 0-5,0 1 0,2-2-5,-2 1 2,5-2-4,-1 1 0,-1-1-3,2-1 2,0-4-4,2 0 2,-2-1 1,2 0 0,0-3-4,4 0-1,-4-7-13,1 13-14,-1-13-9,3 6-11,-3-6-16,2 7-14,-2-7-14,4 5-122,-4-5-225,0 0 99</inkml:trace>
  <inkml:trace contextRef="#ctx0" brushRef="#br0" timeOffset="519127.5215">19305 14754 92,'0'0'152,"0"-9"-3,0 9-11,0 0-15,5-6-12,-5 6-10,8-2-14,-2-1-7,1 2-7,1 0-11,-8 1-3,18-2-5,-6 1-1,0-1-12,5 2 1,2-2-9,-2-1 0,2 1-1,-2 2 8,-3-2-18,2 1-7,2 0 6,-6 0-4,0-1-4,0 1 1,1 0-5,-6 1 2,-7 0-1,13-3-8,-13 3-15,11 3-6,-11-3 3,8 2-13,-8-2-7,5 5-3,-5-5-23,0 7-31,0-7-19,-5 12-100,-3-7-230,0 3 103</inkml:trace>
  <inkml:trace contextRef="#ctx0" brushRef="#br0" timeOffset="519425.3443">19271 15066 66,'16'0'162,"-16"0"-6,12 2-10,-5-2-12,-7 0-20,16 0-4,-7 0-16,2 1-8,-2-1-7,3 1-5,-1-1-9,0-1-11,1 0-2,-1 1-3,4 0-5,-3 0-9,1-2-18,-3 2-25,2 0-15,-1 0-11,-3 0-19,-8 0-21,17-3-33,-9 2-100,-3-1-224,-5 2 101</inkml:trace>
  <inkml:trace contextRef="#ctx0" brushRef="#br0" timeOffset="520613.4234">19904 14973 145,'0'0'148,"-9"-4"-11,9 4-16,0 0-9,0 0-16,0 0-2,0 0-21,-13 10 14,9-3-2,-1-2-9,1 2-1,-3 2-6,2 0-2,0 0-2,-1 3 8,3 0-3,-1-1-5,0 1-4,2 3-6,-1-2-2,2 4-8,-1-5-5,1 0 3,0 4-7,-1-5-9,4 1 7,0-1-6,2-1-4,-1 1 0,-1-1-1,5 1-4,-1-1-2,-1-2 0,2-2 1,1 2-2,0-3-3,1 1-2,0 0-1,2-4 1,1 0-5,-2-1 3,3 0-3,0-2-3,0-2 5,-1 1-2,0-1-3,-1-3 2,1 0-3,-1-2-2,-2 3 1,2-4 4,-3 2-4,1-3 1,0 2-3,-1 0 1,1-3 3,-3 5-2,1-5 0,-2 4-3,1 0 5,-1 0-6,-2 2 6,1 1 11,-4 4 4,4-8 1,-4 8 1,2-5-6,-2 5 0,0 0-3,5-5 0,-5 5-5,0 0 2,0 0-5,0 0-1,0 0 3,0 0-1,0 0 1,10 10 1,-10-10-3,2 9 0,-2-9-1,2 8 2,-2-8-2,4 10-1,-3-4 1,-1-6 2,3 13-1,0-6-3,0-2 4,-3-5-1,6 9-3,-3-4-14,2-2-6,1 1-7,-6-4 1,12 3-5,-3-1-9,-2-2-3,-7 0 2,18-3-3,-8 1 1,-1-2 6,0-1-8,-1-1 0,3 1 4,-6 1 3,1-3 9,1-3-4,-4 3-1,0 0 7,2-2 0,-5 2 4,0 7-7,-4-14 13,-1 6 7,-2 0 4,-1 2 3,-1 0 10,-5 2 0,1 0-6,-6-3 10,1 5 3,0-2-4,0 1 10,-1-1-4,1 0-3,4 4 1,2-3 2,0 2-7,5 0 5,7 1-7,-15-2 6,15 2 0,-7-2-3,7 2-1,0 0 1,0 0-2,0 0 1,0 0-1,0 0-2,25-5-3,-12 2 0,5 3-12,2-3-15,-1 1-6,3-1 0,-3-1-7,-1 3-7,3 0 0,0-3 7,-3 0 10,0 1-12,-1-1 9,-3 3-3,-1-4 3,-1 2 7,1 1-10,-3-1 13,0 0 0,1 1 9,-5 0-4,-6 2 6,13-2-7,-8-1 5,-5 3 3,9-1-4,-9 1 2,0 0 9,8-4-6,-8 4-6,0 0 7,0 0 3,9 0-6,-9 0 3,0 0 2,0 0 13,0 0-13,5 8 3,-5-8-3,2 5 3,-2-5 2,3 6-5,-3-6 4,2 7 1,-2-7-2,4 8-5,-4-8 10,4 9 0,-1-4-2,-3-5 3,8 11-2,-4-5 1,2-1-3,0 2 0,0 1 2,3-1 12,-2 0 4,0 0-1,2 2-4,1-1 1,1 0-3,-4 2-1,3-3-6,-2 0 2,0 3 4,-2 1-1,2-3-3,0 0 2,-2 1-1,1 0-2,-3 0 0,2-1 1,-3 0-7,3-1 2,-4-1 10,2 0-6,-1-1 2,-1 1-10,2 0 5,-4-6-3,-3 9 2,3-9 1,-5 8 1,1-3 0,1 0-5,-3 1 5,0-2-9,-3 1-12,0-1-11,0-1-12,-1-1-24,1 0-22,1 0-27,-4-3-96,12 1-226,-22-1 100</inkml:trace>
  <inkml:trace contextRef="#ctx0" brushRef="#br0" timeOffset="521301.7839">20820 14896 22,'0'0'162,"0"0"-11,-6-2-18,6 2-16,0 0-8,0 0-8,0 0-10,0 0-2,-14 2-9,14-2-5,0 0 1,0 0-13,-8 8 0,8-8-7,-5 9-5,4-4 2,1-5 7,-4 12-2,-1-3-5,1 2-2,-1-2-5,2 3-2,-1-1-1,3 1 0,-1 1 1,2 3-5,1-1-4,-2-2-2,1 4 4,1-1-9,-1-5-3,1 6-2,2-5 1,-2-2-4,4 6 0,-1-4-3,1-1-3,1 0-2,2 5-2,-3-8 5,0 2-4,1 0 0,0-1 1,0-2 1,1 3-2,-1-3-4,3-1 4,-1 0 0,-2 0-1,2-2-5,0-1 0,-1-1 3,1 0-1,2-1-2,-1-1 2,-2 0-4,2-3 2,4 1-3,-4-2 3,1-2-2,0 2-2,-2-3 3,1 1-1,-1 1-3,1-4 0,-2 0 0,0-1 4,-1-3-1,1 1-1,-2-2-3,0-1 1,-5 4 1,0-6-3,-1 2 7,-2 1-7,2-1 1,-4 1-2,-3-1 1,4 3 1,-2-1 3,-3-1-3,0-1 0,0 2 2,-3 0-5,2 4 4,0 1 3,-2-4-4,1 6-2,-3-5 3,4 5 0,-4 0-3,2 0 5,-2 0 0,0 3-2,0-2 0,4 2-6,-1 0-7,-1 0-6,1 3-7,11 0-8,-16 0-9,10 0-13,6 0 0,-16 4-22,9-3-7,0 3-11,1-1-24,1 1-16,-2-1-144,0 2-303,1 0 134</inkml:trace>
  <inkml:trace contextRef="#ctx0" brushRef="#br0" timeOffset="521550.7201">20724 15124 151,'0'0'192,"7"3"-6,-7-3-6,10 2-16,-10-2-15,14 0-14,-5 3-11,1-2-13,3 2-8,-1-1-10,1 0-10,5 2-9,-4-4-9,-1 2-7,5 1-5,-2-1-9,-1 0-26,1-2-21,2 1-36,2-2-5,-7 1-35,4-3-27,1 1-38,0-1-118,-1-2-283,0-2 126</inkml:trace>
  <inkml:trace contextRef="#ctx0" brushRef="#br0" timeOffset="525298.5681">22146 15649 18,'0'0'84,"0"0"-12,0 0-7,0 0-3,-7 2-9,7-2-3,0 0-6,0 0-5,0 0-2,0 0-5,0 0 11,0 0-10,0 0 15,0 0 0,0 0 1,0 0-1,0 0 1,0 0 0,0 0-9,0 0 1,0 0-4,0 0 2,0 0-4,0 0-7,0 10 1,0-10-5,0 0-3,0 0-2,0 0 4,0 0-6,0 0 3,0 0-3,-3 7-5,3-7-2,0 0 13,0 0-2,0 0 5,6 10 2,-2-5 7,-4-5-8,4 5 5,-1 0-1,-3-5 2,6 7-1,0-2 0,-3 1 1,1 0-1,0-1-4,-2 2-1,1-2-3,-2 2 7,3 0-12,-3 3 6,1-3 5,2 3-1,-2-1-5,-2 1 6,1 0-4,3-1-1,-1 1 0,2 1 1,-4 0-7,2 0 4,1 0-4,-1-1 0,0 0 0,-2-1-3,3 3-1,1-3-2,0 1 3,-1 0-4,0 0 1,-2 0 0,4 1-1,-4-1-2,2 1 2,-1-2-1,2 1-2,0 5 4,-3-5 8,2 1-2,0 1 4,0 0 0,0-1 1,-3 1-3,3 1-3,1-1 0,0-1-3,-1-2 0,-3 0-23,3 3 2,-1 0 9,0-2-1,0 0 1,2-1-1,-5 1 2,1-2 2,0 1-4,-1-2 4,2 2 6,-2-9-3,0 13 0,0-6-5,0-7 8,-2 11-4,2-11 5,0 14-3,0-14-1,-1 9 1,1-9-1,0 12-1,0-7 0,0-5 1,0 11-4,0-11-1,0 8 6,0-8-5,0 10 2,0-10-2,0 0-2,0 10 1,0-10-2,-1 7 1,1-7 1,0 0-2,0 9 0,0-9 7,0 0 8,-4 11-3,4-11 7,-2 5-3,2-5 2,-4 5-5,4-5 3,-3 8-5,3-8 0,-2 8-2,2-8 0,-3 8 0,3-8-2,-4 7 0,4-7 2,-2 10-5,2-10 3,-2 7-6,2-7 5,-1 9 0,1-9-2,0 8 2,0-8-2,0 9-4,0-9 4,-1 7 0,1-7-1,0 0 0,1 10 2,-1-10 0,0 0-3,-1 12-3,1-12 1,0 0 0,1 8 2,-1-8 1,0 0-2,-1 9 1,1-9 2,0 0 1,-3 8 1,3-8 5,0 0-3,0 9 1,0-9-3,-2 7-2,2-7 35,0 0 1,0 10 3,0-10-8,2 10 1,-2-10-7,2 9-4,0-4 0,-2-5-4,4 8-2,-1-3 1,-3-5-7,3 10-1,0-6-3,-3-4-8,4 9 17,-3-3-11,-1-6 8,0 13 1,0-13-3,0 10 3,0-10-1,0 10-7,0-3-2,0-7 6,0 13-2,0-13 1,1 9 1,-1-9-2,2 8-4,-2-8-2,1 10-11,-1-10 29,-1 11-14,1-11 5,0 12-8,0-12 1,0 11 1,0-4 2,0-7 2,-2 10-4,1-4 2,1-6-6,-1 15-1,1-15 4,-1 10-2,-1-3-1,1 1 2,0 1-3,1-9 0,-2 17 7,2-8-6,0 0-6,-1 2 7,1-4-1,1 2-3,-1 1-6,2-1 5,-2 2-1,0-6 10,0 5-12,1 0 0,-1-1 2,0 0-4,0-9 5,-1 18 0,1-7 1,-2-2 4,1 1 3,0 0 0,-2 2 0,-1 0-3,1 1 8,-5 1-10,4-3 9,-1 1-4,-1-1-9,2 6 6,0-7 2,0 3 0,0-2-7,3 3 0,-3-2 1,2 5 2,0-6-3,1 2 8,1 2-4,-1-5 3,1 2-40,0 2 0,1-4 3,2 3 5,1-2 3,-3 1-1,1 0-1,0 0 7,-2-1 1,1 5 2,-1-6-2,1 7 3,2-5 4,-3 0 1,0-2 0,-3 2 0,1 0 3,2 5-3,1-5 0,-2-1 1,2 5 1,-1-5-2,0 6 3,0-6 1,-3 0-2,2 1 2,-1 5-1,2-2 2,0-1 2,-2 3-6,4-5 3,-1 0 3,-2-2-1,2 2 2,-1 0-6,1 0 5,-2 0-4,0-2 2,2 2-2,-1-2 2,-3 1 2,3 0 0,-1-2 28,0 1-5,3 0 2,-2-3-5,2 3-1,-4-2-1,4 0-2,-2 2-4,1-2-3,0-1 2,0 1-5,1 1 0,-2 1 4,0 0-4,0-1-7,1-1 7,3-2-3,-3 3 6,-1-1-9,1 3 8,0-2-8,1 0 3,-1 2-11,3-2 7,-2 0 8,1-1-5,0 3 2,-1-1 5,-2 0-8,0-1-1,0-9 0,0 0 5,0 0-5,0 0-1,0 0 2,3 59-3,-3-59 5,0 0-1,0 0-6,1 38 6,-1-38-3,0 0-1,0 0 3,-1 34 3,1-34-4,0 0 3,0 0-3,0 0-4,-3 42 2,3-42 2,0 0 1,0 0-29,-5 28 6,5-28 1,0 0 1,0 0 3,0 0-3,-8 33 6,8-33-1,0 0 8,0 0-1,0 0 2,-4 33-1,4-33 3,0 0-7,0 0 8,0 0-8,-3 32 8,3-32-3,0 0 0,0 0 6,0 0-2,-3 36-2,3-36 2,0 0 0,0 0-2,0 0 5,-5 34 1,5-34-2,0 0-5,0 0 0,0 0 3,-5 33 2,5-33 0,0 0 1,0 0 1,0 0-6,0 0 6,-7 30-1,7-30 3,0 0-4,0 0 0,0 0 1,0 0-4,0 0 1,0 0 4,0 0-7,-12 28 6,12-28-2,0 0 3,0 0 0,0 0-2,0 0-2,0 0 2,0 0-3,0 0 12,0 0-9,0 36 13,0-36-7,0 0 9,0 0-6,0 0 1,0 0-4,0 0 1,0 0-2,0 0-3,0 0 5,0 0-6,0 0-3,0 0 2,0 0 3,0 0 0,0 0-1,0 0-5,0 0 5,0 0-1,0 0 4,0 0-5,-7 31 5,7-31-2,0 0 0,0 0 0,0 0 3,0 0-5,0 0-8,0 0 4,0 0 8,0 0-6,0 0 3,0 0 4,0 0-10,0 0 6,0 0 2,0 0-3,0 0 0,0 0 0,0 0 1,0 0 3,0 0-6,0 0-2,0 0 1,0 0-5,-7 28 4,7-28-4,0 0 12,0 0-5,0 0 0,0 0 1,0 0-2,0 0 1,-5 32 3,5-32-5,0 0 2,0 0-3,0 0 3,0 0 1,0 0 3,0 0-8,1 37 11,-1-37-7,0 0 0,0 0 4,0 0-4,0 0-1,0 0 4,0 0-3,13 27 5,-13-27-4,0 0-6,0 0 8,0 0-5,0 0 0,0 0 1,8 32-4,-8-32 3,0 0 2,0 0 3,0 0-7,0 0 2,4 34-2,-4-34 7,0 0-3,0 0 2,0 0 0,0 0-5,0 37 5,0-37-4,0 0 4,0 0 1,0 0-3,0 0 2,-4 38-1,4-38 2,0 0 1,0 0-6,0 0 3,0 0 4,0 0-7,0 36 7,0-36-13,0 0 3,0 0 3,0 0-7,0 0 8,0 0 1,0 0-9,0 0 11,0 0-4,0 0-6,0 0 3,0 0 2,0 0-4,0 0 4,0 0-5,0 0 0,0 0-2,0 0 10,0 0-5,-6 34 1,6-34-10,0 0 4,0 0-4,0 0-5,0 0 1,0 0 8,0 0-2,0 0-1,0 0 7,0 0 3,0 0-11,0 0 6,0 0 5,0 0-2,0 0 1,0 0-2,0 0 0,0 0-3,0 0 6,0 0 1,0 0-6,0 0 5,-15 22 0,15-22 0,0 0 2,0 0 0,0 0-2,0 0 4,0 0-1,0 0 1,0 0 1,0 0 0,0 0-1,0 0-3,0 0 3,0 0-2,0 0-1,0 0 2,0 0 0,0 0-1,0 0-2,0 0 7,0 0-4,0 0-2,0 0-2,0 0 4,0 0-5,0 0-8,0 0 14,0 0-2,0 0 0,0 0 4,0 0-6,0 0-3,0 0 6,0 0 6,0 0-4,0 0 1,0 0 2,0 0-1,0 0 0,0 0-5,0 0 1,0 0-1,0 0-1,0 0 3,0 0-2,0 0-2,0 0 6,0 0-1,0 0-4,-30-71-1,30 71-1,0 0 4,-13-28-2,13 28 3,0 0 1,-15-27-10,15 27 10,0 0 1,-16-28-3,16 28 0,0 0 0,-17-23-2,17 23 2,0 0 0,-20-24 0,20 24 1,0 0-8,-20-20 14,20 20-4,0 0-1,-17-18 0,17 18-5,0 0 6,0 0-1,-25-24-4,25 24 4,0 0 0,-16-19-3,16 19-2,0 0 3,0 0-1,-17-22 2,17 22-4,0 0 4,0 0 1,0 0 0,-14-24-2,14 24 2,0 0 1,0 0-6,0 0-7,0 0 7,0 0 2,0 0 1,0 0-2,0 0-6,0 0 0,0 0 8,0 0 3,0 0-3,0 0-2,0 0 4,0 0-1,75 45 3,-75-45-6,31 17 2,-31-17 4,33 20-1,-33-20-7,31 16 3,-31-16-1,28 19-1,-28-19 0,23 15 3,-23-15 0,20 17 1,-20-17-2,0 0 0,25 24 1,-25-24-9,0 0 8,22 21 2,-22-21-5,0 0-4,16 18-4,-16-18 1,0 0-1,0 0-1,0 0-2,0 0-1,0 0 2,14 21 5,-14-21-1,0 0-4,0 0 1,0 0-5,0 0 3,0 0 5,0 0-2,0 0 3,0 0 2,0 0-3,0 0-1,31-63-1,-31 63 4,9-21 5,-9 21-6,0 0 4,14-32-2,-14 32 5,0 0-1,15-28-2,-15 28 2,0 0 0,13-23-2,-13 23 6,0 0-13,10-24 11,-10 24-2,0 0 4,0 0-4,14-31 3,-14 31-1,0 0-1,0 0 1,0 0-1,0-33 2,0 33 0,0 0 0,0 0 0,0 0-3,0 0-2,-23-38 10,23 38-14,0 0-3,-24-21 8,24 21-4,-20-15-5,20 15 0,0 0-1,0 0 4,-37-14-5,37 14-16,0 0 6,-34-3 2,34 3-7,0 0-9,0 0-11,-66 19-22,45-13-16,21-6-10,-44 17-21,25-8-18,19-9-34,-40 18-196,40-18-397,-37 14 175</inkml:trace>
  <inkml:trace contextRef="#ctx0" brushRef="#br0" timeOffset="526173.4107">22952 16834 139,'0'0'187,"5"-6"-15,-5 6-12,0 0-20,0 0-14,0 0-13,0 0-15,0 0-9,0 0-7,0 0-2,0 0 7,0 0-4,0 0-9,-7 32-7,3-21 4,1 7-4,-1 0-2,-2 6-3,-1 3-3,-1 2-5,5-3 22,-3 3-9,5 1-4,1-2-8,0 1-1,-1-2-7,5 3-1,-2-1-8,1 0 0,-1-3-5,4 1 3,-4-7-36,2 4-1,1-4-13,-4-4-10,4 2-14,-1-2-8,1 0-18,-3-6-23,1 2-7,3-5-31,-4 1-3,-2-8-18,5 11-17,-5-11-120,0 0-308,9 3 137</inkml:trace>
  <inkml:trace contextRef="#ctx0" brushRef="#br0" timeOffset="526482.748">22848 16813 103,'6'-13'142,"-6"13"-12,0 0-4,16-9-11,-16 9-12,18-9-9,-8 6-11,-10 3-3,31-10-8,-11 7-9,0-1-4,1-1-5,1 1-1,-2 3-13,-1 0-3,0-2 4,-6 4-15,-13-1-11,28 1-18,-28-1-13,27 3-20,-15 1-29,-2 1-15,-2 0-29,-8-5-80,0 0-203,7 13 91</inkml:trace>
  <inkml:trace contextRef="#ctx0" brushRef="#br0" timeOffset="526755.7238">23000 17098 66,'0'0'181,"10"-7"-23,-2 2-12,-8 5-13,15-9-4,-6 4-18,-9 5-8,14-7-10,-14 7-10,14-9-9,-6 6-6,-8 3-5,21-5-9,-11 2-2,-10 3-12,25-5-2,-12 4-20,-13 1-21,24-1-22,-11-1-7,-1 0-21,-12 2-17,25-1-23,-12-1-28,-13 2-82,24 0-219,-12 0 98</inkml:trace>
  <inkml:trace contextRef="#ctx0" brushRef="#br0" timeOffset="527305.4067">23630 16895 154,'-11'-9'142,"11"9"-11,0 0-5,0 0-12,0 0-9,-16-3-7,16 3-11,0 0-13,0 0-8,-19 7-12,19-7 5,-12 7-11,12-7-2,-12 11-3,5-4-1,0 1-9,-1 1-1,2 0-4,6-9-4,-11 17 3,6-8-8,5-9 4,-4 17-8,4-17-2,0 15 0,0-15 0,0 13-1,0-13-7,7 12 5,-7-12 4,10 9-7,-2-3 1,-8-6-1,14 10 1,-5-6-2,-1 3 4,2-2 0,-10-5-6,14 9 2,-2-4 1,-12-5-2,11 12-1,-11-12 3,10 14 5,-5-8-4,1 3 3,-2-2-7,-4-7 1,7 18 5,-3-12-5,-1 4 5,0-2-3,0 2 2,-2-1 0,3 1-3,-4-10 0,1 15-4,0-4-3,-1-11 3,-1 17-2,1-17 3,-1 15 0,1-15 2,-5 12-1,1-6 1,-3 0 5,-2 1-7,2 0 1,-3-2-2,0-2 2,0 2-2,-2-3 3,1 1 1,-3 0-6,3-3 3,11 0-15,-24 0-18,13-3-26,11 3-20,-20-6-33,11 1-55,-3 0-82,3-3-267,2 2 118</inkml:trace>
  <inkml:trace contextRef="#ctx0" brushRef="#br0" timeOffset="527595.1617">23931 16958 129,'0'0'206,"-3"-11"-17,3 11-23,0 0-15,0 0-18,0 0-13,0 0-10,0 0-11,0 0-8,0 0-8,25 23-6,-18-13-12,0-2-3,0 6-7,-1 0-5,-1-4-8,2 6-1,-2-5-20,-3 3-14,3-2-16,-2 0-4,-2 1-9,1-4-22,-1 4-14,0-4-22,-1 1-17,-1-1-38,-2-1-106,3-8-259,-6 12 115</inkml:trace>
  <inkml:trace contextRef="#ctx0" brushRef="#br0" timeOffset="527800.6816">23911 16886 88,'0'0'176,"-1"-14"-15,1 14-15,0 0-14,0 0-9,4-15-21,-4 15-8,0 0-20,0 0-18,0 0-25,0 0-16,0 0-34,19 4-13,-19-4-30,0 0-34,0 0-70,13 18-178,-13-18 79</inkml:trace>
  <inkml:trace contextRef="#ctx0" brushRef="#br0" timeOffset="528358.1764">24213 16958 55,'0'0'174,"0"0"-18,9-2-15,-9 2-11,0 0-9,0 0-16,19 14-10,-14-10-16,1 6-3,1-3-7,1 1-9,0 2-1,-2 0-5,0 2-4,-1-1-7,-1 0-4,2 3-10,-2-4 1,2 7-2,-3-6-4,1 0 1,-2 0-1,1-1-7,0 2-1,-1-4 0,3 4-5,-2-5 4,-3 0-11,2 2 0,-2-9-2,2 11 4,-2-11-3,1 9-5,-1-9 2,0 0 0,0 0 1,0 0 0,0 0 3,0 0-7,0 0 1,0 0-1,0 0 1,0 0 3,-15-28-5,13 17 4,0-5-3,0 4 3,2-4-1,0 2 1,0 0-2,0 3 2,2-2-3,-1-2 2,2 3 7,-1 0 10,2 1 4,-2 2 1,2-3 1,0 5 1,0-2 2,2 1 4,1-1 3,-1 4 1,2-5-5,-3 7 6,1-4-4,3 0 1,-1 2-8,-8 5 4,12-7 0,-6 5 2,-6 2-5,15-5-1,-7 3-5,-8 2 3,13-1-8,-13 1 2,0 0-4,18 5 1,-12-2-4,-6-3 3,10 10 2,-5-3-2,-1 4-1,0-3-6,1 3 4,0 2-5,1 2 6,-3 1-7,0-3 1,0 3-1,3-5 1,-4 2-7,2 2-3,4-1 2,-2 2-16,-1-5-15,0 2-29,2-4-11,0 3-9,1-3-24,-2 0-38,1-2-164,-2 2-338,-3-3 150</inkml:trace>
  <inkml:trace contextRef="#ctx0" brushRef="#br0" timeOffset="529008.264">24941 16740 43,'1'-14'165,"-1"14"1,-1-7-8,1 7-10,0 0-12,-1-7-15,1 7-11,0 0-16,0 0-7,0 0-7,0 0-11,-5-7-8,5 7 2,0 0-3,0 0 9,0 0-4,-12 17-3,8-10 0,-2 1-3,-1 0-2,1 3 11,0 0-13,-1 2 1,-2 1-4,1 3-3,-4 5-3,4-4-3,1-3-3,2 2 0,1 2 1,-1 1-7,2-3 1,-1 2-1,4 0-5,0-1 4,-1-1-13,4 0 5,0-1-4,1 0-5,-1-3 3,2 0-1,0-1-2,0 0-5,0-3 6,2 1-6,-1-3 2,2 1-3,-2-4 3,4-1-6,1-3 1,-1 0-2,3 2 1,-2-4-3,3 1 5,-2-2-5,5-4 2,-2 0 0,1 0-1,-6 0 2,7-2-1,-7-3-4,4 3 1,-2-2 3,-2-3-2,1 2 2,-4 2 6,1 0-1,-1-7 4,1 6-3,-3-3-1,1-2 1,-2 2-3,-1 1 3,-1-4-3,1 1-1,-2-1 6,-1 2-6,0 1 1,-4-1-2,2-1-2,-2 5 0,-1-5-2,0 1 3,0 1-3,-3-1 3,2 1-5,-3 4 2,3 0-2,-2-1 2,-3 0-5,4 4 11,-1-3-10,-1 3 0,1 0-3,8 7 0,-11-7 0,5 4-1,6 3-6,-17-3 0,7 3-7,10 0-8,-23 3-5,11 1-13,-1 0-11,0 1-8,1 0-13,0 2-12,2 2-10,0-2-29,-3 3-2,4-1-54,2-2-169,-4 0-381,5 0 169</inkml:trace>
  <inkml:trace contextRef="#ctx0" brushRef="#br0" timeOffset="529258.781">24871 16873 1592,'0'0'131,"0"0"-15,0 0-29,0 0 25,0 0 3,0 0-10,0 0-11,0 0-2,0 0-9,0 0-3,0 0-8,0 0-5,0 0-1,0 0-6,0 0-1,0 0-3,0 0-3,26-9-11,-11 11 8,-2-2-15,4-4-1,0-2-5,1 6-2,0-4-4,2 1-8,1 0-19,-3-2-11,1 1-23,0 1-18,0-2-18,-1 0-28,-3-1-34,5 1-33,-5-2-33,1 1-215,2-3-451,-5-2 199</inkml:trace>
  <inkml:trace contextRef="#ctx0" brushRef="#br0" timeOffset="531074.1939">17815 15484 111,'0'0'119,"1"-7"-3,-1 7-1,0 0-3,0-10-5,0 10-8,0 0-10,-4-9-9,4 9-8,-5-5-2,5 5-12,0 0-8,-10-4-1,10 4-5,0 0-4,-8-4-9,8 4 3,0 0-2,0 0-16,0 0 6,-9-1-5,9 1 4,0 0 7,0 0-6,0 0-5,0 0 3,0 0 0,0 0 2,0 0 13,0 0-3,9 22-4,-9-22 1,3 9-7,0-2 2,0-2 8,1 5 0,0 0-1,-1 1 4,0 1 12,1 3 4,-1 2 2,-2 3-1,-1 5-2,2 0 5,-2 1-7,2-1 2,-1-1-7,0 2-4,2-1-1,-2 1-8,2 1 1,3-4 0,-2 2-6,-2-5-1,4 4-3,-4-5 1,-1-1-7,5 3 1,-4-5-4,2 2 1,1 2-2,-4-6 0,1 2 1,0-3-2,-1-4-4,1 1-13,-2 0-24,0-2-26,2-2-17,-1-1-23,-1-5-18,3 10-17,-1-5-6,-2-5-29,0 0-156,3 6-347,-3-6 153</inkml:trace>
  <inkml:trace contextRef="#ctx0" brushRef="#br0" timeOffset="531710.2938">17892 16544 132,'0'0'146,"-7"-6"-11,7 6-13,0 0-13,0 0-7,0 0-11,0 0-1,0 0 9,0 0-4,0 0 3,0 0-6,0 0 2,2 25 1,1-17 1,-1 4 8,0-1-14,-2 3-15,0 2-6,-1 3-1,1-1-7,1-1-4,-2 2-6,1 0-5,0 5-3,-1-5-3,-1 8-3,1-1-5,-3 2-2,4-2-6,-3-6 28,3-1-7,0 2-4,-2-3-4,2 1-11,0 0-24,1-2-25,-1-3-12,0-1-24,1-1-21,1-1-34,-1 0-11,-1-2-52,4-1-159,-3-3-363,-1-5 160</inkml:trace>
  <inkml:trace contextRef="#ctx0" brushRef="#br0" timeOffset="532246.8562">17980 17367 101,'0'0'154,"0"0"-17,0 0-11,0 0-20,0 0 0,0 0-3,0 0-2,0 0 3,0 0-5,0 0-12,-22 14 6,16-7-15,4-1-4,0 3 3,0 1-10,0 0 3,2 4-5,0 1-9,0 2-3,2 0-7,2 2 1,0-5-10,4 11 0,-2 1 0,3 1-5,-2-4-5,-3-3-6,4-2-3,-2-2-4,2 1-2,0-8-10,-3 2-4,-1 1 35,1-2-9,0 0-10,-2-2-10,2 0-12,-2-1-5,0-1-9,-3-6-3,1 11-11,-1-11-9,0 0-14,2 15-24,-2-15-24,-4 5-34,4-5-147,0 0-310,0 0 138</inkml:trace>
  <inkml:trace contextRef="#ctx0" brushRef="#br0" timeOffset="532838.5687">17987 18054 49,'7'-5'123,"-7"5"-2,0 0-22,0 0-17,0 0 4,0 0 7,0 0-7,0 0 8,0 0-4,0 0 11,0 0-13,0 0-5,0 0 5,30 42-3,-30-42-6,0 0-9,5 36-3,-5-36-10,3 31-2,-3-31-7,4 32-3,-4-32-4,4 33-5,-4-33 0,4 32-7,-4-32-2,4 31 0,-4-31-8,0 0 0,4 41-4,-4-41 2,2 30-2,-2-30-4,0 0 1,0 41-3,0-41-4,0 0-6,-2 36-5,2-36-14,0 0-6,0 0-12,0 0-16,-7 38-25,7-38 1,0 0-24,0 0-12,0 0-12,-14 21-119,14-21-263,0 0 117</inkml:trace>
  <inkml:trace contextRef="#ctx0" brushRef="#br0" timeOffset="533266.4282">18018 18495 55,'0'0'137,"0"0"-4,0 0-10,0 0-16,0 0-5,0 0-5,0 0-6,0 0-6,0 0-7,0 0-11,0 0 2,0 0 28,0 0-1,22 46-9,-22-46-6,0 0-1,10 31-10,-10-31-8,0 0-3,6 33-14,-6-33 0,0 0-5,11 35-1,-11-35-1,3 29-7,-3-29-4,0 0-2,4 35-11,-4-35 3,0 0-17,0 0-6,2 35-7,-2-35-8,0 0-4,0 0-12,0 0-6,0 0-18,0 0-15,0 0-53,0 0-152,0 0-305,0 0 134</inkml:trace>
  <inkml:trace contextRef="#ctx0" brushRef="#br0" timeOffset="533637.5326">18119 18705 63,'0'0'142,"0"0"-15,0 0-13,0 0-9,0 0-8,0 0-10,34-20-5,-34 20-5,0 0 0,28-8-2,-28 8-1,0 0-1,32-11-7,-32 11-2,0 0-7,0 0-2,34-11-11,-34 11 2,0 0-9,0 0-2,34-3-4,-34 3-2,0 0-5,0 0 1,0 0-2,0 0-9,0 0 0,54 8-6,-54-8-5,0 0-1,30 5-21,-30-5-18,0 0-8,43 5-9,-43-5-10,40 3-20,-40-3-7,44 0-18,-44 0-103,51-1-229,-51 1 102</inkml:trace>
  <inkml:trace contextRef="#ctx0" brushRef="#br0" timeOffset="533930.8532">19325 18684 45,'0'0'67,"0"0"-9,0 0-7,0 0-2,61-12-7,-61 12 6,31-10-10,-31 10 4,35-8-2,-35 8 8,37-7 9,-37 7-9,37-5-7,-37 5-7,0 0 5,55 6-8,-55-6-2,34 7-11,-34-7-13,36 9-18,-36-9-23,37 13-18,-37-13-68,33 11-131,-33-11 59</inkml:trace>
  <inkml:trace contextRef="#ctx0" brushRef="#br0" timeOffset="534214.7546">20373 18727 44,'0'0'112,"0"0"-13,0 0-8,0 0-8,0 0-9,0 0-12,0 0 9,0 0-13,0 0-5,52 4-1,-52-4-12,0 0 2,39-11-5,-39 11 2,33-12 2,-33 12-9,36-7 1,-36 7-9,0 0-2,47-6 3,-47 6-4,0 0-1,40 0-13,-40 0-17,0 0-16,39 9-19,-39-9-9,0 0-27,40 11-80,-40-11-175,30 7 77</inkml:trace>
  <inkml:trace contextRef="#ctx0" brushRef="#br0" timeOffset="534489.0349">21313 18722 23,'0'0'82,"0"0"-8,0 0-9,0 0 4,0 0 0,54-7-8,-54 7-6,0 0-3,0 0-8,38-5-3,-38 5-4,0 0-2,0 0-5,46 0-2,-46 0-1,0 0-6,36 0 4,-36 0-5,0 0-17,41 5 4,-41-5-10,0 0-9,46 6-5,-46-6-9,33 7-1,-33-7-10,35 3-8,-35-3-7,0 0-5,53 3-42,-53-3-107,35 0 47</inkml:trace>
  <inkml:trace contextRef="#ctx0" brushRef="#br0" timeOffset="534684.5128">22037 18690 84,'0'0'135,"0"0"-6,0 0-1,0 0-2,0 0-13,0 0-12,56 0-9,-56 0-12,0 0 1,0 0-13,40 0-3,-40 0-11,0 0-1,48 1-8,-48-1 2,36 1-9,-36-1-9,38 1-14,-38-1-18,0 0-26,59-1-19,-59 1-29,37-2-51,-37 2-72,0 0-217,33-7 97</inkml:trace>
  <inkml:trace contextRef="#ctx0" brushRef="#br0" timeOffset="537154.8589">22002 15784 13,'-4'7'115,"0"-1"-7,0 1-1,-4 1-9,-1 0-2,0-1-8,-3 5-7,1 0-1,-3-2 0,0 1-17,-3 0 4,3 0-9,-1 1-3,-1 0-2,1 2-5,0-4 0,-1 3-4,1-2 5,0 0 0,-1-1-9,0 1-2,0 1-6,1 0-5,1-2-3,0 2 0,0 0-2,1 0 1,0-1-1,2 1-8,-1-2 0,2 5 3,-4-2-3,1-2-5,2 2 2,-3 1-19,2-2 5,-3 3 6,3-3-5,-3 2 9,1-1-6,-1-1-2,1 0-6,-4 1 6,1-2-5,-3 3 1,2-1 2,-7 1 5,6-4-5,3 2 3,-3-2-1,1-1 0,1 1 1,1 1 0,-1-1-5,2 0 7,-1 0-6,1 0 5,5-1 0,-6 2-1,6-4-5,-3 4 2,1 1 5,3-4-4,-3 4 3,2-1-2,2-3 3,2 2-6,-4 2 1,2-2 5,0-1-3,0 1 3,-4 0-6,3 0 9,0-2-9,0-1 8,-4 2-6,4-2 7,-6 2-4,3-1 1,-2 1 0,-1-2 0,2 1-1,-3-2-6,-2 2 10,1-3-8,2 4 17,-2-3 12,-1 0 1,8-1 7,-8 1 6,7-2 0,-6 1-4,6 1-6,-2-1-4,3 1-1,1-1-2,0 2 1,1-1-3,0 3-4,1-1 4,-1 1-5,-1-3-2,1 9-3,2-4-2,-5 3 1,-2 0-1,0 1-2,1-1 1,1 0 0,-2 0-6,2-1 9,-3 0-13,1-2 7,0 2-4,-1-1 2,1-2-1,1-3 2,-1 3-5,2-2 7,-4 3-4,4-7-1,-6 6 4,5-3 3,-3 1 12,2 1-2,-2-1-10,4-3 3,-5 4-2,5-2 1,-3 3-1,2-3-1,-3 3-3,-2-1 2,2-2 0,0 1-1,0 2-22,0 0 1,-2-2-6,1 1 5,-1 3 0,-1 0 3,-1-1-3,-1 2 9,-1-3-7,-3 2 0,-1 0 5,1-1 3,-2 2-3,7-3 5,-8-1-5,1 2 6,-1-2-5,4 3 5,3-7-3,1 4 4,2-4-5,3-1 9,-3 4-3,6-2-2,-1 1-2,-5-3 2,5 3 2,-5-2-3,1 3 7,-1 0-8,3-2 6,-2 1-2,3-2-2,-4 0 1,2 2 3,3 0-5,-4-1 2,-2 2 1,0 0 1,-1-1 2,-1 3-1,0-2 0,4-1 2,-1 2-5,-2 1-1,1-2-1,1 2 5,-1-2-5,2 2 1,-1-2 4,3-1-2,-1 0-2,1 3 6,3-5-8,0 0 1,2 0 3,0-1-1,-1 3 1,2-2 3,8-5-10,-13 7 7,7-2-4,6-5 0,-10 9 2,3-1 4,1-2 1,-2 1-2,2 1 0,-2-1 0,3 2 3,0 0-8,-3-2 7,2 3 0,0-1-4,0 2 3,0 0 31,-1-3-2,0 2-5,1-1-4,2-1 6,0 1-10,-4-2-2,3 1-2,5-8 4,-9 13-5,5-7-2,1 2 0,3-8-2,-8 11-4,8-11 4,-8 8-5,4-1 7,4-7-6,-6 10-1,6-10-3,-8 14 4,2-8-2,2 0-5,4-6 5,-9 12-1,5-7 3,0 2-5,-2 1 9,0-1-9,1-2 2,0 2-1,-2 3 0,-2-4 3,2 2-6,1 1 7,-3-1-3,1 0 5,1 1-9,-2 1 6,0-2-3,-6 1 1,5 0 1,0-1 7,10-8 1,0 0 9,0 0 2,-40 31 6,40-31-6,-22 15-4,22-15 4,-29 16-11,29-16 7,-23 17-3,23-17-2,0 0-2,-28 19 1,28-19-5,-21 13 5,21-13-7,0 0 4,-32 21-10,32-21 7,-25 14 0,25-14 0,0 0-1,-28 21-2,28-21 0,-21 17 1,21-17-2,-23 16 2,23-16-4,-25 17 5,25-17 1,-22 15-6,22-15-5,-26 17-25,26-17 2,-23 17 4,23-17 8,0 0-4,-25 17 2,25-17 3,0 0 1,-21 17-1,21-17 8,0 0-3,0 0 1,-19 17 4,19-17-4,0 0 2,0 0 0,0 0 7,0 0-5,-22 21 0,22-21 2,0 0-5,0 0 8,0 0 1,-21 22-4,21-22 1,0 0 1,0 0 0,-16 22 0,16-22 1,0 0 1,0 0 1,-17 21-4,17-21-4,0 0 7,0 0 2,-13 22 1,13-22 0,0 0-9,0 0 8,-17 25 3,17-25-6,0 0 2,0 0-4,-22 21 5,22-21 24,0 0-1,-19 21-5,19-21 1,0 0-5,-28 23 2,28-23-1,-20 16-4,20-16-2,-21 16-1,21-16-1,0 0 3,-32 24-5,32-24 3,-20 12-6,20-12 4,0 0-4,0 0 3,-25 22-1,25-22 0,0 0-12,0 0 9,-19 21 0,19-21 0,0 0-2,0 0-2,0 0-6,-15 20-6,15-20-3,0 0 0,0 0-5,0 0-7,0 0-2,0 0 2,0 0-3,0 0-5,0 0-8,0 0-17,0 0 6,0 0-3,0 0-7,0 0 4,0 0-35,0 0 17,0 0-16,0 0-31,0 0-150,0 0-298,0 0 133</inkml:trace>
  <inkml:trace contextRef="#ctx0" brushRef="#br0" timeOffset="538660.1067">19617 17483 112,'0'0'112,"0"0"-9,-2-9-12,2 9 0,0 0-6,0 0-1,0 0 3,0 0-2,0 0-5,0 0-2,0 0-8,0 0 2,-14 4-8,14-4-9,0 0-4,0 0-3,0 0-6,0 0-2,0 0-3,0 0-1,0 0-5,0 0-2,0 0-2,0 0-3,0 0-8,0 0 7,0 0-9,14-17 0,-7 10 0,1-1-1,0-1-4,-1 3 5,2-5 3,1 3-1,-1-2-1,1-1-1,4-1-3,-5 2 0,2 2 3,1-5 0,2 3-2,-1-2-1,0 2 0,-1-4-2,-1 8 1,1-4 3,-2 1-6,-1 0 2,-1 2 0,0 2-3,-1-3 2,-7 8 2,11-11-2,-11 11 3,7-8-1,-4 3 1,1 1-9,-4 4 2,5-10 4,-5 10-2,0 0 2,6-11-2,-6 11-3,2-8-1,-2 8-2,6-10 2,-6 10 0,5-11-2,3 5-3,-8 6 3,7-12-6,-7 12-5,9-12 2,-5 5 4,0-1-4,2 2 7,-6 6-4,8-11 2,-8 11 11,4-8-4,-4 8 2,0 0-1,0 0 6,0 0-4,0 0-1,0 0 3,0 0-5,0 0 5,0 0-3,-33 19 0,25-13 3,-1 1-3,3-2 4,-2 3-4,0-1 1,1 0 0,0 3 0,0-3-1,-1 3-1,-1-1-5,0-1 5,0 4-2,-5 0 3,1 2-6,-2-1 2,1 0-1,1 2 6,-7 2-9,1 1 5,-8 1-1,5 0-4,-5-1 8,3-2-7,-2-1-1,11-2 1,-9 2 4,7-6-2,2 2 3,-1-2-5,2-1 11,2-3-16,1 2 8,1-5-2,3 1 7,7-3-5,-15 5-1,15-5 5,0 0-4,-15 2-2,15-2-2,0 0 3,0 0 0,0 0-5,0 0 4,-5-12 4,5 12-6,0 0 3,0 0-1,0 0 3,0 0-6,0 0 4,18-12-3,-18 12 3,0 0-5,17-2 7,-6 2-4,-11 0 2,15-1 0,-2 1-1,-3 0-5,9-2 5,-7 0 3,6 1-1,0 0-1,0-2 5,-2 2 1,6-1 0,-4 2-6,2 0 5,1-2-1,0 2-3,-1-3-4,0 3 4,0-3-2,-3 2-1,4 0 4,0-5-3,-1 5 2,-1-3-1,0 2 0,-3-4 3,3 4-11,-3-4 9,0 0 2,0 1-3,0-2 1,-5 2 10,1 1 5,0 0 0,-3-2-2,0 3 0,-9 3 10,11-8 2,-11 8 6,9-4 1,-9 4-1,0 0 1,9-6-3,-9 6-7,0 0 3,7-7-4,-7 7-6,0 0 2,1-11-5,-1 11 1,0 0-1,2-13-3,-2 13 1,0 0-1,-1-16-5,1 16 5,-1-13 0,1 13-4,-4-16 2,-1 7-2,5 9 1,-9-13-2,1 3 8,1 1-12,-2 1 1,0-2-5,1 3-3,-1-3-4,0 2 0,2-1-6,-1-2-7,1 1-4,0 2 2,2-4 4,-2 3 0,3 3 3,4 6 3,-7-14-4,7 14 2,-6-9 6,6 9-3,-6-6 0,6 6-13,0 0-17,-5-7-7,5 7-13,0 0-4,0 0-4,0 0-14,0 0-4,0 0-14,0 0-21,0 0-13,0 0-121,0 0-278,0 0 123</inkml:trace>
  <inkml:trace contextRef="#ctx0" brushRef="#br0" timeOffset="539639.8575">18717 17094 113,'0'0'112,"-6"-3"9,6 3-30,0 0-9,0 0-1,0 0-11,0 0-10,0 0-8,0 0 2,13-5-8,-13 5 4,0 0-8,0 0 6,10 10 7,-10-10 3,2 10-2,-1-4-11,2 5 5,-2 0 10,1 2 2,2 2-15,0 2 6,0 2-5,3-2-1,-1 0 0,-1 2-2,3 0-12,-1-1 1,0 1-1,2 5-1,1-2-5,0 2-3,-1-10 0,1 3-5,-3-1-6,2 1 9,0-3-8,0 2 2,-2-1-4,2-1-4,3 1 3,-7-6-4,0 3-1,-2-7-6,2 3-6,0 1-12,-5-9-1,5 10-10,-5-10-2,0 0 8,5 7-8,-5-7-3,0 0-12,0 0-26,0 0-18,0 0-14,0 0-11,0 0-18,0 0-81,0 0-230,-27-14 102</inkml:trace>
  <inkml:trace contextRef="#ctx0" brushRef="#br0" timeOffset="540074.4967">18615 17140 44,'0'0'93,"0"0"3,0 0-15,11-7-10,-11 7-12,8-6 9,-8 6-12,11-7 3,-11 7 4,16-7-6,-9 2-11,-7 5-3,13-7 0,-13 7-10,21-7 3,-10 4-6,0-2-2,6 0-4,-4 1 0,5-5 6,0 2-14,2 1 16,-2-4-19,4 4 1,5-4 6,-3-1-7,-6 4 0,7-2-5,-4-1-2,-3 2 3,0 4-2,-6-2-19,0 2 0,-12 4-31,14-4-6,-14 4-15,0 0-6,16 0-12,-16 0-69,0 0-163,0 0 72</inkml:trace>
  <inkml:trace contextRef="#ctx0" brushRef="#br0" timeOffset="540499.6674">18796 17350 47,'0'0'93,"0"0"0,10-3-9,-10 3-4,0 0-1,0 0-7,8-9-10,-8 9 0,8-7-5,-8 7-7,13-10-4,-6 6-6,1-1-4,1 0 6,2-3-17,1 5 4,2-6 0,2 1-5,2-1 1,0 3-8,1-4-3,1 2 9,1 3-5,0-1-3,-3 0-6,-2 1-18,-3 2-33,0 2-33,-3-2-100,-10 3-188,14-2 83</inkml:trace>
  <inkml:trace contextRef="#ctx0" brushRef="#br0" timeOffset="544380.9036">20672 15634 3,'0'0'58,"0"0"-3,0 0-8,0 0 1,0 0-2,0 0 0,0 0-9,0 0 5,0 0 1,0 0-8,0 0 4,0 0-10,0 0 4,0 0 14,0 0-22,0 0-2,0 0 4,0 0-5,0 0-4,0 0 4,0 0-7,0 0 7,0 0 2,0 0-13,0 0 1,0 0 8,0 0-16,0 0 8,0 0-2,0 0-2,0 0-1,-13 3-5,13-3 0,0 0 2,0 0-4,0 0 11,0 0-10,0 0 1,0 0 7,0 0-7,0 0 1,0 0-6,0 0 2,0 0 10,0 0-3,0 0 0,0 0-2,0 0 0,0 0 5,0 0 4,0 0-8,-9 10-5,9-10 7,0 0 16,0 0-19,-2 7-4,2-7 4,0 0 2,0 0 0,0 0 2,0 0-11,0 0 3,-2 8 0,2-8-3,0 0 17,0 0-11,0 0-5,-2 7 9,2-7-12,0 0 9,0 0-6,0 0 3,0 0-5,0 0 11,-4 4-5,4-4 1,0 0 7,0 0-9,0 0 2,0 0 3,0 0-12,-4 7 11,4-7-4,0 0-1,0 0 0,0 0 0,0 0 0,0 0 18,-2 7-16,2-7-8,0 0 3,0 0 6,0 0-6,0 0 1,0 0 4,0 0 11,0 0-18,-3 7-6,3-7 13,0 0 1,0 0-8,0 0 5,0 0 0,0 0 2,0 0 0,0 0 2,0 0-9,0 0 5,0 0 2,0 0 0,0 0-1,0 0-3,0 0-1,0 0 5,0 0-3,0 0 3,0 0 4,0 0-2,0 0-8,0 0 6,0 0 4,0 0-2,0 0-1,0 0 1,0 0 4,0 0-1,0 0 2,0 0 1,0 0-2,0 0 4,0 0-3,0 0-2,0 0-3,0 0 4,0 0-8,0 0 14,0 0 0,-1 7 4,1-7 0,0 0 17,0 0 0,-4 7 0,4-7-4,0 0 9,0 10-5,0-10-2,0 0-3,0 11 7,0-11 1,-1 12-3,2-7 1,-1-5-5,2 15 0,0-9-4,-1 2-3,-1 1 3,3 2-2,-1-2 5,1 0-2,-1 0-7,2 2 3,-1-1-5,1-1-1,-1 1-2,5 1-3,-3-2 5,-1 3-2,1-2-7,2 1 6,-1-1-4,0 2 0,-1 0-4,0 0 1,2-1-2,0 0 2,-1 1-1,0-2 0,0 2-2,2-2 0,-2-1 2,1 1 1,-1 6-10,-1-5 7,2 0-5,-1-3 5,2 6-1,-4-4 1,1 0-2,0-3-6,1 1 7,1 1 0,-4-3-1,3 3-1,-3 0 1,4-1 2,-1 1-1,-1-2-1,0 3 1,1-3 2,-1 1-6,0-1 3,2 1-4,-2 1 4,1 0-2,0 1-4,2-3 6,-2 3-2,0-2 4,1 1-6,1-1 0,-1 1 1,3-1 1,-2 0-5,1 0 5,-1 2 1,-1-3-1,0 1 1,3-1 0,-4 0-2,3 0 0,-2 1 1,0-1 1,0-4 2,0 5-5,-1-3 0,0-1-1,1 1 4,0-1-1,-1-2-3,1 1 4,-7-3-5,11 5 6,-6-2-6,2 1 4,-7-4 1,8 5-2,-8-5 0,11 3 3,-7-2 0,-4-1-9,10 4 6,-4-3 1,-6-1-4,12 3 3,-12-3 0,9 2 1,-9-2 0,9 2 2,-9-2-2,10 1 1,-10-1-2,6 2 2,-6-2-2,0 0-3,9 1 6,-9-1-4,0 0 2,0 0-5,7 1 5,-7-1 0,0 0 4,0 0-5,0 0 0,0 0 1,0 0-3,9 2 5,-9-2-6,0 0 6,0 0-4,6 3 0,-6-3-2,0 0 3,6 2-6,-6-2 4,0 0-8,0 0 1,0 0 0,0 0-5,0 0-3,0 0-12,0 0-10,0 0-15,0 0-20,0 0-10,0 0-22,0 0-19,0 0-26,0 0-103,-28-9-274,23 6 121</inkml:trace>
  <inkml:trace contextRef="#ctx0" brushRef="#br0" timeOffset="546915.2866">19730 16109 35,'0'0'44,"0"0"-10,0 0-2,-4-7 3,4 7-10,0 0 6,-4-7 3,4 7-18,0 0 2,-1-8 2,1 8-1,0 0 4,-2-9-1,2 9 4,-2-8-3,2 8 1,0 0-3,-2-8 4,2 8-1,0 0 5,-3-8-2,3 8 2,0 0-2,-3-8 3,3 8 3,0 0 3,-2-6 2,2 6-6,0 0 6,0 0 2,-2-8-4,2 8 5,0 0 0,0 0-2,0 0-1,0 0 1,-4-7-4,4 7-1,0 0-3,0 0-2,0 0-3,0 0-3,0 0 14,0 0-12,0 0 2,0 0-7,-18 8-7,18-8 1,-6 4 4,6-4 1,-8 9 10,1-1-6,2 0 4,-1 2-5,2-2 1,-1 2-9,0 1 5,1 0 5,1 0 0,0 2-9,0-1 10,1 5-7,-1-3 7,2 2-1,-3 1-3,3-1-2,-2 1 3,4 0-5,1 0-3,-1-2-5,2-1 0,-1 2 2,1 0-3,2 0 1,-2-2 3,3 3-3,0-2-8,3-1 6,1-1 0,-2-4-4,0 1 31,3 3-5,-2-5-4,1 2 2,-2-3-5,2 1 0,0-3-4,-1 2 1,1-2-10,-2-3 4,1 3 3,0-4-6,-3 0 0,2-1-2,-8 0 3,15 0-3,-6-1 9,-2-2-13,2-1 2,-3 0-2,3-3 2,-3 0-3,1 0 5,2-1-3,-3-2-3,1 1 2,-1-6-1,-1 3-3,0 0 6,-2 0 7,-1 0-3,2-5 6,-3 5 3,2 0-7,-3 0 3,-1-1-1,1 1 0,-3-5-1,0 6 2,2 0-2,-1-1 0,-1 0-5,-1 2 5,1-1-6,-1-1 3,-1 1-1,-1 2-3,1-3 2,-2 0-1,0 3-3,0-4 1,-1 1-2,-3 0 3,0 0-3,3 3 0,0 1-2,-1 0 4,-2-1 0,0 1-3,1-1-4,-1 2 6,-1 0-8,3 0-3,-3 2 2,2-3 1,1 1-2,0 2 0,4-1-3,5 6 4,-13-8-5,13 8 6,-9-8-2,9 8-5,-9-2-6,9 2 0,0 0-4,0 0 5,-12-2 2,12 2 2,0 0-6,-13 13 1,10-9-6,-4 5-10,7-9-4,-8 16-3,8-16-6,-5 14-6,1-6-10,4-8-7,-4 15-9,4-15-20,-1 20-15,1-13-14,0-7-30,2 14-84,-2-14-261,2 12 116</inkml:trace>
  <inkml:trace contextRef="#ctx0" brushRef="#br0" timeOffset="547399.5906">19646 16345 22,'0'0'129,"-3"-5"-13,3 5-3,0 0-15,0 0-5,0 0-12,0 0-7,0 0-11,0 0-2,0 0-4,0 0 7,0 0-5,0 0 3,0 0-4,0 0-3,0 0-2,0 0-1,0 0-5,0 0 0,0 0-9,0 0 0,18-8-1,-18 8 1,13-5-8,-5 3 0,2-3 0,0 2-1,2-2-7,0 1 0,4-2 6,2 2-12,-3-4-1,3 4-3,-5-2-2,3 0 2,-4 3-2,0 0-3,0-1 2,1 1-4,-4-2-6,1 3-15,-10 2-10,14-3-5,-14 3-25,11-2-26,-11 2-22,10-2-29,-10 2-100,0 0-251,0 0 112</inkml:trace>
  <inkml:trace contextRef="#ctx0" brushRef="#br0" timeOffset="553345.9588">25992 15511 41,'-4'-6'121,"4"6"-5,-4-6 0,4 6-4,-3-9 4,3 9-11,0 0 3,0-8-2,0 8 0,0 0-2,0 0-1,-1-9-5,1 9-4,0 0-7,0 0-4,0 0 1,0 0-14,0 0-9,0 0-6,0 0-10,0 0-3,0 0-2,0 0-4,0 0 1,0 0 4,0 0-2,-8 24-1,3-13-1,2 1-1,-1 6-1,0 6-1,-3 1-4,0 3-5,-1-1-16,-1 2-15,1 0 15,2-4-4,0 1 4,-1 0-3,2-1-1,1 1-4,3-6-2,0-3-10,-1 3-8,2-4-7,0 3-13,0-5-4,0-1-8,2 3-13,-1-5-12,-1-2-14,1-1-4,2-1-8,-1-2-4,-2-5-9,2 9-4,-2-9-129,0 0-268,0 0 119</inkml:trace>
  <inkml:trace contextRef="#ctx0" brushRef="#br0" timeOffset="553712.5298">25961 15468 37,'10'-2'129,"-5"-1"-18,-5 3-22,13-2 6,-8-2-14,4 1-7,0-2 0,1 2-4,2 1-14,-2-1 3,0-1-8,2 1-2,-1 1-7,2-4-1,4 0-19,-6 1 7,7-2-1,0-1-3,0 1-1,-4 3-3,-4-1-13,2 1 1,-12 4-11,17-7-24,-11 4-23,-6 3-19,0 0-9,0 0-90,0 0-182,0 0 81</inkml:trace>
  <inkml:trace contextRef="#ctx0" brushRef="#br0" timeOffset="554014.7718">25934 15796 44,'3'-5'153,"2"1"0,-5 4-17,7-7-14,-3 4-13,-4 3-7,11-5-6,-4 3-12,-7 2-8,12-2-8,-12 2-9,10 0-4,-10 0-6,14 2-5,-8-2-6,-6 0-2,13 2-5,-4 1-3,-1-3-3,2 2 0,0-2-3,2 2-1,-2-2-16,3 1-17,-3-1-18,-2 0-17,4 0-28,-4 2-19,2-4-36,-10 2-70,15-1-214,-15 1 94</inkml:trace>
  <inkml:trace contextRef="#ctx0" brushRef="#br0" timeOffset="554321.3786">26489 15744 92,'6'-3'131,"3"0"-11,1-1-20,3 1-8,2-1-6,4 0-8,1 1-14,-1 1 4,0-1-11,0-1-10,-2 2-14,-3 1-16,-1 0-19,-4 1-25,2 0-26,-11 0-26,8 1-59,-8-1-149,0 0 66</inkml:trace>
  <inkml:trace contextRef="#ctx0" brushRef="#br0" timeOffset="554574.028">26484 16025 112,'0'0'151,"0"0"-10,17-13-9,-8 7-10,1 0-11,2-1-10,5-3-10,-1 3-10,3-1-2,-1 1-11,2 0-6,-1 0-9,-1 2-5,1 0-3,-1 2-7,-4 1-11,-3-1-15,1 2-18,-3 0-24,-2 2-27,1 0-38,-8-1-26,11 4-74,-5-3-210,-6-1 94</inkml:trace>
  <inkml:trace contextRef="#ctx0" brushRef="#br0" timeOffset="555213.022">27092 15934 4,'0'0'145,"0"0"-16,0 0-15,0 0-4,0 0-11,0 0-5,0 0 4,0 0-2,7 16-10,-5-11-3,-1 3-12,2 1-7,-2 2-3,-1-1-5,2 2-5,-2-2 1,4 6-10,0 1-6,0 0 1,1-5-4,3 2-3,-3 4-5,0-7-3,1 0 4,3 3-10,-4-3 2,2 0-2,-1-1 1,-1-4-6,3 2-2,-3-3-3,-1 2-4,0-4 11,1-1-3,-5-2-6,10 5 3,-10-5 0,8-1 3,-8 1-5,0 0 1,10-8-4,-7 2 8,-2-1-3,-1 7 7,4-17-1,-1 5-2,-3-5 0,0 8 6,-1-8-3,-3 0 0,2-1 0,-2-1-1,-1-5-1,0 0-1,-2-3 1,-3 3 0,2-4-2,1 2-3,0-3 3,-2 1-5,2-1 4,0-3-6,1-1-1,-2 1 5,3 1-5,0-1 0,2 0 1,-2 2-2,4 1 2,0-1-5,-1 3 7,2 1-3,0 1-1,0 2 2,2 4 1,-4 1-1,4 2 11,-2 5 2,1-1 3,0 1-4,-1 11 2,2-17-1,-2 7-5,0 10-4,2-10 5,-2 10-3,0 0-2,5-9-2,-5 9 0,0 0 2,0 0-6,0 0-6,0 0-1,0 0-12,0 0-7,18 17-11,-18-17-4,5 9-18,-5-9-13,4 13-14,-4-13-23,4 12-14,-1-6-19,-3-6-115,1 12-277,-1-12 123</inkml:trace>
  <inkml:trace contextRef="#ctx0" brushRef="#br0" timeOffset="556892.8756">27136 15287 129,'0'0'148,"0"0"-7,0 0-15,2-8-14,-2 8-9,0 0-13,0 0-10,0 0-3,0 0-9,0 0-6,0 0-2,0 0-13,0 0 4,11-2-7,-11 2-1,12-1-16,-5 0 16,-7 1 0,15-2 3,-3 3-2,-3-3-6,3 0-4,-1 2 5,0-1-4,-1 1 3,1 0 7,-1-1-6,3 1 1,-1 0-5,2-1-6,-3-1-2,1 2 6,0-3-4,1 3-2,5-1-1,-1 1 1,1 0-1,-3-2-6,0 1-1,4 2 1,-1-3-3,2 1-1,0 1-1,8-2-3,-6-1 0,6 2 0,1-5-3,-1 2-1,-1 1-2,1 0 0,2 2 0,-3-2-3,0 3 2,2 0 3,0-2 0,-8 1-7,0 0 3,7 0 1,-1 1 0,3 1 0,-1-1-2,-3 0 0,4 1-5,1-2 7,1-2-5,-1 3 2,4 0-7,0-1 5,2-1 0,0 0 7,0 0-1,14-4-3,-14 1-2,1 4 0,1-2 3,-2 3-2,-1-1-4,0-3 8,-1 3-3,-3-3 4,-1 3-2,-2-2 4,-7 3-5,4 0 2,2-3-1,-8 3-4,-1 0 1,3 0 0,-3 0 4,-2 0 0,-2 0-3,-2 0 1,2 3 0,-2-2-2,1 1-1,-1-1 1,3 0 1,1 2-2,2-2 0,-1 2 1,2-1-2,0 2 1,0-1-10,2 1 8,0-3-4,-3 2 5,3-3-5,-1 2-3,0 0 4,-2 0-2,2 1 1,-2-2 1,2 1-1,-4-3 3,1 2-3,0 1 3,-5-2-3,2 0 4,3 3 2,-4-3-4,-1 0 6,5 0-4,-5 0 0,1 0 1,-2 0 0,2-3-2,4 3 0,-4 0 2,-1 0-4,6 0 0,-2 0 4,0 0 3,-2 0-3,1-2-3,1 2 3,2 0-6,0 2 4,0-2 7,0 0-5,1 3-1,0-3-1,0 3 4,1-5-4,7 4 3,-7 0-5,5 0 1,-3-2-3,0 1 2,-5 1-5,4-2-3,0 2 2,-2 1 0,-1-3 1,3 3-1,-2 0-1,0-2 0,-4 1 6,5-1-2,-7 0-4,-2-1 5,6 2 1,-4-1-1,0-1-2,5 0 1,-2 0 0,0 0 6,-1 0-1,5 3-2,-2-6 0,0 3 1,10 3-1,-9-3 2,9 0-2,-8 2 1,3-4 1,1-2 0,-3 5-4,-1 2 2,1-3 3,5 0 1,-5 0-3,-4 0 3,1 2-3,-2-2 4,1 1-5,0 0 6,2 0-4,-1-1-3,-2 3 6,-3-3 12,-1 1-2,2 0-1,-2-1-1,1 0-3,3 0-6,-6 0-2,3 1 4,-1-1-12,-2 1-9,2 1-2,0-4-7,-3 2 2,1 2 3,1-2-7,-1 0-1,0 0 0,3 0-1,-5 0-15,-1 0-3,4 0-8,-5 0-7,-7 0-3,13 3-4,-13-3-12,11 0-6,-11 0-6,9 0-130,-9 0-244,0 0 107</inkml:trace>
  <inkml:trace contextRef="#ctx0" brushRef="#br0" timeOffset="559609.2888">27553 15534 98,'-9'-4'147,"9"4"2,-6-2-6,6 2-3,-4-5-4,4 5-15,0 0-8,0 0-9,-8-4-6,8 4-7,0 0-10,0 0-5,0 0-8,-5-3-6,5 3-9,0 0-5,0 0-1,0 0-7,0 0-2,-7 10 0,7-10-6,-6 11 1,3-3 3,-1 3-4,0 0-4,-1 1 0,1 3-8,-2 2 0,3-3 2,0 5-4,1-1-2,-2-2-3,1 1 1,2 3-19,0-3 1,0 0 0,-1 0-1,1-1-7,2 1-3,-1-5 2,2 3-7,0-3-4,-2 0-8,1 0-14,-1-1 10,3-3-26,-3 2-8,1-1-6,-1-3-9,0-6-14,2 11-2,-2-11-5,0 8-5,0-8-103,0 0-230,0 0 102</inkml:trace>
  <inkml:trace contextRef="#ctx0" brushRef="#br0" timeOffset="560034.8061">27814 15491 98,'0'0'132,"0"0"-4,0 0-16,0 0-11,0 0-8,5 17-10,-1-12-7,-2 5-6,2 0-11,-3 2-1,2 1-7,-2 1 8,2 4-10,-3-1-2,0 1-9,-2-1 3,0 4-2,-2 2-6,-1-3-3,0-1-6,0 0 2,0-2-4,-2 1-7,1-1 2,0 0-12,2-4-11,0 0-13,1-1-6,2-1-21,-2 1-13,3-3-6,0-1-19,0-8-14,0 15-86,0-15-200,-1 7 89</inkml:trace>
  <inkml:trace contextRef="#ctx0" brushRef="#br0" timeOffset="561576.8564">28132 15477 87,'-5'-7'113,"5"7"-12,0 0-11,0 0-12,0 0-4,0 0-6,0 0-3,0 0-7,0 0-6,0 0-8,0 0-4,0 0-7,0 0-4,0 0-1,0 0-5,10-4 7,-10 4-10,0 0 2,0 0-9,0 0 0,0 0 5,0 0-2,0 0-2,0 0-3,0 0-4,0 0 6,0 0-15,0 0 12,0 0-7,0 0 0,0 0-1,0 0 9,0 0-21,0 0 19,0 0-2,0 0-11,0 0 2,0 0 9,0 0-11,0 0-1,0 0 6,0 0 0,0 0 1,0 0-3,0 0-3,0 0 8,0 0-1,0 0-3,0 0-9,0 0 3,0 0 0,0 0 4,-13-5 6,13 5-5,0 0-6,0 0 7,0 0-4,0 0 1,0 0 1,0 0 12,0 0-8,0 0 2,0 0 4,0 0-7,0 0 0,0 0 3,-2-8 2,2 8-1,0 0 8,0 0 4,0 0-16,0 0 10,-3-8 4,3 8-2,0 0-2,0 0 4,0 0-4,0 0 3,0 0 3,0 0-8,0 0 0,0 0-1,4-11-3,-4 11 8,0 0-12,0 0 8,1-8-6,-1 8 2,0 0 2,0 0-1,0 0-1,0 0-11,3-7 13,-3 7-9,0 0 16,0 0-10,0 0-1,0 0 1,0 0-6,0 0 15,0 0-14,0 0 3,0 0 0,0 0 0,2-7 8,-2 7-11,0 0 5,0 0-6,0 0 0,0 0 0,0 0 5,0 0-2,0 0-8,0 0 7,0 0 3,0 0-4,0 0 3,0 0-6,0 0 1,0 0 3,0 0-3,0 0 8,0 0-12,0 0 4,0 0 0,0 0 8,0 0-4,0 0-1,0 0-4,0 0 5,0 0 1,0 0-3,0 0-6,0 0 16,0 0-14,0 0 11,3-6-7,-3 6 0,0 0 0,0 0 3,0 0-5,4-6-2,-4 6 13,0 0-6,2-9-6,-2 9-3,0 0 10,4-8 0,-4 8-2,3-5-2,-3 5-2,0 0 0,2-9 6,-2 9-3,0 0 2,0 0 3,4-7 1,-4 7-5,0 0-6,0 0 13,0 0-10,0 0 10,0 0-3,1-7-3,-1 7-6,0 0 12,0 0-10,0 0-1,0 0 4,0 0-2,0 0 1,0 0-4,0 0 2,0 0 2,0 0 1,0 0 2,0 0-6,0 0 4,0 0-1,0 0 0,0 0-4,0 0 2,0 0-2,0 0 10,0 0-7,0 0-3,0 0 6,0 0 0,0 0-3,0 0 0,0 0-3,0 0 2,0 0-4,0 0 10,0 0-7,0 0 13,0 0-16,0 0 8,0 0 0,0 0 3,0 0-2,0 0-4,0 0-1,0 0 5,0 0 4,0 0-1,0 0 9,0 0 2,0 0-1,0 0 11,0 0-4,0 0-3,0 0 3,0 0-3,9 15 4,-9-15 2,0 0-9,0 0 1,0 0-5,0 0 2,0 0-4,0 0-3,0 0 1,0 0-6,0 0 6,0 0-13,0 0 11,0 0-4,0 0 6,0 0-4,0 0-3,0 0 3,0 0 4,2 13-1,-1-8 3,-1-5-5,0 13 4,1-3 4,-1-1 2,1 3 3,-1 0-2,2 1 1,0 2 4,-2-3-4,0 6 1,0 0 0,-1 0-2,-3 0-2,2 0-2,0 2-4,2-3 3,-1 0-2,-2 1-2,2-1-1,-3-6 4,4 6-4,-1-5-6,-1 0 3,0 0 0,2-1 7,-1-1-6,0 0-1,-1-3-3,2-7 3,-1 12-1,1-12-3,0 7 3,0-7 0,0 0-2,0 0 0,0 0-2,1 8 3,-1-8-2,0 0 3,0 0 0,0 0-2,0 0 1,13-19-5,-8 14 2,2-1-1,-2 0 1,0 3 0,1-2 6,1 1-5,-1 0-1,1 0-1,-2 0 2,1 1-3,-6 3-4,15-4 2,-8 3 0,-1 0 1,-6 1-1,14-1-2,-6 1 2,-8 0-8,14 2 3,-8-2-1,2 1 0,0 1 5,0 0-2,-8-2 2,15 0 0,-9 2-9,2 1 4,-8-3-13,14 2-6,-5 0-3,-1-2-8,-8 0-14,12 2-22,-12-2 1,10-3-16,-10 3-9,10 0-10,-10 0-124,9-1-254,-9 1 112</inkml:trace>
  <inkml:trace contextRef="#ctx0" brushRef="#br0" timeOffset="561906.9454">28224 15565 104,'0'0'132,"0"0"12,0 0 7,0 0-5,0 0-15,0 0-3,11 18-14,-8-10-12,0 0 6,-2 1-8,4 3-10,-5-3-6,1 3-7,0 1-6,2 1-5,-2-2-12,1 3-9,0 2 3,-2 0-4,0-2-6,0 2-4,-1-3-3,1-2-10,-1 5-6,2-5-20,-2 0-16,2-1-16,-2 0-33,1-2-20,0-1-31,1-1-29,-1-7-114,0 13-286,-1-6 126</inkml:trace>
  <inkml:trace contextRef="#ctx0" brushRef="#br0" timeOffset="562202.8767">28612 15684 43,'0'0'179,"0"0"-16,0 0-20,0 0-12,3-8-12,-3 8-15,0 0-16,0 0-5,0 0-7,0 0-10,0 0-10,0 0-12,0 0-15,0 0-7,0 0-16,0 0-4,0 0-11,0 0-12,0 0-5,8 14-14,-8-14-5,0 0-6,0 0-11,0 0-8,0 0-21,-14 11-66,14-11-170,-9 5 76</inkml:trace>
  <inkml:trace contextRef="#ctx0" brushRef="#br0" timeOffset="562830.7389">28694 15565 90,'0'0'197,"4"-4"-17,-4 4-21,10-6-16,-5 5-9,-5 1-13,11-2-11,-11 2-9,11 0-13,-11 0-9,10 2-6,-10-2-8,13 3-6,-5-1-8,-3 1-4,1 3-2,5 0-5,-2-1-6,-3 3 0,1 0-10,-1 2 0,-2-2 1,2 4-5,-4 0-3,0 0 6,0 1-3,-1-3-1,-2 2-10,0-1 1,0 1-1,-2 0-1,-2-2 0,1 2 4,-1-2-6,-1 1 0,0 0 1,2-2 1,-5 0-2,2 0-2,1-3-1,-2 1 2,-1 0-2,3-4 4,1 2-5,-1 0 0,6-5-2,-10 5-3,5-3 7,5-2-4,-6 4-4,6-4-2,-5 6 2,5-6 1,0 0-2,-6 3-2,6-3 9,-3 5-5,3-5-3,0 0 1,0 0 1,1 11-3,-1-11 16,8 5-13,-1-4-1,0 1 7,3 2-6,0-4 3,4 2 0,-1-3 1,6 2 0,-2 1-1,1-5 2,-2 0 0,3 3-4,3-2-13,-5-1-13,2 1-11,-2-1-24,2-1-12,-4 1-27,-1 0-24,-2 0-145,-5-1-292,0 2 129</inkml:trace>
  <inkml:trace contextRef="#ctx0" brushRef="#br0" timeOffset="563365.5261">29166 15530 152,'0'0'151,"0"0"-18,0 0-9,0 0 0,0 0-9,0 0 7,0 0-13,0 0-5,0 0-1,0 0 13,0 0-9,-5 26-5,0-20-6,-1 5-6,3-1-12,-1 1-3,-1 0-6,1 1-2,0 0-5,-2 4-6,2 0-10,0-1 7,3 0-12,-1 1-8,2-3 1,2 1-2,-1-2-7,0 4 0,0-3 3,3 2-7,3-3-7,-2-1 7,4 2-7,1 0-5,0-4-3,-1-1 1,1-2-2,2 1-1,-1-1-1,2-2-3,-1 0 3,-1 0-4,1-3 5,-1-1-4,0-1 5,0 1-2,-2-1-3,0 0 3,-9 1 0,14-6 0,-8 4-4,1-1 2,-1-2-2,0 1 1,-3-3-6,-3 7-13,2-10-2,-2 10 3,-1-11-5,1 11 4,-9-9-3,3 4 4,1 2-1,5 3 0,-13-4-4,5 1 2,-2 2-9,10 1 1,-19 1-1,6-1-3,0 3-6,-1-1-3,1 1-14,-4 0-15,0 6-10,1-3-20,1 0-9,-1 4-25,2-3-135,-4 1-291,4 1 130</inkml:trace>
  <inkml:trace contextRef="#ctx0" brushRef="#br0" timeOffset="564237.8169">27410 15422 136,'0'0'134,"0"0"-18,0 0-18,-10-7 8,10 7-9,0 0-11,0 0-4,0 0-2,0 0-5,-16 11-3,16-11 13,-2 8-5,1-1-8,1-7-4,-2 10-4,1 0 4,0 1-9,-2 0 21,2 2-1,0 4 0,-1 0-9,0 3-1,-3 4-1,3-4-10,0 8-1,1 1-10,-2 0-5,3-2-2,0 0-21,1 2-3,2 0 0,1 0 0,3 0-6,1-2 0,1 2-2,1-1-11,2-3-12,1 6-4,3-4-9,0-3-16,3 5-8,1-4-17,-1-1-11,7 1-17,-1-4-6,2 1-22,1-3-23,-1 0-116,1-2-285,1-2 127</inkml:trace>
  <inkml:trace contextRef="#ctx0" brushRef="#br0" timeOffset="564949.5983">29241 15377 112,'13'6'128,"-2"0"-2,6 0-14,-3 3-8,1-1-11,-1 3-8,-1-1-4,1 2 0,1 4-8,5 0-7,-6-3 13,-1 2-3,1 1-3,0-1-7,1 5 2,1-1-9,-5-3-3,5 6 2,-7-3-4,5 3-7,-1-2-3,-5-1-3,-3 0-2,3 3-5,-2-3 0,-5-2-8,1 3 2,-2-1-5,-3 2-1,-1-1-1,0-2-12,-2 1-13,-3 5-11,1-7-23,1 1-24,0-1-32,0-2-25,0 2-39,-1-1-97,-1-3-276,3 3 122</inkml:trace>
  <inkml:trace contextRef="#ctx0" brushRef="#br0" timeOffset="565463.9687">29570 15272 25,'2'7'124,"-2"-7"-8,4 8-15,0-4-3,-1 0-8,2 2-2,-1 1-18,0 0 6,-1-2-12,-1 2 4,0-1-9,2 1-2,-2-1-9,-2 2-4,0-8-1,4 9-3,-2-2 1,-2-7-8,0 10-2,0-10 7,0 7-5,0-7 1,0 0 5,0 7-6,0-7-1,0 0 1,0 0-4,-6 6 6,6-6-5,0 0 1,0 0-5,-6 6 3,6-6-5,-4 3-3,4-3-2,-4 6-3,4-6-1,0 0 0,0 9-1,0-9-1,0 0-4,6 9 5,0-5-4,2 0-2,5-1 2,-2-1 2,6 1-3,1 1 0,1-2-1,-2 0-1,0-1-1,3 2 1,-2-3-5,0 1 3,0 0-7,0 1-16,0-2-30,-5 2-11,2-1-21,-1 1-21,0 0-34,-4 1-123,0-3-280,-1 4 124</inkml:trace>
  <inkml:trace contextRef="#ctx0" brushRef="#br0" timeOffset="565857.9778">30009 15687 246,'0'0'241,"0"0"-8,0 0-19,3-7-17,-3 7-22,0 0-17,9 0-13,-9 0-14,11-3-13,1 2-11,-1-1-8,0 1-14,3 0-5,-1 0-12,7 0-5,-3-1-8,0 2-2,2-2-4,-2-1-9,3 3 3,-1 0-3,-6 0-10,0-1-1,1 0-7,3 1-11,-1 0-15,-3 0-13,0 0-14,-3 0-16,-1 0-19,0 1-24,0-1-24,-9 0-24,12 0-43,-12 0-160,11-1-370,-11 1 165</inkml:trace>
  <inkml:trace contextRef="#ctx0" brushRef="#br0" timeOffset="566155.9924">30132 15513 121,'0'0'220,"0"0"-11,0 0-17,0 0-21,0-9-21,0 9-10,0 0-18,0 0-14,0 0-5,0 0 2,13 16-12,-9-9-11,-1 3-4,1-2-1,-2 6-1,1 2-10,-3 0-5,0 5-3,0 4-8,0-6-4,0 5-1,0 3-8,0-2-1,0 1-3,0-7-4,0 6-15,0 0-21,-3 1-27,1 2-29,0 2-22,0-1-18,1-1-33,1-1-30,-2 1-156,-2-3-348,2 0 155</inkml:trace>
  <inkml:trace contextRef="#ctx0" brushRef="#br0" timeOffset="567418.3777">30612 15579 137,'0'0'158,"6"-4"-3,-6 4-13,0 0-7,8-2-10,-8 2-4,9-3-10,-9 3-6,8-2-1,-2-1 1,-6 3 0,13 2-9,-13-2-9,0 0-4,8 1 3,-8-1-8,0 0-19,6 7 4,-6-7 13,2 9 0,-2-2-3,0-7-8,-6 12-5,2-4-6,-2-1-5,1 2-5,-3-2-3,2 1-1,-4-1-7,3-1 0,-2 2-9,-2-2 1,4-2-1,-2 0 2,3-1-6,-2 0-3,8-3-3,-11 0-7,3 0-4,8 0-2,-14-3 2,9 0-5,-1-1-6,6 4 3,-12-12-2,6 2-1,3 0 1,-1-1-1,4 1 2,0-2 3,0-1-1,0 2-1,0 1 6,4-2-8,-4 5 5,3-3-3,1 1 4,3 1-1,-4 2 1,3 3 1,-2-3-4,0 4 1,-4 2 2,9-4-1,-9 4 3,12-2-2,-12 2 1,15 7-1,-7-3 0,3 0 2,-3 2-1,2 1-2,-1-2 6,0 2-5,1 0 2,2 2 2,-1-1-4,3 2 3,-1 2-2,-2-2 1,3 2-1,-1 0 0,1 1 4,-5 1-2,2 0 4,-2 0-4,-2 1 8,-1 2-6,1 0 3,0-1-4,-4 2 1,-1 1 2,-2-2 1,0 0-3,-2 0 1,2 0 2,-4 0-3,1-2 0,-2-3 0,2 5 2,-3-6-2,2 1-2,-1-2 1,-4 0 5,2-1-4,1-2-4,2 1 5,-3-2-2,2 0 1,0-1-2,-3 0-5,3-2-1,5-3-4,-14 3-5,5-2-5,9-1-9,-15-1-4,5-2 4,2 0-8,1-2 9,1 3 0,6 2 6,-14-7 1,9 4 0,1-3 6,4 6 0,-9-7-1,9 7-2,-5-7 1,5 7 1,0 0 3,3-11-2,-3 11 3,9-6 6,-3 2-1,1 0-3,-1 0 6,8 2-1,-1-1-5,-1-1 5,-1 2-5,5 1 6,0-1-3,-2 4 3,5 1-3,-1-1 0,-2 0-2,4 2-2,1 0 4,-4 0 2,2 2 3,-2 2 2,2 0-6,-3-1 3,-1 3-6,-4-3-17,3 1-21,-5 0-11,0-1-20,0 0-9,-3-1-26,-1 0-30,-1-2-35,0 1-108,2-2-306,-6-3 135</inkml:trace>
  <inkml:trace contextRef="#ctx0" brushRef="#br0" timeOffset="568156.4597">31264 15779 25,'0'0'156,"0"0"-13,-18 16-11,13-12-8,-5 1-21,1-1-4,-1 0-11,-1 0-7,-1 0-10,0-1 2,0 1-20,-2-1-2,1 0-9,-5 0-7,5-2-16,-3 1-11,5-2 6,-3-1-17,3 0 6,0-2 3,1 0-11,-2-2 4,5-1 0,-1-1-3,0-2-1,3-1 4,-1 0 9,1 1-16,3-1 6,0-1 5,2 1 13,0-1 4,0 3 1,0 8 4,2-17-1,0 11 10,3-1-6,-3 0 5,4 3-18,-1-2 7,1 2 0,6 1-2,-5 3 0,7-2-5,-5 1-1,3 2 0,0 0-3,-3 1 0,4 0-5,-3 4 3,1-2 0,0 1 1,-2 1-2,0 1 9,0 0-5,5 4 13,-6-2-2,1 3 1,1-2 6,-4 1 4,3 4-4,-2-1 1,4 1 2,-6 1-2,-1 0 6,1-1-5,-3 2-7,-2 0 0,-2 0-3,-1 1 1,-3-2-4,1 0-2,1 0 4,-6-2-7,4 2 3,-1-4-4,-1 3-1,-2-1-1,4 1-5,-1-8 6,0 3-2,-2-3-2,4 1 0,-3-4-5,1-1 2,0-1-1,7-2-6,-13 2-2,6-2-7,7 0 0,-14-5 0,7-1-9,-1 1 10,1-1-6,-2-3 5,4 2 0,-3 0 2,3 1 3,1-1-5,4 7 7,-6-9-3,6 9 4,-4-8-4,4 8-3,0-7 5,0 7-4,0 0 5,0 0 1,14-5 1,-5 5-5,-1 0 2,4 3-2,1-1 5,2-1-3,4 4 1,2-1-9,1 0 12,4 2-2,-7 1 3,8-3-2,-6 1-3,4 3 2,-2-4-4,2 3-19,-6-1-11,-2 1-29,3 0-32,-4 1-12,-4-3-23,-2 2-18,-3-3-95,0 0-267,0-1 118</inkml:trace>
  <inkml:trace contextRef="#ctx0" brushRef="#br0" timeOffset="568605.5514">31511 15641 133,'13'6'156,"-13"-6"-7,6 8-7,-2-1-18,0-1 5,-1 2-8,1 0-11,0 3-5,0 0-10,0 1-10,-2 1-7,2 1 1,-2 3-12,-4-4-9,4 3-1,-2-3-5,0 3-5,0 1 3,3-2-8,-3 2-2,-3-4-3,3-1-2,0 0-7,0-1 1,-2 0-7,4 1 3,-2-3-7,3-1-3,-3 3 2,2-6-8,0 3 1,-2-8 3,2 9-3,2-4 2,-1 0-6,6-3 6,0 1-2,0-1-4,3-2-3,-2 1-1,5-2-2,-3 1-7,4 1 0,-2-3-5,5 1-7,0-1-8,1 1-1,0 0-6,0 0-6,-1 2-6,2-1 7,-2 0-7,-1 0-3,0 1-13,2 0-6,-7-2-30,1 1 1,-3 1-7,1-2-20,-5 1-99,-7 0-239,8 0 106</inkml:trace>
  <inkml:trace contextRef="#ctx0" brushRef="#br0" timeOffset="568948.6098">31700 15833 115,'0'0'189,"0"0"-19,0 0-17,0 0-12,4-10-17,-4 10-4,0 0-5,12 0-9,-12 0-8,0 0-5,15 4-5,-15-4-18,10 6-2,-4-2 28,-3 0 3,1 0-8,0 3-4,1 2-1,0-1 7,-3 0-1,4 3-9,-3 1-5,-3 0-7,2 4-4,-2 0-2,2 1-10,-2-2-4,2 2 0,-6 1-11,6 0 2,-2 7-6,0-6-3,-2-1-9,4 2 7,-4-2-8,4 6-4,-2-5-22,2 0-14,1-2-15,-1 0-16,-2-4-21,2 0-21,-2 0-13,4-4-40,1 1-22,-2-3-32,-1-2-169,-2-5-397,2 13 175</inkml:trace>
  <inkml:trace contextRef="#ctx0" brushRef="#br0" timeOffset="569216.7189">32141 15870 146,'0'0'135,"0"0"-10,0 0-12,0 0-13,0 0-12,0 0-7,0 0-8,0 0-2,0 0-15,17 13-5,-15-8-4,-2-5-6,3 7-10,-3-7 4,3 9-1,-1-5-20,-2-4-28,2 10-16,-2-10-32,2 9-38,-2-9-73,0 0-187,-4 11 83</inkml:trace>
  <inkml:trace contextRef="#ctx0" brushRef="#br0" timeOffset="569876.417">32491 15744 75,'2'-8'139,"-2"1"-3,0 7-1,0-14-10,0 14-3,-2-13-6,-1 6 1,-1 2-13,-2 2 2,-1-4-3,0 4-2,-2 0-7,0 0-9,-5 1-8,3 2-3,0 2-11,-3 1 0,-3 0-10,1 3-2,-2 0-9,0 0-2,0 5-1,0-2-12,4 0 8,-1-1-6,3 4-1,4-3-2,1 0-2,0 2-1,0-1-7,0 1-1,5-1 0,2-1 1,0 0-5,2-1 1,3-2-7,-3-1 0,5-1-12,2 2 3,0-1-16,1-3-3,2-1 3,-3-2 0,5 0-4,-3-1 6,0-2-1,1 1 1,-3-4 8,3 2-6,-4-1 1,-1-1 5,1 0-3,-3 2 3,0-2 12,-1 2 5,-4 5 9,5-11-1,-1 7-4,-4 4 0,6-7-1,-6 7 1,8-5-5,-8 5 4,9-2-2,-9 2 6,9-2-10,-9 2 3,8 2-4,-8-2 14,10 2-6,-4 1 2,-1 1 2,4 1 11,0 3-1,-2 2-5,-1-1-1,-1 0-1,1 2 3,3 2 2,-2 4-3,-2-1 0,-4 1 0,2 1-1,-1 0-3,0 1 0,1 0 0,-3 0-4,-3 9 4,6-3-1,-8 1-3,3-5-1,2 5 2,-4-1-6,-1-1 1,-1-4-12,5-1-10,-5-2-20,1 2-8,2-2-18,1-5-14,-2-2-27,0 0-10,2-1-30,-1-2-23,1 1-157,2-8-346,-4 9 154</inkml:trace>
  <inkml:trace contextRef="#ctx0" brushRef="#br0" timeOffset="570333.3367">32796 15671 74,'0'0'142,"0"0"-9,0 0-4,0 0-6,0 0-16,0 0 6,0 0 5,0 0 1,0 0-15,0 0 9,0 0-6,0 0-3,0 0-12,-13 85-8,13-85-3,-9 31-3,9-31-13,-11 35-2,11-35-5,-12 37-9,12-37 0,-6 37-7,6-37-5,0 34-3,0-34-4,0 0-3,6 50-2,-6-50-3,9 22-1,-9-22-2,17 29-1,-17-29-4,19 30 2,-19-30-13,23 19-3,-23-19-6,23 17-8,-23-17-5,0 0-7,33 10-5,-33-10-6,0 0 2,0 0-11,42-6 4,-42 6 1,0 0 2,0 0 1,30-26-7,-30 26 5,0 0 5,0 0 5,12-31 0,-12 31 5,0 0-2,0 0 13,0 0-5,0 0 1,0 0-1,0 0 4,0 0-10,-43-37-4,43 37-9,0 0-4,-48 5-18,48-5-14,0 0-9,-58 17-15,31-8-115,-2-1-229,2 2 101</inkml:trace>
  <inkml:trace contextRef="#ctx0" brushRef="#br0" timeOffset="571145.3344">30601 15393 71,'2'13'179,"-2"-13"2,0 12-14,0-3-13,3 1-4,-4 2-5,1 0-7,1 0-10,0 5 0,-2 0-7,2 2-12,-1-1-5,-1 0-5,1 2-12,1 6-24,-2 0-5,0-1-6,-1 2-4,2-1-3,-4 0-8,2 1 1,4-1-4,-2 3-2,8 1 1,-3-3-9,4 4-3,1-1 3,2 0-3,2 0-9,9 16 9,-8-15-6,10 13-1,4-3-6,1-3-4,1-1-13,5-3 14,-3-2-18,6 0-19,-3 0-15,-6-10-26,-1 2-9,11 4-25,2-2-26,-13-6-38,-2-2-147,3-1-343,-1-4 152</inkml:trace>
  <inkml:trace contextRef="#ctx0" brushRef="#br0" timeOffset="571887.0115">32595 15320 32,'13'5'132,"-2"2"-1,5-1-5,-16-6-6,0 0-5,48 28-6,-48-28-12,35 18-12,-19-7-2,6 5-13,1 2 0,-1-3-2,-22-15 23,34 35-8,-17-14-6,2 0-11,3 1-4,-8 0-4,4 1-3,0 1-11,0 1-8,-3 1 0,1-1-2,0 2-3,-3-1-7,-1-2 3,4 2-10,-7 1 11,1-2-11,-10-25-1,16 51-5,-9-25-2,-7-26-2,4 51 4,-3-22 0,-1-29-1,3 54-2,-3-26 2,0-28 2,-8 56-5,1-29-29,1-1 1,6-26 7,-15 56 1,5-30-3,2 1-7,-4-2-14,12-25-25,-18 48-18,10-31-28,8-17-18,-17 41-32,7-24-85,10-17-263,-19 29 116</inkml:trace>
  <inkml:trace contextRef="#ctx0" brushRef="#br0" timeOffset="572499.1656">32955 15057 129,'0'0'147,"0"0"-25,0 0 7,52 14-9,-52-14-6,0 0-18,21 13-4,-21-13-8,0 0-14,0 0-8,25 17-9,-25-17-4,0 0 15,15 21-8,-15-21 11,0 0-18,0 0-4,12 31 3,-12-31 0,0 0-8,0 0 0,-5 37-4,5-37 7,0 0-14,0 0 0,-22 31-2,22-31-4,0 0-2,-23 23 0,23-23-6,0 0-1,-23 15 1,23-15-1,0 0 1,0 0-4,-21 18-2,21-18-2,0 0 4,0 0-1,0 0-7,0 0 6,0 0-7,0 0 1,0 0 1,0 0-5,0 0-3,0 0 8,0 0-4,55 24 6,-55-24-5,39 6 1,-39-6 0,51 13-3,-24-8-3,-27-5-7,54 12-8,-26-4-6,-1-2-15,-27-6-9,55 11-19,-37-4-7,-18-7-38,43 7-36,-43-7-110,38 7-280,-38-7 124</inkml:trace>
  <inkml:trace contextRef="#ctx0" brushRef="#br0" timeOffset="573571.934">30934 15240 59,'0'0'107,"9"-2"-5,-9 2-8,0 0-1,11 0-1,-11 0-4,0 0 0,0 0-4,11-1-5,-11 1-7,9-3 0,-2 2-2,-7 1 2,13-5 0,-6 3 1,-1-1-11,-6 3 3,14-2-5,-9 1-1,-5 1-2,16 0-7,-10-1-6,5 1 13,1 1-18,-5 0-5,4 3 0,1-2-3,5 4-5,1-2-2,9 2-4,-7-4 12,13 7-13,1-2-5,3-3 3,1 1-3,16 4 0,5-6-3,-1 1 3,3-3-5,2 0 0,2 1 0,0-1-2,2-1 4,-4 3-3,-3-3-2,-3 0 3,-5 0 2,-13-3-8,-1 3-1,-1-1-1,-1-1 1,-2 0 3,1 0-21,-7 0-8,1-1 2,-8 0 4,-4 1-4,3 1 6,-9-2 0,3 3-2,-3 0 2,0-1 4,-2 1 0,-9 0 2,12-2-3,-12 2 6,8-2 2,-8 2-5,0 0 2,12 4 3,-12-4-6,5 3-13,-5-3-18,4 5-7,-4-5-19,4 5-11,-4-5-26,0 0-29,2 9-107,-2-9-261,0 0 116</inkml:trace>
  <inkml:trace contextRef="#ctx0" brushRef="#br0" timeOffset="574712.5499">28413 16537 103,'-1'-7'174,"1"7"-7,0 0-11,0 0-8,0 0-5,0 0-12,0 0-2,0 0-11,0 0-11,0 0-8,0 0-11,0 0 2,0 0-13,0 0 0,0 0 1,0 0 2,0 0-4,0 0 1,-5 19-7,2-12-5,0 3-6,-1 0 25,1 0-4,2 4-6,-2-2-6,1 5-7,0 0-9,1 3-8,1-2 1,-1 9-2,1-8-7,1 8-4,-2 1-8,2-1 8,-1 1-7,1-2 3,-2-1-6,0 1 1,-2-7-7,1 1-8,-1-1-9,2 0-5,-2-7-9,0 5-6,1-7-14,2 2-3,0-4-13,0-1-13,0-7-2,2 11 1,-2-11-15,0 0-20,0 0-19,0 0-30,0 0-29,6 3-176,-6-3-383,0 0 170</inkml:trace>
  <inkml:trace contextRef="#ctx0" brushRef="#br0" timeOffset="575123.5467">28341 16433 48,'0'0'173,"8"-2"-12,-8 2-10,0 0-10,0 0-16,0 0-15,8-4-5,-8 4-7,14-1-9,-4-1-11,0 2-4,3 0-6,0-3-12,6 4-1,-2 1-7,2-2-3,1 0-8,-1 0-3,1 2-2,1 1-1,-1-1-3,1 0-9,-2-1 0,-1 1-11,1 1-4,-6-1-4,0 4-13,-3-4-16,-1 2-14,-1 0-9,-2 0-8,1 0-18,-2-1-15,-1 2-23,-4-5-110,1 8-245,-1-8 110</inkml:trace>
  <inkml:trace contextRef="#ctx0" brushRef="#br0" timeOffset="575480.737">28505 16773 20,'0'0'169,"7"-5"-12,-7 5-4,10-3-16,-3-1-5,4 3-5,0-2-14,2 1 0,6-2-12,-2 3-6,-2 0-12,-4 0-2,2-2-12,1 2-4,-1 0-10,2 1 1,3-3-11,-5 2 0,4 0-7,-1 1 3,-3-1-7,0 1-5,-5-1-25,12-2-20,-9 3-26,0-2-32,3 0-19,-3 0-45,1 1-129,-3-3-288,-9 4 127</inkml:trace>
  <inkml:trace contextRef="#ctx0" brushRef="#br0" timeOffset="576346.0146">29093 16749 158,'7'-4'181,"-7"4"-22,0 0-18,7-4-15,-7 4-3,0 0-18,0 0-9,6-3-6,-6 3-12,0 0 5,14 0-13,-14 0 1,17 3-1,-9-3-12,4 2-12,1-1-1,0 0-4,4-1 3,-3 0 16,4 4-2,-2-3-5,-2 1-10,4-1-15,-1-1-22,1 2-15,-8-2-23,1 1-28,0-1-42,-4 0-39,-7 0-141,9 1-305,-9-1 136</inkml:trace>
  <inkml:trace contextRef="#ctx0" brushRef="#br0" timeOffset="576628.9835">29204 16962 140,'0'0'192,"9"-4"-20,-1 2-18,-1-1-14,4 1-11,1-1-17,1 2-7,0-2-11,1 3-8,5-3-12,0 1-8,-2-1 2,1-1-10,2 3-12,2-1-18,-4-1-28,9-1-6,-7 0-30,9 1-20,-6 0-43,-3-1-34,-6 1-90,5-4-241,-7 4 107</inkml:trace>
  <inkml:trace contextRef="#ctx0" brushRef="#br0" timeOffset="579260.8782">30100 16624 27,'0'0'90,"0"0"-11,0 0 2,9 0-12,-9 0 8,0 0 0,0 0-4,0 0-4,0 0 7,0 0-6,9 0 1,-9 0 10,0 0 1,0 0-1,0 0-9,0 0 15,0 0 2,-21 11-3,12-7-15,-1 1 0,-2-1-10,-4-1-1,2 2-6,-3 0-9,1-1-6,3-1 6,0 2-11,-1-3 0,1 1-7,1-1-6,3 0-1,1 0-4,8-2-11,-14-1-8,14 1 1,-9-3-1,1 0-2,8 3-4,-10-7-2,5 1 11,1-2-3,4 1-4,-4 1 3,3-5 0,1 11 3,-4-17-3,4 12 1,-2-6 3,0 5 4,2 6-4,-1-14-1,1 6 5,0 8 9,-1-12-7,1 12 6,1-11 0,0 5 1,-1 6-4,4-8-1,-4 8-3,9-7 2,-4 5-2,3-3 0,2 4 4,-2 0-6,3 1 0,1 0-1,-1 0 1,5 1-6,-3 3 13,1-4-4,2 6-1,-3-2-13,-2 0 12,-2 1-1,-1 2 14,2 0-2,-3 1 3,-2 0-5,1 3 5,2-2-6,-5 1 0,4 0 1,-5 2 5,0-1 1,-2 4 2,-2-1-6,0 1 1,-2 2 8,-5-1-7,0 1 1,-2-2-2,-6 7 1,4-6-5,-3 6 4,-1-2-2,3-4 0,-3 1-5,3-3 4,0 1-4,0-6-1,1 3 0,2-1 0,0-2 4,1-4-6,2 2-7,-1-1-6,0 0 5,2-1-7,-2-3-1,0-2-5,2 3-1,7-3-8,-18 0-10,18 0-9,-14-3 5,14 3 1,-10-5 0,10 5 7,-10-8 3,10 8 0,-10-5 4,10 5 1,-5-7 1,5 7 4,0 0 1,-6-7 12,6 7-8,0 0 4,0 0-7,0 0 8,0 0-1,0 0-2,0 0 6,14-14-4,-14 14-1,21 0 1,-10-1 1,-11 1-2,25 4 6,-14-1 2,3-1-2,1 0-1,2 3 5,-2-3-4,5 5 4,-3-2-2,2 3 2,0-1-5,-1 0 7,1 0-7,-1 3-2,-2-3-7,-4 0-20,0-2-20,0 0-19,0 3-30,-4-2-35,1-1-122,-3-1-280,2 0 125</inkml:trace>
  <inkml:trace contextRef="#ctx0" brushRef="#br0" timeOffset="579973.3009">30331 16576 123,'-2'-7'158,"2"7"-9,0 0-12,0 0-12,0 0-18,0 0-14,0 0 1,-2-7-18,2 7 5,0 0-4,0 0-4,0 0-14,0 0-1,0 0-6,0 0-3,0 0-3,0 0 13,0 0-1,-9 14-4,5-7-2,-1-1-5,2 3-8,1 0 8,2-1-9,-4 4 1,4 0-7,-3 5 9,1-6-2,1 5-5,-2 0-6,1 4-1,0-1-3,-1-2-3,1 1 4,1 3-7,-1 2-1,4-3-1,-2-1 0,0 0 1,3 1 1,-2 0-11,1-3 5,2 0-5,-2 1 1,2-1-3,-1-2 3,5 0-2,-2-5-1,1 0 3,-1 1-6,3-1 2,1-3-1,0 0 0,1-2 4,1 0-8,-1 0-5,-3-4-1,4-2-8,-3 1 0,0 0-5,5-5 4,-1 0 2,-2 2-1,0-3-2,-4-2-5,5 1 13,-6-1 1,-1-3-7,1 1 4,-1 0-3,-3 3 6,-2 7-6,0-19 6,-2 9-2,2 10 6,-7-14-7,3 9 5,-2-3 0,-1 1 6,-3 2-8,1 0 4,-2 1 0,2 1 6,-6 2-7,1 0 2,1 3-9,-1 0-1,-4-2-11,4 3-6,-3 0-7,1 2-6,0-1-11,4 3-4,0-4-18,-1 4-10,-1 2-17,0 2-9,3-4-11,2 2-108,-4 1-249,5-1 110</inkml:trace>
  <inkml:trace contextRef="#ctx0" brushRef="#br0" timeOffset="584710.7605">30866 16631 71,'0'0'95,"9"-4"-3,-9 4-12,0 0-5,0 0 1,0 0-12,7-3-4,-7 3 2,0 0-17,0 0 10,0 0-7,0 0 9,0 0-13,0 0 9,0 0 3,-11 21-5,11-21 1,-9 8-5,2-5 0,0 2-13,-4-1 5,2 1-6,-5-1-3,4 1 0,-4-1-7,5 0 6,-4-1-5,3 2-7,1-3-2,9-2 0,-16 4-3,16-4 6,-17 1-8,17-1 5,-12 2-4,12-2-2,0 0-1,-13-5 4,13 5-6,0 0-6,-5-12-5,5 12-3,-4-9-3,4 9 8,0 0-3,0-17 6,0 17-8,4-17 5,-4 17-1,5-12 1,-5 12 8,2-11-7,0 3-2,-2 8 2,5-11 7,-5 11 9,4-8-3,-4 8 3,3-6-10,-3 6 2,0 0-5,3-7 4,-3 7 2,0 0-5,0 0 0,8-2 5,-8 2-2,0 0 0,0 0-9,18 7 10,-13-4-6,3 3 2,1 0-4,-4 0 1,6 2 7,-2-2-9,0 2 3,0 2-3,3 1 10,-4 0-14,4 1 4,-1 1 1,-3-4 7,0 3-8,1 2 2,-3 1 2,-2-3-1,1 2 1,3 3 4,-4-2-4,2 3 4,-2 1-3,-1-1 4,1-1 6,1 0-9,-4-5-3,1 3 5,-2 1-5,0-3 6,-2 4 1,-2-6 2,0 2-5,0-2 4,-1 0-5,-1 0 5,-4 2-5,1-3 0,-2-1-6,3-4 4,-4 2 6,3-2-8,-5 2 3,3-2 3,-1 0-14,1-2 15,1 0 0,-1-1-1,-3-2-8,5 2 2,-5-1-12,5 0-4,1-1-3,8 0-6,-16-2-6,16 2 6,-13-3-12,13 3-3,-9-7 3,9 7-12,-8-8 13,8 8 2,-2-11-7,2 11 5,-2-12-8,2 12 16,0 0 1,6-17 3,-4 9 9,-2 8-7,8-10 9,-3 4 17,-5 6-6,8-8 3,-8 8-2,7-11 11,-7 11 5,7-5-5,-7 5 1,0 0 6,5-8-9,-5 8 5,0 0-7,10-2 4,-10 2-2,11 2 7,-5 3-9,0-1 12,1 0-6,1 2-4,0-3 3,0 5 4,1 0-3,3-2 10,-3 2-8,2 1-5,-1 0-8,0-1 7,3 4 0,1-3-3,-1 1 2,-1-3-1,3 2-1,-4-1-2,4 0-6,2-1-14,-6-2-17,5 1-21,-2 0-20,3-2-23,0 1-85,-5-5-198,2 2 87</inkml:trace>
  <inkml:trace contextRef="#ctx0" brushRef="#br0" timeOffset="596453.0366">31273 16809 5,'0'0'98,"0"0"-13,0-11 6,0 11-1,0 0-6,0 0 4,0 0-7,0 0-2,0 0-6,0 0-6,0 0-7,0 0 1,0 0-16,0 0-9,0 0-4,0 0 13,0 0-16,0 0-7,0 0-2,0 0 2,0 0-4,0 0 1,-25 14-2,25-14-1,-6 11-4,6-11 2,-5 12-10,5-12 15,-4 11-13,0-5 6,3-1-1,1-5-3,0 12-7,0-12 3,3 10-4,-3-10 5,6 9 1,-4-4-6,1-1 7,-3-4-5,11 8 0,-8-6-8,-3-2 6,8 3-2,-8-3 0,0 0 6,15 1 1,-15-1-2,0 0-8,0 0 2,19-6-5,-19 6 1,8-7 6,-8 7 1,3-12 7,-3 12-7,2-10-2,-2 10 0,0 0 7,-2-12-9,2 12 1,0 0 2,-7-15-5,7 15 5,-6-8 0,6 8-4,-7-7 9,7 7-7,-8-5 1,8 5 4,-10-4-5,10 4-5,-11-2 7,11 2 0,0 0-1,0 0 7,-19 2-5,19-2 13,-12 3-19,12-3 6,-10 5-3,10-5 4,-5 4-3,5-4-1,-6 8 8,6-8-8,0 0 0,-7 11 6,7-11-7,-2 8 4,0-3-8,2-5 12,0 9-2,0-9 0,0 0 1,4 8-1,-4-8 4,2 5-6,-2-5 4,0 0 3,3 7-11,-3-7 5,4 4-8,-4-4 6,0 0 3,0 0 1,0 0-2,18 2 0,-18-2-6,0 0 7,0 0-2,16-6 3,-16 6-9,6-5 6,-6 5-3,10-7 6,-10 7-4,0 0 9,6-8-12,-6 8-1,0 0 10,3-12-6,-3 12 0,0 0 6,4-10-8,-4 10 3,0 0 3,0 0 2,0 0-4,0 0-1,0 0-4,-9-15 4,9 15-6,0 0 8,0 0 9,0 0-9,-9-3-8,9 3 4,0 0-1,0 0-1,0 0 2,0 0 0,-18 6 1,18-6-1,0 0 3,-13 7-2,13-7-4,-7 5 7,7-5-8,-7 6 4,3-2 1,1-1 0,3-3 2,-4 11 5,2-5-10,2-6 9,-4 7-7,4-7 3,4 11 5,-4-11-1,4 8 0,-2-5-7,-2-3 1,7 7 2,-3-6 6,6 3-5,-5-2 0,3-2-3,-1 2 0,2 0 1,-9-2 7,13 0-5,-4-1-9,-9 1 1,0 0 1,21-1-1,-21 1 0,10-2-4,-10 2 9,8-6-1,-8 6-1,7-6-7,-7 6 12,0 0-5,4-12 11,-4 12-11,0 0 6,2-12-3,-2 12-3,0 0 5,0 0-1,-4-13 5,4 13-1,0 0-5,0 0 1,-9-11-2,9 11 2,-8-3-5,8 3 6,0 0 4,-8-5-8,8 5-3,0 0 7,-13-1 1,13 1 2,0 0-7,0 0 2,-17 1-2,17-1 7,0 0-5,-10 5 3,10-5-1,-8 6 3,8-6-5,-4 8-5,4-8 0,-5 6 2,5-6 0,-2 7 8,2-7-7,0 8-4,0-8 6,0 0-2,2 10 4,-2-10 4,0 0-6,5 6-4,-1-4 5,-4-2-1,10 4 9,-10-4-10,0 0 2,15 1 1,-9-1 1,-6 0-5,0 0 10,17-4-8,-17 4 6,8-5-4,-8 5-3,0 0 0,12-8 0,-12 8-1,5-7-5,-5 7 5,2-10-9,-2 10-5,0 0-5,0 0-9,0 0-4,-9-14-13,9 14-11,0 0-3,-10-7-15,10 7-92,-10-1-182,10 1 80</inkml:trace>
  <inkml:trace contextRef="#ctx0" brushRef="#br0" timeOffset="599792.3403">30338 16572 11,'0'0'65,"-4"-4"0,4 4-4,0 0-1,0 0 1,-5-6-3,5 6 0,0 0 1,0 0-2,0 0-1,-7-3-7,7 3-5,0 0-1,0 0-2,0 0 0,0 0-11,-8-5 3,8 5-5,0 0 1,0 0-4,0 0 9,0 0-3,0 0-2,0 0 0,0 0 5,0 0-3,0 0-5,0 0-2,-5-5-6,5 5 2,0 0-8,0 0 16,0 0-17,0 0-5,0 0 6,0 0-9,0 0 7,0 0 1,0 0-5,0 0-4,-9 10 0,9-10-1,0 0 7,-5 7-5,5-7 2,0 0-1,-4 6 0,4-6-3,-4 5 13,4-5-8,-6 9 0,4-3 28,-2 1-8,4-7-8,-5 11-4,1-3 5,2 1-1,-2 0-1,1-1 3,-1 2-7,-1 0 5,3-1-3,-2 2 2,1-1-5,-1 0-3,2 1-3,-1 0 3,1-1 0,2-1 3,0-9-11,-2 22 4,-2-12-4,4 2 7,0-2-5,-2 2 0,-2-3 3,4 3 3,-1-2-8,-2-3 9,3 1 5,-2 1-3,0 1-1,-3 0-5,3-6 7,0 4-4,0-2 0,-1 1-1,3-7 0,-6 11 4,5-7-7,-3 1-4,4-5 3,-3 8 20,3-8-13,0 0-5,0 0 0,-2 6-1,2-6 1,0 0-1,0 0 1,0 0-1,0 0 1,0 0 0,0 0 2,0 0 5,0 0-6,0 0 1,0 0 1,0 0-5,0 0 4,0 0-3,0 0 6,0 0-3,0 0-7,0 0-1,10-16 3,-10 16-3,0 0 0,0 0 6,0 0-3,0 0-1,9-3-3,-9 3 7,0 0-8,9-4 1,-9 4 4,9-3-2,-9 3 1,13-2-2,-13 2 7,15-7-4,-7 4-1,1 0 6,-9 3-6,17-6 8,-10 3 2,-7 3-4,11-5-4,-11 5 13,12-4 5,-12 4-1,14-3 7,-14 3-4,13 0-6,-7-4-4,-6 4 4,0 0-5,14-1-2,-14 1 3,0 0-8,9 3 6,-9-3-4,9 5 3,-4-2-3,-5-3-2,8 6 10,-3-1-15,-3-1 4,4 0-3,-4 3 3,8 0-2,-7-2-2,5 0 4,-6 0-1,3 2 2,2-2-3,0 4-5,0-6 8,-1 1 1,4 1-4,0 0 2,-1 0 0,3-1-4,-3-1 4,-3 1 1,5 1-4,1 1-1,-6-4-1,1 1 1,-2 2 4,0 1 14,-1-3 3,0 5-4,-4-8 1,2 14 7,-3-7 5,0 3-28,-3 1 0,-6 2 5,1 1-3,-3-1 3,0 3-2,-1-1-5,2 0 5,-5 0-3,-3 4 4,6-4-4,2 1 4,-3-2-5,3 1 3,-1-1-2,0-2 0,3-1-3,-1 0 2,1-1 24,0-3 3,0 0 1,3 0-13,-1-1 0,3-4-6,4-2-5,-5 3 8,5-3 0,0 0-1,0 0-9,-16 6 7,16-6-2,0 0-7,-23-8-8,12 2-2,3 1-3,-1-4-11,-1 2-3,-3-4-8,2 2 2,0-4 1,2 1 1,-3-1-1,6 3 10,-1 0-5,1 0 2,3 1 1,-4-1 3,7 10 4,-5-13-1,5 13 5,-4-13-10,4 13 11,0 0 0,4-16-1,-4 16 6,5-11-6,-5 11 5,9-8-2,-4 4 4,5 1-2,-10 3 1,17-8 5,-12 6-5,-5 2-8,15-4 12,-15 4-4,14 0 4,-14 0-6,12 0 6,-12 0-4,17 5 9,-17-5-9,15 6 5,-8-3-6,4 2 11,-4 1-7,5 0 4,-2 2-4,-1-1 5,6 5 0,-3-3-4,-1 0 3,3 2-2,-1 2 6,-1-2-7,1-1 3,-1-1 1,3 1-3,0 0 2,-1-1-8,-3-3 2,1 1-18,-1 0-16,0-2-12,1 2 1,-1-2-33,0-1-35,-1 2-24,3-4-43,0 0-94,-2-2-302,1 0 134</inkml:trace>
  <inkml:trace contextRef="#ctx0" brushRef="#br0" timeOffset="601257.4938">30377 16450 74,'0'0'89,"0"0"-7,0 0-15,-5-12 4,5 12-7,0 0-1,0 0-1,0 0-1,-3-9-2,3 9-2,0 0-6,0 0 8,0 0 2,3-9-1,-3 9 0,0 0-5,0 0-4,1-7 1,-1 7-3,0 0 0,0 0 4,0 0-5,6-7-7,-6 7-3,0 0-5,4-4-5,-4 4-1,0 0-2,0 0-1,9-3-8,-9 3 5,12-3-8,-6 2 9,-6 1-10,18-4 0,-4 1-4,-3 2-2,2 1-1,-1-4 3,1 3-5,1-1 6,1 0 0,-1 1-8,-1-1 6,1 0-3,-5-1 0,1 0-6,2 2 5,-5-2-4,0 2 14,-7 1-15,12-1 4,-12 1 2,10-3 1,-10 3 2,7-4 1,-7 4-2,4-3 6,-4 3-7,0 0-1,6-3-2,-6 3 6,0 0-2,0 0-4,0 0 1,0 0-5,0 0 6,0 0-5,0 0 2,0 0 3,0 0-3,0 0-2,0 0 4,0 0-3,-24 13 4,15-11-4,0 3-4,-4 2 7,1-2-4,0 0 0,1 1 2,-6 2-4,1-1 15,1 1-15,4-2 3,-1 0 0,-1 1-3,1-2 6,1-2-6,-1 3 0,0-2 0,3 1 2,0-1-3,-1-2 3,4 1-6,-3 0 3,2-1-8,0 1 7,7-3-5,-13 3 6,9-2-7,4-1 5,-7 4-3,7-4 3,0 0-1,0 0 4,-11 1-2,11-1 0,0 0 2,0 0 2,-5 3-3,5-3 2,0 0-2,0 0 5,0 0-5,0 0 5,0 0-4,0 0 4,0 0-4,31-2 2,-22 2-3,3-1 5,-1 0 0,3-1 3,3 0-8,0 1 3,2-3-2,1 1 1,-1 1 0,-1-3 0,4 3 4,-6-2-2,4 1 4,-2-1-3,-1 0 0,-4 0-9,-2 1 6,-1-1 6,2 1 3,-3 1-7,-3-1 10,2 1 10,-8 2-4,9-4 14,-9 4-3,6-2 3,-6 2-5,0 0 1,7-2-3,-7 2-2,0 0-1,0 0-1,0 0-5,0 0 1,0 0-7,0 0 8,0 0-7,-27 3 1,22 0 1,-6-1-5,1 3 2,2-3 0,1 0-3,-1 1 1,3 0 1,-9 1-4,5 0-3,1-1 0,-2 0-6,1 0-5,3 1 8,-4-2-5,-1 1-4,5-1 7,-6 1-7,4 0 2,1-2 7,7-1-7,-11 3 3,3-3-5,8 0-2,-13 2-3,13-2-9,-11 0 3,11 0-17,-9 0-5,9 0-16,0 0-21,0 0-20,-11-2-28,11 2-120,0 0-269,-8-3 119</inkml:trace>
  <inkml:trace contextRef="#ctx0" brushRef="#br0" timeOffset="602653.2489">31563 16593 42,'0'0'124,"0"0"-14,5-7-9,-5 7-7,0 0-5,6-5-2,-6 5-7,4-4-13,-4 4-8,8-3-9,-8 3 2,11-2-8,-5 0 2,-6 2-4,14 0-5,-5 0-2,2 1-3,-1-1 0,0 0 3,3 0-4,-1 1-3,1 0-5,1 0 9,-3 2-14,2 1 4,-3-2-8,3 3-1,-4-1-4,3-1 2,-4 1 2,1-1-3,1 2-3,-6 1-1,0-2-1,1 3 5,-5-7-8,2 11 5,-2-11-18,-2 13 25,0-7-8,-1 2 3,-5 0-3,3 1-4,-6 0 1,2 0 3,-2-2 1,-3 4 1,3-7-3,-3 8 0,1-3-1,1-1 1,1-6-5,0 3 1,-1 0 0,4-3 2,-1 2-5,1-1 9,0 0 4,3-1-7,5-2-7,-12 3 7,12-3-9,0 0 7,-10 0-4,10 0 1,0 0-3,0 0 2,-9-4 3,9 4-4,0 0-8,0 0 9,0 0 0,0 0 3,0 0-9,25-4 13,-25 4-11,19 1 3,-9 1 9,-1 0-12,0 1 1,5 2 2,-3-1-13,2 1 18,-4 0-9,4 2 5,-1-2-1,-3 3 0,2 0 4,0 1 4,-4-1-1,0-2-5,2 3-3,0-1 10,-3 0 4,1 3-3,-1-1 6,-2-1 0,0 1-6,1 0 8,-4-3 0,-1 3-7,-1-1 8,-2 1-9,-1-2 3,-2 1-7,0 0 1,-3 1 3,-2-2 4,-5 3-2,1-5-7,1-1 7,1 4-8,-5-3 1,-1 0 6,2-2-9,-2 0-16,2 0 7,-1-1-28,3-1-17,1-2-21,3 3-26,-8-3-23,6-3-93,1 3-234,1-4 104</inkml:trace>
  <inkml:trace contextRef="#ctx0" brushRef="#br0" timeOffset="603137.2524">32191 16673 32,'0'0'112,"0"0"-10,0 0-7,0 0-9,0 0 10,0 0-6,13 21-13,-9-13 5,0-1 4,0 3-18,-3 2 9,-1 5-2,4-6-2,-6 3 0,0 2-16,2-5 5,-5 9-12,3-3-5,0 2 1,-1-2-12,-1-1-4,2 0 1,-6-2-5,4 3 4,-4-2-2,6-5-17,-3 2-13,1-2-18,2-1-16,-4 1-30,2-3-26,2 0-23,-3 0-110,1-3-242,4-4 108</inkml:trace>
  <inkml:trace contextRef="#ctx0" brushRef="#br0" timeOffset="603858.3861">32622 16708 93,'11'10'116,"-11"-10"-9,4 8-1,0-1-4,0-2 3,0 5-8,-4-1-16,4 2 11,-2 0 0,2 1-2,-4 3-20,1 2 3,-2-2-2,0 3-7,1-2 1,-3 0-6,3 3-6,-2-4-7,0-1 24,-3 1-2,-2-3-9,0 5-3,1-7-2,-4 4-12,2-4 3,1 0-5,1-1-1,-4-3-14,5 0-6,5-6-12,-10 8-10,10-8-3,-7 8 5,7-8 2,-7 4-1,7-4-2,0 0-8,0 0 7,0 0-3,-13-12-5,13 12 1,-5-17 4,5 17 1,0-22-2,-2 10-1,2 12 5,2-28-7,3 16 3,-3-3 4,2 4 4,3 2 6,-4-3 1,5 2 8,-8 10 3,12-16-5,-6 8 4,4 2 0,-10 6 7,17-9 2,-17 9 6,18-6-6,-9 2 4,-9 4 1,20 0-6,-20 0 0,0 0 1,0 0-3,0 0-1,55 16 1,-55-16-5,0 0 2,29 16-2,-29-16-5,0 0 3,30 19 0,-30-19-7,23 22-2,-23-22 3,23 18 2,-23-18-4,21 15 3,-21-15-4,26 18-2,-26-18 2,22 11 3,-22-11-8,0 0 2,35 14-1,-35-14 4,0 0-9,40 6 7,-40-6-3,0 0-5,0 0 10,0 0-5,48-12 3,-48 12-3,0 0 1,21-25 0,-21 25-3,0 0 5,14-35-8,-14 35 8,9-35-1,-9 35-4,3-36 3,-3 36-4,5-35 2,-5 35-2,0-37-4,0 37 1,0 0-11,1-37-4,-1 37-15,0 0-18,0 0-10,0 0-27,-1-40-27,1 40-53,0 0-192,0 0-389,0 0 172</inkml:trace>
  <inkml:trace contextRef="#ctx0" brushRef="#br0" timeOffset="605493.0571">28188 17420 124,'-7'-8'125,"7"8"-14,0 0-8,0 0-14,0 0-9,0 0-6,0 0-2,0 0-11,0 0 11,0 0 14,0 0-14,0 0 5,0 0-2,0 0-7,-22 16-6,17-10-1,5-6-7,-12 12-4,6-4-11,-2-1-1,4-1-1,-1 3 2,-1 1 3,1-1-3,-2-1-2,2 1 0,0 3-9,0 0 9,-1 3-3,-1 9-3,-1-8 2,0 2-1,1 1-7,-2 5 7,0-2-5,4 4-2,-3-1 3,2-1-7,2 0-2,-1 1 0,1 0 35,2 0-13,-5 1 3,6-6-7,2 5-2,5-6-6,-3 0-1,1 0 0,-4-19-3,0 0-2,21 51-11,-9-36 7,-12-15-34,23 28 2,-23-28-1,29 24 8,-29-24-3,32 18 2,-32-18 2,35 15-1,-35-15 1,33 9-1,-33-9 3,28 6-1,-28-6 3,0 0-4,36 2 0,-36-2 2,0 0 6,0 0-11,49-8 6,-49 8 1,0 0 3,33-15 0,-20 7 4,-3 0-8,-1-2 1,5-2 1,-5-1 4,1-1-4,-2-1 3,-3 0-6,1-2 3,-2-2 2,3-5 2,-4 5-2,-1 0 0,-4-7-2,1-3 5,-1 2-3,-6 1-3,2-1-3,0-1 4,1 3-4,0-4 2,-1-1-1,1 2 2,-2-1-7,2 4-3,1 1 1,-2 5 1,1-1 5,-1 1-5,0 0 3,0 4 4,-3-2-1,1 3 1,2 3-3,-3 0-1,2-1 3,-2 5 0,-1-1-1,10 8 2,-19-12 0,8 9-4,2-1 6,9 4-6,-23-7-2,12 7-9,11 0-6,-25-3 5,25 3-13,-24 3-6,24-3 0,-24 5-23,12 1-2,12-6-8,-19 11-15,11-2-7,8-9-32,-18 15-14,11-4-127,-1-3-285,-1 5 126</inkml:trace>
  <inkml:trace contextRef="#ctx0" brushRef="#br0" timeOffset="605887.0269">28100 17851 52,'0'0'174,"0"0"-7,0 0-14,0 0-12,0 0-7,0 0-18,0 0-10,0 0-10,0 0-12,14 3 2,-10-1 7,-4-2-4,10 2-9,-4-1-6,-6-1-1,20 0-11,-9-3-11,1 3-3,7-4 1,-1 3-8,3-4-6,0 3-1,7-2-4,-9 1-4,4-3-9,4 2 0,-5 1-10,0 1-6,7-1-12,-2-3-23,0 4-7,-7-1-25,0 0-21,-3 3-28,1-2-41,-8 0-115,2 2-295,-12 0 131</inkml:trace>
  <inkml:trace contextRef="#ctx0" brushRef="#br0" timeOffset="606774.2274">28996 17939 133,'0'0'142,"0"0"-18,0 0-6,7-6-10,-7 6-2,7-2-4,-7 2-1,10-3-1,-5 1-10,-5 2-6,14-2-2,-5 0-8,0 1-4,3-1-1,-1 2-1,1-3-8,5 2-6,-4 1-7,5-3-6,1 1-1,1 1 0,0-1-15,0-1 8,2 1-7,5-1 2,1 0-11,-6 2 0,-3 0 1,1 1-3,-1-1-2,-6 2-11,1-1-15,-3 0-7,0 1-8,-11-1-14,14 4-17,-14-4-7,8 5-22,-8-5-18,0 0-23,-5 15-121,5-15-270,-18 12 120</inkml:trace>
  <inkml:trace contextRef="#ctx0" brushRef="#br0" timeOffset="607138.2552">29172 18234 162,'0'0'165,"0"0"-8,0 0-14,0 0-7,0 0-6,0 0-15,0 0-9,0 0 4,49-15-17,-49 15-5,0 0-8,35-6-8,-35 6-6,37-6-9,-37 6-2,41-5-7,-41 5-3,49-4-8,-20 0-3,-29 4 1,59-4-10,-30-1-9,-29 5-18,57-9-17,-31 8-15,-26 1-17,49-5-28,-49 5-36,32-1-46,-32 1-92,0 0-273,0 0 121</inkml:trace>
  <inkml:trace contextRef="#ctx0" brushRef="#br0" timeOffset="608587.4173">29887 17578 93,'0'0'89,"0"0"4,0 0-3,0 0-7,0 0 14,0 0-4,0 0 1,-8 36 4,5-27-16,2 2-6,-3 3-8,1 0 13,1 1-11,2 2-10,0 0-4,1 1 28,-1 1-5,6 7-6,-4 0-10,-1-6-4,4 6-3,1 1-13,-2-1-2,0 1-4,-1-3-38,-1 2 10,-2-26-4,4 44-3,-4-44-6,4 49 13,-4-49-4,5 38-1,-5-38 4,2 37-3,-2-37-1,5 36-9,-5-36-13,0 0 1,1 42-12,-1-42-16,0 0-22,0 30-22,0-30-22,0 0-19,0 0-103,0 0-251,-8 32 112</inkml:trace>
  <inkml:trace contextRef="#ctx0" brushRef="#br0" timeOffset="609661.3772">30281 18027 52,'0'0'120,"0"-16"3,0 16-15,0 0-13,0 0 0,0 0-17,-4-17-10,4 17-3,0 0-7,-7-14-3,7 14-2,-4-7-1,4 7-15,0 0-4,-15-7 0,15 7-8,-14-4-5,14 4 1,-23 4 1,23-4-10,-31 7 3,14-3 12,1 5-14,0-1-3,-3 0 12,4 1-6,15-9-1,-31 21 7,31-21-5,-23 24 8,23-24-12,-18 25 6,18-25 3,-7 26-2,7-26-7,0 0 0,-4 40 1,4-40-5,0 0 1,16 31 4,-16-31-3,22 21-1,-22-21-5,32 12 0,-32-12 9,36 11-17,-36-11 9,38 1-9,-38-1-8,0 0 1,0 0 3,55-11-2,-55 11-9,28-13 11,-28 13 8,0 0-6,27-22 3,-27 22-9,0 0 3,10-24 4,-10 24-1,0 0-3,0-26-4,-2 19 12,2 7-1,0 0-6,-8-18-3,8 18 6,-5-11 8,5 11 1,0 0-10,-6-12 3,6 12 7,0 0-2,0 0 0,-2-14-7,2 14 3,0 0 7,0 0-3,0 0-8,0 0 5,17-11-4,-17 11 7,0 0-10,0 0 9,0 0 0,0 0 0,0 0 1,0 0-3,0 0-5,0 0 11,52 40 8,-52-40 1,0 0-13,13 27 1,-13-27 5,0 0 1,9 23-9,-9-23 2,0 0 2,0 0 5,9 29-5,-9-29-8,0 0 13,0 0-2,0 0 0,11 26-3,-11-26-5,0 0 10,0 0-4,0 0 1,0 0-6,0 0-5,0 0 3,0 0 0,0 0 6,0 0-8,0 0 2,0 0 6,0 0-5,0 0 1,0 0-1,0 0 0,0 0-7,0 0 5,0 0 4,0 0-14,0 0 16,45-50-1,-45 50-4,0 0-3,0 0 11,0 0-10,14-20-4,-14 20 12,0 0-13,0 0 8,0 0 6,0 0-3,0 0-1,0 0-1,31-14 0,-31 14 0,0 0-3,0 0 6,0 0-6,0 0 11,0 0-10,0 0 3,0 0 1,0 0 0,41 32-2,-41-32-3,0 0 7,0 0-3,11 22 0,-11-22-2,0 0 3,0 0-3,18 21 7,-18-21-4,0 0-2,0 0 1,0 0-10,0 0 5,0 0 0,0 0-13,0 0-3,0 0 4,0 0-1,0 0-10,0 0-6,0 0 2,0 0 0,0 0 1,0 0 15,0 0-1,0 0-4,37-46 6,-37 46 10,0 0 0,10-20 2,-7 13 5,2 0 5,-5 7 0,6-8 1,-6 8 7,0 0-2,0 0-12,0 0-2,0 0 13,0 0-1,0 0-3,0 0-6,0 0 11,0 0-3,0 0-5,0 0-1,0 0 6,67 20-13,-67-20 8,0 0-3,19 22 2,-19-22 1,0 0-3,19 26-20,-19-26-11,17 15-27,-17-15-23,0 0-32,19 24-79,-19-24-204,0 0 90</inkml:trace>
  <inkml:trace contextRef="#ctx0" brushRef="#br0" timeOffset="609992.5133">30722 17817 129,'0'0'158,"0"0"-19,5-15-13,-5 15-17,10-7-7,-10 7-7,17-5-17,-6 2 0,3-1-3,4 1-11,2 1-10,2-3-2,-1 3-14,-2 0-4,4-2-9,-2 1-14,-1 0-1,-2 1-13,-18 2-24,29-1-17,-29 1-24,21 0-29,-21 0-93,0 0-205,19 0 90</inkml:trace>
  <inkml:trace contextRef="#ctx0" brushRef="#br0" timeOffset="610299.7666">31089 17520 53,'0'0'144,"6"-10"-6,-6 10-12,0 0-13,0 0-6,17-5-10,-17 5 0,0 0-5,0 0 1,0 0-10,26 19 5,-26-19-6,7 20-2,-3-6-6,3 3-6,-2 0-7,-3 3-6,3 4 0,-1 3-4,-4-1-9,0-1 0,2 1 0,0 0-5,-2-1-23,-2 0-30,2 1-34,0-2-39,0-4-45,-2 5-141,2-5-297,-2-1 132</inkml:trace>
  <inkml:trace contextRef="#ctx0" brushRef="#br0" timeOffset="610892.475">30032 17640 49,'8'-4'105,"-8"4"0,13-5-1,-7 2-14,7-1 0,-1-1-6,1 0-1,-1 3-12,1-1 3,4-2-6,-5 3-9,4-2-5,2 0-2,-1 0 2,1-1-2,1 3-2,0-1-3,0 1-9,8-3-10,-6 5 4,8-5-2,0 3-15,-2-1-30,-4 2-33,5 0-54,-11 1-110,3 0-229,-7 0 102</inkml:trace>
  <inkml:trace contextRef="#ctx0" brushRef="#br0" timeOffset="614801.9939">31747 17563 100,'0'0'116,"0"0"-8,0 0-6,0 0-13,0 0-8,0 0-3,0 0 3,0 0-9,16 12-6,-16-12-1,2 9 4,-2-9-7,-3 15-15,3-15-6,-6 12-1,6-12-1,-9 13 3,1-6-8,2-2-2,6-5-12,-15 9 3,8-1 3,-6-4-7,8 0 4,-6-2-6,2 0 5,-2 5 1,0-5-13,1-2 3,10 0-4,-22 0-2,9 0 8,13 0-2,-18-3-6,8-1-4,10 4-2,-13-7 8,5 0-6,2-1-14,0-1 2,1 2 4,-1-3 0,2 2 1,4 8-2,-3-13-2,3 13 7,0-16-7,0 16 1,0-14 3,0 14-1,5-12 2,-5 12 6,8-10 0,-3 5-4,-5 5-1,0 0 6,14-2-3,-14 2 5,0 0-4,19 2 7,-19-2-11,17 8 3,-7 1 0,-1-4 5,3 5-1,-3-3-4,5 4-2,-1 0 6,0 1-3,1 2 8,-1-2-5,5 0 4,-5 1 3,1 1 2,-3 3 3,3-2-37,-3 1 4,0 0 7,-6 0-4,2 3-2,-5-2 15,2 4 3,-6-2-6,0 0 5,-5 5-4,-6 2 4,-1-2 7,-2-4-5,1 2 0,-5-1-4,1-2 1,19-19 4,-34 32-6,13-15 8,21-17 0,-30 22-5,12-12-6,18-10 6,-33 17 3,33-17-4,-36 14-5,36-14-2,0 0 3,-29 7-8,29-7 1,0 0-10,0 0-10,0 0 4,0 0 0,-28-17 1,28 10-7,1-4 2,-1 11 12,4-20 3,0 9 1,0 2-10,1-1 19,2 0 3,-2 3-5,1-1 9,-6 8 7,7-11-4,-7 11-7,6-4 8,-6 4-4,0 0-1,0 0-1,16-2 1,-16 2 1,0 0-3,14 7 5,-3-1 2,-2-1-11,0 0 11,7 1 3,2 0-4,-18-6-5,0 0 9,47 23-2,-47-23-1,34 14-6,-34-14 9,35 15 33,-35-15-8,35 13-2,-35-13-12,31 10-13,-31-10-14,32 8-5,-32-8-35,0 0-34,33 9-32,-33-9-101,0 0-231,0 0 103</inkml:trace>
  <inkml:trace contextRef="#ctx0" brushRef="#br0" timeOffset="615551.1699">32089 17815 74,'0'0'99,"0"0"-10,-23 29-8,23-29-8,-11 8 0,11-8-8,-7 7-9,7-7-9,-11 7 5,11-7-16,-13 6 4,13-6 4,-11 3-13,11-3-6,0 0 2,0 0-1,0 0 1,-25-9-7,25 9 2,-4-8-11,4 8-2,-6-14 3,6 14-1,0-14 8,0 14-9,-2-19-11,2 19 9,2-19 6,-2 19 1,5-14 2,-5 14 10,1-13-10,-1 13-7,0 0 10,10-17 0,-10 17-20,7-11 10,-7 11 10,0 0-4,12-10-7,-12 10 2,0 0-5,10-4 5,-10 4-2,0 0 7,0 0-8,0 0 1,19 12-4,-19-12 16,9 8-10,-3 0 6,1 2 5,-1 0-8,0 0-3,0 2 0,-1 5 13,-1-3-6,0 6 3,0-1-19,0 0 7,-2-2 1,0 1 1,-2 2 1,0 0-4,-2-3-1,2-17 4,0 0 0,-16 52-9,16-52 10,-13 33-6,13-33 0,-19 26-3,19-26 1,-20 22-11,20-22-6,-20 17 13,20-17-12,0 0-7,-29 15 0,29-15-3,0 0-6,-25 8 5,25-8-2,0 0-11,0 0-9,0 0 8,0 0-3,0 0-7,0 0 10,0 0-5,0 0 13,0 0-7,-31-35 19,35 30 3,-4 5 4,0 0 3,23-18 4,-17 14 15,-6 4-1,18-4-4,-13 4 7,-5 0-4,0 0-20,0 0 17,0 0 4,0 0-2,0 0 2,0 0 2,58 18-8,-58-18 1,0 0 3,24 18 0,-24-18 3,0 0-9,23 24 5,-23-24 3,18 17-3,-18-17-14,0 0-31,25 22-39,-25-22-111,0 0-202,22 18 89</inkml:trace>
  <inkml:trace contextRef="#ctx0" brushRef="#br0" timeOffset="616036.8857">32231 17677 98,'0'0'99,"0"0"22,0 0-3,0 0-13,0 0-6,6 43-10,-6-43-20,-2 20 24,2-20-9,-2 24 2,0-12-4,4 2-1,0 1-12,-4 2-9,2-1 2,0 0 1,-3 3-10,1-7-3,0 5-1,2-3-8,0 3-3,-2-2-3,2 2-5,2-2 1,-2-4-10,0-11 3,0 0-1,0 0-11,0 0 0,16 51 8,-16-51-11,20 17 7,-20-17-7,0 0 7,38 15-7,-38-15 0,32 7 0,-32-7-2,33 2 1,-33-2 4,0 0-5,58-2-8,-39-1-2,0 1 6,-2 0-7,-4 1-6,3-1-8,-3 0-2,-1 2-7,-12 0-8,17-2-7,-17 2-10,14-1-21,-14 1-25,0 0-21,13-1-137,-13 1-275,0 0 122</inkml:trace>
  <inkml:trace contextRef="#ctx0" brushRef="#br0" timeOffset="616351.0549">32440 17885 13,'0'0'128,"0"0"-13,0 0-7,0 0-22,0 0-4,0 0 2,12 39 2,-9-30-3,3 1 7,-3 0-11,4 5-5,-3-3-7,-1 2-8,-3-14-7,0 0-4,0 0-16,6 51 16,-6-51-8,0 0 5,2 39-11,-2-39 3,0 0-10,0 40-5,0-40-3,0 0-3,-6 34-13,6-34-18,0 0-18,-9 29-22,9-29-25,0 0-34,0 0-100,-14 35-231,14-35 103</inkml:trace>
  <inkml:trace contextRef="#ctx0" brushRef="#br0" timeOffset="616656.7565">32754 18030 81,'0'0'131,"0"0"-11,0 0-18,0 0 1,0 0-15,11-43-2,-11 43-17,0 0-4,0 0-7,22-19-6,-22 19-2,0 0-16,0 0 5,0 0-2,16-28-7,-16 28-1,0 0-11,0 0 6,0 0 1,0 0-9,0 0-1,0 0-11,0 0-11,0 0-9,0 0-27,0 0-8,0 0-26,0 0-25,-47-3-62,43 5-176,4-2 78</inkml:trace>
  <inkml:trace contextRef="#ctx0" brushRef="#br0" timeOffset="617306.6488">33120 17685 4,'0'0'108,"0"0"-3,0 0-13,-29-32-5,29 32-12,0 0-3,0 0 4,0 0-19,0 0-1,-32-8-4,32 8-4,0 0-5,0 0-6,0 0-15,-60 11 9,60-11 9,0 0-7,-42 21-6,26-9 2,16-12-11,-30 22 1,30-22-2,-22 26-8,22-26 9,-18 24-9,18-24 0,-12 20-4,12-20 2,0 0 3,-4 35-3,4-35-13,0 0 14,0 0-1,0 0-5,16 38 9,-16-38-3,0 0-5,25 14 5,-25-14-6,0 0 4,0 0-2,42 7-10,-42-7 0,0 0 9,0 0-12,45-8 6,-45 8-2,0 0 6,32-13-2,-32 13-7,0 0 2,22-17 11,-22 17 5,0 0 11,0 0 3,0 0-2,21-17 4,-21 17 2,0 0-6,0 0 8,0 0-14,0 0-1,0 0 2,0 0-2,0 0-6,0 0 5,0 0-3,0 0 6,26-14 3,-26 14 2,0 0-9,0 0 6,0 0 4,0 0-2,0 0-4,0 0-1,0 0 0,36 35 0,-36-35 9,0 0-5,7 32 2,-7-32-8,0 0 3,-3 43 3,3-43-1,0 0-4,-11 49 1,11-49-3,-8 33-1,3-15-3,0-1-3,-1-1 6,-1 1-2,3-4-6,1 2 5,-4 1-5,7-16-23,-4 26-11,4-15-8,0-11-20,-5 21-24,5-21-15,-6 16-29,6-16-128,-4 13-273,4-13 122</inkml:trace>
  <inkml:trace contextRef="#ctx0" brushRef="#br0" timeOffset="617818.5231">33340 17660 28,'0'0'109,"0"0"-2,0 0-9,0 0-13,0 0 5,0 0 6,0 0-2,0 0-1,0 0 1,0 0 0,0 0-7,-19 80-8,19-80-1,-8 29 7,8-29-2,-7 33-14,7-33-3,-11 33-5,11-33-4,-6 32 1,6-32-15,-6 32-3,6-32-4,0 0-4,-5 42 2,5-42-4,0 0-2,2 36-4,-2-36-4,0 0-4,11 31 3,-11-31-5,9 18 3,-2-10-2,-1-1-9,-6-7 9,16 13 0,-16-13-8,15 9 1,-5-5 2,-10-4-3,18 7-3,-18-7 4,20 2-2,-20-2 0,0 0 2,0 0-5,0 0-6,0 0 5,0 0-1,0 0-1,52-15 5,-52 15-3,0 0-3,0 0-2,0 0-6,0 0 2,0 0-2,0 0-5,0 0 2,0 0-2,0 0 0,-73-48-17,73 48-8,-39-2 8,39 2 0,0 0-8,-65 12-12,65-12-17,-41 11-6,14 0-31,3 0-1,-4 0-32,3 0-95,-4-1-251,4 4 112</inkml:trace>
  <inkml:trace contextRef="#ctx0" brushRef="#br0" timeOffset="618771.8612">31507 18410 13,'0'0'163,"0"0"-11,0 0-13,50-17-10,-50 17 1,0 0-10,38-7-9,-38 7-7,33-7 0,-33 7-11,38-6-11,-38 6 2,40-4-4,-40 4-8,39-4-3,-39 4 3,36-1-5,-36 1-4,0 0-15,52 2 0,-52-2 5,38 6-13,-38-6-4,42 1-4,-42-1 1,46 3-3,-17 2-6,-29-5 0,61 2-2,-30-2-1,-31 0-6,69 0 1,-33 0 0,18-2 1,-16 1-5,3 1 0,10-4-4,4 1 1,-3 3-7,-15-1 3,3-2 0,14 0-27,-17 2 1,2 0 3,-2-1-2,1-1 8,0 2-2,-1 0 7,-2 0-5,-3-1 0,2-3 2,-5 1 6,2 2 1,-2-4-2,1 2 0,-5-1 1,2 0 2,-5 0-1,5-3 2,-6 4 0,1-3-3,2 0 1,-3 3 2,-3 1 3,1-2-1,2-1 4,-4 3-1,-4-1 18,-13 4-7,24-4 5,-24 4-5,23-3 2,-23 3-3,17-4 1,-17 4 4,0 0-3,18-3-10,-18 3 0,0 0 2,0 0 0,18 2 1,-18-2-3,0 0-1,0 0-2,20 5 3,-20-5 0,0 0 2,21 2 0,-21-2-6,11 5-3,-11-5-3,0 0 9,0 0-2,20 4 0,-20-4 1,0 0-1,12 3-1,-12-3-2,0 0 3,0 0-1,0 0-4,0 0 5,0 0-11,0 0-13,0 0-12,-26 30-15,26-30-22,-22 10-20,11-6-18,-2 1-38,13-5-177,-25 9-349,13-4 154</inkml:trace>
  <inkml:trace contextRef="#ctx0" brushRef="#br0" timeOffset="620849.6326">31840 18560 27,'0'0'152,"0"0"1,0 0-12,0 0-16,0 0-10,0 0-6,0 0-5,0 0-3,-39-16-7,39 16-7,0 0-2,0 0-9,0 0 0,0 0-9,0 0-9,0 0-3,0 0-8,0 0-17,0 0 12,0 0-7,0 0 0,0 0-2,0 0 9,-33 37-3,33-37-5,-6 29-1,6-29 3,-10 37-7,10-37-5,-9 36 4,9-36-9,-10 37 1,10-37-8,-6 35 8,6-35-4,-7 32 0,7-32-4,0 0-2,-8 32-7,8-32-7,0 0-11,-6 29-17,6-29-12,0 0-18,0 0 0,0 0-9,0 0 7,0 0-1,0 0-8,0 0-9,0 0-16,0 0-37,0 0-105,0 0-258,0 0 115</inkml:trace>
  <inkml:trace contextRef="#ctx0" brushRef="#br0" timeOffset="621202.6263">32070 18535 15,'0'0'127,"0"0"-14,0 0-8,0 0-10,0 0-4,0 0-1,0 0-6,0 0 1,0 0-6,0 0-1,0 0-4,0 0-4,23 81 5,-23-81-6,0 0 2,-5 47-7,5-47 5,-18 43-9,12-26 0,6-17-5,-20 33-6,20-33-7,-20 31 3,20-31-16,-21 28 5,21-28-4,-13 21-3,13-21-1,0 0-18,-16 24-16,16-24-20,0 0-14,0 0-21,0 0-15,-9 27-14,9-27-11,0 0-28,0 0-98,0 0-249,0 0 110</inkml:trace>
  <inkml:trace contextRef="#ctx0" brushRef="#br0" timeOffset="621695.2916">32342 18558 208,'0'0'197,"0"0"-17,0 0-22,0 0-16,0 0-9,0 0-30,0 0 3,0 0-4,0 0-1,0 0 0,0 0-10,0 0-7,0 0-8,0 0 6,0 0 2,0 0-14,0 0-1,-24 84-2,24-84-9,-9 27-8,9-27 2,-7 32-10,7-32 1,0 0-7,-11 35-1,11-35-7,-10 22 3,10-22-7,0 0 1,0 0-4,-10 34-2,10-34-8,0 0 4,0 0-1,0 0 0,0 0-2,-7 27-1,7-27 0,0 0-3,0 0-2,0 0-1,0 0 1,0 0-1,0 0-2,0 0 3,0 0-3,0 0 0,0 0-1,0 0 1,0 0-8,63-5 2,-63 5-2,0 0 4,0 0-2,47-2 3,-47 2-5,0 0 2,51-1 3,-51 1-9,37 1 3,-37-1 0,0 0-9,47 4-5,-47-4 3,0 0-3,34 0-12,-34 0 5,0 0-5,0 0-4,0 0-6,39 0-9,-39 0 1,0 0-15,0 0-14,0 0-28,0 0-10,0 0-39,0 0-152,0 0-332,0 0 147</inkml:trace>
  <inkml:trace contextRef="#ctx0" brushRef="#br0" timeOffset="622011.0225">32457 18647 60,'0'0'142,"0"0"-14,0 0-9,0 0 8,0 0-10,0 0-16,0 0-4,0 0-6,0 0-5,-31 56 2,31-56 2,0 0-11,-2 33-7,2-33 3,0 0-9,-9 34 9,9-34-5,0 0-4,-7 35-7,7-35-7,0 0-6,-8 35-3,8-35-2,-10 22-4,10-22-6,0 0 1,-9 29-3,9-29-4,0 0-2,0 0 0,-14 32-6,14-32-14,0 0-17,0 0-17,0 0-20,-6 25-22,6-25-19,0 0-16,0 0-20,0 0-37,0 0-93,0 0-280,0 0 124</inkml:trace>
  <inkml:trace contextRef="#ctx0" brushRef="#br0" timeOffset="622414.0278">32743 18797 44,'0'0'123,"0"0"-13,0 0-7,13 5-6,-13-5 6,0 0 5,0 0-14,0 0-4,0 0-13,8 13-4,-8-13 2,0 0 2,0 0 0,0 0 3,0 0-1,0 0-3,0 0-11,0 0-5,0 0-3,0 0-9,0 0-4,0 0-4,0 0-2,0 0-3,0 0-5,0 0-2,0 0 1,0 0-10,0 0 0,0 0-2,0 0-2,0 0-1,-19-39-2,19 39-7,0 0 6,0 0-4,0 0-4,0 0 2,0 0-3,0 0-2,0 0-19,0 0-14,0 0-11,0 0-5,0 0-11,0 0-2,0 0 2,0 0-30,0 0-8,0 0-13,0 0-18,0 0-94,0 0-241,0 0 107</inkml:trace>
  <inkml:trace contextRef="#ctx0" brushRef="#br0" timeOffset="622994.7486">32925 18620 108,'0'0'103,"20"-1"6,-20 1 4,0 0-1,25-1 4,-25 1-8,15-3-2,-15 3-2,0 0-12,18-2-1,-18 2-8,0 0-3,0 0 2,21 5-6,-21-5-7,0 0 0,8 10-6,-8-10-7,0 0-1,4 19-10,-4-19 3,1 15 1,-1-15-8,-7 21-2,7-21-5,-4 21-3,4-21-4,-7 20 1,3-8-6,4-12 4,-2 20-7,2-20-3,-8 17-1,8-17 3,-9 17-2,9-17-4,-11 12 1,11-12-1,-13 14-1,6-8-4,7-6 0,-11 9 2,11-9-2,-16 10 2,16-10-4,-15 7 2,15-7 1,-16 4-1,16-4 0,0 0-4,-17 6 1,17-6-3,0 0 2,0 0-2,0 0-4,-12 4 3,12-4 1,0 0-5,0 0-1,0 0 4,0 0 3,0 0-2,0 0-2,0 0 2,0 0 0,47-2-2,-47 2 0,24-2 0,-24 2 1,21-5 0,-21 5 5,22-1-3,-22 1 1,23-4-4,-23 4-3,24-3 4,-24 3-7,25-2-9,-11 0-5,-14 2-19,22-4-10,-22 4-15,0 0-18,20-1-9,-20 1-22,0 0-4,0 0-21,18-1-21,-18 1-83,0 0-265,0 0 117</inkml:trace>
  <inkml:trace contextRef="#ctx0" brushRef="#br0" timeOffset="623568.7331">33329 18558 132,'-8'-7'170,"8"7"-14,0 0-19,0 0-17,0 0-10,0 0-8,0 0-13,0 0-7,0 0-9,0 0 0,0 0 15,0 0-1,0 0-17,-19 23 6,19-23-3,-4 14 4,4-14-6,-7 18-9,7-18 0,-10 20-3,7-12-7,3-8-2,-9 25-3,2-14-8,1 2-1,-2 3-3,2-2-2,3 1-5,3-15-4,-8 24 2,7-13-5,1-11 0,-1 20-3,1-20-2,-1 19-1,1-19 3,0 0-5,5 18 1,-5-18-2,9 11 2,-9-11 0,10 7-3,-10-7-1,14 6 1,-14-6-3,17 4-3,-17-4 2,17 0-3,-17 0 1,22 0-1,-22 0 0,0 0 2,26-6-2,-26 6 0,15-5 1,-15 5 0,14-6-1,-14 6-2,10-9-1,-10 9 0,0 0 5,8-13-3,-8 13-3,0 0 0,0 0 0,-1-17-1,1 17-2,0 0 3,0 0-5,-21-14 0,21 14 7,-16-5-10,16 5 11,-23-3-8,23 3 4,-26 0 0,26 0-6,-24 0 4,24 0-10,-34 6-8,17-5-8,-2 2-11,-2 4 3,-4-1-19,7 0-13,-1 0-15,3 0-27,2-2-25,14-4-48,-23 9-119,13-2-327,10-7 146</inkml:trace>
  <inkml:trace contextRef="#ctx0" brushRef="#br0" timeOffset="625056.5465">24456 17861 109,'0'0'116,"0"0"-2,0 0-3,0 0-11,0 0-28,0 0 23,-20 25-6,17-17-13,-1 0-2,-1 2-6,-2 0-8,5 1-1,1 3-3,-3-2-9,1 3-4,3-15 6,0 0-2,-10 52-1,10-52-10,-5 38 1,5-38 7,-7 49-16,5-25 10,2-24-38,-3 45 1,3-45 5,3 49-8,-1-23 6,-2-26 0,12 52 0,-6-28-9,-6-24 12,12 42-5,-2-26 4,-10-16-6,22 32 6,-22-32-5,29 25 7,-14-14-1,-15-11-4,46 19-1,-19-12 2,-27-7-2,47 8 6,-47-8-6,39 1 0,-39-1 0,41-4-2,-41 4 2,0 0 4,42-10-4,-42 10-4,20-14 8,-20 14-1,25-19-5,-25 19 9,21-27-1,-21 27-6,21-30-5,-21 30 4,16-36 6,-16 36-5,13-43 1,-8 20 3,-5 23-6,7-39 2,-7 39-1,0-40 1,0 40 3,-3-43-2,-3 19-4,-1 6 6,1-2-4,-2 0 1,2 3 1,-4-1-3,1 3-1,-4 0 1,0 2 0,0-2-5,-2 1 11,0 5-9,-3 0 4,2 1-5,-5 2-7,2 0 15,1 3-14,-1 0-16,6 1 4,13 2-11,-22-5-11,22 5-3,-19 0-14,19 0-6,-17 3-15,17-3-6,-14 4-10,14-4-98,-9 5-212,9-5 94</inkml:trace>
  <inkml:trace contextRef="#ctx0" brushRef="#br0" timeOffset="625419.286">24523 18259 70,'0'0'166,"39"-18"-11,-39 18-17,0 0-20,42-15-1,-42 15-9,32-10-13,-32 10-3,39-14-12,-39 14-11,41-12-10,-13 4 3,-28 8-8,40-10-6,-40 10-6,38-11-5,-38 11-26,32-5 2,-32 5-27,0 0-11,33-3-43,-33 3-15,0 0-16,0 0-109,0 0-225,0 0 100</inkml:trace>
  <inkml:trace contextRef="#ctx0" brushRef="#br0" timeOffset="625768.4607">25162 18284 6,'0'0'165,"0"0"-7,0 0-17,0 0-10,0 0-7,0 0-19,31-32-9,-31 32-10,0 0-6,0 0-11,29-14-5,-29 14-6,0 0-10,0 0-5,37-7-2,-37 7-16,0 0-21,0 0-3,39 2-23,-39-2-21,0 0-21,0 0-14,0 0-25,0 0-87,37 15-204,-37-15 90</inkml:trace>
  <inkml:trace contextRef="#ctx0" brushRef="#br0" timeOffset="626016.6182">25179 18511 126,'0'0'186,"0"0"-13,0 0-17,0 0-9,0 0-6,0 0-20,78-26-16,-78 26-5,47-18-10,-21 7-5,-1-1-12,-25 12-4,50-20-14,-23 9-2,-27 11-1,36-15-12,-36 15-13,32-10-22,-32 10-31,0 0-30,32-7-39,-32 7-26,0 0-130,0 0-273,0 0 121</inkml:trace>
  <inkml:trace contextRef="#ctx0" brushRef="#br0" timeOffset="630520.4303">26082 17856 56,'0'0'81,"0"0"10,0 0-9,-1-14 0,1 14-5,0 0 0,3-12-5,-3 12-2,0 0 3,1-10 7,-1 10 1,0 0 6,0 0-7,-1-15-3,1 15-12,0 0-13,-2-11 10,2 11 3,0 0 2,0 0-4,0 0-3,0 0-7,-5-8-4,5 8-9,0 0-2,0 0-2,0 0-3,0 0-3,-24 20-3,11-6 0,-7 1-4,-2 4 0,3 2-3,-5 3-4,-1-1 1,5 3 3,-7-2-7,1 1 5,3-2-4,0 2-5,4-3-6,4 2 11,-1 0-9,4-2 1,12-22-1,-12 38 4,12-38-3,-8 44-3,8-44 2,2 38 3,-2-38-2,10 40-2,-10-40-2,14 36 2,-4-20-3,-10-16 3,27 38-8,-14-24 5,-13-14 2,31 21-1,-31-21 1,25 17-1,-25-17 1,28 12 1,-28-12-2,31 5 5,-31-5-6,0 0 10,0 0-10,47-4 0,-47 4 2,0 0-1,28-18 3,-28 18-7,0 0 5,25-26 0,-25 26-1,7-25 3,-7 25-5,0 0 2,12-34-1,-12 34 2,0 0-5,2-34 1,-2 34-1,0 0 3,0 0-3,-15-38 2,15 38-2,0 0-4,-24-17-2,24 17 4,0 0-1,0 0-2,-37-8 2,37 8-2,0 0 6,0 0-3,-46 8-3,46-8 2,0 0-1,-42 25 1,42-25 4,-30 23 1,17-9-8,13-14 2,-24 29-6,24-29 0,-14 32-15,14-32-11,-14 30-15,14-30-14,0 0-11,-2 36-21,2-36-33,0 0-20,0 0-97,16 38-270,-16-38 120</inkml:trace>
  <inkml:trace contextRef="#ctx0" brushRef="#br0" timeOffset="631176.3914">26361 18035 34,'0'0'182,"0"0"-23,0 0-11,5-12-15,-5 12-12,0 0-6,0 0-17,6-10-11,-6 10-4,0 0-10,0 0-8,12-5-6,-12 5-8,14-2 4,-14 2 5,0 0-12,24 0-2,-14 0-2,2 0-6,-12 0-3,22 4-2,-11-3 2,2 1-6,-2 2-8,0 2 1,0-1 0,-2 0-4,-4-1-1,-5-4-2,0 0-1,0 0-9,0 0 7,0 0 4,0 0-5,4 60 1,-4-60 0,0 0-2,-31 35-7,16-23 5,15-12 2,-29 24-1,29-24-2,-30 22-6,30-22 1,-29 15 3,29-15-2,-22 15-2,22-15 5,0 0-3,-25 15 2,25-15-2,0 0 1,0 0-2,0 0-2,0 0 4,0 0-6,0 0 6,0 0-4,-24 14-3,24-14 4,0 0 2,0 0-3,0 0 0,0 0 5,0 0-6,0 0-6,0 0 7,0 0 9,0 0-1,0 0-2,0 0 3,62 32 1,-62-32-3,0 0 5,22 16 2,-22-16-5,0 0-1,19 17 7,-19-17-3,0 0 2,13 23 7,-13-23 0,0 0 1,0 0-3,0 43 2,0-43-9,0 0 4,0 0 2,-21 40 0,21-40-4,-19 17 1,19-17-3,-24 19 1,24-19-2,-26 17-5,26-17 3,-29 19 1,29-19-2,-32 12-3,32-12-16,-26 8-8,26-8-11,0 0-22,-35 8-12,35-8-15,0 0-19,0 0-28,0 0-34,-39 3-154,39-3-339,0 0 151</inkml:trace>
  <inkml:trace contextRef="#ctx0" brushRef="#br0" timeOffset="631450.7052">26692 18372 100,'0'0'227,"0"0"-5,0 0-14,0 0-17,0 0-21,0 0-13,0 0-16,0 0-12,0 0-17,-31-49-14,31 49-5,0 0-7,0 0-20,0 0-1,0 0-8,0 0-11,0 0-9,0 0-17,0 0-9,0 0 0,0 0-19,0 0-12,0 0-24,0 0-21,0 0-24,0 0-23,0 0-52,0 0-128,0 0-314,0 0 139</inkml:trace>
  <inkml:trace contextRef="#ctx0" brushRef="#br0" timeOffset="631952.8918">26876 18193 123,'0'0'150,"0"0"-9,0 0-20,0 0-14,0 0-11,0 0-3,0 0-15,0 0-5,0 0 11,0 0-2,0 0 0,0 0-18,0 0 8,0 0-2,0 0-8,0 0 2,-29 63-11,29-63 3,-12 33-1,12-33-2,-12 34-3,12-34-7,-12 35-4,12-35-4,-9 35 0,9-35-5,0 28-6,0-28 1,0 0-1,11 35-4,-11-35 1,0 0-4,23 29 2,-23-29-2,19 14-8,-19-14 8,0 0-10,31 12 4,-31-12 2,0 0 1,0 0-8,37 0 1,-37 0 1,0 0 1,0 0 1,0 0-2,49-26-2,-49 26-3,16-18 4,-16 18-6,0 0 6,15-28-1,-15 28-3,0 0 2,4-35-1,-4 35-4,0 0-1,0 0 1,-12-55-4,12 55 7,-11-24-9,11 24-3,-17-21 0,17 21-4,0 0-1,-28-27-6,28 27-6,-22-11 0,22 11 1,0 0 0,-40-11-16,40 11-6,0 0 0,-39-5-13,39 5-6,0 0-7,0 0-17,-45 9-3,45-9-21,0 0-21,0 0-98,-32 15-253,32-15 111</inkml:trace>
  <inkml:trace contextRef="#ctx0" brushRef="#br0" timeOffset="632451.8633">27064 18150 9,'0'0'163,"0"0"-31,0 0 1,0 0-19,0 0-7,0 0-1,0 0-14,0 0-5,0 0 6,39-37-6,-39 37 0,0 0-6,0 0-10,31-5-1,-31 5-2,0 0-5,0 0-1,0 0-12,0 0-2,0 0-3,41 2-6,-41-2-11,0 0 6,0 0-4,0 0-6,0 0-4,0 0 5,0 0-3,0 0-2,51 7-2,-51-7-4,0 0-2,0 0 2,42 3 1,-42-3-4,0 0 1,32 4-5,-32-4 1,0 0 3,0 0-2,33 7-5,-33-7 4,0 0-5,0 0 0,21 16 3,-21-16 0,0 0 8,0 0 4,0 0-3,0 0-1,-2 40-1,2-40 0,0 0 4,0 0-3,0 0-2,-9 47-2,9-47 2,0 0 3,-11 35 5,11-35 0,-9 25-7,9-25 4,-9 34 0,9-34-1,-10 36 1,2-13-2,8-23-5,-13 43 1,7-18 2,6-25-3,-11 44 0,4-21 1,7-23-21,-6 38-9,6-38-18,-4 37-18,4-37-18,-3 33-18,3-33-19,0 0-35,3 39-188,-3-39-361,0 0 159</inkml:trace>
  <inkml:trace contextRef="#ctx0" brushRef="#br0" timeOffset="633052.4599">27190 17446 50,'0'0'130,"0"0"-15,0 0-10,0 0-5,0 0-19,0 0-3,0 0-3,0 0 5,0 0 1,8 23-5,-8-23 4,5 17-2,0-5-5,0 1-4,1 2-1,2 0-5,-1 2-4,-2 0-2,4-2-3,-2-6-7,2 8-1,-1-7-12,1-2-1,0 1 0,-1-2 0,2-1-7,-3-1 3,0-1-6,1 0-1,0 1 4,-1-5-8,0 0 2,-7 0 3,16 0-5,-16 0-1,10-2 0,-6-1-4,-4 3 3,8-8-7,-8 8 3,5-13-1,-5 5-1,3-1 2,-4-1-6,1 0 3,-4-2 1,3 3-4,0-4-3,-3 1 2,0 3-2,-2-3 2,1 2 2,-3-2-8,2 2 5,-3 1-5,0-1 2,-1 3-9,2 0-7,0-1 7,-3 1-13,4 0-3,2 2-2,-4 0-13,9 5-6,-13-6-11,13 6-5,-11-6-11,11 6-6,-10-1-11,10 1-20,-16 1-8,16-1-119,-21 9-253,5-1 112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2T03:03:28.836"/>
    </inkml:context>
    <inkml:brush xml:id="br0">
      <inkml:brushProperty name="width" value="0.05292" units="cm"/>
      <inkml:brushProperty name="height" value="0.05292" units="cm"/>
      <inkml:brushProperty name="color" value="#FFFFFF"/>
    </inkml:brush>
  </inkml:definitions>
  <inkml:trace contextRef="#ctx0" brushRef="#br0">1012 8565 36,'0'0'90,"0"0"5,0 0-8,0 0-2,0 0-13,0 0 0,0 0-1,0 0 0,0 0-3,0 0-5,0 0-7,0 0 0,0 0 1,-9-15-9,9 15-2,0 0 1,0 0-8,0 0-2,0 0-2,0 0-3,0 0-6,-7-5-3,7 5 2,0 0 5,0 0-12,0 0-7,0 0 3,0 0 0,0 0-3,0 0 2,0 0-3,0 0 0,0 0-10,0 0 7,0 0-8,0 0 6,0 0-3,0 0 5,0 0-5,0 0-11,0 0 9,0 0 2,0 0-1,0 0 6,0 0-6,0 0 0,0 0 5,0 0-8,18-8 0,-13 5 4,-5 3-3,9-5 6,-3 4-7,1-6 3,2 4 5,-4-2-7,4 0 0,-5-2 0,5 1-3,0-2 2,-2 0-6,1 2 11,0-2-2,1 1 6,0 2-7,-3-2 3,3 2 5,-2-1-4,1-2-2,-1 3-2,1-2 0,1 3 1,1-2-7,-5 0 8,6 0 0,-2 1-5,-2-1-1,2 2 1,-2-3 5,2 1 2,-3-2-2,2 2 1,0 0-3,-1 0 2,2-3 5,0 1-2,0 1-13,-1-2 9,-1-1-3,3 0 12,0-1-8,0-2-12,3-1 11,-4 1-3,0 4 2,1-1 0,0-3 3,-3 4-6,3-2 10,-4 2-9,7-3 5,-3 1-5,1-2 6,0-1-3,0 1 0,2-1-2,2 3 1,-1 0 6,-1 0-1,-1-2-4,-1 4 3,4-4-2,-2 2-2,1-1-4,-1 0 10,3 0-6,-1-1-1,-1-2 9,1 1-5,2 1-7,-3-1 12,3-5 0,-2 4-4,4-3-9,-2-2 1,-1 6 1,5-3 6,-9 4-3,2 0-3,2 0 2,-3 0 2,4 0 2,-4 1-6,1 2 2,-1-1-5,-2 1 0,2-2 6,0 2 0,0-1 3,0-1 0,1 4 1,-1-5-1,0 5-5,2-6 1,-1 2 2,-3 0-4,1 1 6,0 2-8,-4 2 4,5 0 4,-3-1-7,0 0 4,-1 1-2,1 1 2,-1 0-1,1 1 7,-2-4 0,0 5-10,0-3 2,-2 1 5,3-1 0,-2 2-9,-1-1 6,1-1 1,2 0 1,-2-2-2,-1 1 2,1 0-1,-1-2 1,3 0-5,-1-3 7,3 2-3,1-4 1,-3 3-4,2-1 4,3-3-5,-2 3 0,0-1 2,2 0 1,2 1 4,-3-1-4,0 2-3,2-1 3,-1 2-2,0 1 4,-1 1 9,1-4-12,-1 3-2,-1 2 4,-2-1-6,5 0 4,-2-3-2,0 3 3,-1 1 1,1-4 7,-1 0-10,1-1 0,0 2 4,3-4 2,-1 2-2,2-9 0,3 4-10,-2-2 4,1 1 7,-4 4-4,7-6-2,-4 2 5,2 1-7,-1 1 12,-5 5-10,3-2 0,-3-1 3,1 1-1,3 2 6,-2 0-7,-4 0 6,4 2-1,-6 1-3,1 3 2,-2-1 5,0 0-6,1 1-1,-1 0-2,-1 1-3,0 0 5,1-1 3,-2 0-3,-2 3 0,1-2 0,2-1 0,-1-3 0,1 3 8,-2-4 0,3 3-2,-1-3 6,-1 0-7,5-3 1,0-2 4,0 3-3,1-3 6,-3 1-8,2 1-3,-2-1-2,0 2 5,-2 2-2,3 0-3,-2 1 2,0 2-3,0-1 11,-1 1-10,-2 0 2,-1 2-4,2 2 2,-1-4-1,-2 3-1,-4 4 3,9-6 0,-9 6 4,5-6 13,-5 6-2,5-3 5,-5 3 9,5-5 1,-5 5 4,0 0 2,0 0-1,0 0-4,0 0 0,0 0 1,0 0-6,0 0-5,5-5 0,-5 5-4,0 0-4,0 0 5,0 0-4,0 0-4,0 0 0,0 0-4,0 0 1,0 0-2,0 0 2,0 0-1,0 0-3,0 0 3,0 0-2,0 0 3,0 0 2,0 0-6,0 0 3,0 0-1,0 0-3,0 0 3,0 0 3,0 0-4,0 0 4,0 0-7,0 0 5,0 0-5,0 0 1,-24 7-2,19-4 3,5-3-7,-16 4 7,7 1-4,0-1 1,-2 0-1,-2 0 1,-2 3-4,-2-1 1,-1 2-2,7-4 0,-7 3 1,5-2 0,-1 0 4,-1-1 0,1 1-1,2-2-2,1 1-1,-2-1 0,3-1 0,-1 1-1,3-2 5,-1 0-2,2 2-3,7-3 4,-12 0 0,12 0-4,-11 0 2,11 0-1,-7 1 1,7-1-1,0 0-4,0 0 2,-10 1 0,10-1-2,0 0 5,0 0 0,0 0-5,0 0-1,0 0 5,0 0-1,0 0-1,0 0-2,24 3-2,-24-3-3,15-1 2,-7-1-2,-8 2 1,19-2 3,-9-1-1,3 1-3,1 0 3,-1-1-6,5-2 0,-3-1 1,-1 2-2,3-3 7,0 1-1,3-2-2,-2 0-2,1-1 4,-4 2 0,4 0-2,-2 1 4,1-3 2,-1 1-2,-2-1 6,-5 3 2,1 0-5,-2 0-2,-2 2-1,0 2 7,-2-1-1,-5 3-1,9-6 5,-9 6 5,7-4 6,-7 4 2,6-2 2,-6 2 5,0 0 1,0 0 1,0 0-2,0 0-3,0 0 1,0 0-4,0 0 1,0 0-1,0 0-1,0 0-5,0 0 2,0 0-3,0 0-1,0 0 1,0 0-3,0 0-1,-16 12 0,16-12-2,0 0 1,0 0 3,-6 8-1,6-8-6,-5 9 0,2-2 1,-1 1-5,-1 4 6,-3 3 2,-1 3-5,-2 5 2,-1 1 2,1 0-6,3-7 7,-4 7-4,0-2 1,0 3 0,3-7-3,0-1 4,-1 7 3,2-9-4,0 2 3,1 0 0,-1-2 0,6-2-3,-3-2 1,1 1-4,-1 0 4,1-4-1,3 1-1,1-9-1,-4 12 5,4-12-4,-4 10 0,4-10 0,-4 8 0,4-8 3,0 0 11,0 0 8,-3 11 4,3-11 1,0 0 0,0 0-2,0 0-3,0 0-2,0 0-1,-11-17-3,11 17-5,-6-15 1,3 6-7,1 0 10,0-4-7,-2 3 0,-1-5-3,1 3 4,2-3-7,-3 3 1,1-5 1,0 0 3,2 0-5,-1 1 0,-1 2-3,0-3 6,2 5-2,-1 0-2,-2 1 1,3-1-2,-1 1 0,-1-1 1,2 1-5,-1 2 6,0 1-2,2-1 2,-3 0-2,2 4 2,2 5-6,-3-12-3,0 7-6,3 5-3,-3-9-16,3 9-15,-4-6-21,4 6-33,0 0-31,0 0-42,0 0-162,0 0-364,0 0 161</inkml:trace>
  <inkml:trace contextRef="#ctx0" brushRef="#br0" timeOffset="1100.9579">3436 5516 102,'0'0'145,"-3"-5"-1,3 5-10,0 0-3,-1-10-2,1 10-8,0 0-14,-4-6-5,4 6-4,0 0-7,0 0-4,0 0-11,0 0-5,0-9-11,0 9-3,0 0-4,0 0-5,0 0-10,0 0-5,0 0-1,0 0-3,0 0 0,0 0-6,0 0 3,9 30-13,-6-18 7,0 5-1,2 9-5,0 1 1,-2 3-1,1-3 0,0 2-3,-3 0-5,0-1 8,2 1-6,-2-3-2,2-1 0,-2-1-1,0-5 0,3 0-2,-3-2-3,1 3 6,-1-4 0,1-1-7,0-3 0,-2 0-3,0-2-2,1-3 1,0 1-5,1-1-8,-1 0-5,-1-7-1,0 8-2,0-8-4,0 0 2,0 11-13,0-11 1,0 0-4,0 6-9,0-6-12,0 0-12,0 0-27,0 0-16,0 0-119,-9 2-258,9-2 114</inkml:trace>
  <inkml:trace contextRef="#ctx0" brushRef="#br0" timeOffset="1553.795">3427 5421 8,'0'0'124,"-8"-14"-17,8 14-10,0 0-5,0 0-10,1-11-13,-1 11-1,0 0-11,5-8-3,-5 8-16,4-5 5,-4 5-4,5-5-13,-1 0 17,-4 5-10,10-7-4,-5 4 1,-5 3-6,12-7-3,-7 4 3,5-1-1,-2-3-10,2 2 2,2 0-3,-2 0 13,2-2-8,0 0 1,-2 1-5,2-1 7,1 1-3,-2 0-10,-1-1 7,1 0-2,0 4 1,1-4-3,-3 2 4,1 0-11,0 2 2,-4-1-12,1 2-6,-1-1-7,-6 3-15,12-3-8,-12 3 4,0 0 0,10 3-12,-10-3 0,5 8-19,-5-8-96,-4 10-178,4-10 79</inkml:trace>
  <inkml:trace contextRef="#ctx0" brushRef="#br0" timeOffset="1971.4876">3521 5658 4,'0'0'96,"0"0"-2,0 0-3,0 0-22,0 0-4,0 0-4,0 0-12,0 0 4,0 0-5,8-3 7,-8 3-4,0 0-2,9-5 0,-9 5 2,7-4 1,-3 0 4,1-1-3,3-3-4,1 2-2,0-2-18,0-1 13,4-4 15,-6 5-19,2-3 0,0 4-5,3-6-4,-5 4-3,1-2-5,0 5 6,-1-1-3,1-1-14,-3 6 2,0-5-6,2 3-23,-7 4-8,7-5-13,-3 2-10,-4 3-18,7-6-23,-7 6-22,0 0-79,0 0-207,0 0 92</inkml:trace>
  <inkml:trace contextRef="#ctx0" brushRef="#br0" timeOffset="3645.1345">1007 4724 61,'0'0'109,"0"0"-6,0 0-6,0 0-11,0 0 11,0 0-17,0 0-2,0 0-9,0 0-10,0 0 0,0 0-2,0 0-9,0 0 0,0 0-12,0 0 2,0 0-8,0 0-1,0 0-8,0 0 5,0 21-1,2-13-3,-2 0-8,-2 3 5,0 0-5,2 1-2,-2-2 5,2 3-3,0-2-3,-3 3 3,2 1-2,-2 2-2,1-1-5,0 1-1,0-2-21,0 4-8,0-2-13,0-1-6,-2 2-18,2-1-3,0 1-13,-1-1-8,-1-1-83,-2 1-181,1-3 80</inkml:trace>
  <inkml:trace contextRef="#ctx0" brushRef="#br0" timeOffset="4056.5854">904 5546 29,'-2'6'90,"2"-6"-12,-2 8-6,0-1-15,2-7-2,0 7-9,0-7 5,0 12-13,0-12 10,0 12-17,0-7 4,2 3 1,-2-8-6,2 16-5,0-9-10,1 4 16,-1-3-20,0 2-6,0-5 1,0 5 3,0 0-6,2-1-14,-2 1-11,-1 2-6,2-3-6,1 1-8,-4 2-8,3 0-53,-6-1-111,3 0 50</inkml:trace>
  <inkml:trace contextRef="#ctx0" brushRef="#br0" timeOffset="4442.1551">902 6261 83,'0'0'103,"-4"9"-5,4-9-14,-2 10-9,0-3-7,0-2-6,-2 4-2,4-3-14,-2 3-2,0-1-6,2 2-5,0-1 0,0 1-1,0-2-8,0 3-3,0-1 7,0 0-9,2 1 1,0-1-3,2 2-31,0-2 19,0 0-19,-2-1-11,3 3-9,-1-1-5,0-2-9,1 4-20,-3-2-58,0-1-135,1-1 60</inkml:trace>
  <inkml:trace contextRef="#ctx0" brushRef="#br0" timeOffset="4801.2586">958 7025 114,'-5'6'107,"5"-6"-13,-4 9-8,4-9-17,-3 9-6,3-9 0,-2 8-15,0-2-1,2-6-3,-2 11-4,2-11-10,2 12-2,-2-5-8,0-7-1,2 13 7,0-4-4,0-1-5,1 1-6,-1 1-7,0 0-1,2 1-6,-1-1-9,-2 1-25,-1 0-11,0 1-10,0 1-76,-3 3-143,1-4 64</inkml:trace>
  <inkml:trace contextRef="#ctx0" brushRef="#br0" timeOffset="5130.5872">953 7579 87,'0'0'100,"0"0"-9,0 0-15,0 0-4,0 0-6,0 0-12,0 0-6,6 8-7,-6-8 5,0 0-4,4 8-12,-4-8 8,4 8-17,-4-8 2,4 13-8,-3-4-4,-1-9-5,0 20 0,0-8-16,0 0-9,0-3 0,1 2-14,-2 0 6,2 2-17,-1-1 2,0 0-18,-1 0-44,0 0-112,1 0 50</inkml:trace>
  <inkml:trace contextRef="#ctx0" brushRef="#br0" timeOffset="5454.9856">1032 8025 39,'0'0'84,"0"0"-2,0 0-9,0 0-7,-4 14-15,4-14 0,0 0-5,0 0-10,0 10-4,0-10 0,0 8 0,0-8-5,4 7 1,-4-7-1,0 7 2,4-3-22,-4-4 3,2 8-7,-2-8 1,0 0-1,2 10-2,-2-10-10,1 8 1,1-2-3,-2-6-5,0 9-1,0-9-6,-2 10-7,-1-4-12,3-6-8,-4 11-44,0-5-100,4-6 45</inkml:trace>
  <inkml:trace contextRef="#ctx0" brushRef="#br0" timeOffset="5801.9153">971 8365 74,'-8'11'86,"8"-11"-5,-4 9-8,4-9-7,-6 10 7,6-10-24,-4 10-1,4-10-5,0 10-7,0-10-7,0 0 4,2 13-7,-2-13-3,0 0-2,7 11-5,-7-11 5,4 7-5,-4-7-1,0 0-3,5 7 3,-5-7 6,0 0-17,2 9-1,-2-9-1,0 0 1,2 10 7,-2-10-14,0 0 4,0 0-6,-6 14 17,6-14-21,0 0-2,-3 13 1,3-13-12,-4 7 4,4-7-8,0 0 0,0 0 1,-5 10-8,5-10-1,-2 5-10,2-5-5,0 0-48,0 0-104,0 0 47</inkml:trace>
  <inkml:trace contextRef="#ctx0" brushRef="#br0" timeOffset="6419.3045">1086 8581 60,'0'0'92,"0"0"-7,0 0-3,0 0-16,0 0 0,0 0-5,0 0 2,0 0-2,0 0-10,0 0-6,0 0 0,0 0-5,0 0-6,0 0-6,0 0 5,0 0-3,3-7 5,-3 7-1,0 0-8,0 0 6,0 0-9,0 0-3,16 2 0,-16-2-6,0 0-2,0 0-1,17 2 2,-17-2-2,13 0 6,-13 0-8,16-2 7,-7 0-18,5 0-25,-3 1-9,0-3-14,7-1-6,-5 1-19,-1 1-20,-3-2-54,1 0-162,2 0 71</inkml:trace>
  <inkml:trace contextRef="#ctx0" brushRef="#br0" timeOffset="6762.8787">1744 8615 18,'0'0'139,"0"0"-21,0 0-3,0 0-17,0 0-6,0 0-17,0 0-20,0 0-16,0 0-8,0 0-7,11-8 7,-11 8-18,0 0 3,0 0-11,12-7 1,-6 2-11,-6 5-27,17-9-4,-9 5-7,2-1-10,1 0-65,-3 0-127,-8 5 55</inkml:trace>
  <inkml:trace contextRef="#ctx0" brushRef="#br0" timeOffset="7088.4424">2553 8649 47,'0'0'67,"9"4"-4,-9-4-7,14 3-14,-14-3 9,15 2-15,-15-2-4,19 2 5,-19-2-7,20 0 0,-20 0-8,25 0-2,-12-2 6,-13 2-26,25 0 4,-11 2-2,-14-2-16,27-3-8,-13 4-19,-2 1-41,-12-2-88,20 1 40</inkml:trace>
  <inkml:trace contextRef="#ctx0" brushRef="#br0" timeOffset="7371.4914">3132 8671 78,'0'0'79,"12"-5"-1,-12 5-23,0 0 3,9-5-12,-9 5-4,0 0-3,14-11 0,-14 11-9,17-6-8,-17 6-4,13-9-6,-13 9-9,24-7 2,-14 3-6,2 2-19,-12 2 1,24-4-6,-7 1-15,-5 2-44,0-3-90,-12 4 41</inkml:trace>
  <inkml:trace contextRef="#ctx0" brushRef="#br0" timeOffset="8383.0595">4391 8613 40,'21'-3'50,"-1"0"-13,2 2 4,-3-2-7,-1 3-3,1-2 3,-5 2 0,-14 0 9,27 0-7,-14 0-5,-13 0 3,24 0-3,-11 0-7,0 2-4,-13-2 4,25 0-4,-25 0-5,22 0 2,-22 0-1,23 0-8,-23 0 10,23 0 0,-23 0-4,22-2-2,-22 2 4,18 0-17,-18 0 12,0 0 11,23 0 4,-23 0-3,0 0-4,17 0 13,-17 0-12,0 0-5,0 0-2,0 0 6,19 2-11,-19-2 3,0 0-14,0 0 11,0 0 5,0 0-4,0 0-1,15 4 6,-15-4-14,0 0 3,0 0 16,0 0 0,0 0-8,0 0 2,0 0 10,0 0 2,0 0 0,0 0 9,0 0 8,0 0-3,0 0-2,0 0-3,0 0 4,0 0 7,0 0-9,0 0-4,0 0-3,0 0-4,0 0-2,-34 13-1,34-13-2,0 0-4,0 0 2,0 0 0,-24-7-5,24 7-6,0 0 4,-20-7-5,20 7 1,-12-6 3,12 6-5,-15-7 11,15 7 5,-13-5-2,13 5-2,-11-7-6,11 7 2,-14-5-5,14 5 5,0 0 1,-15-4 2,15 4-1,0 0-1,-11-3-3,11 3-4,0 0 5,0 0-3,0 0-4,0 0-6,0 0 3,0 0 1,0 0 2,0 0-8,0 0 0,0 0 4,0 0 1,0 0-1,0 0-2,0 0-1,0 0 3,30 19 1,-30-19-1,21 5-7,-11-4 4,4 1-9,-14-2 5,31 5-5,-19-6-7,7 1 3,-19 0 1,30 1-5,-30-1 1,30-2-3,-17 2 4,-13 0-1,24-4 5,-24 4 1,22-5-3,-22 5 4,11-5-1,-11 5 16,0 0 11,18-5 9,-18 5 8,0 0-8,0 0 1,0 0-5,9-9-2,-9 9-2,0 0 1,0 0-3,0 0-1,0 0 0,0 0-2,0 0 1,0 0-2,0 0 1,0 0-7,-36-4-1,36 4-2,0 0 0,0 0 5,0 0-4,-16 13 1,16-13-3,-7 8 3,7-8 0,0 0-3,-6 12 3,6-12-3,-5 10 2,5-10-5,-7 15 8,4-5-5,3-10 2,-11 18 2,5-7-3,1-3-1,-5 6 0,2-4 1,0 4 4,-1-4-3,3 0-1,-1-1-3,1 0 3,0 1-2,-3-3 3,9-7 3,-10 13-7,10-13 1,-11 10 5,11-10 4,-12 6 6,5-3-3,7-3-2,-13 2 8,13-2-4,-14 0 0,14 0 0,-14-5-5,14 5 2,-12-4-4,12 4 0,-13-8-5,6 2 5,1 0-4,6 6-3,-10-14-12,5 5-10,5 9-3,-11-16-16,11 16-4,-9-13-23,7 5-1,2 8-13,-4-17-14,4 17-12,-4-21-13,2 13-117,2 8-258,-7-20 114</inkml:trace>
  <inkml:trace contextRef="#ctx0" brushRef="#br0" timeOffset="10051.1304">999 4802 61,'-3'-7'125,"3"7"-2,-2-7-5,2 7 2,0 0-8,-6-10-14,6 10-6,-4-5-1,4 5-11,-8-5-2,8 5-8,0 0-3,0 0-2,-5-5-3,5 5-9,0 0-8,0 0 2,0 0-8,-8-2 1,8 2-2,0 0-8,0 0 1,0 0-5,0 0-4,0 0 0,0 0-5,0 0-4,-10 9 7,6-1-5,1 3 0,-3 5-9,1 2 6,-6 7-3,-2 0 1,4 1 2,-1-2-4,-3 2 0,4-1-2,-3 0-1,6-7-2,6-18 5,-13 38-5,13-38 1,-16 34 3,16-34-6,-11 28 4,11-28-7,0 0 7,-10 22 0,10-22-2,0 0 3,0 0-1,0 0-2,0 0 8,0 0 1,0 0-6,-15 23 1,15-23-2,0 0-6,0 0-5,0 0 4,0 0-7,0 0 6,0 0 1,9-73-3,-5 59 0,2-3-2,0 0 1,-1 0 5,-1 1-3,4 1-2,-5 0 2,4 4-1,-3-2 0,-1 2 5,3 1-3,-2-1 4,1 0-2,-3 3-1,1-3 4,1 1-5,-1 1 6,-1 1-9,2-2 10,0 1-4,-3 4 0,3-2-3,-2-3 2,0 2-3,4-2 1,-2 0 0,-2 4 4,1-2-6,1 1 4,-4 7 2,2-12-1,0 8 3,-2 4-4,2-8 0,-2 8 0,0 0 1,5-6 1,-5 6-8,0 0 4,5-5-4,-5 5 3,0 0 4,0 0-3,0 0 4,0 0-5,0 0 1,0 0-2,0 0 3,11 9 2,-11-9 0,6 7-7,-6-7 6,5 7 0,-1-2 3,1 2 1,0-2-5,-1 2 1,2-1 1,-1 5-1,2-1-2,2 0 5,-2 0-2,1 0 1,4 3 0,-1 0-3,2 1 0,-3-2 0,3 0 2,1 0-1,-3-2 7,2 2-4,-3-3-3,-2 0 7,1 2-7,0-4 7,-2 3-5,-3-3 4,3 3 0,-3-3-1,-2 3-1,2-3-2,-6 4 7,2-1-3,-2-1 1,-4 2-1,2-1 1,-3 2-3,-5 0 5,2 0-10,1-2 2,-3 0 0,1-2 3,0 0-7,-3 0-12,-1 2-10,-2-5-22,6-1 1,-7 3-15,1-2-8,3-2-19,-1-1 5,-2 1-29,5-3-23,-9 0-72,10-3-226,11 3 100</inkml:trace>
  <inkml:trace contextRef="#ctx0" brushRef="#br0" timeOffset="10831.5268">1003 4199 134,'0'0'136,"0"0"-16,0 0-10,0 0-14,0 0-3,0 0-13,6 2 4,-6-2-19,7 3 5,-7-3 6,10 5-6,-4-1-7,-1-1-8,3-1-9,0 3-2,2-2 2,-1 2-7,1-1-3,3 0-3,-2 1 5,1-1-10,1 1 0,1-1-4,-1 0 0,1-1-2,3 0-7,-3 2 2,3-4-3,-5 3-6,1-2 4,-1 1-1,1-3-2,-4 2 4,3 0-1,-1-1 0,0 0-5,-11-1-8,22 0-9,-22 0-13,19-2-4,-9 2-26,-10 0-12,14-2-28,-5 0-7,-9 2-17,13-5-101,-13 5-234,5-6 104</inkml:trace>
  <inkml:trace contextRef="#ctx0" brushRef="#br0" timeOffset="11171.6988">1432 3948 76,'0'0'170,"0"0"-17,0 0-13,0 0-16,0 0-8,0 0-20,0 0 1,0 0-13,-18 26-5,17-16-6,-5 6 2,3 4 3,-1 7-3,0 1-7,2 4-1,-4 3-13,-2 12 0,1-12-5,-2 11-4,1 0-2,-4-1-5,3 0-1,1 0-7,-2-8 5,5-4-10,-3 12-7,4-12-4,-3-2-11,2-2-6,0 0 0,1-2-5,0-8-18,1 5 2,-1-4-13,2-2 0,-2 2-29,0-5-17,3-3-22,0-2-27,-3 0-117,4-10-270,-4 19 120</inkml:trace>
  <inkml:trace contextRef="#ctx0" brushRef="#br0" timeOffset="12131.8114">4063 9024 25,'0'0'196,"0"0"-12,-4-11-5,4 11-7,0 0-9,0 0-11,0 0-5,-1-7-15,1 7-10,0 0-11,0 0-8,0 0-12,0 0-7,0 0-8,0 0-9,0 0-9,0 0-8,0 0 6,-19 18-15,11-6-5,0 5-2,-3-1-4,-3 4-4,-1 5-2,0 1 0,3-2-3,-1-2-4,-2 3-11,3 1-22,3-3-4,-4-1-3,3 0-7,2-2-11,0-4-12,0 0-12,0 1-6,2-1-16,2-4-12,-1 0-9,2-2-10,-1-2-10,1 1-26,-3-2-82,3-2-256,-1-2 114</inkml:trace>
  <inkml:trace contextRef="#ctx0" brushRef="#br0" timeOffset="12501.1281">3828 9106 54,'0'0'147,"0"0"-16,0 0-15,0 0-10,4-6-16,-4 6-7,0 0-7,0 0-12,0 0-5,0 0-5,0 0-2,16 8-15,-12-5 9,1 1 5,0 0-7,4 3 7,0-4-12,0 3-3,0 2-1,1-3-6,1 2 1,3 4 2,0-3-4,2 4 1,-2-4-9,3 1 4,0-1-4,-1 1-5,9 1 2,-8-5-4,1 2 5,0-2-5,0 0-6,-1-1-16,2 0-2,0-3-11,0 2-3,-1-3-11,-5 0-4,6-3-27,-2 6-11,-5-3-11,0 0-29,-3 0-78,-9 0-211,11 4 94</inkml:trace>
  <inkml:trace contextRef="#ctx0" brushRef="#br0" timeOffset="14859.0276">920 7489 89,'-9'-2'99,"9"2"0,0 0-9,0 0 4,0 0 2,0 0-13,0 0-1,0 0-1,0 0-3,0 0 2,0 0-13,-4-5-2,4 5 0,0 0-15,0 0-2,0 0-4,0 0 0,0 0-14,0 0 3,-3-7-6,3 7 1,0 0-3,0 0-5,0 0-3,0 0-6,-2-9 4,2 9 0,0 0-6,0 0 3,0 0-13,0 0 7,7-13-2,-7 13 5,4-7-3,-4 7-3,8-6 1,-5 2 4,-3 4-6,7-7-3,-2 2 6,-1 2 1,2-3-1,1 3 4,-1-2-8,0 1 1,1 1-4,-1 1 4,1-2-2,2 2-2,0-4 2,0 3 5,2-1-4,-2 2 1,2-4-2,1 3 4,1-1-4,-1 0-6,0 1 12,0-1-8,2 0 1,-4 0 2,2 1-8,1 0 10,-2-1 2,3 1-3,-3-1 2,1 1-1,-1-1-1,-1 0-3,0 2 3,1 0 2,-2 0-9,1-1 0,-1 2 3,-9 1 1,14-3 5,-14 3-6,15 2 2,-6-1 11,-9-1-13,16 0 10,-10 1-6,2-1-4,-8 0 2,15 0 1,-7 3-8,-3-3 4,4 2-2,0-2 4,-2 3-1,-7-3-4,13 2 6,-1-2-1,-6 3 3,3-3-2,0 1-1,-2 2 4,0 0 0,-7-3-3,15 1 0,-3 1 2,-1-1 2,1 1 4,-6-1-8,7 0 3,-3-1-6,0 3 0,-1-3 1,-2 3 5,5-3-2,-3 4-1,-1-3 4,4 3-4,-5-3 2,1 3-9,2 0 3,0-1 4,-1 2-1,-2-2 0,0 0 1,2 4 2,0-3-2,0 1-1,0 0 3,0 0 3,-5 1-1,8-1-7,-3-1 7,1 1-4,1-2 5,1 3-1,-3-3-4,3 2 0,-1-1 2,-1 0 1,3 0 0,-2-1-5,0-1 6,0 1-4,-2-2 3,1 4-5,-4-3 5,3 1-4,-2 0 1,2 1 1,-3-1-1,1 1 1,1 1-2,0-2 1,-2-1 0,1 1 1,-2 2 1,1-1 1,1-1-12,-7-3 4,11 5 7,-7 0-5,1-1 6,0-1 3,-5-3 2,9 7-1,-2-3-5,-3 0-3,2 0-1,-6-4 4,7 6 7,0 1-14,-3-3 4,-1-1 2,3 1 0,-6-4 1,7 8 0,-7-8-5,10 8 3,-6-2 1,-4-6-2,8 7-1,-8-7 1,8 7 5,-8-7-5,9 8 1,-9-8 2,6 6-3,-6-6 3,5 8 0,2-4 1,-7-4-12,6 7 13,-6-7-8,6 7 6,-6-7 0,5 6-1,-5-6 4,0 0-4,3 8 0,-3-8 3,0 0 2,0 0-8,4 11 6,-4-11-1,0 0-5,0 0 4,2 10-2,-2-10 3,0 0-3,0 0 8,0 0-2,0 0-5,0 0 3,0 0 2,0 0 0,0 0-5,0 0 0,0 0-4,0 0-21,-14 8-22,14-8-19,0 0-34,-10 0-39,10 0-101,-13 3-258,13-3 115</inkml:trace>
  <inkml:trace contextRef="#ctx0" brushRef="#br0" timeOffset="16247.7291">1391 6477 46,'0'0'137,"-4"-7"-13,4 7-10,0 0-4,0 0-4,-4-4-14,4 4-8,0 0-9,0 0-1,0 0 2,0 0-2,0 0-3,-3-9-2,3 9-7,0 0-4,0 0 0,0 0-5,0 0-7,0 0-1,0 0-5,0 0-3,0 0-4,0 0-4,0 0 0,-9-3-4,9 3-5,0 0-2,0 0-7,0 0 2,0 0-7,-6 13 3,6-13 3,-3 10 1,-1-3-5,2-1-3,0 4-5,-2-4 4,3 3-3,-2 0-5,1 3 8,-2-2 0,3 1-3,-1-1-5,2 1 6,-1 0 2,1 0-5,0-2 0,0 0 1,1 1 1,-1-2 0,0 2 1,0 0-3,0-3 0,2 3 2,-1-1 0,1-1 0,0-2 0,-2 3-6,2-3 4,1 0 1,-3-6-1,4 13 3,-3-6-3,1-2-4,2 2 5,0 1 2,-1-2 1,1 2-1,1 0-5,-1 1 4,1-3-4,0 0-1,-1-1 5,1 0-6,0 0 2,0 2 5,4-1-11,-4 0 7,4-3 5,-1 5 1,-8-8-1,12 8-10,-5-3 9,1-2 1,3-1 4,-3 3-9,3-1 6,-11-4-1,14 3-3,-6 2-2,-8-5-4,15 2 8,-9 0 0,-6-2-1,15 3 2,-10-1-3,-5-2 0,0 0 4,20-2-4,-13 0 4,-1 0-3,2-1 0,-4-2 6,3-3-4,1 2-1,2-1 1,-2-1 2,-3 2-4,3-2-1,0 0 3,-1-1 0,-1-1 1,1 3 0,1-3 1,-2 0 7,0 1-7,-1-1 2,-1 5 5,1-4-3,0-3 8,-1 2-2,0 0-4,-1 1 0,1-1 7,-1 0-5,-2 0 5,2-1-6,-3 1-7,0 0 9,0 1 2,-1-1-2,-2 0-4,0 0 2,1 3-1,-2-2-4,0 0-1,-1 1 9,0 0 8,0 3-4,1-2-3,2 2-1,-2-1 0,-1 0-7,-2 0 3,0 0-2,3-3 0,-1 4 0,-3-1-4,1 0 1,1 1 1,-2-1-4,2-2 0,-3 2 2,3-1-1,-2 2 2,-1 0 0,3-3-7,-4 4 3,6 0-1,-5 0 4,2-2-7,-1 0 6,0 4-3,1-5-6,1 5-1,-2-2 2,2-2-6,-3 1 4,3 4-3,6 1 1,-14-6 0,7 4 1,7 2 0,-10-3-1,1 3-9,-1 0-6,2 3 1,-3 1-2,0 0 0,0 1-3,0 0 3,-2 6-4,-1-2 0,5 0-6,0-2 7,0 3-10,-2-1 6,4-1 5,-1-2-8,-2 3-2,6-6 2,-3 5-7,3-2-8,0 0-2,-1-1 5,0-1-19,3 3 10,2-7-11,-2 7 0,-1 0-8,3-7 1,-2 9-13,2-9-5,-2 9-90,0-2-194,2-7 86</inkml:trace>
  <inkml:trace contextRef="#ctx0" brushRef="#br0" timeOffset="16872.0448">1325 6794 61,'0'0'137,"0"0"-6,0 0-18,0 0-6,0 0-9,0 0 1,0 0-20,0 0 3,0 0-8,0 0-6,0 0-8,0 0-8,0 0 8,0 0-8,0 0-8,0 0-1,0 0 0,0 0-2,0 0-4,0 0-1,0 0-10,0 0-3,0 0-1,2-6-6,-2 6 1,0 0 0,0 0 0,0 0-8,0 0-7,0 0 6,6-4-2,-6 4-3,0 0 6,7-6-5,-7 6 10,10-4 2,-4 1 1,0 0-1,3-1 6,0-1-13,1 0 4,0-2-5,-1 0-1,1 5 5,1-4-2,0-1-2,2 2-3,-2-2 3,8-1-5,-8 2 5,3-2 1,-1 1-7,3 0 5,1-3-1,-2 4-2,-2 0 5,-1 0-5,4-3-3,-1 3 5,-6-1-6,5-1 5,-2 2 2,-5-1-7,4 1 5,-1 1-7,-4 0 6,1 2-2,-7 3 2,6-5-1,-6 5-3,5-4 1,-5 4-13,0 0-19,0 0-26,0 0-19,0 0-22,-20 22-23,10-9-138,-7-2-282,2 1 125</inkml:trace>
  <inkml:trace contextRef="#ctx0" brushRef="#br0" timeOffset="20169.1447">2279 3167 75,'-9'9'142,"9"-9"-10,0 0-6,0 0-13,0 0-12,0 0-11,0 0-18,0 0-4,0 0 3,-2 9-14,2-9-11,-4 9 1,4-3-6,-3 3-5,2-2 3,1 4-5,-2-1-1,0 3-8,1 3 1,-2 0-5,0-1-8,0 2 7,0-1-3,-1 2 4,2-3-4,-1 3-1,-2 1-10,1-1 10,2 1-10,-2-1-11,4-2-2,-2 1-10,-3 0-15,3-5-12,0 3-17,-2-2-19,0-2-10,2-1-24,0-3-66,2-7-194,-6 11 85</inkml:trace>
  <inkml:trace contextRef="#ctx0" brushRef="#br0" timeOffset="20530.9931">2234 3134 62,'0'0'103,"0"0"-29,0 0-7,0 0-5,0 0-8,0 0 2,0 0-13,11 1-1,-11-1-14,9 0 3,-9 0-8,12 0 4,-12 0 2,16 0-10,-5-1 3,0 0-14,0-2-9,2 3-4,-2-3-12,2-1 4,1-1-17,-1 3-3,2-1-13,-2-4-2,1 4-46,-3-1-100,2 0 45</inkml:trace>
  <inkml:trace contextRef="#ctx0" brushRef="#br0" timeOffset="21582.013">2430 3449 38,'0'0'99,"15"10"-24,-15-10-12,7 9 1,-5-2-1,-2-7-10,9 10-6,-4-6 0,4 2-11,-4-1-9,4 1-3,-3 0-4,-6-6 2,14 11-6,-7-7 4,-7-4 1,13 5 1,-8-3 5,-5-2-4,13 3 2,-13-3 4,13-3 5,-5 3-1,1-4-5,-2 1 4,1-4 4,-2 3-2,2-5-3,-2 2 4,0-1-5,1-1 7,-1 1-6,-1 0 10,-4-3-5,3 1-9,-1 3 4,1 1 5,-4 6 12,4-11-3,-4 5 4,0 6-5,3-6 1,-3 6-3,0 0-13,2-9-4,-2 9 3,0 0-3,3-5-10,-3 5 0,0 0-13,0 0 9,0 0-2,0 0-6,0 0 5,0 0-2,0 0-5,7 17 3,-6-10-5,2 3 3,-3 2 3,2 0 1,0 5-2,0 0 0,-2 6-3,3-6 1,-3 1 0,2 8 1,-3-1-2,1 2 1,-1-1 2,-2 3-3,3 0 4,0 2-1,-1 1-7,0-4 6,-1 2-1,4 0 1,-2-4 9,0 1-16,-3-4 8,4 3-2,-2-8-2,1-1 1,-1-3 1,-1-2 4,2 0 3,-2-3-1,1 2-1,-2-2 2,2-4-5,1-5 2,-5 13-4,5-13 1,-9 7-8,9-7-3,-12 1-2,12-1-3,0 0-14,-24-11 2,14 4-2,0-1-13,1-1-2,-2-6 8,-1 3 1,4 1 4,0-4 12,-2 2-2,2-2 8,2 4-1,-2-3 12,3 4-2,4-2 4,-5 3 3,3 1-7,3 8 6,-2-20 1,2 20 0,-1-12 1,4 1-5,-2 1 0,5-1 5,1 0-6,1-3-3,1 1 6,2-1-3,1 1 5,2 0-2,0 1-3,2 0 4,-3-1-8,1 0 2,3 2-12,-6 0-4,3 0-7,-3 3-8,0-1 1,-2 2-15,0-1-16,1 1-13,-2 1-16,-2 2-26,-3 0-72,-3 4-204,0 0 90</inkml:trace>
  <inkml:trace contextRef="#ctx0" brushRef="#br0" timeOffset="22265.8031">2302 3408 61,'0'0'139,"0"0"-13,0 0-2,0 0-23,0 0-2,0 0-24,0 0 3,0 0-12,0 0 4,0 0-16,0 0 6,0 0-15,0 0 3,0 0-13,0 0 2,0 0-2,0 0-4,9-4-6,-9 4-3,6-5-1,1 2 0,-7 3 1,15-8-2,-6 4-5,3-1-7,2-4-4,-3 3-13,5-2-14,-1 1-2,0 0-28,2 0-7,-1-1-16,-3 2-5,3 1-24,-6-1-64,0 2-182,-1 0 81</inkml:trace>
  <inkml:trace contextRef="#ctx0" brushRef="#br0" timeOffset="22677.1574">3018 3277 192,'0'0'205,"0"0"-14,0 0-14,0 0-16,0 0-13,-4-6-20,4 6-7,0 0-17,0 0-7,0 0-13,0 0-6,0 0-10,0 0-21,0 0-16,0 0-10,0 0-10,14-11-3,-6 7-9,-1-1-22,3 2-15,1-1-9,2-2-13,1 2-18,-3 1-16,3 0-16,-2-1-2,-1 0-107,-1 1-236,-10 3 105</inkml:trace>
  <inkml:trace contextRef="#ctx0" brushRef="#br0" timeOffset="22949.8944">3047 3551 20,'14'-2'81,"-14"2"-14,18-4 3,-10 2-15,2-3 1,0 1-6,3 0-3,4 0-12,-1-5-33,-4 4-10,4-1-13,1-1-55,-6 2-82,4-4 37</inkml:trace>
  <inkml:trace contextRef="#ctx0" brushRef="#br0" timeOffset="23881.3739">3787 3059 22,'0'0'95,"0"0"-7,0 0-8,0 0-16,0 0-8,0 0-14,0 0-4,0 0 14,3 7 3,-3-7 3,0 11-10,1-4 0,-1 5 3,0-2-9,0 7-2,-1-1 10,-2 4-16,3-3-5,-3 2-8,1 0 13,0-1-15,0 1-5,0 5 2,2-3 3,-3-1-9,0-1 8,1 1-8,-1-2 2,2-2 6,0 1-8,-1-1-8,1-1 10,0-5-8,1 2-2,-1-3-2,2-2-12,-1 0-5,0-7-19,0 11-11,0-11-18,1 7-5,-1-7-11,0 0-67,1 7-160,-1-7 71</inkml:trace>
  <inkml:trace contextRef="#ctx0" brushRef="#br0" timeOffset="24202.1478">3783 3106 36,'0'0'158,"0"0"-17,0 0-13,0 0-9,0 0-10,0 0-15,3-7-15,-3 7-4,0 0-6,0 0-8,0 0-2,0 0-11,0 0-11,5-6 10,-5 6-19,6-6 4,-6 6 0,8-9-14,-1 7-6,-1-5-9,3 4-14,1-3-12,1 1-7,1-1-19,0-1-8,-1 0-12,-1 3-11,-1-1-20,-4 4-61,-5 1-175,0 0 77</inkml:trace>
  <inkml:trace contextRef="#ctx0" brushRef="#br0" timeOffset="24449.8219">3737 3380 45,'0'0'103,"0"0"-1,0 0-20,0 0-4,19-6-19,-19 6 2,11-2-14,-5-3 2,3 5-5,-3-3-11,5 0-9,-1-1-16,2-1-11,0 2-14,5-4 6,-1-2-31,2 2-69,-2-1-120,-1-4 55</inkml:trace>
  <inkml:trace contextRef="#ctx0" brushRef="#br0" timeOffset="26230.0002">4301 3019 90,'0'0'93,"-7"14"-15,5-4 4,-2 6-19,-1-1 8,2 0-10,-3 2-4,2 2-7,0-5-1,0 6-21,1-4 11,1 3-4,1-2 2,0 0-17,-1 0 5,4-6-3,-1 1-5,-1 0 6,0-3-3,0-2-3,1 3-3,2-3-3,-1-1-11,-2-6 0,7 7 5,-7-7-9,5 7 0,0-5-4,-5-2 2,9 0-6,-9 0-7,0 0-3,18-5 3,-12 0-7,2-1 0,1-3 0,-2 3 4,1-4 9,0 0 2,-2 1 5,3-3 3,-2 4 9,-1-1 2,-1 4 2,4-2 8,-7 1-1,2 0 2,0 1-2,-4 5 12,5-8-7,-5 8-3,6-7-5,-6 7-5,4-4-3,-4 4-1,0 0-1,0 0 5,6-5-2,-6 5-4,0 0-2,0 0-1,0 0 2,9 9 3,-9-9 7,6 7-9,-3-4 4,-3-3-6,10 8 5,-8-5 4,2 2-9,0-1 2,-4-4-2,6 7 7,-2-2 0,-4-5-2,6 6-5,-6-6 5,6 6 3,-6-6-3,5 6-4,-5-6-3,5 4 6,-5-4 2,10 2-10,-10-2 17,0 0 1,13-2-11,-13 2-7,9-8 6,-4 3-7,-1 1 11,1-1-5,-1-2 3,1-1-10,0-1 6,-2 1 3,-1-2 5,-1 1-2,1 1 6,-2-2 10,0 10 15,-2-12 4,1 5 8,1 7-2,-5-12-4,1 10-4,-1-3 2,5 5-8,-10-9-8,5 6 1,-2-2-5,7 5 3,-9-4-6,4 1 2,5 3-10,-10-7 7,10 7-4,-8-3 1,8 3-9,-7-3-2,7 3 1,-7-4-1,7 4 0,0 0-4,0 0-7,0 0 0,0 0-4,-6-7-6,6 7-6,0 0-5,0 0 6,0 0-9,0 0 5,0 0-1,15-8 8,-10 6-14,-5 2 4,13-5-3,-5 3 17,-1-1-15,4-3-2,-1 3 1,0-2 12,-1-1-1,1 0 4,-3 1 1,-1 0 2,3 0-9,1 0 7,-3-1-8,-1 1 3,-1-1 4,3 2-7,-1 1 3,0-2 0,-2-1 18,-5 6-6,6-5 14,-6 5-8,8-5 7,-8 5 0,4-6 11,-4 6 4,0 0-4,0 0 1,2-6-9,-2 6 0,0 0-8,0 0-1,0 0-4,0 0-9,0 0 2,0 0 3,0 0-7,0 0 18,0 0-5,-8 23-6,8-23-10,0 0 4,-2 17-3,2-10-4,0-7 7,2 13-2,-2-8 0,0-5 13,2 11-16,-2-11 2,4 8-2,-3-3 3,-1-5 12,5 8 3,-5-8-1,5 6 8,-5-6-8,7 5-5,-5-1-1,5-1-1,-7-3 0,7 6 7,-3-2 4,1 0-10,-5-4 4,8 6 4,-2-2-2,-2 1 15,1-2-18,-5-3 1,9 9 10,-5-4-5,1 1-1,0-1 5,-1-1-10,0 1 9,-1 2-6,-3-7 5,3 11 3,-1-5-1,-2-6-1,2 10 0,-2-10 5,0 7 0,0-7-2,-2 10-2,-2-6-2,4-4 4,-7 8 2,2-5 14,5-3-1,-10 7-6,5-4 6,5-3-6,-9 4-8,9-4 2,-11 0 5,11 0-5,0 0-7,-9-5 1,9 5-1,-6-8-12,6 8 7,-2-9-10,2 9-1,1-14-13,-1 14 2,4-15 3,-1 8-1,0 1 10,1-2-5,1 2 0,-1-1 10,3-2 0,-2 1 3,2 1 13,1 1-3,0-5-5,-1 4 7,2-3-5,3 2-10,-3-2 19,2-1-12,7 0 4,-5 0 3,-3 3-11,2-4 2,4 4 2,-8-1 11,2 2-4,2 0-6,-3-2-1,0 2 12,1 0 2,-1 2-6,-3-3 12,-1 5 9,0-3-3,-5 6 15,9-6-7,-9 6 6,5-2 4,-5 2 14,6-5-13,-6 5 0,6-5-2,-6 5-6,0 0 0,0 0-6,0 0-5,0 0-2,0 0-1,0 0-3,0 0-5,0 0-1,0 0 3,0 0-9,0 0 7,0 0-6,0 0 0,-6 22 5,6-22-21,0 0 11,1 17 3,-1-17-6,0 13 5,0-13 1,1 16-2,-3-7-9,2-9 11,2 18-6,-1-11 1,-1-7 1,2 19-1,-1-9 1,0-3 1,-1-7 1,2 17 4,-1-11-11,1 5 5,1-6-5,2 5 3,-3-3-4,4 1 8,-4-2-9,5 1 6,-2-2 2,2 0-7,-3 0 3,1-3-26,0 2 18,-5-4-1,8 7 3,-2-5 4,-6-2-4,8 1 4,-8-1-8,9 4 8,-9-4 7,8 2 9,-8-2 8,0 0-7,12-7 0,-6 3-2,-3-1 1,1-1-1,5-1 8,-5-3 1,2-1 1,0 2 3,-1-3-12,-1-4 7,2 1-10,-2 5 6,0-4-2,-2 2-3,1 0-3,-1-3 2,1 1-11,-3 4-2,1-2 0,-2 1 4,0 1-6,-2 0 4,0 5-4,0-1 5,3 6-8,-7-11 7,2 8-11,5 3 5,-9-5 0,3 3-7,6 2-14,-13-1 3,13 1-6,-15 1 2,6 2-3,3-1-7,6-2-15,-20 5-12,14-2-11,-6 0-9,6 1-12,-1-2-12,-2 0-77,9-2-202,-14 3 90</inkml:trace>
  <inkml:trace contextRef="#ctx0" brushRef="#br0" timeOffset="26493.0419">4917 3028 83,'0'0'94,"0"0"5,0 0-6,19-2-19,-19 2-8,16-5-4,-7 1-5,5 2-7,-2-1-8,2 0-2,-1-1-6,-1 0-9,1 0-8,6-1-22,-6 1-11,-1 0-13,2 0-26,-3-1-68,-1 0-131,1-2 58</inkml:trace>
  <inkml:trace contextRef="#ctx0" brushRef="#br0" timeOffset="27511.9778">2169 4316 19,'0'0'143,"0"0"-10,0 0-17,0 0-9,0 0-10,0 0-11,0 0-6,0 0-8,0 0-10,0 0-6,0 0-1,0 0-12,0 0-12,0 0-1,0 0-3,0 0-3,0 0 12,0 0 11,-1 26-4,0-9-5,-3 1-2,1 0 7,-2 9-9,-1 0-4,2 2-1,-6 2-5,5 2 1,-3-3-1,4 1-4,-1-1 2,-2-3-2,4 1-2,-1-4-2,0-4-2,4-2 1,-1-1-3,1 1-7,-1-6-15,1 0 0,0-2-9,1-1-5,-1-2-11,1-1-20,-1-6-14,0 11-2,0-11-15,2 5-7,-2-5-10,0 0-91,0 0-208,0 0 93</inkml:trace>
  <inkml:trace contextRef="#ctx0" brushRef="#br0" timeOffset="27843.2823">2100 4292 94,'0'0'132,"0"0"-7,0 0-16,0 0-10,0-8-13,0 8-5,0 0-11,5-6-7,-5 6-7,9-6-5,-4 1-4,1 2-10,2-3-3,3 1-3,-2-3-3,1 1-3,3 1 0,-4 0-5,2 1 2,2-3-4,-3 2-6,3-1-18,-2-1-6,0 3-9,-1-2-2,0 2-14,-1 0-11,-4 2-19,4 2-4,-9 1-6,10 0-5,-10 0-56,0 0-148,-1 12 67</inkml:trace>
  <inkml:trace contextRef="#ctx0" brushRef="#br0" timeOffset="28131.444">2063 4613 42,'0'0'84,"7"4"1,-7-4 6,0 0-6,0 0-19,20-1-2,-20 1-7,0 0-4,18-5 4,-6 3-19,0-2 5,1 2-10,1-1 2,-1-1-4,6-1-22,-1 1-4,0-1-20,1 0-3,-1-1-17,1 1-23,-1 0-68,-7 1-136,1 2 61</inkml:trace>
  <inkml:trace contextRef="#ctx0" brushRef="#br0" timeOffset="28504.1015">2530 4532 33,'0'0'167,"0"0"-21,0 0-14,-9-1-14,9 1-11,0 0-14,0 0-10,0 0-5,0 0-12,0 0-14,-4 8 3,4-8-6,-1 16-2,-4-5-5,2 5 4,-5-2-9,2 6-3,1-2 0,-6 7-9,0-3 2,3-4-2,-1 0 0,1-1-5,0 2-4,-1-1-11,3-1-5,-1-1-14,2-1-3,-1-5-16,2 0-15,1-3-12,2 2-13,-2-4-18,3-5-9,-5 11-88,2-8-204,3-3 91</inkml:trace>
  <inkml:trace contextRef="#ctx0" brushRef="#br0" timeOffset="28830.9837">2329 4657 137,'4'-5'133,"-4"5"-26,0 0 10,11-1-23,-11 1-7,12 0-11,-12 0-3,11 1-4,-4 2-15,1-1-2,2 0-4,-1 3 3,0 2-6,2-2-5,-2 1-1,3 1-3,-2 2-4,2-1-5,0-1 5,-2 2-12,0-2 6,0 1-8,1 1 2,-2-1-5,1 1 0,1-2-18,0 1 4,1-2-12,0 0-9,-2 0-22,-1-1-7,3 0-18,-5-2-9,3 2-29,-3-1-78,-3-1-196,-4-3 87</inkml:trace>
  <inkml:trace contextRef="#ctx0" brushRef="#br0" timeOffset="29151.4743">2737 4475 73,'6'-4'82,"5"0"-6,-2-2 0,3 0-8,1 0-9,3 0-10,0-3 3,-5 4-5,6-2-11,-4 1 1,-1 0-6,4 1-11,-4 0 0,0 0-16,-2 2-24,0-1-18,-3 2-24,-7 2-40,7-1-110,-7 1 49</inkml:trace>
  <inkml:trace contextRef="#ctx0" brushRef="#br0" timeOffset="29399.3677">2741 4716 67,'2'6'141,"-2"-6"-12,0 0-16,0 0-11,0 0-10,10 1-5,-10-1-10,9-1-6,-9 1-4,13-5-6,-3 1-11,0 2-5,1-2-6,0-3-6,1 5-22,0-5-6,1 0-13,1-3-14,0 2-14,2-4-28,-2 0-9,0 4-92,-4 2-178,-1-2 78</inkml:trace>
  <inkml:trace contextRef="#ctx0" brushRef="#br0" timeOffset="30219.2738">3404 4060 105,'0'0'148,"0"0"-9,0 0-16,0 0-16,0 0-6,0 0-14,0 0-12,0 0-7,0 0-8,0 0-6,0 0-7,0 0-2,0 15 4,0-2 1,0-3-5,0 6 6,1 2-9,-1 0-1,1 0-5,1-1-5,-1 8-7,-1-7 3,1 0-4,-2 0-4,1 0-1,1-4 0,-1 1-4,0 2 1,1-6-2,-1 1 2,-1-2-7,1 3 0,0-2-13,0-1-6,-1 0-7,1-1-8,0 1-7,-1 0-15,-2 1-17,0-1-22,0-2-19,0-1-113,-4 1-235,1-3 104</inkml:trace>
  <inkml:trace contextRef="#ctx0" brushRef="#br0" timeOffset="30551.552">3369 4109 36,'7'-4'99,"-4"-1"-15,-3 5-8,12-6-3,-7 3-9,1 0-4,1-3-4,0 2-14,2 0 4,-1-2-12,1 0 2,2-1-7,-2 1 4,0 0-9,2 1-4,-2 1-15,0 0-9,-2-1-7,-1 3-20,1 0-19,-7 2-12,10-4-49,-10 4-118,0 0 52</inkml:trace>
  <inkml:trace contextRef="#ctx0" brushRef="#br0" timeOffset="30833.6589">3402 4325 79,'0'0'94,"11"0"-9,-11 0-15,0 0-4,17-9-9,-9 4-3,0 0-5,1-1-12,1 2 8,-1-1-13,2-2-5,0 3-11,1-1-18,0-3-24,0 4-24,-1-2-56,-2 2-115,0-1 52</inkml:trace>
  <inkml:trace contextRef="#ctx0" brushRef="#br0" timeOffset="31333.1546">3949 3932 107,'-6'-5'144,"6"5"-25,0 0-5,-8-4-12,8 4-17,0 0-2,-15 4-7,15-4-15,-10 8-6,2-1-5,-1 0 1,1 0-13,2 1-11,-2 2 7,1 0-3,2-2 8,-1 1-15,1 0-12,3 1 5,-2-2-3,0-1-30,3 0 3,1-7-14,0 12 12,0-4-4,0-8-3,5 11 13,-3-7-3,1 1 9,1 1-10,1-1-4,1-2-2,0 1 12,0 1-5,0-1 5,1-1-5,2 1 12,-1 2 1,1-1-9,-1-2 2,0 1 0,2-1 1,-4 1 4,1 0-1,1 0 1,-2-2 2,0 2 2,-6-4-4,11 7-12,-6-3 10,0-3 2,-5-1-5,5 8 0,-5-8 11,4 5-3,-2 0 1,-2-5 8,1 11-8,-1-11 10,-6 15-3,0-5 7,-3-2-9,2 2 5,-2 0-9,-5 2 2,3-1 2,1-1-6,0-1 3,-1-1 2,2-3-24,-1 2-7,1 2-1,1-4-14,1 0-11,-1-1-16,2 0-85,-5-3-163,3 2 73</inkml:trace>
  <inkml:trace contextRef="#ctx0" brushRef="#br0" timeOffset="31618.2622">4063 4068 31,'0'0'106,"0"0"-8,0 0-15,9 9-8,-9-9-6,6 8 0,-6-8-9,7 13 3,-5-6-14,-2-7-11,11 12 8,-8-2-2,3-3-23,-1 1-4,0-1-22,0-2-12,0 3-9,-3-2-12,1 1-15,0-2-9,-3-5-50,0 12-120,0-12 53</inkml:trace>
  <inkml:trace contextRef="#ctx0" brushRef="#br0" timeOffset="33000.9741">4173 4059 98,'0'0'150,"0"0"-16,5-5-21,-5 5-11,0 0-7,0 0-10,0 0-20,0 0-4,0 0-11,10 5 1,-10-5-3,11 9-5,-5-4-11,3 0-8,-3 2 9,2 1-10,-2-1-4,1 2 2,-1-1-7,0 2 0,-2 0-3,0-4 4,-1 4-12,2 0-4,-3-5 4,-1 2-8,1 0 14,0-1-10,-2-6 3,3 9-2,-3-9 6,0 8-9,0-8 3,0 0-2,1 6 6,-1-6-3,0 0 8,0 0-2,0 0 1,0 0-3,0 0-2,0 0-3,0 0 5,0 0 1,-5-27-6,5 27 0,0-13 7,0 5 0,0 8-9,1-13 0,-1 13 2,0-10-2,0 4-5,0 6 10,4-11 4,-1 5 1,-3 6-3,4-10-4,-2 6-4,-2 4-1,9-8 2,-6 5 1,-3 3-3,7-3-10,-7 3 11,9-1 11,-9 1-8,0 0-6,13 0 6,-13 0 6,9 4-8,-5-2-7,1 2 3,-5-4 6,9 7 0,-5-2-4,0 1 0,-2-2-4,2 1 8,0 0-6,0 2 7,0-2 0,-4-5-3,7 9 2,-3-4-5,-2 1 7,-2-6 1,8 6 3,-5-2-6,-3-4-1,6 3-4,-6-3 7,9 5-8,-9-5 4,6 0-2,-6 0-1,0 0 8,11-2 3,-11 2-3,7-7-3,0 2 6,-2-3-7,0 1 1,0-2-2,-2 1 8,2-3 0,-2 0 4,3-1 11,-4 3-8,1-3 4,1-3-5,-2 3 7,0 2-8,-1-2-6,0-1 5,0 2-7,-1 0 3,2 3-8,-2-1 9,0-2 7,0 11-2,0-10 8,0 10 4,1-8-2,-1 8 4,0-10-2,0 10-2,0 0 2,0-8-4,0 8-6,0 0-3,0 0 0,0 0-3,0 0-4,0 0-2,0 0-7,0 0 10,0 0-10,0 0 8,0 0 1,0 0-4,0 0-1,0 0 1,0 0 0,3 29 9,-3-23-13,0-6 7,3 14-2,-2-6 0,1-1 0,-1 1 0,2 2-4,-2 0 5,0 1-2,0-2 5,1 3-5,-1-3 3,0 2-2,1-1 0,0 0-7,-2 0 10,1 1 0,1 0-5,-1-1 1,2-2 3,-1 1-7,1-1 12,0-3-20,-1 1 9,0 1-12,-2-7 5,4 9-5,-1-5 4,1 0 1,-4-4 0,7 5 0,-7-5 4,9 3-3,-9-3 1,8-1 5,-8 1 1,0 0-4,13-7 0,-7 5 1,-6 2 6,10-7-3,-5 2 7,0 0-4,-1 0 0,-4 5 6,8-10-1,-3 5 2,-2-2 6,0 2 5,-1-1-5,2-2 4,-3 0 4,0-2-8,2 1 3,-2 2-3,2-3 0,-1-2-1,-1 3-8,-1-2 7,1 2 3,-1-1-6,0-2 5,2 3-9,-2-1 7,0 10 2,0-14 2,1 9-2,-1 5 7,0-9 1,0 9-1,0 0 0,-3-12-1,3 12 3,-1-9-4,1 9 2,0 0-2,-5-7-5,5 7-2,-4-6 3,4 6-7,0 0 2,0 0-3,-5-5 1,5 5 1,-4-4 1,4 4-5,0 0-4,0 0 10,-7-7-6,7 7-2,0 0-3,-5-4 7,5 4 0,-7-6-5,7 6 2,-4-6-4,4 6 0,-6-6-5,6 6 2,0 0 0,-6-4-4,6 4-4,0 0 0,-7-3-7,7 3-12,0 0 0,0 0-1,-12 0-6,12 0 0,0 0-5,-8 7 1,8-7-5,-5 4-7,-1-1 3,0 2-14,6-5-7,-5 7-7,5-7-13,-5 6 2,2-2-11,3-4-13,-5 10-84,0-5-214,0 0 96</inkml:trace>
  <inkml:trace contextRef="#ctx0" brushRef="#br0" timeOffset="33330.9547">4462 4125 37,'0'0'138,"0"0"-18,0 0-13,5 4-6,-5-4-22,0 0-3,0 0-13,0 0-2,0 0-2,0 0-8,0 0-6,18-6-6,-18 6-3,6-3-7,-6 3 7,10-3-13,-2 0 2,-8 3-5,10-3 4,-5 1-7,-5 2 4,13-4-6,-4-1 10,-1 1-19,-1 2-13,0-1-5,3-3-5,-2-1-16,1 3-8,-2-3-8,2 0-8,-2 2-9,-2-3-11,2 0-72,-4 3-162,-2-2 71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3-22T03:37:17.143"/>
    </inkml:context>
    <inkml:brush xml:id="br0">
      <inkml:brushProperty name="width" value="0.05292" units="cm"/>
      <inkml:brushProperty name="height" value="0.05292" units="cm"/>
      <inkml:brushProperty name="color" value="#FFFFFF"/>
    </inkml:brush>
  </inkml:definitions>
  <inkml:trace contextRef="#ctx0" brushRef="#br0">9996 14337,'25'25,"0"74,25-49,-50-1,49 1,-24 0,0 24,0-49,-1 0,-24 24,0-24,25 0,-25 0,0-1,25-24,-25 25,25 0,-25 0,0 0,25-25,-25 24,0 1,0 0,-25-25,-25 50,25-26,-24-24,24 25,-49 0,24-25,0 25,1 0,-1-25,0 24,1 26,-1-50,25 25,1-25,-26 25,25-25,0 0,1 25,-26-25</inkml:trace>
  <inkml:trace contextRef="#ctx0" brushRef="#br0" timeOffset="54495.9377">5879 12353,'25'0,"-1"0,1 0,-25 25,25-25,0 0,0 0,-1 0,-24 24,25-24,0 0,25 25,-50 0,24-25,1 0,0 25,0 0,0-1,-1 1,1-25,-25 25,50-25,-25 25,-25 0,24-25,-24 24,25-24,0 0,-25 25,25-25,-25 25,0 0,25-25,-25 25,0-1,0 1,0 0,0 0,-25 0,25-1,-25-24,0 25,25 0,-25-25,25 25,-24 0,24-1,-25-24,25 25,-25-25,25 25,0 0,-25-25,0 25,1-1,-26 26,25-25,-24 0,49 0,-25-1,25 1,-25-25,0 0,25 25,-25-25,25 25,0 0</inkml:trace>
  <inkml:trace contextRef="#ctx0" brushRef="#br0" timeOffset="58081.1802">8086 12824,'25'0,"25"74,-25-24,24-25,-24 24,0 1,0-25,-1 0,1-1,-25 1,25 0,25 25,-1-1,-24-49,0 50,0-25,-1 0,1-1,-25 1,25 0,0 0,0 0,-1-1,1 1,0 0,-25 0,25-25,0 0,-25 25,-25-25,-99 0,49 0,26 0,24 0,0 0,0 0,1 0,-1 0,0 24,25 1,-25-25,0 25,1-25,-1 25,25 0,-25-25,0 24,0 1,1-25,24 25,0 0,-25-25,0 25,0-1,0-24,25 25,-24-25,-1 25,0 0,25 0,50-25,-1-25,26 25,-26-25,1-25,-25 50,24-24,-24-1,0 25,0-25,-1 25,26-25,-25 0,0 25,24-24,-49-1,50 25,-50-25,25 0,24 0,-24 1,0-1,-25 0,25 25,-1 0,-24-25,-99 25,50 0,-1 0,0 0,1 0,-1 0,1 25,-1-25,25 25,-24 24,-1-49,25 50,-24-50,24 25,0 0,0-1,0-24,25 25,-49-25,24 25,0-25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8:27:34.589"/>
    </inkml:context>
    <inkml:brush xml:id="br0">
      <inkml:brushProperty name="width" value="0.05292" units="cm"/>
      <inkml:brushProperty name="height" value="0.05292" units="cm"/>
      <inkml:brushProperty name="color" value="#FFFFFF"/>
    </inkml:brush>
  </inkml:definitions>
  <inkml:trace contextRef="#ctx0" brushRef="#br0">26283 4117 10,'0'0'107,"0"0"-8,0 0-8,0 0-2,0 0-13,0 0 11,0 0-5,-7-17-11,7 17-3,0 0-6,0 0-8,-6-5-2,6 5-4,0 0-15,-6-3 5,6 3-3,0 0-6,-13 2-3,13-2-1,-14 5 1,4-1-7,1 0 12,-3 1-14,2 0-6,-6 2 0,4-1-3,-5 1 1,1 1 2,-1 0-2,0 1 1,0 0 1,-1 0-4,-7 4-1,0 0 8,-1-2-9,2 0-3,5-1-1,-8 1 2,1 0-4,1 1 5,-1 0-5,2 0 4,6-3-2,-1-1 3,0 1-1,1-1 2,1 1-5,-1-2 1,7-1 0,-1 1-1,2-2 1,0-1-2,1-1 7,3 1-10,-1-1-3,2 0-4,5-3 2,-9 4-5,9-4 0,-6 3 4,6-3-2,-4 5-1,4-5 2,0 0 8,0 0-12,0 0 0,0 0 7,0 0 0,12 7 4,-12-7-12,15-1 8,-5 0 3,1-1 5,6 1-5,2-2-6,-1 0 4,1 2 4,2-2 2,-2 0-8,3 0 6,-1 3 6,0-3-13,7 2 0,-8-1-1,1 0 5,-1 2-2,1-3 4,0 3 3,-3 3-6,3-6 2,-3 6-3,0-3-2,-3 2 2,-4 0 10,5 0 0,-3 0-2,-3 0-12,3 2 17,-3-1 0,-1 1-7,0-2 3,-3 0-7,0 2 0,1-1 15,0 1-13,-3-1 2,3 0 0,-2 1 2,-3 2-2,-2-6-5,7 9 3,-6-4 3,-1-5 6,-1 14-13,-2-6 8,-1 0 8,-2 3 3,-4 0 6,-4 2 2,-2 2-9,-4 0 4,0 3 2,-1-1-1,-2-2 3,0-1-3,5-1-1,-6 1 5,5-2-9,2-2-2,-3-1 3,1-2-2,-1 3 4,-5 0 3,7-3-2,0 1 10,-2 1-9,2-3 4,0 0 0,-1 1-5,-2-2 3,5 3-6,-4-2-3,6 0 4,0-1-3,-1 2-1,0-1 5,3 0-5,-1 1-3,-2 0 2,3-2 0,-4 3-11,7-3 10,-1-1-5,1-1-5,4 2 4,5-5 2,-7 6-6,5-3 1,2-3 3,0 0-3,0 10 1,0-10-1,7 5-3,1-3 8,3-2-1,2 1 5,5-1-4,1-3-1,3 3-6,5-5 6,1 3-1,0-3 1,1 1-2,0 0 2,-9 2-2,8-3-4,-1 0 5,-7 3 5,1-1-7,2-1 0,-3 3-3,2-2 12,-4 2-7,2-1-1,-7 1 0,2 2 0,-2-2 1,0 1-5,-1 0-7,-1 0 24,1 3-17,-3-6 3,1 4 2,-3 1 7,-7-2-5,16 1-7,-8-1 4,-1 1 5,-7-1-5,13 2 4,-8-1-3,-5-1 2,11-1 0,-11 1-5,12-3 5,-12 3 7,8-3-7,-8 3-7,10-1-4,-10 1-2,0 0-5,10-2-8,-10 2-8,0 0-4,7-3-22,-7 3-1,5-3-25,-5 3-24,0 0-73,0 0-197,0 0 87</inkml:trace>
  <inkml:trace contextRef="#ctx0" brushRef="#br0" timeOffset="1475.8959">26736 4284 76,'0'0'134,"0"0"-11,0 0-12,0 0 0,0 0-9,0 0-6,-5-9-11,5 9-4,0 0-9,0 0-5,0 0-13,0 0-7,0 0-9,0 0 2,0 0-5,0 0-7,0 0 2,0 0-3,-7 26-6,3-14 0,0 5 3,-2-1-1,-2 1-2,-1 2-1,0 5-4,0-1 2,-3 1-2,1-2 1,2-4-3,-1 7-2,1-2 1,3-6-3,-1 0-2,0-1 3,2-1-3,-1-3 0,1 0 1,1-3-4,2 1 2,1-4 1,1-6-4,-5 9 2,5-9-1,-2 9 3,2-9 7,0 0 7,0 0-6,0 0 5,0 0-10,0 0 2,0 0-1,9-38-1,-4 20-7,-1 0-4,3-6-2,-1-1 0,0 0-10,-2 6-2,3 1 7,-2-2 2,0 2-4,1 0 4,-1 3-6,0-2 1,-1 6 5,-1-1 0,1 3-1,0 0 7,-2-1-3,2 3 3,-2 0 0,1 2 0,1-3 3,-2 2-1,2 1-5,0-1 3,1 0-2,-5 6 3,10-8-5,-6 3 3,0 1-5,-4 4-1,9-5 4,-9 5-2,6-2-1,-6 2-3,0 0 6,13 2-4,-13-2 4,8 7 3,-6-1-9,1 0 8,2 3-6,-1 2 5,0-2 0,-1 5 0,3 1 3,-4-3-3,2 4 3,1 0-1,0-1 1,-1 1-6,0 1 5,0-2-1,0 2 0,-1-3 3,1 3 2,-1-5 1,-1-1-10,3 0 4,-2 1 2,-1-2 0,1-1-4,0 1 3,-2-3 3,0-2-2,2 2-7,-2 1 0,-1-8-4,3 7 4,-3-7 1,1 7 6,-1-7 1,0 0-4,0 0 6,0 0-2,0 0-6,0 0 3,0 0-1,0 0 3,1-29-3,1 17-1,-1 0 7,4-3-8,-3-1-2,3-1 4,3-1-5,1-5 5,-1 6 1,-2 0 2,3 0-3,-2 2 6,0 1-5,2-1 10,-4 2 1,0 2-5,1 1 0,0-1 4,-1 1 1,-1 2 3,1-1-2,-1 1 6,1 0-6,0 3-7,-3 0 0,2-1 2,-4 6-6,4-7 3,-4 7-6,7-5 3,-7 5-6,0 0 3,10 1 1,-10-1 0,0 0-2,13 9 0,-6-3-2,-3 2 3,0 1 2,1 2-1,-1 1 0,0 2-1,1 0 2,-1-2 1,-1-1-1,1 8 5,0-5-5,0 3 3,-2-4-5,2 3 2,-1-4-1,-1 2 7,2-2-6,-2-1 4,0 5 0,1 0-1,-3 0 0,0-4 2,1-1-6,-4-2 4,3 0-5,0 1 0,-1-3-1,1-7-7,0 0-12,-1 21-3,-2-15-9,3-6-8,-6 11-16,6-11-14,-5 9-14,1-5-13,-2 0-25,-1-1-81,7-3-222,0 0 99</inkml:trace>
  <inkml:trace contextRef="#ctx0" brushRef="#br0" timeOffset="2702.1385">27409 4571 39,'0'0'114,"7"-4"-11,-7 4-18,0 0 1,0 0-8,0 0-14,0 0-8,0 0-9,0 0 2,0 0-9,3 15-2,-3-15-4,-1 14 3,-1-5 2,1 3-2,-1 3-2,-4 3-2,1-1-3,0 0-5,-2 2 4,-2-1 2,0 3-12,0-2 5,1-2-3,0 1 0,2 0 1,-2-1-8,2 0 8,1 0 0,-3 0-6,3-5 0,-1-2 1,2 2-12,0-3 5,0-1 2,2-1-6,-1-1 3,0 0-1,3-6-3,-2 8 4,2-8 3,-3 6-4,3-6 0,0 0 10,-2 7 12,2-7-1,0 0-5,0 0-6,0 0 1,0 0-4,0 0-3,1-26 13,-1 14-17,3 2-1,-2-2-6,1-5 3,1 1 1,0-1-5,0 0-6,1 0-2,1 0 4,2 0-4,-1 0-5,1-2 9,-2 0-3,0 7 6,2-4-4,-2 4 4,3-2-3,-3 2 11,2-1-10,2-1 3,-3 5-6,0-1 5,1-1-1,-1 3 0,0-2 3,0 2-2,-1 1 9,-1 0 0,0 2-2,-1 0 3,2 0-6,0 0-1,-5 5-7,8-4 5,-8 4-3,9-3 0,-9 3-2,12 3 2,-12-3 1,9 4 4,-4 0-6,0 1-4,2 2 5,0 0 5,-2 4-4,1-2-2,0 2 4,1 0 8,-1 1-5,0-1-4,1 4-1,0 2-2,-1-1 6,0 1 7,1-2-1,-2 1-4,1-1-4,1 1 3,-2-1-3,-1-2 0,1-2 4,-1 2-2,0 1 1,2-2 2,-1 0 1,0 3-5,-1-5 2,0 2-3,1 0-1,0-3 2,-3-1 5,1 2 1,1-5-9,-3 3 1,2-2 7,-1-1-8,-2-5 0,3 11-3,-3-11 5,2 8 0,-2-8-8,3 7 1,-3-7-10,0 0-4,3 5-16,-3-5 22,0 0-22,0 0-2,0 0-3,0 0-23,0 0-23,0 0-15,0 0-91,0 0-210,0 0 93</inkml:trace>
  <inkml:trace contextRef="#ctx0" brushRef="#br0" timeOffset="3344.7479">27314 4866 16,'0'0'105,"0"0"-11,9-10-3,-9 10-17,0 0-1,0 0-16,5-3 1,-5 3 12,0 0-27,0 0 11,0 0-2,0 0-21,13 0 7,-13 0-3,0 0 4,0 0-1,8-1 0,-8 1 2,0 0-1,10-3-4,-10 3-1,0 0 2,13 3-2,-13-3-5,10 0 7,-10 0-8,10-3-5,-10 3 16,15-1-11,-4-1 1,0 2-9,-1-1-1,2 1-3,2-2 2,-4 0-9,3 2 6,0-3-5,0 3 1,-1 0-2,1-2 2,0 1-3,1 0 3,0 1-2,-1-2-10,0 2 2,0 0-3,0-1-1,1 1-11,-3-2-1,-1 1-7,-1 1 1,-9 0-7,11 0-3,-11 0-8,9 0-12,-9 0 6,0 0-1,0 0-11,0 0-15,0 0-19,0 0-87,0 0-193,-24 10 87</inkml:trace>
  <inkml:trace contextRef="#ctx0" brushRef="#br0" timeOffset="10566.4653">27253 3323 74,'0'0'116,"0"0"7,0 0-14,0 0-1,0 0-12,0 0-4,0 0-11,0 0-9,0 0-6,0 0-2,0 0-9,0 0-4,0 0-2,0 0-5,0-9-3,0 9-1,0 0-7,0 0 4,0 0-6,0 0 3,0 0-8,0 0 2,0 0-7,0 0 0,-8-9-2,8 9-2,0 0 0,0 0-3,-4-8 1,4 8 3,0 0-3,0 0 8,-3-9 3,3 9 2,-6-6-3,6 6-3,-4-7-5,4 7 2,-3-7-3,3 7 0,-4-6-1,4 6 0,-4-8-3,-1 3-2,5 5 0,-8-7 0,6 2-3,2 5 1,-7-7-2,3 4-1,4 3-1,-5-8 3,-2 3-4,7 5 1,-9-5-7,4 2 2,5 3 1,-13-6 0,9 4-3,4 2 6,-12-4-2,7 2-2,5 2 5,-14-4-5,8 4 2,6 0-3,-8-3 2,8 3-3,-9-4 1,9 4 1,-11-3 0,4 2 3,7 1-1,-12-2-1,4 0-4,8 2 7,-14 0-5,14 0 7,-15-2-3,10 0 0,5 2-4,-13-1 0,4 0-1,1-2 6,8 3-8,-14-2 6,8-1 0,6 3-1,-13 0-1,13 0 2,-14-3-3,8 2 5,6 1-7,-13-3 5,5 3-2,8 0 2,-14-1 1,14 1-4,-13-1-1,5 1 3,8 0-3,-16 2 0,8 1 0,0-2 0,8-1-1,-15 3 3,7 1-2,1-3 2,-1 2 2,-2-1-3,0 0 1,0 2-2,1-1 4,1 1 1,0-1-2,3 0-3,-1 1-2,6-4 3,-9 5-1,2-2 2,1 2 1,6-5-3,-9 6-1,3-4 3,1 2 1,-1 1 2,0-1-5,1 0 1,0 0 2,-2 0-2,0 2 2,-2-1 2,2 0-2,2 0-4,-2 2 4,-3-2-2,1-1 3,2 1-2,-2 0 0,3 2-8,-1-5 3,0 6 2,-1-1 2,-1-2 0,4 2 0,0-3-3,-2-1 1,2 4 1,-1-3-2,1 0 2,0 1-2,5-5 1,-9 7-3,5-3 7,4-4-3,-8 7 1,5-3 5,3-4-3,-6 9-5,3-4 2,3-5-4,-7 7-3,7-7 3,-5 5-2,5-5-8,-5 5 7,5-5-8,-4 7 4,4-7 5,-2 5-4,2-5 4,0 0-1,-6 7-7,6-7 0,0 0 0,-3 7 3,3-7-6,0 0-2,-2 6 0,2-6 1,0 0-4,-4 6 5,4-6-5,0 0 8,0 0 4,-1 8-8,1-8 9,-2 7-3,2-7-3,0 0 11,-4 8-3,4-8 2,0 0-1,-1 9 7,1-9-4,-2 7-2,2-7 3,-2 7 15,2-7-15,-1 8 1,1-8 1,-3 6 0,3-6 3,0 0 1,-1 10-9,1-10 3,0 0 5,-2 8 0,2-8-5,0 0 0,-2 11 6,2-11-3,0 6-2,0-6 7,0 0-3,-1 12 3,1-12-7,0 8 7,0-8-11,0 0 3,0 12-7,0-12-5,-2 7 3,2-7 5,2 9-6,-2-9 13,1 7-7,-1-7 3,0 0-6,1 11 4,-1-11-2,3 5 11,-3-5-11,0 0 0,2 5 3,-2-5 0,0 0 0,5 6 3,-5-6-2,0 0 12,0 0-15,4 5 3,-4-5 1,0 0-1,0 0 1,0 0-1,0 0 1,0 0 5,0 0-3,5 6 1,-5-6-5,0 0 5,0 0 2,0 0 0,0 0 8,0 0 10,0 0-2,0 0 8,0 0-5,0 0 8,0 0-7,0 0 5,0 0-4,0 0-1,0 0 3,0 0 6,0 0-20,0 0 2,0 0-3,4-18 1,-4 18 2,0-9-8,0 9 1,1-11 6,-1 11-1,-1-9 2,1 9 0,0-10 0,0 10-2,-3-10 3,3 10-2,-3-11-1,-1 5-2,4 6 1,-5-11 1,2 6-4,-2 0-1,3-1-3,2 6 4,-7-10-3,3 4 4,1 0-3,3 6-3,-7-9 4,3 5-2,4 4 6,-2-8-7,2 8 1,-4-10 1,4 10-3,-4-7-1,4 7 2,-4-6 0,4 6 5,0 0-5,0 0-1,-4-7-5,4 7 6,0 0-4,0 0 2,0 0-2,0 0 1,0 0-5,0 0 5,0 0-5,0 0 0,0 0 6,0 0-6,0 0 1,0 0 5,0 0-3,0 0 5,0 0-3,0 0 2,0 0-4,0 0 7,13 19-8,-13-19 3,4 6 7,-3-1-5,-1-5 0,4 9-3,0-3 4,-1 0 1,0 0-5,-3 1 5,1 0-4,2 1 1,-2-1 0,1 1 6,0 1-1,-2 3 1,2-3-6,-1 1 0,-1 0 2,1-1-3,-1 1 2,1 1 2,-1-3-2,-1 0-5,1-8 3,1 15 1,-1-15 4,0 13-1,0-13-3,-1 11 6,1-11-7,1 10 1,-1-10 6,2 6-4,-2-6 5,0 0 2,0 0-1,0 0-3,0 0-1,0 0 6,0 0-4,0 0-5,0 0 2,0 0 4,0 0 2,7-21-5,-7 21-4,3-12 0,-2 7 0,-1 5 4,4-12-6,-4 12 2,1-11 4,-1 11-3,0-9 10,0 9-11,4-8-5,-4 8 7,1-8-1,-1 8-4,4-7 3,-4 7-2,7-6-2,-7 6 2,7-6-4,-2 3 2,-5 3 9,7-5-7,-7 5-1,9-5 11,-5 2-13,-4 3 8,7-5-5,-2 2 1,-5 3 0,9-5 1,-4 2-5,-5 3 9,9-3-10,-9 3 6,9-3 0,-4-1-3,-5 4 4,8-4 3,-8 4-3,7-5 8,-7 5 3,5-3 22,-5 3-20,0 0 4,6-7 2,-6 7-2,0 0-2,0 0-4,4-6 2,-4 6 0,0 0-1,0 0-2,0 0-2,2-7 1,-2 7-7,0 0 8,0 0-4,0 0-1,0 0 0,0-9 1,0 9-7,0 0-1,0 0 2,0 0 5,0 0-5,0 0-1,-4-9-1,4 9 4,0 0 3,-6-6-13,6 6 0,0 0-7,-11-2 5,11 2-3,-11 2-4,11-2-7,-17 0 1,9 3-2,-3 0-6,-1-2 12,2 1-3,-2-1-11,1 2-6,0-1-12,1 3-4,3-5-8,7 0-15,-13 2-8,7 0-13,6-2-70,-13 1-183,13-1 81</inkml:trace>
  <inkml:trace contextRef="#ctx0" brushRef="#br0" timeOffset="11614.6997">26895 3687 95,'0'0'109,"0"0"-4,0 0-15,0 0-2,0 0-10,0 0-2,0 0-6,0 0-7,-5 4-15,5-4-6,0 0 0,0 0-15,0 0 8,0 0-3,0 0-9,0 0 4,0 0-5,0 0 2,0 0-10,0 0-1,0 0 11,0 0-24,0 0 7,0 0 3,0 0-2,18 4-5,-12-3 1,-6-1-1,8 3 3,-8-3-2,11-3 1,-11 3-1,14 0-3,-7 3 6,-7-3-6,13 0 7,-5-3-6,-8 3 5,16 0-4,-10 0 1,-6 0-5,16-1 9,-16 1-5,11-2 3,-11 2-9,10-1 0,-10 1 6,8-3 0,-8 3 1,8 0 3,-8 0-4,0 0 2,0 0-3,9-2 1,-9 2-6,0 0-6,0 0-11,7-5-6,-7 5-13,0 0-9,4-4-12,-4 4-18,0 0-18,0 0-54,0 0-161,3-11 71</inkml:trace>
  <inkml:trace contextRef="#ctx0" brushRef="#br0" timeOffset="12058.6554">27005 3572 18,'0'0'111,"0"0"-16,0 0-10,0 0-6,0 0-6,0 0-14,5 6 1,-5-6-7,0 0-7,1 9-5,-1-9 1,0 9-5,0-9 4,-1 13 4,1-5-9,0 1-6,-1 0 0,-1 2-3,2 0-3,0 2 4,-1-1-12,-2 5 9,3-3-5,-1 3 0,-1-1-1,-1 1-6,1-2 2,2 1 4,-2-5-13,1 1 11,0-1-12,0-2 9,-1 0-8,1-1-8,0 0-6,1-8-12,-3 10-14,3-10-14,0 10-6,0-10-15,0 0-13,-2 10-75,2-10-169,0 0 75</inkml:trace>
  <inkml:trace contextRef="#ctx0" brushRef="#br0" timeOffset="13073.1557">27258 3650 106,'0'0'99,"0"0"-9,0 0-7,1 6-9,-1-6-9,0 0-1,3 10-12,-3-10-4,1 10-5,-1-10-3,1 12 1,-1-5-8,2-1-4,-2 3 2,0-9-2,1 17-11,-2-10-1,2 1 9,-1-8-15,0 12 8,0-3-6,0-1 11,0-8-13,0 9 0,0-9-3,-1 9-8,1-9 0,1 10-6,-1-10 4,-1 8-3,1-8-3,0 0 2,0 10 7,0-10 2,0 0-5,0 0-1,0 0 3,0 0 6,0 0-11,0 0 5,0 0 0,0 0 3,0 0 0,0 0-1,0 0 3,0 0-3,0 0-4,0 0 1,20-17 2,-16 15 4,1-2-3,-5 4 6,9-9 11,-3 6-1,-6 3-9,8-7-4,-3 5-2,-5 2 16,9-5-8,-9 5-7,11-1-2,-5-2 1,-6 3 1,10 0 4,-10 0-11,10 0 6,-10 0 4,9 2 1,-9-2-1,9 0-1,-9 0 5,11 1-2,-4 0 2,-1 2 0,-6-3-3,14 2 4,-6-1-7,0-1 4,-8 0 2,15 1-5,-5-1 13,0 1-13,2 0-4,-2-1 2,0 0 0,4-1 1,-2 1-8,0-1 11,1-1-1,-1 0 0,1-1-7,-2 1-1,4-2-1,-4-2 7,0 1 2,2 0-7,-3 1 4,2-4 0,-2 1-1,-1 0-1,0 0 2,-2-3-3,-3 2 2,3 0 0,-5 0-3,0 1 1,0 1-5,-2 6 5,0-14-1,0 7 3,0 7-3,-4-10 3,0 3-4,4 7-2,-6-7 6,6 7-8,-9-8 8,5 5-7,4 3 1,-6-4 4,6 4-4,-6-5 4,6 5-5,0 0 4,-10-2-7,10 2 4,0 0 7,0 0-8,-12 1 3,12-1 2,0 0-4,-10 2 2,10-2-3,-7 4 2,7-4 3,-7 6-4,0-4 11,7-2-9,-8 7-4,3-3 3,1 2 0,-2-2 0,2 2-1,1-1 7,-4 4-13,3-2 10,0 1-7,-1 1 4,3 0 4,-1-1-3,2 4-2,0-3 1,1 1 0,1 1 4,0 0-4,2-1 7,-1-1-5,3 1 4,1 0-9,0-3 9,-1 3-4,3-2 3,1-1 2,-2 2-5,1-1-3,2-4 6,-2 1-1,1 0-4,0 0 0,1 1-8,0-2 6,-1-2-9,-1 1-1,1-2 5,-1-1-12,3 0 9,-1-1-12,2 0 3,0-1-8,0 0-4,0-1-4,0-2 2,0 0-10,2-2-1,-4 2-7,2-4-5,-1 4-13,2-5-67,-4 3-149,-3 2 67</inkml:trace>
  <inkml:trace contextRef="#ctx0" brushRef="#br0" timeOffset="15140.0181">28427 4743 4,'0'0'63,"0"0"-6,0 0-3,0 0-6,0 0-8,0 0 3,0 0-2,0 0-3,0 0-1,0 0-4,0 0-8,0 0 3,0 0-7,0 0 3,0 0 2,0 0-2,0 0 1,0 0 2,0 0-7,0 0 3,0 0 3,0 0-3,0 0 0,0 0 3,0 0-6,0 0-1,0 0-3,0 0-6,0 0 6,0 0 3,0 0-6,0 0-7,19-11 13,-19 11-5,0 0 4,0 0 5,12 0-7,-12 0 9,9 0-8,-9 0 2,11-3-2,-4 1 3,-7 2-11,16-3 2,-6 0 4,1 2 4,-1-2-8,1 2 1,1-2 4,-1 1-20,2-1 25,0 0-5,0 3-9,-1-2 2,0-2 5,2 1-4,-2 0 5,0 1-16,1 0 4,0 1 2,-2-1-6,-2 2 5,-1-1-3,-8 1 4,15-4-8,-8 4 0,-7 0-2,10-2-15,-10 2-6,8 3-3,-8-3 4,0 0 3,0 0-22,0 0 10,5 6-19,-5-6-3,0 0-12,0 0-85,-13 11-165,9-7 73</inkml:trace>
  <inkml:trace contextRef="#ctx0" brushRef="#br0" timeOffset="15652.0684">28471 4966 76,'0'0'142,"0"0"-4,0 0-10,0 0-10,0 0-13,0 0 0,0 0-5,0 0-11,0 0-10,0 0-10,0 0-13,0 0 0,0 0-8,0 0-10,0 0 3,0 0-14,10 0 8,-10 0-3,11-2-1,-11 2-16,17-4 3,-4 3 9,-2-2-6,7 1-6,-1-2 1,0 1-7,3-2 1,1 3 1,0 0-6,-2-2 1,2 0 4,-1-1-4,-1 3 4,2-1-11,0-1 6,-1 1-9,-1 1 6,-4-3 0,-1 3-8,-2-1 6,-1 2 0,-2 0-4,-2 1-6,-7 0 4,13 0-1,-13 0 6,8-3-17,-8 3 14,0 0-3,6-1 2,-6 1-8,0 0 13,0 0-16,0 0-12,0 0-17,0 0 1,0 0-8,0 0-9,0 0-12,0 0-13,0 0-23,-24 5-75,24-5-199,0 0 88</inkml:trace>
  <inkml:trace contextRef="#ctx0" brushRef="#br0" timeOffset="21478.2791">13660 6934 15,'0'0'82,"-3"-7"-5,3 7 4,0 0-16,-3-7 4,3 7-15,0 0 1,-2-8-5,2 8-8,0 0-3,-2-8-2,2 8-5,-6-4-1,6 4-1,0 0 1,-6-10-8,6 10-3,-3-3 3,3 3-4,0 0-7,-2-9 3,2 9-2,-4-7 5,4 7-11,0-8 4,0 8 5,-3-8-7,3 8-6,0 0 5,0-13-2,0 13-3,-1-8-1,1 8 5,0 0-2,0-14-5,0 14 3,1-9-4,-1 9 1,-1-8 0,1 8-2,1-9-1,-1 9 0,3-8 4,-3 8-2,0 0 7,0-12-4,0 12-1,2-8-3,0 2 2,-2 6 2,4-9 0,-1 4-3,-3 5-3,4-11 6,0 5 1,-2 0-4,2 1 5,-4 5 0,6-9-8,-6 9 1,3-9 2,1 5-3,-4 4 7,4-5-3,-4 5-1,5-7-3,-5 7 9,5-6-4,-5 6-4,4-6 0,-1 1 4,-3 5-4,4-6-3,-4 6 7,5-8 2,-5 8-9,3-9 4,0 5-1,-3 4 7,5-7-9,-5 7 6,4-9 2,-4 9 0,4-8-6,-1 1 1,-3 7 18,3-8-13,-3 8-2,5-9-6,-2 5 1,-3 4 8,4-9-7,-4 9-3,6-8 7,-4 3 0,-2 5 8,6-9-15,-2 3 6,-2 1 1,-2 5-10,7-10 15,-4 6-6,2-3 0,-1 2-3,-1 0 2,1-2-2,0 2 3,-1-2 6,1 1-1,0 1-10,-4 5 5,9-11-3,-4 7 0,-1 0 3,-2-3 2,2 2 2,-4 5 2,7-8-11,-4 4 3,-3 4 6,5-8-2,-1 4 1,-4 4-2,8-8 8,-8 8-6,7-6-9,-4 1 10,-3 5-13,9-7 17,-6 2-5,-3 5 4,6-9-7,-2 3 1,0 1-13,1 1 16,-5 4-15,6-9 9,-2 5-2,-4 4 5,7-9 5,-4 8-6,-3 1 0,7-8-4,-7 8-1,6-6-1,-6 6-1,6-5 1,-6 5 0,4-7 3,0 3-7,-4 4 4,7-4 0,-7 4 8,5-7-4,-5 7-2,7-5 0,-4 1 6,-3 4-8,6-7 1,-6 7-3,7-7 11,-3 3-20,-4 4 20,9-6-9,-9 6 9,6-6-1,-6 6-5,7-6 1,-7 6 3,7-5-8,-3 1 13,1 0-9,-5 4 9,7-7-9,-3 3 3,0-1 0,-4 5 5,11-9-16,-7 5 11,2 0 3,-1-1-4,1-4 10,-2 6-13,0-2 0,2 1 4,-1-1 1,1 1 3,-6 4-2,7-9 0,-3 7 0,-4 2-5,8-6-3,-8 6 0,6-4 4,-6 4-3,0 0-2,6-5-4,-6 5 4,0 0 1,9-5 0,-9 5 5,6-2-6,-6 2 1,6-3 3,-6 3 5,7-7-3,-7 7 2,8-4-14,-8 4 7,9-6-2,-9 6 5,8-4 0,-2 1 6,-6 3-6,9-5 1,-3 1 0,-6 4-3,10-5 3,-5 1 8,0 1-12,-5 3 1,10-5 11,-5 2-5,-5 3-8,0 0 4,9-2-4,-9 2-5,8-4 2,-8 4-1,9-4 2,-9 4-2,7-2 6,-7 2-6,5-2 1,-5 2 7,8-3-7,-8 3 9,0 0-1,0 0-2,9 0 7,-9 0-6,0 0 0,0 0-4,10-1 8,-10 1-4,0 0-1,0 0 1,0 0 1,0 0 2,0 0-3,0 0-1,10 1 1,-10-1-3,0 0-3,9 3 6,-9-3-5,0 0-4,12-3 9,-12 3 1,11 0-1,-11 0 0,7-1 2,-7 1-1,10-4 0,-4 2-2,-6 2 0,8-2 5,-8 2-2,9-3-2,-9 3-4,12-2 3,-12 2 1,8-4-6,-8 4 3,8-1-6,-8 1 1,9-3-3,-9 3 0,0 0 3,8-2 4,-8 2 1,0 0-2,0 0 3,0 0-6,0 0 7,0 0 8,0 0-4,0 0 7,0 0-1,0 0-5,0 0 8,0 0 0,0 0-3,0 0 2,0 0-6,0 0 17,0 0-6,0 0 0,0 0 5,0 0-8,0 0-4,0 0 2,0 0-5,0 0 0,0 0 1,0 0-4,0 0 7,0 0-5,0 0 1,0 0 1,0 0 0,0 0-2,0 0 8,-28 6-7,28-6 2,-7 1-2,7-1-6,0 0 3,-12 1 4,12-1-10,-9 3 0,9-3 2,-11 4-2,7-4 0,4 0-4,-14 4 3,7-3-7,1 2 8,6-3-1,-14 4-2,6-2 2,8-2-1,-12 2 5,7-1-4,5-1 4,-13 3 6,5-2 2,8-1 2,-11 4-8,11-4 9,-8-1-6,8 1 2,-9 0-2,9 0 1,-10 1-1,10-1 1,0 0-10,-11 0 10,11 0-1,-8 1 2,8-1 1,0 0 1,0 0-5,-12-1 2,12 1-3,0 0-3,0 0 15,0 0-12,0 0 3,0 0-3,0 0 5,0 0-5,0 0 5,0 0-1,0 0-6,0 0-1,0 0 0,0 0 0,0 0 1,18-13 0,-18 13-1,12-4-4,-7 3 1,-5 1 2,13-3-9,-3 1 3,-2 0-2,-8 2 5,15-3-12,-4 2-6,1-2 5,-3 2 0,5 0-2,-8 1-1,5-3-8,-2 2-1,-1 0-28,3 0-64,-5-1 29</inkml:trace>
  <inkml:trace contextRef="#ctx0" brushRef="#br0" timeOffset="21768.7154">14436 6044 6,'9'-1'21,"-9"1"12,0 0 5,0 0 6,0 0 2,0 0-8,0 0 6,0 0-10,0 0-2,0 0 6,0 0-3,0 0-7,0 0 8,0 0-8,-23 10 2,23-10-6,-9 3-3,9-3-7,-6 4-5,6-4 6,-8 2 1,8-2-8,-6 5 11,6-5-12,-5 6 4,5-6-14,-4 6 11,4-6-4,-4 7 3,4-7 1,-4 13-5,2-8 7,-2 2-4,2-1-4,0 2-2,-2-1 0,2 1 5,-1 1-1,-1-4-1,-2 1 2,3 1-2,-2-2 2,3 1-4,-2 0 3,4-6-6,-5 7 2,1-4 0,4-3-5,0 0 5,-7 5-7,7-5 3,0 0-4,-12-1 5,12 1-6,0 0 4,-11-5-6,11 5 0,-11-7-3,6 4-3,-1-6-8,1 6-5,-2-2-9,3-1-55,4 6-101,-12-9 45</inkml:trace>
  <inkml:trace contextRef="#ctx0" brushRef="#br0" timeOffset="34288.7245">29398 4801 52,'0'0'49,"0"0"2,0 0-18,0 0 7,0 0-10,0 0 3,0 0-4,0 0-3,0 0-1,0 0-4,0 0 3,0 0-11,0 0 0,0 0 0,0 0-1,0 0 5,0 0-3,0 0-5,0 0 9,0 0 8,0 0-13,0 0 0,0 0 6,0 0 7,0 0-1,0 0-4,0 0 3,0 0 2,0 0-4,0 0-4,0 0-5,0 0 6,0 0-6,0 0-1,0 0 1,0 0-1,0 0-5,0 0 0,0 0-2,0 0 3,0 0-5,0 0 5,0 0 0,0 0-5,0 0-5,0 0 10,0 0 0,0 0 7,0 0-4,0 0 3,0 0 16,0 0-5,4-8 3,-4 8 7,0 0 2,10-1-8,-10 1-6,9-3-3,-9 3-4,7-2-4,-7 2 2,12 0 3,-12 0-13,12 0 4,-12 0-13,16 1 19,-8-2-5,2 2-2,2-2 2,1 1 1,1-2-1,4 2 2,0-1 0,1-1-1,2 0 5,-1 2 1,0-2-6,3 2-3,-1-3 0,6 1-10,-9 0 10,4 1-4,-4-1 3,8 0-4,1-1 4,-7 1 3,-1 2 4,2 0-4,-4-3-6,-4 3 3,1-2-1,-5 2 1,0-1-4,-10 1-7,13 1 10,-13-1-5,10-1-5,-10 1 8,7-1-6,-7 1 1,0 0 1,0 0 4,0 0-3,11 1 11,-11-1-16,0 0 6,0 0 1,0 0 2,0 0-2,0 0 3,-24 6-3,14-4-1,10-2 4,-13 0-4,2 3 7,0-3-4,2 0-1,1 1-7,8-1 10,-20-1-1,9 2-11,-2-1-5,4 1 22,-5 1-14,1-1 3,-1 1-1,3 0-3,-7 1 6,7-3-7,-7 2 2,5 0-2,0 0-1,-2 1-3,2-2-2,-5 0 2,5 0 4,-1 1 4,5-1-5,-4-1 1,3 3 2,4-2-7,6-1 7,-11 3 3,11-3-8,-12 0 7,12 0-2,0 0 0,-9 2 3,9-2-6,0 0 1,0 0-3,0 0 8,-4 3-3,4-3-8,0 0 5,0 0 0,0 0 2,0 0 8,14 6-9,-14-6 4,18 0 1,-7 1-5,3 1 1,-2-2 6,7 2-12,-2-2 15,-2-2-7,2 4 0,3-2 8,-8 0-5,7-2 3,0 2-1,-8 0-4,8-3 2,-2 2-1,1 0-8,-4 1 8,0 0 5,-2-2 1,-1 1-7,1-1 3,-1 0 1,-6 2-2,-5 0-3,14-1 7,-14 1-1,10-2 4,-10 2 2,7 0-2,-7 0 3,0 0-5,0 0 9,10-2-2,-10 2-4,0 0 3,0 0 2,0 0-4,0 0-2,0 0-2,0 0-6,0 0-7,0 0-10,0 0-20,0 0-15,0 0-14,0 0-17,0 0-17,0 0-87,0 0-202,0 0 89</inkml:trace>
  <inkml:trace contextRef="#ctx0" brushRef="#br0" timeOffset="35088.6029">30576 4368 61,'0'0'124,"0"0"-12,0 0-24,0 0-6,0 0-6,0 0-11,0 0-5,0 0-1,0 0-6,0 0-18,0 0 4,0 0-9,2 14-2,-2-14-5,0 9-1,0-9 1,-2 15 1,2-5 7,-2 1-11,-2 0 6,0 2-2,-1 6 0,1 6-5,-2-9 4,2 4 12,-2 4-14,3-6-4,-1 8 5,-1-8-2,3 2-3,0 0-4,-3-2 8,0 1-8,3-2 2,-2 0 2,4 1-9,-4-3-1,1 2 3,2-6-3,-2 2 3,1-1-1,2-1 13,-2 0-14,-2-3-2,2 0-6,2-2 2,0-6-5,-2 13 6,0-7-10,2-6-11,-2 7 8,2-7 1,0 0-9,-2 8-6,2-8-18,0 0-12,0 0-11,0 0-25,0 0-99,0 0-205,0 0 90</inkml:trace>
  <inkml:trace contextRef="#ctx0" brushRef="#br0" timeOffset="35510.8748">30603 4352 22,'5'-2'104,"-5"2"-4,0 0-5,0 0-16,0 0 1,0 0-12,0 0-4,12-1-6,-12 1-6,10 0-5,-10 0-3,9-3-4,-9 3-4,16 0 9,-9 0-4,-7 0-3,18-3-4,-9 2-3,-1 1-2,4-3-3,-5 3 1,4 0-5,-1 0-5,-2-1 1,5 1-8,-3-1-3,1 1 6,-3 0-5,4-2 4,-12 2-9,14 2-16,-6-2-6,0 0-3,-8 0-28,15 1-9,-9-1-17,-6 0-13,14 4-68,-14-4-171,2 3 76</inkml:trace>
  <inkml:trace contextRef="#ctx0" brushRef="#br0" timeOffset="35902.343">30504 4654 61,'0'0'78,"0"0"-1,0 0-12,0 0-4,0 0 8,5 14 0,-5-14-14,0 0 1,7 5-3,-7-5 14,12 2-23,-12-2 23,17 3-5,-5-3-4,0 0-9,-12 0-5,30-2-1,-12 0-6,0-1-10,4 3 4,-3-3-8,0 1 3,0 0-18,-2-2-1,1 3-14,-6-1-2,1 0-16,0 1 0,0-1-9,-3 1-11,1 4-7,-3-5-7,-8 2-12,13 0-9,-13 0-59,10 0-150,-10 0 67</inkml:trace>
  <inkml:trace contextRef="#ctx0" brushRef="#br0" timeOffset="36642.9433">31509 4489 94,'-4'-9'108,"4"9"-20,-3-5-4,3 5-6,-6-4-10,6 4-2,-7-4 1,7 4-7,-7-4 1,7 4-10,-7-2-10,7 2-6,0 0 3,-16 0-6,16 0-3,-13 0-2,13 0-5,-14 2 1,8-2-9,-3 0 0,0 3 1,-1-1 2,0 2-1,1-1-12,-3 0 12,1 2-5,3 1-4,-4-3-3,1 2 9,2 2-2,-3-1-8,4 1 1,-3 0 1,-1 1-3,3-2 6,0 4-11,0-2 0,0-1 9,3 2-4,-1-1-2,-1 0 9,2 0-7,0 0-1,-1 1-1,3-1 8,-2 3-9,2-1-1,-1-2 5,1 2 0,2 1-3,-2-1 4,1 0 1,1-1-6,0 1 2,2 1 4,-3-2-10,3 2 4,0-2 5,3 2 1,-3-4-11,2 0 12,-2 1-5,0-8 5,5 13-8,-1-7 0,-4 1 3,5-4-1,-5-3 1,10 9 2,0-5-12,-4-2 0,3 0 2,3 1-4,-1-1-11,0-2 5,-1-2-3,3 1-5,-3-3-9,4 2 0,-1-2 0,6 0-7,-1-3-2,0 2-5,-4-3-4,3 0-12,1 2-6,-2-2-55,-2 0-134,-1 0 59</inkml:trace>
  <inkml:trace contextRef="#ctx0" brushRef="#br0" timeOffset="37298.6346">31706 4079 55,'0'0'62,"0"0"-8,0 0 2,0 0-13,0 0 3,0 0-13,-15 15-3,11-10 3,4-5 2,-5 8-8,3-3-1,-3 0 5,0 2-7,3-1 8,-2 2-10,0 0 2,-1 1-6,1-1 1,-4 2 18,2 0-1,2 0-8,-3 2 0,1-1-3,0 0 2,0 0-2,-1 1-9,1 2 7,-3 0 2,1 1-11,2 1 0,2 0 0,-1 1-4,-4-2-1,6-1 7,-3 1-3,2-1-4,1-1 0,1-1 4,-2 6-11,4-6 12,-2 6-6,1-2-1,2 4-8,-1-4 13,2 0 2,2 0-7,-2-3 0,1-1-1,1-1 0,0 2-6,1 3 9,4-1-4,-4-3-5,-1-1 12,2 0-7,2-1 3,-2 0-6,1-1-3,-1 3 3,-1-3 4,5-1-3,-2-1 0,1 2 4,-1-4-9,2 0 2,-1 1 9,2-1-9,3-5-3,-1 2-3,5 0-6,1-2-25,-2 0 2,1-3-25,0-1-9,2-1-21,-3 0-61,0-5-161,-1 1 72</inkml:trace>
  <inkml:trace contextRef="#ctx0" brushRef="#br0" timeOffset="41933.8113">26375 6191 28,'0'0'104,"0"0"-17,0 0-2,0 0-9,0 0-2,0 0-10,0 0-3,0 0-4,0 0-8,0 0-5,0 0-8,0 0 1,0 0-9,0 0 0,0 0 0,0 0-13,0 0 8,0 0-6,0 0 2,0 0-1,0 0 9,-20 14-8,12-9-1,-1 2 0,-4 0 3,3-2-2,-7 6-1,2-2-1,-3 1 5,1 2-6,-6 2-1,0 1-3,-2-1 2,-1 0-2,3 2 1,-2 0-6,0-2 5,-1 1-3,3 1 2,0-3-11,0-1 5,4 0-4,0 0 6,4-3-11,0 0 3,2-2 3,3 0 5,1 1-8,-1-3 5,2 1 0,2-3 0,0 1 2,6-4-5,-8 5-2,4 0-1,4-5-2,-4 6 2,4-6 3,0 0-5,-4 6 3,4-6-4,0 0 9,0 0-2,0 0-2,8 8-8,-8-8 7,6 3-5,-6-3 8,10 1 2,-3-1-1,-7 0 13,16-1-16,-5 0-16,-1-1 16,4 0 3,4-4 12,0 4-12,1-2-9,-1 0 6,2 0-1,1-1-1,-1 1-2,2 0 8,-3 0-8,0 1 4,0 2-1,-1 0 2,0-2-4,1 3 6,-6-1-7,1 0 3,1-1-5,-2 2 6,5 0-1,-5 0-1,1 2 2,-1-2 0,1 0-3,-4 1 1,0 0-2,3 2 1,-4-2 1,-1 0 5,-1 2-4,-7-3 5,12 4-1,-7-1 2,0-1-7,1 1 1,-6-3-1,5 8 2,-5-8-4,2 9 6,-2-9-6,-4 12 7,-1-6-1,-3 1 9,0 1 3,1-1-18,-7 3 12,0-2 2,-3 3-7,4-2 12,-3 2-1,2-3-3,-3 1-4,2 2-1,-1-3-2,1 2 2,-3 2-4,1-2 13,-2 0-13,3 0 9,-2 1-8,-5 4 3,-1-1-3,-1-2 1,7-1-1,-6 2 2,5-3-9,1 1 7,-6 3-4,5-5 2,1 2-7,-7 3 8,8-2 2,0 0-1,0-2-2,3 1 0,-1-3 1,5 2 5,-1-3-10,3 0-3,0-2 1,1 0 5,4 0 0,-3 1 0,4-2-5,2-4 5,-6 9 8,4-4-8,2-5 5,0 0-13,3 12 9,-3-12 0,9 5-4,-4-3 4,1 0 2,5-1-6,1 1-5,1-2 5,5-3 7,0 2 2,4-3-8,-1 2-1,7-3-2,-8 4 3,8-5-1,-7 1 2,8-1-14,-8 2 11,1 0-3,0-1 5,-2 1 3,3-2 1,-2 4-5,-1-3-3,9 1 0,0-1 0,-9 3 5,7-4 1,-5 4-7,-2-3 5,-2 5 6,0-4-19,0 3 17,-2-2-5,-2 0 5,-1 2-1,0-2 3,-2 1-6,1 0-5,1 2 10,-3-3-7,0 0 7,2 1 3,-2 0-6,-1-3 1,0 3 7,-3-1-8,1 1 0,-7 2 10,10-5-14,-6 3 6,-4 2 1,8-6 4,-8 6-1,4-4-8,-4 4 2,0 0-4,4-5-9,-4 5-19,0 0 2,0 0-23,0 0-12,0-10-27,0 10-92,0 0-200,0 0 89</inkml:trace>
  <inkml:trace contextRef="#ctx0" brushRef="#br0" timeOffset="43490.2745">27025 6454 25,'0'0'145,"-1"-9"0,1 9-17,0 0-9,0 0-14,0 0-15,0 0 1,0 0-4,0 0-19,0 0 2,0 0-12,-2-8-9,2 8-7,0 0 1,0 0-15,0 0 5,0 0-1,0 0-11,0 0 0,0 0 9,0 0-7,-3 27 5,-1-19-3,2 6 14,-4 3 2,1 0-3,-1 0 2,-3 7-4,0-1 0,0 2-7,3-7-4,-1 1 3,1 0-1,-1 0-6,1-1-2,1-2 1,0-1-3,1-2-2,1-2-1,0 0-3,0-5 0,0 5 2,0-5-1,0-1-2,3-5-1,-1 9 1,1-9-2,-1 7 1,1-7 5,0 0 12,0 0 2,0 0-3,0 0-6,0 0 3,0 0-1,0 0-4,0 0-1,6-38-2,-1 24-1,0-6-6,2 3-4,0-7-15,0-2-3,2-1 0,-2 3-2,0-1 0,2 1 0,-3 0 0,-1 7 3,2-2 6,-4 1-6,1 4 2,2-1 1,-2-1 7,0 4-3,0-3-2,0 5 3,0-2-4,0 3 4,0-1 3,2 1-1,-4 2 0,3-1-3,-2 0-4,1 2 7,0 0 6,-4 6-8,5-10 1,0 6-6,-5 4 9,5-5-3,-5 5-11,5-3 19,-5 3-7,0 0 4,9-2-5,-9 2 3,0 0-7,0 0 7,11 8-4,-11-8 4,4 12-5,0-5 4,-2 5 2,0 0-1,3 2-2,-2 3 0,1 3 10,1-1-5,-2 6 0,0-6 7,2 1-10,-1-2 9,0 1-2,0-2-5,3 0 8,-2 0-3,1 0-2,-4-5 0,3 1 2,-1-1-2,0 0-2,2-2 5,-4 2-4,0-1-2,1-2 5,-1 0-2,0-2 0,-1 0 1,-1-7 0,1 12 2,-1-7-1,0-5-1,3 10-2,-1-6 3,-2-4 5,0 0-5,0 0 4,0 0-2,0 0 0,0 0-2,0 0 1,0 0-12,0 0 9,3-24 3,-2 12-2,3 2-5,0-2-1,2-2 6,-2 2-5,0 0 1,1 0-2,1 2-1,3-5 0,-4 3 4,2-3-1,-2 4 3,1-1-3,4-1-5,-1-3 5,-2 7 0,2-2-1,-2 0-3,1 0 2,0 2 4,-1 0-6,1 1 7,-2-1-4,0 5-5,-3-2 5,4 1 1,-7 5-6,7-7 1,-7 7 2,6-5-3,-6 5 3,5-3-3,-5 3 1,0 0-1,0 0 4,12 5 0,-12-5-6,5 10 8,-2-6-2,0 1-4,-2 2 6,3 2-3,-3 2 7,0-1-2,1 2-7,-1-2 2,2 2 1,-2 0 1,1 0-1,-2 2 1,3 2 1,-2-5 1,2 3 4,-2-2-5,0 0 4,0 0-6,-2 1-4,2-1 2,-2 1-13,1-2-12,-2-1 1,-1 2-14,-1-2-17,3-1-10,-1-1-9,-1-1-21,2-1-11,1-6-135,-5 9-264,2-3 117</inkml:trace>
  <inkml:trace contextRef="#ctx0" brushRef="#br0" timeOffset="44716.9899">27742 6657 121,'0'0'133,"0"0"-13,0 0-18,0 0-4,-2-5-8,2 5-6,0 0-15,0 0-16,0 0 0,0 0-5,0 0 0,0 0-3,0 0-7,0 0-2,0 0-9,3 25 7,-3-25 0,2 15-7,-2-5-1,-2 1 1,4 5 4,-4 0-5,0-1-3,1 2-3,1-1-3,-3 1 3,2 1 2,-1-1-8,1-1 0,0 1 2,-3 0-4,2 0 3,-1-5-1,1 0-6,0 0 1,0 0 4,0-2-8,0-1 2,-1 1-3,2-3 0,-2 0 2,3-7 2,-4 10 3,4-10-5,-6 9 2,2-6 0,1 1 2,3-4-8,-9 4 4,9-4 5,-10 1 3,10-1-3,0 0 4,-13-9-8,9 6 5,0-3-2,0 1 0,-1-4-2,0-1-5,0-3 4,4 4 0,-1-5-10,0-2 21,3 3-20,-1-5-1,0 4 2,4-3 5,-2 0-6,0 5 5,2-3-9,0-1 7,2 0 3,-1 0 3,-1 4-2,-1 1 5,1-1 6,2 1 0,-2 3-1,0-3 10,0 3-2,-1 0-9,1-1 4,-2 4 1,2-2-8,-1 1 4,1 0-4,-1-1 2,0 0-4,-3 7 2,7-9-5,-3 5-1,1-2-2,2 3 2,-7 3 2,9-9-7,-3 6 2,2-3-1,1 4 1,-3-3-2,3 1-3,0 1 6,2 1-3,-2 0-1,2 1-1,-11 1 2,17 1 3,-9 1-3,1 0-3,-9-2-1,12 5-3,-6 2 7,-2-3-1,1 2-1,-1 4-1,-2-2 0,-1 3 4,-1-1-2,-1-1 2,0 1-4,-3 2 4,2 1 2,-2-1-1,0 0 2,0 0-4,-1 0 4,1 0-1,-1-2-3,-3 1 0,3-1 7,0-3-5,0 1-3,-1 0 4,-1-2-3,1 1 2,0-1-5,-1 1 2,2-1 0,-1-2 4,2 0 2,-3-1-9,7-3 13,-7 5-8,7-5-2,-9 2-5,9-2 5,0 0-3,0 0-4,-10 0 3,10 0-4,0 0-6,0 0 0,0 0 2,0 0-7,0 0 2,0 0 3,0 0-7,12-19 6,-5 15-2,2-1 6,0 1-1,-1-1 2,3 1 0,-2 1-3,2-2 0,-1 1 2,-1 1 8,3-2-3,-6 1-1,3 1-2,3 1 14,-2 1-8,-4-2 3,2 2-6,1-2 1,-9 3 6,13-1-8,-5 2 2,-8-1 7,12 1-9,-5 2 2,-7-3-3,10 6 5,-4-3 3,0 1 0,0 1 7,-4 0-7,2 0 2,0 0-7,0 2 1,-2-1 6,3 3 1,-1-2-2,-4 0 2,1 3-9,1-1 9,0-1 1,-2-2-2,-1 3-2,1 1 4,-1-1 10,-2 1 4,-1 0 0,-2 2 1,1-3 9,-3 0-10,2 1-3,-3 0 6,0-2-1,0 1-2,-5 3 5,1-3-5,0 0 0,-2-1 3,0 1-2,-1-1-4,5-2-5,-6 2 6,4-4-3,0 0-2,0 1-3,-1-1 3,1 0-4,-1-3 4,4 2-2,-3-3-4,0 1-9,1-2-9,2-2-5,-1 2-5,2-5-10,-2 1-6,1 0-2,1 1-1,2 0-13,1-1-5,0 0-6,6 5-11,-7-9-14,3 3-19,1 1-126,3 5-256,-5-12 114</inkml:trace>
  <inkml:trace contextRef="#ctx0" brushRef="#br0" timeOffset="47034.2518">28647 6452 72,'0'0'120,"0"0"-14,0 0 1,9 0-3,-9 0-14,0 0-1,0 0-6,0 0-4,0 0 0,0 0-6,0 0-3,0 0-5,0 0-3,0 0-3,0 0-3,0 0-3,0 0-8,0 0-7,0 0 1,0 0-4,0 0-2,0 0-4,0-10-8,0 10-1,0 0 0,5-3-3,-5 3-4,6-2-5,-6 2 4,10-4 5,-2 1-8,0 1-2,1-1-2,1-1 6,2 0-4,-1 0-3,6-2 4,-3 2-5,3 0 1,1 1 3,-2-2-5,2 1-3,-3-1 7,3 2-6,1-1 2,-9 2 0,1 1-3,1-4 5,1 5 0,-4 0-4,1-1-1,-1 2 2,-9-1-1,18-1-8,-12 1-8,-6 0 0,12 0-7,-12 0-5,13 1-9,-13-1 3,10 0 2,-5 3 5,-5-3-9,9 0-20,-9 0-1,0 0-14,14 0-10,-14 0-12,9 0-104,-9 0-214,0 0 94</inkml:trace>
  <inkml:trace contextRef="#ctx0" brushRef="#br0" timeOffset="47438.0626">28739 6645 89,'0'0'130,"10"0"-3,-10 0-10,9 0-7,-9 0-11,15-2-5,-8-1-1,4 1-18,3 0 1,-2 0-6,3-1-4,2-1-7,1 1-13,2-1 8,-2 0-10,1-1 0,-1 3-12,1-3-4,0 2 0,1-1-3,1 2-2,2-4-4,-5 1 1,3 0 0,5 1-7,3-4-11,-11 4-5,2-2-11,0 0-11,0 4-10,1-5 1,-4 2-8,0 0-18,-5 2-1,-2 1-22,-3-2-125,-1 1-225,-1 0 100</inkml:trace>
  <inkml:trace contextRef="#ctx0" brushRef="#br0" timeOffset="50743.0878">17858 4734 74,'0'0'66,"0"0"-1,0 0-10,8 3-9,-8-3-12,0 0 11,0 0-13,0 0-2,0 0 1,0 0-14,0 0 10,0 0-9,2 8 0,-2-8 4,0 0-7,3 4-2,-3-4-5,0 0 6,1 6-7,-1-6 1,5 6 0,-5-6-1,4 5-3,-4-5 4,4 5 0,-4-5-3,4 4 2,-4-4-2,3 7 1,-3-7-5,4 10 7,-2-6-8,-2-4 8,1 11-1,2-4-1,-2 0-8,0-1 14,-1-6-7,3 14-3,-3-6-1,1 0 9,0 1-8,-1-1 7,1 0-1,-1 0-3,0-8 2,2 14-3,-2-7 8,2-1-14,0 2 9,-2-8-5,1 12 8,0-7-4,-1-5 2,3 12-3,-2-7 3,-1-5-2,1 12-6,-1-7 3,0-5-6,3 12 12,-3-6-7,0-6-4,4 11 7,-4-11 7,0 11-5,0-11 0,1 11-2,0-6-2,-1-5 3,1 12-1,1-7-3,-2-5 3,1 12-6,-1-6 3,0-6-1,0 13 2,0-6-3,0-7-5,-1 12 14,1-12-6,-2 10-1,2-10-2,-2 9 8,2-9 0,-1 8-3,1-8 0,-2 10-15,2-10 19,-2 9 0,2-9 3,-5 9 3,2-5 8,3-4-16,-2 12 6,-2-8-6,4-4-2,-3 10-4,1-5 5,-2 1 0,4-6-9,-5 10 11,1-4-2,4-6-9,-4 7 9,4-7-6,-5 10 11,2-8-11,3-2 8,-5 9-3,0-5 1,3 2 3,2-6-6,-7 8 11,4-3-10,-1 0 8,-1-1-8,5-4 1,-11 10 5,2-3-6,3-1-2,0 2 2,-4 0-5,2 2-5,-1-2 7,-1 0 3,-2 0-8,4-1 5,-1 1 7,3-1-4,-4 0 3,1 0-4,4 1 2,-3-1-5,3-2 1,0-1 4,0 1-7,5-5 3,-10 8-3,7-2 2,-3-3 0,3 2 0,-2 0 2,1 0 8,0-1-9,0 1-5,0 1-7,-2-2 14,1 1-1,-1 0-5,6-5 3,-8 9 3,1-2 3,1-2-11,0 0 9,3-1-3,-2 1 2,0 1 2,0-1-2,0-3-2,5-2-4,-9 10-3,5-8 5,4-2 0,-6 5 6,6-5-6,-7 7-1,5-4 7,2-3-1,0 0-1,-9 5 2,9-5 0,-5 4-2,5-4-9,0 0 6,-8 3-6,8-3 12,0 0-11,-8 2 2,8-2-2,0 0 7,-7 2 0,7-2-5,0 0-4,-7 3 12,7-3-8,0 0-5,0 0 2,0 0 5,-10 0 0,10 0 3,0 0-7,0 0 1,0 0 2,0 0-1,-12-4 3,12 4-3,0 0 6,0 0-10,0 0 2,-11-1 4,11 1-3,0 0 12,0 0-10,0 0-3,-10 0 3,10 0 1,0 0 0,0 0 2,0 0-4,0 0 4,-10 0 6,10 0-9,0 0 1,0 0-4,0 0 3,0 0 8,0 0-5,0 0 2,0 0-8,0 0 13,0 0-8,-9 1 1,9-1-4,0 0-4,0 0 4,0 0 6,-7-4-7,7 4 1,0 0 2,0 0-2,0 0 9,0 0-3,0 0-2,-8-4 1,8 4-3,0 0-2,0 0 2,0 0 9,0 0-5,0 0-5,-6-3 0,6 3 10,0 0-4,0 0-13,0 0 0,0 0 10,0 0 6,0 0-3,0 0-2,0 0-5,0 0 3,0 0 4,0 0 2,0 0 8,10-16-12,-10 16-4,6-8 2,-3 4-3,1-1 0,-4 5 5,8-10 2,-5 3 1,4 0-3,-2-3 1,-1 5-6,2-2 5,-1-2 2,3 1-3,-4 1-6,0 2 13,1-1 0,-1-5-22,1 6 17,-2 0-1,-3 5 0,6-10-2,-4 5-1,-2 5 3,4-11-4,-4 11 7,3-9-4,-2 3-12,-1 6 9,3-10 2,-3 10 4,2-9 4,-2 9 1,2-8-4,-2 8 5,0 0-8,1-6 1,-1 6 0,0 0 5,0 0-6,0 0-9,0 0 11,0 0-9,0 0 0,-1-11 4,1 11 6,0 0-8,0 0 8,0 0-13,0 0 9,0 0 0,0 0-4,-7 27 1,6-20 1,1-7-5,-1 12 10,1-7-2,-2 5-2,0-1-1,0 1 5,0-1-5,0 2 3,-2-1-1,1 1-6,-2 1 3,1-1 3,-3 5-6,1-1 23,0 1-25,-2-1 13,-1 0 0,3-3-4,0 0-2,-3 5 4,5-6-1,-3-2-4,1 0-10,1 0 0,0-1 11,1-1-14,1-2 8,-1-1 3,2 2-4,2-6 6,-4 7-11,4-7 15,0 0-23,-4 6 18,4-6-1,0 0-1,-6 6 2,6-6-7,0 0 1,0 0 5,0 0-5,0 0 3,0 0-12,0 0 19,0 0-7,0 0 9,18 0-5,-18 0 0,0 0 0,0 0-3,11-3 5,-11 3 3,0 0 5,12-3-13,-12 3 7,9-4-7,-9 4 3,6-2-2,-6 2 3,7-5 3,0 2 0,-7 3-5,9-8 5,-4 4-5,-1 2 3,4-3-10,-3 0 11,0 0-1,1 1 1,-1-1-3,2 2 1,-2-2 8,-5 5-8,10-9-6,-7 6 7,3 1 1,-6 2 0,8-7-5,-3 4-3,-5 3 24,6-3-19,-6 3 3,5-4 0,-5 4-2,6-4 6,-6 4 3,4-4-9,-4 4-2,6-5 0,-6 5 2,4-6 14,-4 6-14,6-6-1,-2 0-6,-4 6 16,5-10-9,-5 4 5,2 0 2,1-5-6,-2 0-6,1 4 5,0-1-3,0-1-3,0 0 0,-2 1-9,0 8 9,4-13-6,-4 6 0,0 7-1,1-7-25,-1 7 1,0 0-11,-8-7-13,8 7-20,-13 3-61,13-3-152,-13 1 67</inkml:trace>
  <inkml:trace contextRef="#ctx0" brushRef="#br0" timeOffset="64818.2513">29763 6527 23,'-4'-14'129,"4"14"-11,0 0-6,0 0-10,0 0-5,0 0-8,0 0-9,0 0-5,-1-8-8,1 8-4,0 0-14,0 0-3,0 0-4,0 0-3,0 0-2,0 0-6,0 0-8,0 0 2,0 0 0,0 0-3,0 0-4,0 0-4,0 0-2,0 0 1,0 0-4,0 0-3,0 0 8,0 0-8,0 0 9,0 0-11,25 6 13,-25-6-10,14 1 5,-8 0-9,3 1 5,2 0-8,1-2 0,1 0 5,1 0-6,2 3 0,4-3 5,-5 0-2,3 0 1,1 0-2,-2 0 1,1 2-2,-2-2 8,0 0-11,-3 0 7,1 1-1,-3-1-18,3-1 11,-5 2 6,-1-1-3,-8 0 7,16-1-4,-9 1 10,-7 0-11,13 0 0,-6-2 5,-7 2-5,10 0 4,-10 0 2,0 0 2,11-3 10,-11 3 9,0 0 10,6-2-8,-6 2 2,0 0 3,0 0-11,0 0-6,0 0 1,0 0 0,0 0-9,-22-5 4,22 5-2,-20 0-5,7 0 1,-4 1-3,-1 0 8,1-1-9,-2 1 1,1 1 2,-2 0 0,-1 1-3,2-1-3,1 1 6,-1-1-5,2-1-1,-2 0 0,2 2-1,-2-1 4,2 0 0,6-1-5,1-1 1,2 2 3,8-2-2,-12 1 7,12-1-8,-11 1-2,11-1 4,-8 1-5,8-1 3,0 0-1,0 0 2,-8 2-1,8-2-2,0 0-1,0 0 9,0 0-8,0 0-1,0 0-4,0 0 7,0 0 4,33 0-3,-22-2-1,-1 1 3,4 1-7,-1-1 13,0 0-8,2-1 1,2 2-2,1-1-4,-5-1 3,1 2 1,7-2-6,-4 2 0,2 0-4,0 0 1,-1 0-16,1 0 8,-3-3 0,-2 6-12,2-3 1,-2 0 2,-2 0 9,3 0-10,-5 0 9,1 2 1,0-2 6,-11 0-1,13 0-3,-8 0 1,-5 0 9,11 3-2,-11-3-2,9 0 4,-9 0 3,0 0 4,0 0-7,0 0 4,7 2 2,-7-2-1,0 0 0,0 0-2,0 0 4,0 0-2,0 0-8,0 0-8,0 0-10,0 0-5,0 0-28,0 0-12,0 0-15,0 0-14,0 0-95,0 0-210,-30-3 94</inkml:trace>
  <inkml:trace contextRef="#ctx0" brushRef="#br0" timeOffset="65512.5811">30716 6079 13,'0'0'75,"0"0"-8,0 0-4,0 0-7,0 0-11,0 0 5,7 12 5,-7-12-8,4 8-3,-4-8-2,0 8 10,0-8 0,0 11-13,0-1 7,0 1-7,0-1 6,-5 2 2,3 4-5,0 0-7,-2 1-1,-1 0 0,-2 2-5,0 1-1,3-2-4,-3 5-1,3-3-3,-5-1-6,2 1 6,1-2 1,1 1 0,-1-2-3,0-3-5,2-1-5,2 1 9,0-1-12,0-3-1,1 0-8,-1-1 15,0 1-4,2-1-6,0-9 0,0 12 10,-2-4-13,0-1 1,2-7 10,0 10-9,0-10 9,-1 12-9,1-12-6,-3 7-9,3-7 6,0 7-12,0-7 0,0 0-6,0 0-1,0 0-4,-1 7-7,1-7-3,0 0-16,0 0-22,0 0-79,0 0-171,0 0 75</inkml:trace>
  <inkml:trace contextRef="#ctx0" brushRef="#br0" timeOffset="65899.6554">30736 6060 19,'0'0'101,"0"-8"-13,0 8-5,0 0-8,0 0-7,0 0 0,0 0-8,7-3 5,-7 3 1,0 0-16,11 0 11,-11 0-17,14-1 14,-8-1-4,-6 2-11,15-1-2,-7 0-5,3 0 0,0-1-2,1 0-10,-1 1 3,0-1-6,2 1 2,-1-1 4,2 0-16,-1-1 2,0 4-11,-1-2-15,1 0-8,1 0-7,1 1-14,-1 0-5,-1 1-15,1-1-6,-5 0-13,3 1-75,-4 0-169,-2 1 74</inkml:trace>
  <inkml:trace contextRef="#ctx0" brushRef="#br0" timeOffset="66249.9887">30707 6382 39,'0'0'117,"0"0"1,0 0-5,0 0-17,0 0-4,0 0-11,0 0-7,0 0-7,0 0-9,0 0-7,0 0 1,26-12-5,-18 9-10,1-1-3,3-1-1,0 2-7,1-2-6,4 0 0,-2-1 5,1 0-11,1 0-12,0 3-11,0-2-19,-1 2-10,-3 0 1,6-1-16,-6 2-8,-2-1-35,3 3-53,0-3-162,-3 1 71</inkml:trace>
  <inkml:trace contextRef="#ctx0" brushRef="#br0" timeOffset="66818.2194">31572 6224 42,'0'0'127,"0"0"-8,-4-7-13,4 7-10,0 0 2,-7-4-18,7 4-2,0 0 2,-8-5-10,8 5-8,0 0-4,-10-2-11,10 2-7,-11 0 2,11 0-1,-14 2-5,3 2 2,0-1-9,1-1-6,-3 3-2,1 0 1,1 0-4,1-1-12,-9 4 11,10-3 4,-5 1-8,4 2 4,-3 0-6,1-1 4,1 0 1,2 3-8,-1-4-4,2 2 8,3 1-6,-1-1-5,-1 2 4,2-1-5,3-1 4,0 4 10,0-4-12,-1 3 1,6-3-3,-3 3 5,2-1 2,-2 2-7,6-3-1,-1 2 1,2-2-1,0 1 3,-1-2-3,-1 1-16,4-2-4,0 0-1,-3 0-2,1-1-3,5 1-2,-1-2-8,-1 0-12,2 2 12,-1-5-9,0 1-1,3-1-5,-3 0-3,3-2-7,-3-1-10,3 0-13,-1-2-62,0-1-158,3-3 71</inkml:trace>
  <inkml:trace contextRef="#ctx0" brushRef="#br0" timeOffset="67357.8694">31641 5832 64,'0'0'78,"0"0"-7,-8 13 9,8-13-6,0 0-7,-1 9-3,1-9-13,-4 7-1,4-7-3,-2 10-1,0-5 9,2-5-20,0 10 8,0-10-13,-4 17 3,4-10-1,0 0 2,0 5 0,0-2 11,-1 1-12,-4 2-1,5-1-1,-4 3-6,4 1 6,-4 0-3,3 3 3,-3-2 2,0 2-7,4-1-2,-2 0-7,-3 2 7,3-3 1,2 1-8,-2 0-9,2-1 8,-3 0-5,6-3 1,-3 2-5,0 1 1,4-1 3,-2 1-1,1-3-6,3 0 7,-2-1-5,3 2 0,0-4-2,2 1 4,-2 0-3,5 1 2,-4-4-1,3 1 1,3 1-1,-1 0 2,6-4-9,0-2 2,2 1-10,8-1 0,-2 1 3,4-3-10,-1-2-15,-1 0-5,0-2-9,-2 1-6,0-2 0,3 0-13,-9-1-1,-2 1-12,5-1-6,-6 0-89,1-1-185,-2-1 81</inkml:trace>
  <inkml:trace contextRef="#ctx0" brushRef="#br0" timeOffset="70972.7947">23317 8240 37,'0'0'117,"4"-4"-3,-4 4-7,0 0-6,0 0-6,0 0-2,4-5-7,-4 5 0,0 0-6,0 0-3,0 0 2,1-8 0,-1 8-8,0 0-5,0 0-2,0 0-7,0 0-9,0 0-5,0 0-3,0 0-1,0 0-8,0 0-4,-18-2-3,18 2-2,-18 7-6,7-1 1,-6 3-1,0-2-4,0 3 1,-8 0-1,6 0 0,-5 3-8,-2 1 4,2-1 1,-1-1 2,1 3-3,4-4 1,-5 1-8,6-1 5,-5 3-1,0-3 0,5-2-4,1 0 0,3-1 1,4-1 5,0 0-4,1 0 0,-1-3-1,2 0 1,1 3-5,4-4 2,4-3-5,-8 6 2,4-3 2,4-3 3,0 0-5,-6 5 2,6-5-3,0 0 5,-5 6-2,5-6-2,0 0-2,0 0 2,0 0 4,0 0 1,0 0-2,0 0 0,10 8 1,-10-8-1,0 0-1,9 2 5,-9-2-3,12-1-1,-2 1 2,-10 0-3,19-1 5,-5 1-1,-1 0-3,5 0 3,-2 0-4,3-2 2,2 2-3,-2-2 2,3 0-1,-2-1 4,1 3-5,7-3 5,-7 1-2,0-1 1,-1 3-1,1 0 1,-2 0 0,-1 0 0,0 1-3,-4 1-4,0-1 1,-4 0 4,3 1 2,-4 0 1,-2 0-7,2 0 5,0 0-3,-4 0-1,-5-2 3,11 5-4,-11-5-1,7 4 0,-2-1-2,-5-3 5,0 0 0,5 5 0,-5-5-1,0 0 2,-1 10 1,1-10 2,-6 10-7,0-6 6,-2 4 1,0-4-2,-1 4 2,-1 1-2,0-4 0,-6 5-1,4-1-1,-5 1 3,2 1-1,-3 0 3,1 0-4,-6 5 3,-1-2 0,1 1 1,-1 0-6,1-1 3,-2 0-3,6-2 3,-3 3 1,5-5-4,-1-1 1,-2 3 7,-4 0-6,7-4 6,2 1-7,5-4 1,-7 4 4,7-2-3,1-3-3,-1 2 4,1-2-1,3 0-3,-2 0 3,3-1 1,5-3-4,-10 5-2,6-2 3,4-3 3,-8 6-2,3-3 4,5-3-3,-5 3 0,5-3-1,-5 5-1,5-5 0,0 0 1,0 0-3,-1 7 4,1-7-2,0 0-3,0 0 6,9 7 1,-2-6-2,-7-1-3,13 1 0,-3-1 4,4 0 1,3-1 2,3 0-5,2-2 4,-1 0 0,7-2-6,1 2 0,2-4-4,-2 1-3,-1 1-10,3-2-3,-3 2 0,1-3-4,-2 2 7,-5 0 3,5-2 4,-7 2-7,-1 1 4,2 1 4,-6-2-2,-1 2 5,-1 1-2,5-3 2,-7 4 1,0-3 2,-1 2 4,0-1-4,-1 0 4,-3 2-3,5-3 8,-6 3 4,1-1-3,-1-1-3,3 1 8,-8 3-3,9-8 5,-5 4-7,-4 4 2,6-3-2,-6 3-2,5-5 0,-5 5 3,0 0-6,3-7 6,-3 7-1,0 0-10,0 0-2,0 0-4,0 0-6,0 0-17,0 0-4,0 0-4,0 0-11,0 0-16,-18-1-9,18 1-15,0 0-97,-13 5-207,13-5 92</inkml:trace>
  <inkml:trace contextRef="#ctx0" brushRef="#br0" timeOffset="72618.7417">23943 8388 23,'0'0'119,"0"0"-9,0-7-8,0 7-9,0 0-14,0 0-10,0 0 0,0 0-11,0 0-9,0 0 1,0 0-13,0 0-3,0 0 8,0 0-8,0 0-6,0 0 3,-5 25-8,4-19-6,-2 4 1,2 0 6,1 2 4,-2 0-8,-1 5 2,-1-1-1,0 1-1,-1 1 4,-1-2 1,-1 2-13,2 0 5,-1 0 4,-2 1-4,3 0 6,-1-2-15,-1 0 7,1 2-7,1-3 3,-2 0-3,4-4 2,-1 3 2,0-3-2,1 0-9,1-2 9,-1-1-8,3-2 0,0 0 7,0-7-6,-1 13-1,0-7 8,1-6-7,0 0 1,1 11 0,-1-11-2,0 0 3,-3 7 8,3-7 2,0 0-1,0 0-6,0 0-5,0 0 5,0 0-12,0 0 11,-2-27 11,2 17 0,1-3-7,0-5 1,1 1 1,-1 0 0,1-3-11,2-3 8,0-4-8,1 3 2,2-3-2,-1 3 0,-1 5 4,3-6-2,-3 6-1,2-8 2,-3 11-4,2-1 5,0 2-9,-1-2 8,1 2-1,2 0 2,-4 7-1,1-4 4,-1 4 4,1-1 4,-1 3-5,-2-1 8,1 0-8,-3 7 2,5-9-3,-2 5-2,-3 4 4,5-9-2,-5 9-6,4-7-4,-4 7 3,8-2-2,-8 2 0,8-3-4,-8 3 4,0 0 1,13 3-3,-13-3-3,10 9 1,-5-4 1,0 0-3,2 5 1,-1-1 2,2 1-3,-1 5 2,0-4 0,-1 4 0,3 2 4,-2-2 2,-1 2-6,0 0 2,1 0 0,0-1 0,1-1 1,-3 1 1,2 0-2,-2 2 0,0-5-1,0 3 6,0-1-3,-2-2 2,0 2-2,1-4 0,0 1-4,-2 0 4,0-1 1,-1-2-3,0 0-2,1-1 3,-2-8 0,1 10-4,0-5 1,-1-5 4,0 0 2,-1 10 0,1-10 1,0 0-1,0 0-3,0 0 4,0 0-3,0 0-4,0 0 5,-14-20-3,14 11 0,-3-4-3,1 2 3,2-7-3,1 2-1,0-1 5,2 1-5,0-3 3,-1 0-2,3 2 6,0 0-10,0 0 6,1 2-3,-1-2 4,-1 7-3,3-4-2,-3 1 2,2 4 5,1-2-7,-1 2 1,2 0 6,-2-1-1,1 2-8,0 1 9,2 0-4,-2-1-2,0 2-1,2 2 4,-1 0 2,-2 0-6,2 1 7,0 1-8,0-1 4,-8 3 1,16 0-4,-16 0 6,15 3-4,-6-3 0,-1 3-1,-2-1 4,4 5-2,-2-2-1,0 1 2,-2 3 0,2 0-2,-3 1 3,1 4-4,0-1 1,-3 1 7,4-2-10,-5 2 10,2 1-2,1 2 12,0-2-14,-3-1-5,-1-2 7,3 5-3,-2-5 4,0 0-6,0 1-6,-1-4-10,1 5-8,-2-1-10,0-3-6,0 2-1,0-2-13,-2-1-10,1 1-9,-3-1-12,2 0-27,-2 0-89,-1-3-221,0 1 97</inkml:trace>
  <inkml:trace contextRef="#ctx0" brushRef="#br0" timeOffset="73798.2646">24830 8828 42,'0'0'112,"0"0"-10,0 0-1,-5-15-16,5 15 0,0 0-13,0 0 3,0 0-17,-7-4 0,7 4-8,0 0-8,0 0-1,0 0 0,0 0-9,-10-2 1,10 2-8,0 0-2,0 0-3,0 0-5,-13 7 9,13-7-6,-5 6-3,0-2 2,2 0-1,-4 0 1,3 2 1,0 0 1,-2 2 2,-2 0 2,1 0-2,0 0 5,1 2-8,-3 0-5,1 0 5,2-1-1,-1 1-4,0 0-1,1-1 0,-2 2-2,4-3-4,-1 3 5,2-2-5,-1 2 3,1-2-1,3-2-5,-2 5 1,4-3 3,-2-1 1,2 2-1,-1-3-5,2 1 7,2-1-6,0 1 1,0-1-1,2 1 4,2-1-9,-2-1 9,2 1-4,1-2 0,-1 2 0,0-2 6,0 0-10,3-1 1,-2-1 4,0-2 1,0 2-4,1-3 5,-2 0-2,1 0 0,-10 0 0,18-4 2,-8 4-3,0-5 5,-2 2 1,1-1 3,0-1 3,0-2 5,-3 3-2,4-4 4,-3 0 1,-1-1 5,1-1-3,0 0 4,0-2-2,-2 3 7,0-4-3,-3 1 0,1 1-3,0 0-3,0-6 1,-2 6-4,-2-2-3,1 1-2,-2-1-1,2 2 0,-1-2-2,-2 4-3,4-5 3,-3 1-5,-1 2 0,-1 1-1,0 0 0,2 1-1,-2 1 0,1 3-3,-3-3-2,2 3 5,-1-2-3,1 0-1,-1 2-5,5 5 8,-8-9-7,2 5 4,1 0-6,5 4-6,-10-4-6,3 2-5,7 2-4,-12 0-4,12 0-4,-13 2-17,4 1-11,-1 2-3,1-1-13,0 3-7,-1 0-19,-2 0-7,2 1-27,-7 1-102,7-3-256,-4 0 114</inkml:trace>
  <inkml:trace contextRef="#ctx0" brushRef="#br0" timeOffset="75206.4274">25465 8415 98,'0'0'108,"0"0"-10,-8-2-13,8 2-7,0 0 4,0 0-15,0 0-2,0 0-12,0 0-4,0 0 0,0 0-8,0 0-3,0 0-3,0 0-2,0 0-6,0 0-11,0 0 6,0 0 0,0 0-5,0 0-11,0 0 5,0 0-2,0 0 2,0 0-3,0 0 4,0 0-6,0 0 2,0 0 4,0 0-4,0 0-6,0 0 13,0 0-7,0 0 2,0 0-5,0 0 1,0 0 15,9 20-4,-9-20 0,0 0-3,9 3 0,-9-3 1,7 3-2,-7-3 0,11 2-4,-11-2 1,10 2-2,-4-2 7,-6 0-13,15 3 9,-7-3 4,3 0-5,0 0 2,1 3-2,1-6 2,0 3-1,-4 0-5,5-4 0,-2 1-4,1 0 4,0 2 2,1-2 2,-1-1-3,0 0 2,-1 4-5,1-6-5,0 2 7,0 2-5,-2 0 0,2-2 3,-5 1 2,1 2-6,-2-2-5,1 0 11,-2 2-5,-6 1-3,11-2-14,-11 2 5,8-1-11,-8 1-8,8-2-14,-8 2-5,0 0-12,0 0-6,0 0-2,0 0-25,0 0-87,0 0-194,0 0 86</inkml:trace>
  <inkml:trace contextRef="#ctx0" brushRef="#br0" timeOffset="75716.704">25547 8725 95,'9'0'121,"-9"0"-13,0 0-7,9-5-2,-3 2-8,2 1-8,1-3-2,1 0-7,7-2-13,-2 2-6,2-2-2,-2-1-6,3 1-1,1 0-7,-1 1-2,0 0-4,0 0-5,1 2-2,0-3-6,-1 1 0,1 0 3,-1 1 0,0 0-8,0 1-2,0-2-2,1 4 4,-4 0-9,0-1 4,-3 2-8,2-1 3,-3 2 3,0-2-5,-1 2 0,-10 0 3,13 0 1,-13 0-2,12-1-2,-12 1 0,11-1 3,-11 1-5,7 0 0,-7 0-10,0 0 6,12-1-8,-12 1 2,0 0-1,9-2-7,-9 2-5,0 0-13,5-5 1,-5 5-14,0 0-3,0 0-16,4-7-23,-4 7-91,0 0-194,0 0 86</inkml:trace>
  <inkml:trace contextRef="#ctx0" brushRef="#br0" timeOffset="87698.7277">27216 8168 53,'0'0'108,"0"0"-16,0 0-1,0 0-5,0 0-10,0 0-2,0 0-4,9-5-1,-9 5-5,0 0 0,0 0-2,0 0-5,0 0-6,0 0-7,0 0-7,0 0-8,0 0 6,0 0-12,0 0-1,0 0-2,0 0-3,0 12 0,0-12 4,0 7 0,0-7-11,-2 13 4,0-6-1,2-7-2,-2 17-7,2-5 0,-1-3 6,0 3 3,0 0-6,-3 0 3,3 5 1,-1 1-3,1-4 4,0 1-4,-2 3 4,-1-2-6,3 0-5,0 1 3,-3 0 3,1-5-6,1 5 4,-2-2-1,-1 0-1,2-1-6,1 0 7,-3 3 2,1-5 1,1-2-5,-1 1 1,1-1-3,-1-1 2,-1 2 1,2-2 4,1-2-5,-1 1 4,0-2-3,0 1-1,1 0-1,2-7 4,-4 14-6,4-9-5,0-5 0,-1 10-13,1-10-5,0 8-4,0-8-12,-1 7 1,1-7-11,0 0-4,0 0 3,0 0-4,-1 9-4,1-9-4,0 0-3,0 0-20,0 0-62,0 0-159,0 0 70</inkml:trace>
  <inkml:trace contextRef="#ctx0" brushRef="#br0" timeOffset="88191.8994">27292 8102 77,'0'0'75,"0"0"-2,0 0-9,8 1 4,-8-1-14,10 0 0,-10 0-6,12 0-1,-12 0-4,16-1-10,-5 0 7,0 0-11,2-2-2,-2 2-1,2 0-3,0-1-8,0-1 5,-1 1-5,3 0 4,-3-1-6,0 1-3,-1 0-2,1 1 4,-4-2-3,1 3 9,-2-1-18,-7 1 0,12-2-8,-12 2-16,7 0 2,-7 0-13,0 0-11,0 0-10,0 0-66,10 3-132,-10-3 59</inkml:trace>
  <inkml:trace contextRef="#ctx0" brushRef="#br0" timeOffset="88542.783">27147 8450 27,'0'0'110,"18"-4"-7,-18 4-5,14-2-8,-4-1-5,-1 1-11,2-1-9,2-1-2,-1-1-1,2 2-17,-3 0 1,2-1-9,0-1-2,0 0 4,-1 3-18,0-1 13,-2-1-8,3 1-4,-2 1-7,-2 1-3,3-3-9,-6 1-7,2 2-11,-1-2 3,-7 3-14,13-3-19,-6 1-5,-2-3-20,-5 5-79,9-4-160,-9 4 71</inkml:trace>
  <inkml:trace contextRef="#ctx0" brushRef="#br0" timeOffset="90071.7459">28201 8303 5,'-5'-12'135,"5"12"-16,0 0-8,-5-5-2,5 5-4,0 0-8,-8-8-10,8 8-5,-2-6-9,2 6-3,-4-7-12,4 7 0,0 0-5,-3-8-8,3 8-3,-4-7-5,4 7-3,-4-7 2,4 7-7,-5-9 4,5 9 1,-5-6 0,5 6-6,-7-7 1,3 3-3,4 4-2,-7-6-7,2 3-3,5 3-3,-11-5 2,6 3-3,5 2 2,-12-4-2,6 2 1,6 2-7,-14-3 7,6 5-9,8-2 5,-10 0-3,10 0-2,-16 1-2,7 3 2,3-2 1,-4 0-3,2-1 2,-1 5 1,0-5-5,3 2 0,0 0 0,-1 3 2,1-3-2,-2 2 2,2-2 2,1 2-1,-2 1-1,0-1 2,2 2-2,-2 0 3,2 1-3,0-2-3,-2 2 2,0 0-1,2-1 3,0 4-1,-1-3-6,1 1 6,0-1 0,1 4 1,1-3-5,-1 2 7,0-2-4,1 2 4,-1 2-5,1-3 8,0 0-6,-1 0 5,2 2-3,0-3 3,1 3-8,0-2 5,0-2-2,1 4 2,0-3-4,1 0 4,0 0-2,0-2 1,2 4-4,0-3 1,0-3 4,0 3 2,1 0-3,0-3-1,-1-1 0,3 0 3,-3 3 0,1-4-1,4 1 5,-2 0-5,1-1 1,0 0-1,1-3 2,-8 0-1,21 0-3,-9 1 10,1-2-4,0-2 1,0 1-2,1 0-1,0-3-3,2 0 5,-3-2-3,4-1 2,-1 0-5,-2-1 6,2 0-7,-6 1 8,4-3-4,-4 4 0,-1-2-1,3-4 2,-6 3 3,0 0 3,1 0 5,0-2-1,-2 3 1,1-4 5,-2 1-4,-1 3 7,0-1-6,0 0 2,-1 0-5,0 1 2,0-1 0,-1 2 0,2 1-2,-2 1-4,-1 6-1,1-13 0,-1 8 0,0 5-1,3-12-4,-3 12 2,2-8 1,-2 8-1,2-8-4,-2 8 1,0 0-2,1-10 6,-1 10-8,0 0 3,0 0 1,0-6-2,0 6-4,0 0 6,0 0-8,0 0 1,0 0 0,0 0 2,0 0-2,0 0 1,0 0-1,0 0 4,0 0-4,0 0 2,0 0 0,16 13 3,-13-8-6,1-2 3,-4-3-3,5 8 4,-2-2-5,-1-1 6,1 1-1,-3-6 0,5 11-1,-5-2 3,1 0-3,1-2 2,0 2-1,-2 1-4,0 1 2,0-4 4,1 1-3,0 2-2,1-2 5,-1 3-5,1-4 4,0 0 2,0 5-5,0-2 3,0-2-2,1 4 3,-1-1 0,2-1 0,-1 2-1,2-3-2,-1 1 3,-2-1 0,3 0-1,-1-2 1,0-1 2,1 4-3,3-3 2,-2 1-2,1-1 3,-2-2 2,1 0-2,4-1-4,-1 1 1,0 1-1,0-5-3,0 2-14,3 0-6,0-2-3,2-1-5,0-1-21,4-2-19,1-1-23,-3 1-11,2-1-32,-8 0-118,3-2-276,-4-1 122</inkml:trace>
  <inkml:trace contextRef="#ctx0" brushRef="#br0" timeOffset="91529.7957">29034 8499 137,'0'0'129,"0"0"-10,0 0-10,0 0-9,0 0-6,0 0-6,0 0-1,0 0-13,4-6-15,-4 6 0,0 0-6,0 0 5,6-7-7,-6 7-5,7-3 0,-7 3-8,7-4 7,-7 4-16,11-2 0,-6 0-2,3 0 1,-8 2-5,13-3 0,-5 1-1,4 2-7,0-3 6,1 3-4,5 0-2,1-1-3,0-2 3,-1 2-7,1-1 1,4 1 6,-2 1-9,1-1 1,-2-2-2,-2 0 0,2 2 4,2-4-5,-4 5 2,-3-1-4,-2 0-1,0 1-4,0-1 6,-3-1 1,0 2-4,-10 0 9,13 0-8,-13 0 0,10 0-2,-10 0 5,6 0 3,-6 0-2,0 0-1,0 0-1,0 0 1,0 0 1,0 0-3,0 0 3,0 0-3,0 0 0,-27 2 4,13-1-1,2 0-3,-2-1-3,-3 1 6,-1 4 0,2-4-2,-2 0-2,5 1-6,-1-2 6,2 0 4,0 3-4,-2-2 4,4 0-5,2 1 1,-4-2-2,2 1 2,10-1 1,-15 0 0,8 0-5,7 0 1,-11-1-2,11 1 6,-10-2-2,10 2-1,0 0 3,-12 0-9,12 0 4,0 0 4,0 0-1,0 0 2,0 0 1,0 0-4,0 0-5,0 0 2,0 0 6,0 0-2,27 4 3,-16-4-6,3-1 0,-1 0 2,2-1 2,3 0-1,0 2 3,0 0-2,0-3-2,0 3 1,0 0-2,-4 0-1,-3 3 2,3-3-4,-1 0 1,-5 0 0,3 0-5,-3 0 7,-8 0-1,13 0-2,-7 1 3,-6-1-1,12 3 4,-12-3-4,9-2 2,-9 2 2,6 2-3,-6-2 5,0 0-2,0 0 1,12-3 1,-12 3-2,0 0 3,7-1-5,-7 1 1,0 0-11,0-10 1,0 10-13,0 0-11,0 0-12,0 0-24,0 0-14,0 0-18,0 0-133,-11-7-254,11 7 112</inkml:trace>
  <inkml:trace contextRef="#ctx0" brushRef="#br0" timeOffset="92585.9674">30147 8102 97,'0'0'124,"0"0"-20,0 0-3,0 0-12,0 0 0,0 0-17,0 0-12,0 0 4,0 0-10,0 0-7,0 0 3,0 0-14,9 6 1,-9-6 1,5 6 3,-5-6-6,4 5-6,-4-5-2,2 8 10,1-3-1,-3-5 0,2 12 2,-2-5 6,0 3-5,-2 1 2,-2 0 14,2 5-17,-1-4-3,-4 8-16,0-5 16,1 4-4,-1-1 0,-4 6-1,3-5-4,0 4 7,-2 1-10,4-1 1,-1-4 2,1 7-6,0-7 4,-2-1-11,1 1 3,1-1-3,1-2-5,1 1 0,-2 0 2,3-5 0,0 0-1,1-1 2,-2-2-1,2 2-5,1-6-10,-1 2-8,2-7 1,0 10-16,0-10-5,0 7-4,0-7-3,0 0-4,0 0-21,0 0 0,0 0-14,0 0-14,19-10-3,-11 2-16,1-1-106,-5 0-236,6-1 104</inkml:trace>
  <inkml:trace contextRef="#ctx0" brushRef="#br0" timeOffset="93058.8005">30226 8107 83,'0'0'116,"0"0"-1,0 0-26,0 0 1,0 0 2,0 0-16,0 0-8,0 0-3,0 0-12,0 0 1,0 0-2,0 0-11,0-10-1,0 10-2,0 0-4,0 0-3,11-1 0,-11 1 0,11-1-3,-5-1 5,-6 2-8,13-3 5,-1 2-9,-4 0-3,-1-1 7,3-1-3,4 2 5,-5 0-14,4-2 0,1 3-2,-1-3 4,-1 2-3,1 1-3,1-2-4,-1 1 4,1 1 0,-1-2-3,0 1 0,-3 2-16,-1-1 8,-1 0-9,0 2-14,-8-2 0,13 0 0,-7 0-17,-6 0-6,12 1-8,-12-1-1,11 3-11,-11-3-9,6 6-105,-6-6-197,0 0 87</inkml:trace>
  <inkml:trace contextRef="#ctx0" brushRef="#br0" timeOffset="93360.2427">30208 8355 72,'0'0'136,"0"0"-7,0 0-14,0 0-19,0 0-9,0 0-1,0 0-3,0 0-10,0 0-4,14 10-2,-7-10-10,1 1-14,-8-1-3,17 1 3,-5 1-5,1-2-8,-1-2 1,3 2-3,2-2-15,3-2-6,-4 1-23,2 0-13,3-1-16,-4-2-15,1 1-24,0 1-102,0-2-200,-3 1 90</inkml:trace>
  <inkml:trace contextRef="#ctx0" brushRef="#br0" timeOffset="93988.5572">31030 7860 86,'0'0'108,"0"0"-12,-13 5-7,13-5-15,-6 5-5,6-5-12,-8 7-4,6-2 2,-2-1-13,1 2 0,-1 1 18,0 2-10,-1 2-12,-2-1 8,3 1-1,-1 3-8,-3 1-4,3-1 0,-4 3-4,2-3 3,0 4-4,-1-1-6,-2-1 4,4 1-4,-1-1 3,0 3-5,0 0-6,1 1-6,1-3 7,-3 7-1,3-2 8,0-2-9,2-2-1,-1 2-3,0 0 5,2-2-6,0 7-1,-1 1-2,1-7 0,2 2-1,-2-3-2,6 11 9,-4-7-16,0-2 2,4 4 10,1-3 0,-3-4 0,3 3-8,2 4 2,-1 0 5,1-4-5,-1-1 2,1-1 0,5 7-6,-1-5 7,1-2-4,-3-2-5,4 0 8,1-2-13,1 1-8,1-3 12,1 1-27,0-2-5,8 2-11,-8-4 1,1 1-19,-1-3 3,2-2-8,-1-1 0,-3 0-27,-3 2-57,-1-3-167,0-3 75</inkml:trace>
  <inkml:trace contextRef="#ctx0" brushRef="#br0" timeOffset="95097.6711">31424 8382 99,'-3'-4'115,"3"4"-2,0 0-7,-6-8-7,6 8-10,-7-4-9,7 4-1,-4-5-6,4 5-6,-8-4-4,8 4-7,0 0-5,-6-8-4,6 8-7,-5-2-3,5 2 1,0 0-10,-14 0 0,14 0-2,-15 2-3,9-2 1,-6 2-4,3 3-4,-4-3 0,-3 4 2,5 0-2,-3 0 1,3-1-5,0 0-1,-5 5 4,3-4 0,3-1-4,-1 3 0,-2 1 1,4-1-1,-2 3-5,-1-3 1,5 2 2,-1 0-7,1-1 5,-2 0-5,4 1 2,-4 5 1,5-5-2,-2 0 7,2 1-9,0 0 6,2-1-5,2-2-4,0 3 8,2-4-2,0 1 2,2-1 1,0 0-6,0-1-1,3-3 11,2 1-8,2 0-6,-2-3 7,2-1-8,1 3 7,1-3-3,-1-3 3,1 3 3,0-1-3,1-3-7,-1-1 10,5-2 1,-7 1-6,3 0-2,-1-4-2,-4 3 10,5-5-6,-1 1 7,1-2-7,-5-1 3,1 0 5,2 0-2,-3-1-3,-2-3 2,2 1 6,-4 0-5,1 0 1,-4-1 5,0-2 1,-2 1 1,-2 1-2,0-2 4,0 1-2,0-2 0,0 2-6,-1 2-3,-1-2 4,2 1-3,-4-1 1,4 3-5,0 0-2,0 2 3,0 2 6,2 2-8,-2 0-2,2 1 3,0 1 1,0 8 0,-3-12-5,3 12 2,3-9 0,-3 9 0,2-9-1,-2 9-1,0 0-3,0-8 6,0 8-3,0 0-1,0 0 1,2-7 0,-2 7-7,0 0 8,0 0 3,0 0-9,0 0 1,0 0 4,0 0 0,0 0-4,2 25 2,-2-18-1,0 2 2,0 3-2,0-2 7,-2 3-4,0 2 2,2-2 1,0-1-5,0 4 5,0-1-2,0-2 1,0 4-2,2-1 6,2 1-5,-1 2-1,4-4 1,0 2 0,-3-3 8,2 3-5,-1 0-3,4 1-2,-4 0 8,3-2-4,-1-1-7,1 1 4,-2-3 4,-2 0-3,1-5-2,1 3-4,-1-1-2,2-1-4,-2 0-5,1-2-5,-4 0-15,3-1-2,-3-1-9,7 1-20,-4-1-16,-1 0 2,1-1-15,3 0-17,-8-4-102,8 3-233,-8-3 103</inkml:trace>
  <inkml:trace contextRef="#ctx0" brushRef="#br0" timeOffset="95588.7089">31698 8446 54,'0'0'155,"4"-7"-10,-4 7-5,0 0-14,0 0-5,2-6-11,-2 6-9,0 0-12,7-5-9,-7 5-11,5-2-7,-5 2-1,9-2-9,-9 2 0,11-2-8,-4 1-1,-7 1-6,15 0-15,-8 1 12,4-2-5,-11 1-5,18-3 2,-8 3-3,1 0-6,-1 0 3,4 0-6,-3-3 2,3 3-1,-1-2-4,1 2 2,-3-2-4,0 2-8,3-4 8,-1 4 3,1-1-4,-3 1-7,-2-3-7,1 2-9,2 1-15,-5-2-7,1 0-9,0-1-6,-8 3-15,13 0-5,-6-2-4,-7 2-5,10-1-17,-10 1-21,0 0-72,6-4-208,-6 4 93</inkml:trace>
  <inkml:trace contextRef="#ctx0" brushRef="#br0" timeOffset="95967.7187">31821 8261 78,'0'0'107,"0"0"-14,0 0-1,0 0-15,0 0-22,0 0 11,0 0-3,0 0-1,0 0-13,0 0-5,10 22 3,-8-12-5,0-2-4,-2 2 3,0 4-13,0-3 9,0 2-3,0-1-2,-2 5 9,0 1-8,2 0-10,-2 0-1,0 3-4,0-3 8,-2 1-7,2-1-6,0 0-1,0-1 2,-1 1 0,1-2-1,0-1 1,2-4-6,0 1-3,0 0-3,0-1-4,0-4-11,0 2 1,4-2-9,-4-7-6,2 13-10,1-9-3,-3-4-10,4 7-22,-4-7-27,8 3-67,-8-3-178,0 0 79</inkml:trace>
  <inkml:trace contextRef="#ctx0" brushRef="#br0" timeOffset="96788.7944">32556 8282 73,'-7'-6'113,"7"6"-21,-4-4-2,4 4-8,-5-5-8,5 5-6,0 0-7,-6-6-8,6 6-4,-5-4-6,5 4 0,0 0-3,-9-5 1,9 5-11,-5-4 6,5 4-13,-8-2 1,8 2-4,-9-3-4,9 3 3,-12 0 6,12 0-16,-15-3 12,8 3-8,-4 3 8,0-3 3,-3 0 0,5 2-2,-4-1 4,4 3-6,-3-2 5,0 0-8,2 1 16,-1 1-19,-1 0 1,3 3-8,-4-2 6,1 1-7,2 0 5,-1 1-4,1 1 2,1 0-2,3 0 1,-2 1-8,4-1 11,-3 4-5,5-3 2,-2 3-3,4 0-7,0-1 7,-2-1 4,4 0-4,0 1 4,0-2-8,3 1 5,-1 0-5,0-2 5,2 2-2,2-3-5,-1-3-4,2 4-3,2-1-7,-2-4-4,0-2-6,3 2-6,1-3-8,-1 0 3,0-2-12,1-1 10,-1-1 0,1-1-3,1 1 2,-3-4 4,0 1 3,1-2 3,-3 0 3,0 2 9,3-6-2,-4 4 1,-1-2-5,5 0 7,-2-5 5,-3 8-1,2-3-4,-4 1 5,4 0 7,-3 0 10,-1 2-6,0-1-3,-1 4 6,-1-2 6,1 0 1,-4 7 5,4-10-1,-4 10 11,6-8 0,-5 2-2,-1 6 4,4-5 2,-4 5-7,0 0 0,3-7-3,-3 7-2,0 0-7,0 0 6,0 0-10,4-5 5,-4 5-12,0 0 5,0 0 3,0 0-7,0 0 1,0 0 5,0 0-3,0 0 1,7 18 2,-7-13-2,2 2 3,-2-7 1,2 13-4,-1-6 12,-1 3-7,0 0-1,1 0 2,1-1 0,-1 3-2,-1 1 1,0-2-4,0 0 3,2 0-2,0 2 0,2-2 0,-4-3-1,3-1-2,-1 4 4,-1-3-6,3-2 2,-4 1-6,2-2-18,1 2-9,-3-7-6,6 9-7,-4-6-19,-2-3-8,7 6-24,-7-6-75,9 3-181,-9-3 80</inkml:trace>
  <inkml:trace contextRef="#ctx0" brushRef="#br0" timeOffset="97450.2093">32442 7781 2,'0'0'136,"13"0"-15,-13 0-17,7 0-5,-7 0 4,11 0-6,-11 0-5,13 0-11,-4 1 4,3 0-12,-1 0-4,1 3-7,5-2-2,2 4-6,-2 0-3,1-1-9,0 5-2,-18-10-26,36 18 11,-36-18-7,38 21-1,-13-5 0,-2 1-2,-1-2-5,-2 3-2,0 0 4,-20-18-6,34 32 3,-20-15 0,-14-17-5,28 31 6,-14-16-4,-14-15 2,24 30-2,-24-30 5,19 33-8,-8-15 1,-11-18 6,20 32 1,-11-15 0,-9-17-5,12 36 3,-12-36 4,4 34-5,-4-34-4,2 37 15,-2-37-8,-2 36-9,2-36 8,-6 39-6,6-39 0,-10 43 3,4-20-2,6-23 7,-15 36-1,15-36-3,-17 33-8,9-16-6,8-17-18,-15 32-15,15-32-10,-17 35-11,17-35-6,-16 26-14,16-26-7,-11 22-3,11-22-9,0 0-93,-23 28-207,23-28 92</inkml:trace>
  <inkml:trace contextRef="#ctx0" brushRef="#br0" timeOffset="103950.8515">25689 9718 11,'0'0'83,"0"0"-6,0 0-4,0 0-8,0 0-2,0 0-3,0 0-3,0 0 11,0 0-18,0 0-6,0 0 4,0 0 1,0 0-3,0 0-3,2 5 6,-2-5 0,0 0-3,0 0-1,0 0-5,0 0 9,0 0 2,0 0-9,0 0-6,12 0 1,-12 0 3,9 0-5,-9 0-8,14-2 3,-5 0-6,1 1 3,0 1-8,3-3-2,-1 2 0,1 1-1,-1-3-4,5 1 1,-1-3 0,2 2-6,1-1 2,-1 4-1,1-3-4,-1 1-4,0-2-5,0 1-4,-4 0-7,3 2-13,-2 0-8,2-2-5,-3 3-4,-3-2-4,2 4-16,-4-2-8,-3 0-11,-6 0-7,13 0-83,-13 0-189,0 0 83</inkml:trace>
  <inkml:trace contextRef="#ctx0" brushRef="#br0" timeOffset="104424.0119">25782 10010 72,'0'0'155,"0"0"-16,0 0-11,0 0-16,10-13-14,-10 13-7,7-3 0,-7 3-15,7-5-7,-7 5-6,9-7-8,-1 7-2,-8 0-4,13-4-6,-3 2-2,1 1-6,1-2-3,-1 2-3,1-2-7,-1 2 3,2-2-3,0 0 3,5 1-12,-5-1 1,1 1 3,2-1-1,2 1-7,-1-1-3,1-1-2,-2 1-6,2 1-9,0 1-1,-1-2-3,1 1-1,-7-2-4,3 2-6,-1-1-18,-3 0 7,2 1-13,-6 2-9,-6 0 1,13-2-8,-13 2-9,9-3-5,-9 3-93,0 0-186,2-5 83</inkml:trace>
  <inkml:trace contextRef="#ctx0" brushRef="#br0" timeOffset="106125.6629">27148 9801 14,'-8'-2'102,"8"2"-10,0 0-9,0 0-2,0 0 3,0 0-6,-6-3-16,6 3 5,0 0-5,0 0 1,0 0-12,0 0-4,0 0-10,0 0 4,0 0-7,0 0-3,0 0-6,0 0-4,0 0 1,0 0-2,0 0-7,0 0 3,0 0-3,0 0 4,0 0-7,0 0 3,0 0-7,-1 13-3,1-13 9,0 0 1,13 5 1,-7-4 3,3 1 4,0-1-3,4-1 5,1 0-13,6 0 10,-1 0-10,4 0 2,5-4-5,2 0 7,-1 2-6,0-2 0,1 1-1,0 0 4,-1-1-4,-1 1-3,-8 3-4,8-2 4,-6-1-1,-3 3 3,0-2-7,-1 1 5,-5 0-4,0 1-1,-3 1 0,0-1-2,-2 3-2,-2-3 4,-6 0-6,9 3 7,-9-3-2,3 7 0,-3-7 1,0 0 2,0 0-1,0 0-2,-10 13 4,4-11 0,-2 1 0,1 0-2,-2 0-1,1-1 4,0-1-7,-3 2 0,2-2 6,-3 0 6,3 1-8,-2-1-2,0-1 5,2 0 0,-1 0-6,-2-1 8,2-2-6,0 1 6,0 0-4,1-1-3,-2 3-2,0-2 1,2 1 6,-1-1 1,-2 2-13,2-1 11,0-2-3,-2 3-2,2-1-1,-1 1 2,0 1 1,1-1-2,-1 0 2,-1 0 0,4 2-1,-3-1-1,1 0-5,10-1 10,-16 3-7,9-1 7,7-2-7,-12 3 8,8 1-9,4-4 6,-6 3-1,6-3-4,0 0 0,-5 5 1,5-5 3,0 0 1,0 0-1,0 0 0,15 9-3,-7-9 8,0 3 0,4-3-4,0 0 2,6 2 1,-2-2-7,5 0 1,0 2 4,-2-4 0,2 2 0,1 0-3,1-2 3,3 1-5,-5 1 3,2-3 2,-1 2 3,-4-1-7,2 1 2,-3-1-4,1 0 2,-5-1 2,-1 3 0,0-1 5,-1-2-7,-4 3 1,-7 0 0,11-3 8,-11 3 2,9-3-2,-9 3-3,5-4 1,-5 4-1,0 0-1,0 0 4,0 0-8,0 0 5,0 0-4,0 0 3,-16-9-6,16 9 4,-9 0 1,9 0-8,0 0-18,-12 0-16,12 0-27,0 0-11,0 0-22,-11 1-82,11-1-197,-8-2 87</inkml:trace>
  <inkml:trace contextRef="#ctx0" brushRef="#br0" timeOffset="107077.8029">28333 9497 44,'0'0'91,"0"0"-14,0 0-6,0 0-3,0 0-3,0 0-14,0 0 9,0 0-18,-12 18 6,12-18 0,0 0 2,1 12-5,-1-12-14,3 10 17,-3-3-12,1-1-4,-1 3 7,-1 1 1,1-1-7,-3 3 3,2 0-2,-2 1-1,1 3-4,-2 1 2,1-1-11,-1-2 8,0 2-9,-1 1-5,1 0 7,-2 2-1,1-2-1,-1-6-6,2 5-4,0-3 0,1 3 7,0-4-12,0 5 5,1-5-13,-1-2 11,2 2-4,0-2 6,-1 1-4,1-1-14,1-2-2,-1 2-1,1-10-14,0 12-3,0-5-2,0-7-8,2 11-9,-2-11-4,2 7-8,-2-7-18,0 0-18,-3 13-56,3-13-165,0 0 72</inkml:trace>
  <inkml:trace contextRef="#ctx0" brushRef="#br0" timeOffset="107590.1391">28403 9503 92,'0'0'88,"0"0"5,0 0-16,0 0-9,0 0 3,0 0-6,0 0-13,0 0-4,0 0 2,0 0-11,0-12-3,0 12-10,9-5 2,-3 4-8,1-1 5,-7 2-2,17-6-6,-10 3 10,4 1-12,1-1-1,-2-1 5,3 2 1,-2 0-15,0-2-1,1 3 1,-1 0 0,0 0 2,-3 0-4,-1 0 6,-7 1-5,19 0-1,-11 0 2,-8 0-3,14 0-9,-6 1-2,0-1-6,-8 0-3,10 2-11,-5-1-6,-5-1-4,6 5-9,-6-5-27,4 4-57,-4-4-143,0 0 63</inkml:trace>
  <inkml:trace contextRef="#ctx0" brushRef="#br0" timeOffset="107966.4807">28340 9714 76,'0'0'143,"4"-5"-1,-4 5-16,0 0-18,0 0-8,0 0-7,0 0-11,5-5-14,-5 5-7,0 0-5,7-3-1,-7 3-2,0 0 0,10-4-20,-3 4 1,-7 0 1,15-3-10,-4-1 4,-1 2-5,2 1 4,2-4-6,-1 5-4,2-2-4,-2-1-4,1 1-3,-3 0-10,2 1-3,-2 1-14,1-1-22,-2 1 5,2 0-17,-5 1-4,0 0-10,2 1-4,-9-2-8,10 2-97,-10-2-190,5 3 85</inkml:trace>
  <inkml:trace contextRef="#ctx0" brushRef="#br0" timeOffset="108655.646">29323 9513 20,'0'0'105,"-15"1"-11,7 0-9,-1 2-4,-1-1-5,-2 0-3,3 2-11,0 0-2,-1-2-8,0 3-1,1 2-5,-1-1-13,1 2 1,-3 0 2,1-1 3,3 1-12,-3-1 0,-3 4-1,1 0 0,1 1-4,-1-2-2,-1 2-4,1 0 9,-2 0-3,0 1-2,1 0 2,0-1-5,0-2 5,1 2-1,0 0 1,2 3-2,3-6 1,0 1-7,3 0 4,-1 0 4,-2-1-12,4 1-5,2-1 5,-2 1-5,4 0 1,0-10-3,1 14 11,2-9-7,2 5 0,0 0 1,5-3-2,-3 0-4,4 2 10,2-3-10,-1 0-7,7 3-6,-3-2-14,5-3-7,-1 2 10,7-2-6,0 1-5,-7-3-3,2-1-1,1-1-6,-4-3-8,2 3-8,0 0 0,-4-1-14,1-3-87,0-3-174,-4 1 77</inkml:trace>
  <inkml:trace contextRef="#ctx0" brushRef="#br0" timeOffset="109339.6585">29488 9145 61,'-11'17'101,"11"-17"-13,-4 5-6,4-5-7,-5 5-9,5-5 7,-7 9-13,3-4-1,0 0-7,0-1-1,1 4-7,1 0-13,-3-1 8,3 2 11,-2 1 1,0-1 4,1 1-15,0 2 8,-1 1-12,0-1 10,-1 2 4,1 3-7,-1-1-3,-1 2-2,3-1 2,-2 0-4,0 2-8,-1-2-1,3 7-3,0-4-4,-4-1 3,0 5-1,-2 1-6,3-6 1,-2 7 0,0-4 3,3-5-11,1 3 1,4-3 3,-2 2 0,2-2-10,2 0 5,1 0-2,0 0 0,2-3-4,-1-2 2,1 0-3,2 3-2,-2-5 7,4 4-13,-2-4-6,2-1 3,-1 1-6,0-3 0,1 1 1,1 1-4,-1-4-8,0 0 8,2 0-2,-1 1-3,0-1 2,4-2 1,-5 0-10,4 1 4,-3-3-4,2 0-10,3-1 7,-2-2-9,5-1 9,-3-1-6,-1 0-7,0-3-8,3-1-3,-1 1-12,3-1-98,-1-1-182,-1-1 80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4T15:46:51.403"/>
    </inkml:context>
    <inkml:brush xml:id="br0">
      <inkml:brushProperty name="width" value="0.05292" units="cm"/>
      <inkml:brushProperty name="height" value="0.05292" units="cm"/>
    </inkml:brush>
  </inkml:definitions>
  <inkml:trace contextRef="#ctx0" brushRef="#br0">11409 14525 32,'3'-6'101,"-3"6"1,0 0-12,0 0-2,0 0-4,0 0-7,0 0-6,0 0-2,0 0-4,0 0-21,0 0 11,0 0-9,0 0 0,0 0-6,0 0-3,0 0-3,0 0-3,0 0-7,0 0-1,0 0-5,0 0 4,0 0-5,0 0 2,0 0-4,0 0 7,0 0 0,0 0-5,0 0 1,0 0-3,1 19 5,-1-19-6,0 0 2,0 0-8,-3 10 2,3-10 3,0 9 9,0-9-8,-4 8 8,4-8-4,-3 12 4,0-5-11,1 3 3,-1-3 0,1 4 1,-1 0-1,-1 0 2,0 0 0,-2 6-5,0-5-1,2-2 7,0 6-12,-4 1 1,5-1-3,-4 1 2,1-1-3,-1-2 2,0 1-3,2-3 1,0 6-2,-3-3 0,3-4 6,0 4-2,1-4 1,-2-1-3,2 2 3,0-4-4,2-2 4,-2 3-5,0-3 0,2-1 3,2-5-6,-6 8 9,6-8 11,-2 6-2,2-6-1,0 0 0,-8 3-1,8-3-10,0 0 6,0 0-1,0 0-6,-16-9 10,16 9-9,-7-8 4,5 2-4,2 6 1,-4-11 0,1 3 0,0 1-3,3 7 1,-5-13 2,3 8-2,0-3-2,2 8 2,-6-10-1,4 3 1,2 7 1,-2-10-1,-1 5-1,3 5-1,-2-9 2,2 9-1,-4-9 0,4 9 3,-4-9-7,4 9 4,-4-9-5,4 9 5,2-12-5,-2 12 8,-2-9-3,2 9 0,0-13 0,0 13-1,0-10 2,2 4-5,-2 6 1,0-12 3,0 12 0,1-11 0,-1 11 1,1-9-3,-1 9-1,1-8 0,-1 8-4,5-6 7,-5 6-3,0 0 3,3-8-5,-3 8 7,0 0-10,4-8 3,-4 8 0,0 0 0,4-5-1,-4 5 4,0 0-1,0 0 2,0 0-2,12 1-1,-12-1-3,0 0 3,10 8-1,-7-4 5,-3-4 0,6 8-2,-2-6-2,-4-2 5,8 9-1,-1-4-2,-2 0 1,0 0 2,2-1-3,-2 0 0,4 2 2,-1-2-1,-1 1-4,-1-1 3,2 0-3,1 1 10,-1 2-3,-1-1-3,3 0-3,-1-1 5,-4 2-4,4-2 1,0 2-4,-1 0 9,1 2-5,-3-4 2,3 1 0,-2 1 0,1 0-6,1-1 4,0 1 4,-2-2-2,1 0-2,-3-1 6,5 2-10,-5-2 5,2 1 0,0-3 3,1 1-5,-3 1 3,-5-4 3,13 5-1,-7-2-6,-6-3 3,11 2-1,-5-2 2,-6 0 2,9 0-1,-9 0 1,0 0 2,13 0-1,-13 0-1,8-5-3,-8 5 5,5-5-4,-5 5 4,5-8-4,-3 3-2,-2 5 7,3-12-3,0 4 0,1 1 2,-4 0-7,0 7 4,1-16 1,-1 10-3,0 6-1,-1-15 0,1 15-3,-3-13 6,2 7-4,1 6 3,-1-12-3,1 12-5,0-13-2,0 13 2,-2-8-16,2 8-5,0 0-15,-3-9-7,3 9-1,0 0-9,-3-6-10,3 6-20,0 0-17,0 0-114,-9-3-240,9 3 106</inkml:trace>
  <inkml:trace contextRef="#ctx0" brushRef="#br0" timeOffset="6302.5045">12087 12228 74,'0'0'86,"0"0"-11,0 0-1,0 0-8,0 0-11,0 0-8,0 0 2,0 0-9,0 0-7,0 0-7,0 0 5,-12 0 0,12 0 2,0 0-11,0 0-5,0 0-1,0 0 0,0 0-2,0 0 8,0 0-8,0 0 3,0 0-2,-15 4 7,15-4 1,0 0-1,0 0-7,0 0 0,-8-2 0,8 2 3,0 0-7,0 0 2,-9-3-1,9 3-6,0 0 3,0 0 7,0 0-2,0 0 2,-12-1 1,12 1-3,0 0-5,0 0-1,-5-4 5,5 4-3,0 0 8,0 0-5,0 0 4,0 0 2,-9-4-2,9 4-3,0 0-9,0 0 6,0 0-1,0 0-5,0 0 3,0 0 2,0 0-10,0 0 9,0 0-6,0 0-3,0 0 4,0 0 1,0 0-8,0 0 1,0 0-1,0 0 4,0 0-3,0 0 1,0 0 1,0 0-10,0 0 14,0 0-4,0 0 3,0 0-9,0 0 12,0 0-6,0 0 6,0 0-9,0 0 8,12 17-8,-12-17 4,0 0 4,5 7-5,-5-7 0,4 5 0,-4-5 3,5 3 0,-5-3-1,9 4 13,-9-4-7,10 1-5,-10-1 2,9 1-2,-9-1 2,10 3 4,-10-3 1,14 0-9,-9 1 7,-5-1-5,11 0 1,-11 0 1,14 0-2,-14 0-3,11 1 4,-11-1 1,12 0 3,-12 0 0,10 3-4,-10-3-5,9 0 4,-9 0-1,8 1-4,-8-1 3,8 1 1,-8-1-3,8 1 1,-8-1-1,0 0-3,8 2 4,-8-2 2,0 0-4,0 0-1,6 3 5,-6-3-4,0 0 5,0 0 1,0 0-2,0 0 0,8 1-13,-8-1 9,0 0-3,0 0 8,0 0 8,0 0-6,0 0-2,0 0-2,0 0 0,6 3 1,-6-3-1,0 0 2,0 0-10,0 0-12,0 0 14,8 3-1,-8-3-7,0 0 1,0 0-1,0 0-6,0 0-2,0 0 14,0 0-6,0 0 7,9-6-5,-9 6-1,0 0-9,0 0-4,0 0 7,0 0-10,0 0 7,0 0-5,0 0 0,0 0-5,0 0-5,0 0-5,0 0-1,5 7-11,-5-7-20,0 0-72,0 0-158,0 0 70</inkml:trace>
  <inkml:trace contextRef="#ctx0" brushRef="#br0" timeOffset="8289.6226">12819 13329 33,'0'0'68,"0"0"-1,0 0-9,0 0 3,0 0-16,0 0 8,0 0-12,0 0 0,0 0-7,-8-10-6,8 10 0,0 0 3,0 0-6,0 0 5,0 0-7,0 0 1,-9-3-1,9 3-7,0 0 10,0 0 2,0 0-8,0 0-1,0 0 6,-5-5-3,5 5-1,0 0-4,0 0 0,0 0 0,0 0 4,0 0-3,0 0-7,0 0-2,0 0 9,0 0 5,0 0-19,0 0 10,0 0 0,0 0 1,0 0-3,0 0-2,0 0 7,0 0-8,0 0 0,0 0-8,0 0 6,0 0-3,0 0 1,0 0-2,0 0-3,0 0 5,0 0-1,0 0-4,0 0 0,0 0 4,0 0 2,0 0 6,0 0-14,0 0 7,0 0-9,0 0 5,0 0 6,0 0-2,0 0-3,0 0 9,0 0-2,0 0-1,-1 15-10,1-15 14,0 0 6,0 11-6,0-11 2,0 9 0,0-9 4,0 9-3,0-9-1,-1 10-2,1-10-4,0 0 7,1 10-9,-1-10 2,3 9-3,-3-9 6,1 7-1,-1-7-6,0 9 0,0-9 0,6 8 9,-5-2-5,-1-6 6,1 11-2,1-6 16,-1 2-15,-1-7 2,1 14 0,-1-6-8,1-2 3,1 2-4,-1-2 7,-1-6-5,0 14-6,0-4 7,0-5-2,0-5-4,0 13 4,0-13-2,1 11-3,-1-11-4,0 9 6,2-4-2,-2-5 0,-2 9 2,2-9 4,2 11-6,-2-11 2,0 9-3,0-9 3,0 0-3,-2 9 10,2-9-11,0 0-2,0 9 0,0-9 0,0 0 8,-1 9-4,1-9-1,0 0 1,0 0-3,0 0-9,0 9 8,0-9 4,0 0-2,0 0 0,0 0 6,0 0-4,0 0-1,0 0-2,0 0-1,0 0 2,0 0-1,-1 6 6,1-6-4,0 0-6,0 0 7,0 0 1,0 0 5,0 0-7,0 0-7,0 0 13,0 0-8,0 0 8,0 0-11,0 0 4,0 0 0,0 0 1,0 0 3,0 0 5,0 0-14,0 0-2,0 0-3,0 0-1,0 0-4,0 0-1,0 0 4,6-20-7,-6 20-13,0 0 3,0 0 2,3-5-8,-3 5-14,0 0-11,0 0-11,2-9-11,-2 9-23,0 0-83,0 0-202,-6-10 89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8:42:00.82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7900 12569 19,'0'0'37,"0"0"2,0 0-7,0 0-4,0 0 0,0 0-2,0 0 0,0 0 3,0 0-6,0 0 9,0 0-5,0 0 4,0 0-12,0 0 6,0 0-1,0 0-3,0 0 4,0 0-6,0 0-4,0 0 0,0 0 0,0 0 0,0 0-3,0 0 1,0 0-1,0 0-3,0 0 6,0 0-1,0 0 4,0 0-5,0 0 3,0 0-5,0 0-5,0 0 8,0 0-9,0 0 3,0 0-1,0 0-12,0 0 10,0 0 3,-3 5-2,3-5 2,0 0-9,0 0 11,-6 5-6,6-5-3,0 0 13,-5 4-16,5-4 2,0 0-2,-5 8 4,5-8 3,-5 5-5,5-5 3,-4 4 9,4-4-4,-6 5-2,6-5-4,-7 6-1,5-1-15,-3-1 22,-3 1-1,8-5-5,-9 8 2,4-2 0,0-2-2,0 4 0,-1-3-2,-1 3 1,2-4 0,0 3 2,0 1-1,-2-3-5,2 2 6,0 2 0,-1-2-1,1-2-2,1 2 3,-1-1 2,0-1-1,1 2-2,-1 1-13,1-2 10,0 2 6,0 1-8,0-1 4,1-1-3,-1 2 3,0 0 1,0 0-2,0-1 2,1 0-8,0 0 4,1 1 7,0-2-3,-1 3 7,1-3-12,-1 0 2,3-7 1,-4 15 5,3-8 1,0 1-12,-2 0 11,3-8-4,0 16 0,-2-9-10,2-7 9,-3 17-1,2-7-3,0 0 0,-2 2 7,2-2-3,-1 1 2,-1-1-4,0 0 3,1 4-8,-1-3 10,-1 1-6,0 1 3,2-1-3,-3 2 12,2-1-4,-1-1-6,1 0 5,0-3-6,0 1-1,1 1 3,3-4 2,-4 3 1,3-1 2,0-9-10,-1 15 0,1-6 4,0-2 5,0-7-16,1 13 16,1-6-7,-2-1-1,0-6 2,2 13 4,-2-6 0,2 1-6,-2 1 4,1-4-5,2 3 10,-2-1-5,-1 0 4,1 3-3,0 1 1,2-5-9,-3 2 7,0 1 4,0 0-4,-3 1-6,2-1 3,1 0 3,-1-3-3,2 4 8,-1-10-11,0 17 9,0-8-7,-1-3 8,1-6 2,-1 13-7,1-7 4,0-6-4,-2 12-4,2-12 3,-1 12-2,1-12 7,0 9-5,0-9 5,-1 8-3,1-8 3,2 9-1,-2-9-7,-1 8 3,1-8-1,0 0-2,1 9 7,-1-9-2,0 8-4,0-8-1,0 0 2,4 9 1,-4-9 7,0 0 0,4 7-8,-4-7-2,0 0 1,1 8 3,-1-8 3,1 5-5,-1-5 5,0 0-3,0 9-2,0-9 10,0 0-4,0 0-1,0 0 4,-2 9-4,2-9 2,0 0-2,0 0 1,0 0-1,0 0 3,-3 8 1,3-8-7,0 0 5,0 0-2,0 0-3,0 0 11,0 0 1,0 0-1,0 0 1,0 0-3,0 0 1,0 0-1,0 0-1,0 0 7,0 0-7,0 0-4,0 0 5,0 0 0,0 0 9,0 0-5,0 0 1,0 0-1,0 0-1,0 0 3,0 0 0,0 0-2,0 0-1,0 0 6,-2-25-13,2 25 6,0 0 8,0 0-2,-4-11-6,4 11 4,-1-6 7,1 6-7,0 0 3,-6-9-10,4 2 7,2 7 7,-5-9-7,2 4 8,3 5-3,-7-9-4,2 3 4,-1-1-11,1 0 8,1 1-2,1-1 3,-1 0-3,-3 3 0,1-4-2,2 1 7,-2 0-11,2 2 4,-1 0 1,-3 2-3,8 3 4,-9-10-2,5 6 3,4 4-3,-7-5 4,0 1-9,7 4 0,-5-6 5,5 6-4,-5-7-1,5 7 0,0 0-3,0 0-1,-4-4-7,4 4 4,0 0 2,0 0-7,0 0 9,0 0-6,0 0-3,0 0 7,0 0-16,0 0 14,0 0 5,22 9-3,-17-5-8,-1 0 3,-4-4 4,9 8-2,0-3-10,-4 1-2,-1-1-5,2 1 6,-1-2 0,0 2 3,2 1-5,-1-3 8,-1 2 0,0-1-15,1-2 4,-3 2 10,4 0-4,-2-1-1,0-1 1,1 1 0,0 0-10,0-1 12,-6-3-1,10 4-9,-5-2 3,0 1-5,-5-3 15,8 2-2,-8-2-3,8 3-2,-8-3 7,6 4 4,-6-4-7,0 0 1,8 0-1,-8 0-2,0 0 11,0 0 4,0 0-15,11-4 14,-11 4-9,5-5 6,-5 5 5,4-8-10,-1 4 3,-3 4 2,5-10-1,-3 6-5,1-4-4,0 2 5,-1-4 6,2 3-12,-2-1 8,0-1 0,-1 1-8,1 1-3,-2-2 6,0 9 2,2-14 6,-2 7-4,0-3 7,0 10-5,-2-12 2,2 12 3,-2-13-7,2 8 5,0 5 1,-4-9 1,4 9-5,-4-8 4,4 8-7,-3-6 11,3 6-6,0 0-3,-4-6 3,4 6 3,0 0-6,0 0-2,-9-2-4,9 2 4,0 0-14,0 0-8,0 0 10,-11 7-19,11-7-6,-8 8-6,5-3-6,-1-1-16,-1 3-70,-1 1-149,-2-1 66</inkml:trace>
  <inkml:trace contextRef="#ctx0" brushRef="#br0" timeOffset="1590.9784">7930 12564 4,'-7'9'77,"5"-4"-12,-2-1-6,0 3 0,-3-2 2,3 1-4,-1-1-9,-1 2-10,3-1 2,-4 1 1,0 0-12,1-2 12,1 0-5,0 2 0,-1-2-4,0 0-7,-1 4 6,1-5-2,-1 2-8,-1 0 5,0 0 2,0 1-13,0-2 0,-1 2 2,0-2-4,0 0-3,0 2-6,1-2 10,-1 1-5,1-2 0,-1 1-10,3-2 6,1-1 1,5-2-1,-11 4-3,11-4-5,-10 4 24,10-4-9,-8 1-7,8-1 1,0 0-6,-10-1-3,10 1 8,0 0 5,-10-4-11,10 4 5,0 0-2,-5-4 0,5 4 11,0 0-8,-5-5-3,5 5 7,0 0-17,-4-5 10,4 5-5,0 0-7,0 0 13,0 0 0,0 0-1,-3-9-6,3 9 0,0 0 10,0 0-2,0 0-6,0 0 5,7-8-1,-7 8-5,6-3 3,-6 3 0,13-5 10,-13 5-8,9-2-5,-3-3 8,2 2 0,2-1-7,-1-1 0,1 0-5,0 0 8,1-2-3,0 0 10,2 2-6,1-4-2,1 0-4,-3 2 3,1 1-1,-2 1 1,0-5 4,0 5 3,-2-1 2,3 0-18,-2 2 1,-5-1 15,4 3-7,-2 1-3,0-2-1,-2-1 0,-5 4 4,9-4-3,-4 1 0,-5 3 1,9-3 6,-9 3 4,0 0-14,6-5 10,-6 5 0,0 0 1,0 0-5,4-6 9,-4 6-2,0 0-7,0 0 4,0 0 2,0 0 7,0 0-7,0 0-2,0 0 1,0 0 3,0 0 0,0 0 1,0 0-21,0 0 18,0 0 1,0 0-10,0 0 5,0 0-5,0 0 0,0 0 0,-18 14 3,14-9 11,2 5-2,-2 0-11,1-2 1,-1 2-4,2 1 3,-2-2 9,0 0-7,-1 1 13,1 1-20,1 0 6,0-2-4,-1 0 11,2 2-4,-1-1-6,0 0 7,1 1-3,-4-3 0,3 2 2,-1-1-3,2 0-7,-1-1 8,-1-3-1,2 2 6,-1-2 0,-1 1-6,-1 0-1,5-6 0,-6 9 6,3-4 1,-2-1-6,5-4-1,-8 6-7,1-2 3,0-1 0,1 0-10,-1 1-7,-4-2-4,1 1 8,1 0-13,-1 0-8,1-2-8,0 2-8,1-1-23,-3 0-47,-1-2-135,2 0 60</inkml:trace>
  <inkml:trace contextRef="#ctx0" brushRef="#br0" timeOffset="3099.8091">6510 12784 19,'0'-9'96,"0"9"-14,0 0-10,0 0-4,4-9-1,-4 9-13,2-6 0,-2 6 1,4-6-8,-4 6-9,4-8 2,-4 8-9,0 0-1,8-5-8,-8 5 1,6-5-8,-6 5 8,10-5-6,-5 4 4,-5 1-9,13-4-4,-4 4 7,-9 0-4,14 0-5,-3 0 5,-1 0-5,-3 3 2,4-2-3,1 0-7,-1 1 5,-1 1-2,1-2 5,0 3-5,-5-2-1,4 4 4,-2-1-11,-2 2 5,1 0 10,-1 2 1,-4 1 5,0 3 4,-2 3 0,-3-4 1,-2 5 4,-1 0-10,-1 2-11,0-2 14,-5 6-7,3-7 0,0 1-15,-2 0 14,1-1-1,1-2 5,-3-1-7,2 1-2,2-5 4,0 0 7,1-2-5,1 0-14,0-4 9,4 4 3,2-7 0,-10 5 2,5-2 0,5-3-3,-7 5-3,7-5-6,0 0 3,0 0 2,0 0-1,0 0-5,0 0-5,0 0 10,-10-8-5,10 8-1,0 0 3,0 0 1,0 0 1,0 0 4,13-17-7,-13 17 6,9-1-5,-9 1 8,11-2-7,-6 0-1,-5 2-3,14 0 9,-6 0-6,-8 0 4,17-2-2,-7 4-1,0-2-1,-2 0 3,-2 1 5,6 0-10,-3 2 0,2-1-1,-1-1-1,1 1 11,-4 1-6,5-1 3,-3 2-2,0-1-1,1 0-4,-1 2-2,-3-1 11,4 0-14,-5 1 4,1 0 8,-3 0-1,1 2 7,-1 2-3,-1 2 2,0-2 7,-2 1 3,0 3-4,-4 1 4,-1 3-3,0-1 5,-2-1 0,-2 2-4,-1-3 0,0 1 2,-2 2-2,1-2-2,0-1-4,-2 0 7,1-1-5,-1-1-2,0 0-7,4-3 13,-3-1 1,3-1-3,-3 0 3,0 0-4,0-2 1,1 0-1,-2-1-5,2 0 5,0-3-2,2 2-3,-1 0-1,-2-3-4,3 0 6,-1 0-5,10 0 5,-16 0-7,9-3 3,7 3 6,-14-3-15,9 1 4,-1-2 10,6 4-15,-8-7 3,8 7-12,-7-6-7,4 2-4,3 4-9,-3-10-4,3 10-11,2-10-1,-2 10-16,0-12 1,0 12-7,2-10-9,-2 10-4,5-9-77,-5 2-178,0 7 79</inkml:trace>
  <inkml:trace contextRef="#ctx0" brushRef="#br0" timeOffset="4129.2649">7019 12800 90,'0'0'131,"0"0"-14,0 0 7,0 0-21,0 0-5,0 0-8,0 0-14,-2-9-5,2 9-9,0 0-10,0 0 1,0 0-8,0 0-6,0 0-3,0 0-5,0 0 1,0 0-8,0 0 1,-13 15-2,10-7-8,-4-1 5,4 5-8,-1-3 10,0 1 0,-1 2-8,0 3 1,-2 0-9,2 0 7,-1 1-4,-1 0 0,1 2 1,1 1-7,-1 0 4,0-2 0,4 1 4,-2-1-7,0 1 6,1-1-1,1 0-5,1 0-3,-1 0 5,4 0-3,-2-2-4,1-1-5,-1 1 10,1-3-10,2 1 6,-2-2 10,2-1-6,-1-1-4,2 0 1,0-1-2,0 2 2,1-4 2,-1 0-4,1 1 3,1-3-3,2 1 3,1-2-2,-2 0 0,1 0 2,1-1-2,0 0 1,0 0-3,0-1 1,1-1 8,-1 1-5,-9-1 2,17-1-3,-8 1-1,0-5 2,-2 4-11,2-1 20,-1-1-11,1-2 1,0 0-5,0-1 3,-2 0-1,0 0 4,1-2-4,0-1 2,-1 1-1,-1 0 0,-1-1 4,-1 1-2,1-3 2,-1 4 9,0-7-14,-2 3 7,1 0-7,-3-2 1,3-2 1,-2-2 1,-1 1 0,0-1 4,0 0-2,-1 1 0,-1 1 0,1-2 4,-2 0-13,1 2 8,-1-2 2,-1 1-1,-1 3-4,2-3 1,-3 6 0,1-2 0,1 1-7,1 2 10,-1-1 0,-2 1 0,0 0-3,1 1 0,-1-1-12,3 2 10,-2 3 8,-1-2 0,2 1-4,-1-1 4,5 6-6,-8-9 3,3 5-4,0 0 2,5 4-2,-10-6 3,10 6-5,-9-3 6,9 3-9,-9-2 6,9 2-1,0 0 1,-18 5-2,11-1-3,1 1-11,-1 0-9,-2 3 1,-1-1-16,2 0-11,1 1-5,0 0-11,0 0-16,1-1-11,0-4-100,0 2-210,0-2 93</inkml:trace>
  <inkml:trace contextRef="#ctx0" brushRef="#br0" timeOffset="5718.5025">7122 12378 30,'0'0'81,"0"0"-3,0 0-8,0 0-14,0 0 6,0 0-8,0 0 6,0 0-7,0 0-6,0 0-3,0 0-12,0 0 8,-20 12-10,20-12 2,-4 8 2,1-4-7,3-4 11,-6 12-14,3-9-4,0 3-7,3-6 13,-7 10-9,3-3 0,2-1-3,-2 2 1,-1-1 7,0-1-8,1 2 0,1-3-7,1 2 4,-1-1-1,1 2-1,-2 0-7,1-1-2,1-1 8,0 5-7,2-11-1,-5 11 11,4-7-3,1-4-7,0 16-2,0-9 12,0-7-7,0 11-2,0-3-4,0-8 1,4 11-7,-4-4 16,0-7-16,4 9 0,-4-9 17,3 8 0,0-4-18,1 0 15,-4-4-5,5 6 2,-5-6-1,8 4 0,-8-4 0,11 2-3,-6-1 5,-5-1 1,11-1-1,-11 1-1,14-4-2,-8 2 11,2 0-15,-2-2 12,2 0-6,-1-3-8,0 3-1,-1-2 11,3-1-5,-3 1 8,0 0-8,0-3 0,-2 4 0,1-3 4,-3-1 9,2 1-7,-1 1 0,-2-3 5,-1 3 1,0 7 5,0-14-5,0 14-2,0-12-5,0 12 8,-2-15-4,0 11-3,0-3 17,2 7-17,-7-11-2,5 6 1,2 5-2,-5-9-4,5 9 5,-4-10 1,1 6-3,3 4 4,-4-10-12,3 3 7,1 7-8,-4-11 6,2 6-6,2 5-2,-3-12-5,1 5 5,2 7-2,-3-14-1,3 14 5,-1-9 1,0 1-2,1 8-1,-2-8 7,2 8-1,-2-6 0,2 6-7,0 0 6,-7-5 3,7 5-7,0 0 1,0 0 6,-11 2-2,11-2-5,-10 6-9,10-6 11,-9 9-3,5-7-17,0 3-9,-4 0-13,5 0-8,-4 1-15,2 0-88,-4 0-171,0-1 75</inkml:trace>
  <inkml:trace contextRef="#ctx0" brushRef="#br1" timeOffset="125606.2134">21867 6474 23,'0'0'93,"0"0"-11,0 0-5,0 0-3,0 0 2,0 0-9,0 0 0,0 0-4,0 0-1,0 0-6,0 0 1,0 0-3,0 0 0,0 0-11,0 0 1,0 0 4,0 0-8,0 0-3,0 0-3,0 0 1,0 0 1,0 0-8,0 0 1,0 0 0,0 0-3,0 0 2,0 0-2,0 0 3,0 0 6,0 0-12,0 0 1,0 0 0,0 0 2,0 0-7,0 0 10,0 0-5,0 0 0,0 0 4,0 0-3,0 0-3,0 0 7,0 0-2,0 0-1,0 0 2,0 0 6,0 0-1,0 0 1,0 0-4,0 0-1,0 0 5,0 0 1,0 0-4,0 0-4,0 0 0,0 0-1,0 0-8,0 0 7,0 0 0,0 0-3,-20 15-2,12-13-3,-3 3 0,0 1-1,-2-1-1,-2 3-3,-2 1 1,-1-1-2,-1 1-4,-1-1 4,2 1-1,-3-1-1,1 1-3,1 0 1,-2-1-3,1 1 5,2 0 1,-2 0-3,1-1-5,-1 0-1,1-2 5,1 3-4,2-3 1,3 0 1,1-1-2,2-2 1,0 1-2,-2-1-3,6-1 8,-1 1-7,7-3 4,-11 4 3,11-4-5,-8 3-2,8-3 4,0 0-1,-7 2-2,7-2 1,-6 3 1,6-3-4,0 0 5,0 0-3,0 0 2,0 0-4,-5 2-2,5-2-1,0 0 2,0 0 1,0 0 1,0 0-1,0 0-1,0 0 0,0 0 3,25 3 0,-15-3-2,1 0 0,7 0 4,0 0-6,1-3 2,3 3-2,-1 0 2,2 0-1,-2 0 0,2 0 2,-1-1-1,0 1-7,-2 1 0,-1-1 3,2 0-3,-2-1-5,-2 1 0,0 1 3,-4-1 2,1 0 0,-2 3-4,-1-3 0,1 3 2,-2-1 0,-2-1-3,-1 2-1,0-2 2,0 3-3,0-4 4,-7 0-5,11 3 9,-11-3-3,8 4-1,-4-2-1,-4-2 2,6 3 2,-6-3 0,4 5-3,-4-5 5,5 5 3,-5-5 4,0 0-4,-4 11-2,4-11 0,-6 11 6,1-5-6,-3 2 3,-2 0 0,1 1 0,-1-1 1,-6 4 4,1 0 3,-1 0-7,3-2 6,-3 1-2,1 2-1,1-1 5,0-1-6,-3 0 3,3-1-3,-1-1 2,1 3-2,0-3 2,0 0 9,0-1-2,0 0-1,2-3-5,-2 0 7,-1 2-2,2 0 0,1-4 5,0 4 1,-1-3 4,1-2 2,-2 1 1,1 0 2,2-1-2,1 0 3,0 0-1,-2-2 1,3 1-1,-1 2-1,1-3 0,9 0-1,-14 0 1,14 0-1,-10 1 3,10-1-6,-9 1-2,9-1-4,0 0-1,0 0-2,-9-2-5,9 2 1,0 0-11,0 0-1,0 0 1,0 0 0,0 0 1,0 0-2,0 0-5,25 7-1,-14-7 0,3 0-9,-3 1 6,3-1-6,-1 0 4,1 2-7,4-2-8,1-2-10,-1 4 6,4-2-3,-1 0-9,-1-2-6,1 1 2,0 1-10,-2 1 2,1-1 8,1-1-15,-2 1 2,-1-3 13,1 3 1,-5 0 0,-1 0-3,1 0 21,-1-2-1,-1 1-9,-1 0 15,-1 2 4,-2-1-3,-8 0 4,11-1 9,-11 1-2,12-1 11,-12 1-12,11-2 11,-11 2 0,8-2-1,-8 2 3,6-3-4,-6 3 1,0 0-7,8-4 2,-8 4 15,0 0-14,0 0-2,4-6-9,-4 6-26,0 0-10,2-7-22,-2 7-91,0 0-184,0 0 82</inkml:trace>
  <inkml:trace contextRef="#ctx0" brushRef="#br1" timeOffset="126550.8167">22322 6640 2,'0'0'149,"0"0"-14,0 0-8,0 0-16,0 0-10,0 0-12,0 0-9,0 0-6,0 0-13,7 6 12,-7-6-14,0 0-1,0 0-10,0 9 4,0-9-14,0 8 11,0-8-4,-1 11 14,1-11-1,-4 16-6,2-7 2,0 1 1,0 2-3,-2 4-2,-1 1-5,0 0 3,1 1-3,-4 1-3,2 5-3,-1-4-2,1 3-4,1-3-1,-4 5-6,4-7-2,0 0-3,1-1 0,-1 0-6,2 0 3,-2-1 4,3-5-8,0 1-5,-1-1-1,1 0 3,1-2-1,-2-1-6,3-8-5,-1 11-12,1-4-7,0-7-7,0 9-9,0-9-8,0 0-1,-1 8-11,1-8-17,0 0 1,0 0-26,0 0-25,0 0-21,0 0-107,4-29-271,-3 19 120</inkml:trace>
  <inkml:trace contextRef="#ctx0" brushRef="#br1" timeOffset="127021.3926">22299 6631 33,'0'0'141,"7"-7"-9,-7 7-13,7-6-7,-3 2 0,-4 4-4,9-7-7,-3 4-7,-6 3-5,10-4-7,-6 1-1,-4 3-9,8-7-2,-8 7-11,8-5-3,-2 4-5,0-3-14,-6 4 1,10-2-6,-2-3 3,-2 3-16,3 1 10,-2-2-8,5 1 3,-1 2-10,1 0 0,0-2 6,0 2-6,0-2-4,0 2 0,-1 0-1,2 0-9,-3 0-4,0 0-7,-2 2-6,-8-2-4,14 2-3,-6-2-11,-8 0-8,11 2-7,-4-1-11,-7-1-6,12 4-10,-6-4-6,-6 0-22,9 3-102,-9-3-224,0 0 99</inkml:trace>
  <inkml:trace contextRef="#ctx0" brushRef="#br1" timeOffset="127405.1914">22234 6844 32,'6'2'113,"-6"-2"-6,0 0 3,0 0-13,6 4-6,-6-4-7,0 0-15,7 3 10,-7-3-6,0 0-11,14 1-16,-14-1 7,7 3-5,-7-3-11,9 1 10,-9-1-12,11 3-12,-11-3 5,12 0-5,-4 0-6,-8 0 1,18-4-1,-7 1-14,0 1-9,3 0-2,1-2-26,-1 2-4,4-2-6,-1 0-12,0 0-25,-1-3-94,-5 2-188,3 2 83</inkml:trace>
  <inkml:trace contextRef="#ctx0" brushRef="#br1" timeOffset="128390.2709">22708 6928 96,'0'0'140,"0"0"-10,0 0-7,0 0-10,0 0-12,0 0-7,0 0-8,0 0-7,0 0-3,0 0-10,0 0-10,0 0-4,0 0 0,0 0-11,0 0 13,6 10-3,-6-10-11,0 0-5,0 0 6,-5 15-5,5-15 4,-4 12-1,3-7 0,-1 3-13,0 0 16,-1 2-3,-1-1 3,-1 2-13,2 1 4,-1 5-3,-1-2-3,-1 2-2,1-3-4,-1 5-1,1-1-2,-2-1-4,1-1 1,1 1 0,-3 1-2,2-2 0,1-1-4,1-4 0,1 3 5,0-4-9,0 1-2,0-1 6,1 1-4,-1-5 2,2 1-2,1-7-3,-4 13-3,3-8-9,1-5-5,-1 7-3,1-7-3,0 0-4,-2 7-3,2-7-11,0 0-23,0 0-11,0 0-15,0 0-10,0 0-17,0 0-17,0 0-110,11-21-260,-11 21 116</inkml:trace>
  <inkml:trace contextRef="#ctx0" brushRef="#br1" timeOffset="128864.4286">22844 6956 8,'0'0'97,"0"0"-3,0 0-11,0 0 2,0 0-3,0 0-3,0 0-8,0 0 0,0 0 6,0 0-2,0 0 7,0 0-2,0 0 3,0 0 1,0 0 1,8 18-7,-8-18-6,0 0-3,-1 12 2,1-12 1,0 10-4,0-10-6,-4 15-5,2-5-7,-2 0 0,1 1-1,-1 1-7,0 1-7,0 1-2,2 3 1,-1-2-9,1 1 10,0 0-10,1-3-3,0-1-7,-3-1-10,6 0 2,-2 1-13,0 0-3,0-1-7,-2-4-8,4 2-11,-2-2-9,0-7-8,2 11-6,-1-5-3,-1-6-14,3 9-2,-3-9-13,2 6-4,-2-6-5,0 0-10,3 7-22,-3-7-75,0 0-222,0 0 98</inkml:trace>
  <inkml:trace contextRef="#ctx0" brushRef="#br1" timeOffset="129272.3635">22664 7136 28,'0'0'157,"0"0"-9,0 0-20,0 0-9,0 0-11,8-2-17,-8 2-7,5-2-13,-5 2-6,9-5-1,-2 3-12,1 0-3,2-1-5,-1 1-8,3-1 3,-2 3-7,-1-2-3,4 1-5,-3 0-1,3 1-14,-2-1-1,1-2-12,0 3-18,0-1-9,1 1-20,-3 0-26,-2 0-22,-8 0-89,14-3-202,-14 3 89</inkml:trace>
  <inkml:trace contextRef="#ctx0" brushRef="#br1" timeOffset="131690.2576">20953 6145 100,'0'0'113,"0"0"-10,0 0-9,0 0-7,0 0-8,0 0-1,0 0-6,0 0-15,0 0-3,0 0-6,0 0 10,0 0-13,7 1-3,-7-1 4,0 0 1,0 0 2,0 0 1,0 0-4,12-1-11,-12 1 3,0 0-8,0 0 2,0 0 2,12-3-1,-12 3-3,0 0-2,12-1 2,-12 1-10,9-1 1,-9 1 1,11 0-7,-11 0 2,14-1-4,-8 2-1,-6-1 7,13 0-6,-6 0 0,4 0-4,-2 1-13,2-1 8,1 0 4,3-1 2,0 2-3,-2-1-3,1 0 4,-1 0-6,6 1 4,-6 2-2,5-7 0,0 3-1,0 2-3,-1 0 5,0-1 1,1 0 0,-1 3-4,2-6-4,-1 3-1,-2 0 4,3 3 4,2-3 0,-2 0-4,0 1 0,2 0-3,-2 1-1,1-2 5,0 2-2,-3-1 1,2 1-6,-2 0 7,1-2-3,0 0 5,0 0-4,0 1 1,-2-1 5,-2 2-10,4-1 0,-4 2 9,-1-2-9,5 1 7,-1-1-3,-2 0-3,2 2 4,-3-3-2,4 1 2,-5-1 3,4 2-6,1-2-1,1 0 3,-2 0 2,-4 0 0,5 3-1,-6-2 0,7-3-4,-1 2 7,-1-2-1,-3 2-4,-2 0 0,3 0 5,-2 0-5,-2 0 1,3 0 0,-2 0-1,2 0 1,-3-2 0,1 1 0,2 1-4,-4 0 9,3 0-2,-2 0-1,2 0 0,0 0 2,0 0-9,-1 0 2,1 0 3,1 0 0,-1 0 1,-1 0-2,2 0-4,-3 0 7,2 0 1,0 1-6,-2-2 0,2 2 5,-2 1-5,3-4 4,-2 1-4,2 1 2,-2 0-3,-2 0 7,1-2-3,-1 4 4,1-2-8,1-2 4,-1 1 3,0 0-1,2 0-2,-4 1 1,2 0-4,-11 0 5,18 0-5,-6 0 1,-3 0 4,0 0 1,-9 0-5,15 1 4,-7-1-2,-1 0 0,1 1-3,3-1 9,-4 1-8,-7-1-2,13 0 4,-13 0 0,11 2-2,-11-2 1,10 0-4,-10 0 10,9 0-8,-9 0 4,8 0-4,-8 0 3,0 0-3,9 3 3,-9-3-2,0 0 4,9 0 1,-9 0 1,0 0-4,0 0-1,11 0-4,-11 0 20,0 0-17,8 2 2,-8-2 0,0 0 0,0 0 1,0 0 2,0 0-3,0 0 1,7 2-1,-7-2 2,0 0 0,0 0 3,0 0-8,0 0 1,0 0 6,0 0 2,0 0 1,0 0 1,0 0-1,0 0-5,0 0 5,0 0-5,0 0 3,0 0-2,0 0 2,0 0 1,0 0-4,0 0 0,-12-21-2,12 21 1,-10-7-1,2 4 2,2 1-9,-3-4 6,-4 2-7,1 1 0,-5-4 1,1 2-2,0-2 4,-2 2 0,-1-2-4,0 1 5,3 1-2,-2-1 4,5 1 1,-1 3-3,3-3 2,-1 0 7,1 3-1,2-1 5,2-1 2,0 1 5,7 3-1,-10-5-1,10 5-1,-7-5 3,7 5-3,0 0-9,-5-4 2,5 4-2,0 0 2,0 0-1,0 0-4,17-6 4,-17 6-7,14-1 1,-7 2 0,4-1-4,0 1 3,-1 2 3,2-1-3,-1 1 0,1-1-2,1 0 0,-1 0-6,6 3 2,-1-2 0,0 1-1,1 0-7,-5-3 1,4 2 0,1 0 0,-5 1 0,1-2 1,3 5 3,-4-3 0,0 1-1,-1-1-1,-2-4 5,-2 1 1,-2 3-2,2-1-1,-3 1 6,-5-4-2,6 2 2,-6-2 6,8 0 1,-8 0 10,0 0-1,0 0 3,9 3 0,-9-3 1,0 0-3,0 0 2,0 0-7,0 0-5,0 0 3,0 0 1,0 0-5,0 0-2,0 0-5,0 0-5,0 0 0,-21 9-3,14-6 2,-2 2-1,1-1-3,-1-1 7,1 2-2,-2-1 2,1 1 3,-1 0-2,-1 2 2,0-2 4,-1 2-4,0-1 0,-2 1 0,1 0 1,3-2-5,0-1 10,-2 4-4,3-3 0,0 3 0,-1-2-2,1 1 3,0-2-1,1 2 2,2-2-2,1 0 8,0-2-7,5-3 2,-8 7-2,3-2-4,5-5 3,-3 5-8,3-5 4,0 0 4,-6 5 4,6-5-5,0 0 5,0 0-4,0 0 0,0 0-3,0 0 4,0 0 2,-3-17-3,3 17 6,0 0 6,0-16 2,-2 10-3,1-2-1,-2-1 1,1 0 3,-1-1 0,1 3 1,-3-1-2,-2-2 0,3 5 0,-1-1-4,0 1-2,-2 2 3,2-2 0,-1 0-4,6 5-12,-11-5-5,7 1-14,4 4-13,-9-4-9,9 4-24,-5-5-14,5 5-32,0 0-106,-6-7-243,6 7 108</inkml:trace>
  <inkml:trace contextRef="#ctx0" brushRef="#br1" timeOffset="132641.0349">21317 5789 65,'0'0'111,"0"0"-4,0 0-8,0 0-3,0 0-4,0 0-4,9-3 2,-9 3-6,0 0 2,8-2-4,-8 2-7,6-2 0,-6 2-1,0 0-1,9-3-1,-9 3-3,9-1-10,-9 1-6,9-4-10,-9 4-3,12-4-2,-6 4-3,-6 0 0,14-3-5,-6 2-3,-2-2-3,7 1 3,-3 1-7,3-2-2,1 2-3,4-2 3,-2 0-2,4 1-4,-2 0-1,-1-1 1,1-1 2,-1 3-4,-2 1-5,-2-2 4,-1 0-7,0-1 3,-1 3-3,-4-2-2,-7 2-11,13-1-6,-13 1-17,8-1-5,-8 1-2,0 0 3,9 1-8,-9-1-9,0 0-17,0 0-7,0 0-10,0 0-20,0 0-3,-15 13-101,15-13-231,-10 4 102</inkml:trace>
  <inkml:trace contextRef="#ctx0" brushRef="#br1" timeOffset="133104.7606">21575 5554 8,'0'0'126,"0"0"-16,0 0-5,0 0-10,0 0-11,0 0-22,0 0 18,0 0-26,0 0-1,0 0 2,0 0 2,0 0-6,0 0 0,0 0-4,-5 20-6,5-20-1,-6 11-4,3-5-3,1 1 6,-2 0-8,0 1 6,2 3-13,-1-1 22,0 2-2,-1 0-3,1 3 1,0 1 3,2-3-5,1 3-7,0 0 1,-1-1-4,2 1-3,0 1-1,-1-3-7,0 1 4,2-3-11,1 0 5,-3 0 1,3-2 0,-3 2-6,1-2 2,2 2-1,-2-7-4,-2 2-5,1-7-4,-2 17 0,1-12 3,1-5-12,-3 12-2,3-12-10,-1 9-9,1-9-11,-2 7 1,2-7-11,0 0-5,-1 8-8,1-8 9,0 0-12,0 0-25,0 0-19,0 0-97,0 0-223,0 0 99</inkml:trace>
  <inkml:trace contextRef="#ctx0" brushRef="#br1" timeOffset="134100.9033">21859 5602 58,'0'0'106,"0"0"0,1 6-11,-1-6-6,2 8-6,-2-8-12,2 12 10,0-4 7,-1 1-15,-1 0-8,1 3 5,0-3-8,-1 3-4,0 0-4,3 0-9,-3 1-3,0-1-4,1 5-5,-1-5-1,1 1-3,-1-2-1,2-1-6,-2 0-3,-2-2-2,2 0-5,2 0 0,-2-8-10,2 10 2,-1-3-5,-1-7 7,3 10-13,-3-10-9,1 7 7,-1-7 2,3 4 8,-3-4-6,0 0 13,0 0-14,0 0 1,0 0-1,0 0 3,0 0 0,13-14-3,-11 9-2,-2 5 12,7-12-3,-4 6-2,1 1-6,-1-1 4,1 0 0,0 0 3,-1 0 3,4 1 9,-4 0-12,-3 5 6,6-6 11,-2 1-7,-4 5-3,7-5-1,-7 5-2,9-4 2,-9 4-4,9-1 0,-9 1 2,12 0 3,-12 0-5,12 3 6,-5-2 8,-7-1-12,10 4-6,-5-2 5,-5-2 6,14 3-7,-7 0 0,-2-2-4,1 2 6,-6-3 0,13 2 2,-6 1 0,1-1-1,0 0-14,-1-1 3,-7-1-2,15 4 0,-8-4 6,2 1 0,-1-1-6,-8 0 2,15-2-2,-7-1 5,1-1-3,-1 3 1,-1-3 3,-7 4 5,12-5 2,-6-1-6,1 1 2,-1 0-8,0-3 11,1 2-3,-1-2-8,0 0 7,-1 0-6,0-1-3,-1 0 12,0 0-3,-2 2-2,0-2-3,-1 4 3,2-3-1,-3 8-3,1-13 3,2 7 5,-3 6 1,0-15 1,-3 9-5,3 6-2,-1-11-8,1 11 13,-1-9-6,1 9 0,-7-7 2,7 7-2,-6-3 1,6 3 4,-8-5-9,8 5 8,-13 0-1,13 0-6,-11 0-1,11 0 7,-11 2-1,5 2-2,6-4-10,-10 6 4,5 0 3,-2-1 10,3 1-4,-2-1 2,0 2-10,2 1 7,-1 1-2,0-1 3,0 1-3,1 1 2,1-1 3,2-1 3,-1 3-14,0-3 12,2 2 0,2-1 1,-1-1-4,0-1 7,2 0-2,1 3-13,0-5 11,0 4 7,0-4-11,4 3 7,0-1-4,-1-5 1,1 3 4,0-1-1,1-1-7,1 0-1,0-1 5,0 0 2,2-4 0,-1 1-13,3 0-9,-2 1-11,6-5-18,-6 0-9,5 3-12,1-5-6,1 1-25,-2-1-68,1 0-180,-2 0 80</inkml:trace>
  <inkml:trace contextRef="#ctx0" brushRef="#br1" timeOffset="143220.2036">23325 7017 32,'0'0'83,"0"0"-2,0 0-10,0 0-6,0 0-9,0 0 3,0 0-7,0 0 2,0 0-4,0 0-5,0 0 1,0 0-5,0 0-7,0 0 4,0 0 1,0 0 1,0 0-6,0 0 8,0 0-9,0 0 3,0 0-3,0 0-3,0 0-1,0 0 0,0 0-3,0 0 3,0 0-4,0 0 0,0 0-2,0 0 8,0 0-9,0 0 8,0 0-5,0 0-4,0 0 2,0 0 0,0 0 4,0 0-4,0 0-1,0 0 2,0 0-2,0 0-3,0 0-3,0 0 2,0 0-7,0 0 2,0 0-2,0 0-1,0 0 0,0 0-2,0 0 0,0 0-2,0 0-3,0 0 6,0 0-6,0 0-5,0 0-1,0 0 4,0 0-2,0 0 2,0 0-1,0 0 3,0 0-4,0 0 2,0 0-3,20-9 1,-20 9 3,0 0-1,12 1-4,-12-1 9,10 2-5,-10-2 1,13 0-5,-13 0 7,12 0-6,-5 0 3,-7 0-2,17 0-1,-9 0 5,3 0 2,-1 0-7,0 0 7,-2 0-7,-8 0 6,16 0-3,-7 0-1,-9 0 2,16-2-1,-5 2-4,-5-1-1,-6 1 8,16-1-7,-7 1 3,-9 0-1,14-2 1,-4 1 5,-1 1-8,-1-1-3,-8 1-2,13 0 4,-13 0-4,12-1 1,-12 1 1,9 0 4,-9 0-3,8-3 3,-8 3-4,10-3 6,-10 3-3,9-1-1,-9 1-3,8-1 9,-8 1-2,0 0-5,9-3-6,-9 3 1,0 0-9,0 0-8,0 0 1,6-2-11,-6 2-2,0 0-17,0 0-24,0 0-18,0 0-112,0 0-227,0 0 100</inkml:trace>
  <inkml:trace contextRef="#ctx0" brushRef="#br1" timeOffset="144182.9638">23384 7249 22,'10'0'85,"-10"0"-9,0 0 0,0 0-5,0 0-10,0 0-8,0 0 0,0 0-6,0 0 0,0 0-2,0 0-13,6 3 2,-6-3 0,0 0 0,0 0-1,0 0-3,0 0-5,0 0 1,0 0 2,4 5-3,-4-5 4,0 0-6,0 0 7,5 4-10,-5-4 2,0 0 2,7 4 0,-7-4 0,0 0 1,8 2 8,-8-2-7,9 1-2,-9-1-4,0 0-3,11 2 4,-11-2 1,11 0-3,-11 0-2,12 0-1,-6 0-7,-6 0 2,15-2-4,-7 2 5,1 0-2,2 0-2,0 0-2,-1 0 4,-10 0-4,18 2-3,-7-2 5,1 0-1,-3 0-4,-2 0 1,6 0-5,-4 0 8,0 0-8,1 0 6,-2 0-7,2 0 6,-3 0-3,4 0 1,1 0-2,0-2 3,-3 2-6,-9 0 5,14-3-8,-6 3 7,-8 0 0,10 0-2,-10 0-2,9-2 7,-9 2-8,0 0 5,9 2 5,-9-2-2,0 0 2,0 0-5,0 0 1,12 0 0,-12 0-7,0 0 8,0 0-14,0 0-1,0 0-16,0 0-8,0 0-7,2-9-9,-2 9-17,0 0-18,0 0-30,0 0-59,-4-12-190,4 12 85</inkml:trace>
  <inkml:trace contextRef="#ctx0" brushRef="#br1" timeOffset="170310.3453">24229 7171 70,'0'0'69,"0"0"-1,0 0-12,0 0-4,0 0 6,0 0-9,0 0-4,0 0 3,0 0-9,0 0 3,0 0-10,0 0 5,0 0-2,0 0-9,0 0 1,0 0 1,0 0-10,0 0 2,0 0 0,0 0-5,0 0 1,0 0-7,0 0-2,0 0-1,0 0 2,0 0 6,0 0-8,0 0 3,0 0-6,0 0 5,0 0 5,0 0-3,0 0 4,0 0-8,0 0 7,0 0-1,0 0 4,0 0-5,-10 1 7,10-1-6,0 0 4,0 0 0,0 0 15,0 0-18,0 0 2,0 0-5,0 0 5,0 0-4,0 0 12,0 0-11,0 0 3,0 0-5,0 0 5,0 0-4,0 0 4,0 0-2,0 0-3,0 0 0,0 0 2,0 0-7,0 0 4,0 0-2,0 0-3,0 0 4,0 0-3,0 0-7,0 0 2,0 0-3,0 0 3,0 0 8,0 0-4,0 0-7,0 0 9,0 0-13,0 0 13,0 0-1,16 7-5,-16-7 7,6 3-8,-6-3-1,0 0 10,10 1-8,-10-1 0,5 2 8,-5-2-5,0 0-3,12 0 5,-12 0-2,9 2 0,-9-2-5,10 1 7,-5 0-2,-5-1 0,13 1 2,-7-1-3,-6 0 2,10 0 0,-2 0-5,-8 0 0,14 0 4,-7 0-8,0 2 5,-7-2-1,14 0-1,-9 3 4,2-2 1,-7-1-8,12 3 12,-5-1-1,-7-2-7,9 1 3,-9-1 1,11 1-3,-4 0 4,-7-1-2,9 3-2,-9-3 1,10 5 2,-4-4 0,-6-1-7,11 3 4,-11-3 1,11 1 0,-3-1 0,-8 0-2,9 1 1,-9-1 4,11 0-8,-11 0 4,13 0-1,-7 1 0,-6-1 2,11-1 0,-11 1-3,0 0 2,12 1 0,-12-1 6,0 0-2,0 0-1,7 0-4,-7 0 3,0 0-2,0 0 2,0 0-4,0 0 1,0 0-2,0 0 4,0 0 2,0 0-4,0 0 2,0 0-1,0 0 2,0 0 1,0 0-10,0 0 9,0 0-7,0 0 4,0 0-9,0 0 14,0 0-15,-28-3 12,28 3-9,-11 1 4,11-1 1,-10 1 2,10-1-9,-10 1-4,10-1-3,-10 0 8,10 0 3,-13 0-1,13 0-2,-12-2 6,12 2-3,-12-1 1,12 1-3,-12-6-1,6 6-6,-3-3-2,9 3 10,-13-4-4,5 3-4,8 1 2,-15-2-4,7 1 5,8 1 2,-16-2 9,9 2-8,7 0-1,-15 0 2,6 0-2,9 0 4,-14 3-4,6-3 9,8 0 1,-14 1-12,8 0 13,6-1-8,-10 2 7,10-2-7,-9 0-2,9 0 9,0 0 9,-10 2-11,10-2 2,0 0 4,0 0-1,-9 1-4,9-1 3,0 0-4,0 0-1,0 0 14,0 0-12,0 0-4,0 0 5,0 0-4,0 0 4,0 0-2,0 0 7,0 0-9,0 0 0,0 0-7,0 0 11,0 0 0,0 0 6,0 0-11,0 0 7,0 0-5,19-12-2,-19 12 1,0 0 4,11 1-2,-11-1 4,0 0-5,14 3 2,-6-2 0,-8-1 1,13 3 1,-7-3-5,6 1 1,-6 2 6,6-3-6,0 0 0,-3 3 9,3-1-2,3 0-12,-3 1 1,0-3 4,1 0-10,0 1 0,1 0 1,-2 1-5,1 1 3,-1-3-2,0 3-1,0-3 0,0 1 5,1 0-7,-4 2 0,-2-1 6,0-1 6,0 0 2,-7-1-4,9 2 1,-9-2-4,8 1 3,-8-1 7,0 0-1,6 1 3,-6-1 4,0 0-8,0 0 7,0 0-1,0 0 1,0 0 5,0 0-4,0 0-1,0 0-2,0 0 0,0 0-2,0 0 1,0 0-4,0 0-9,-27-4-11,27 4-12,0 0-15,0 0-76,-14 0-136,14 0 60</inkml:trace>
  <inkml:trace contextRef="#ctx0" brushRef="#br1" timeOffset="172586.5275">24966 6883 76,'0'0'90,"0"0"0,0 0-10,0 0 5,0 0-5,0 0-3,-9 16-5,9-16-12,-4 7-3,4-7 0,-5 7-3,2-2-5,3-5-8,-5 9 2,0-7-4,5-2-2,-8 9-2,3-4 0,1-2-1,-2 4-2,2-3 3,-2 1 1,2 0 2,0 0-7,-1 0 0,0 2 1,-3-1-2,2 3-5,2-6-3,-1 6 2,1-5-7,0 1-2,-1 0-2,5-5 3,-9 9-2,6-4 0,3-5-11,-6 8-1,3-4 4,3-4 0,-2 6-4,2-6 3,-3 7-2,3-7 1,0 0 1,0 0 1,-4 7-6,4-7 1,0 0 0,0 0-1,0 0 6,0 0-5,0 0-1,0 0-1,0 0-1,7 7 1,-7-7 3,0 0 0,0 0-3,13-4 4,-13 4-1,12-3 2,-12 3-4,12-4 1,-6 3-4,1-3 2,-7 4-5,15-5 1,-8 2 3,0 2 0,3-2-1,1-1 1,-1 0-2,0 2 0,-4 0 1,5 2 3,-3-1-3,0-1 4,1 1-3,-9 1-2,14 0 1,-14 0 1,12 0-2,-12 0 0,13 1 0,-7 1 1,-6-2 1,10 2-2,-5-1-1,-5-1 6,7 2-5,-7-2 4,8 4-4,-8-4 3,7 4 3,-3-1-2,-4-3-3,6 6 0,-6-6 6,7 7 3,-2-4-6,-5-3 2,6 5-7,-2 0 1,0 0 2,0-1 8,-4-4-6,7 7-3,-2-2-1,-5-5 4,7 8-3,-3-3 5,-4-5 0,5 9-2,-3-6-1,-2-3 3,4 11-8,-1-6 4,-3-5 5,1 12 10,-1-6-5,0-6 4,-1 11-2,1-11 2,-3 11 6,1-5 3,2-6-1,-6 10 3,4-5-5,-2 0 5,-1 1-8,1 0 5,-4-1-3,1-1-3,2 0 0,-7 3 0,3-2-3,0 1 0,-1 0 1,-1-2-6,0-1 3,-1 1-2,3 1 2,-3-3-3,1 1 7,0-1-9,4-2 1,-5 3-2,3-2 2,2-1 1,7 0-5,-17 2 0,8-2-8,9 0-1,-14-2-13,14 2-4,-13-1-6,13 1 1,-13 0-11,13 0 2,-11 0-6,11 0-5,-9-3-13,9 3 3,-6-2-13,6 2 0,0 0-16,-8-4-17,8 4-95,-6-6-218,6 6 96</inkml:trace>
  <inkml:trace contextRef="#ctx0" brushRef="#br1" timeOffset="173150.4471">24994 6875 85,'0'0'135,"0"0"-13,0 0-10,0 0-15,0 0-8,0 0-8,0 0-8,7-4-13,-7 4-5,0 0-3,0 0-5,8-3-6,-8 3-6,0 0-1,10-2 1,-10 2-11,7-1 4,-7 1-2,0 0-4,15 0-4,-15 0 1,9-2-2,-9 2-4,10 2 0,-10-2 0,11-2 1,-11 2-3,12 0-6,-4 0 4,-8 0-1,12-2-3,-5 0 6,-7 2-4,15-4-10,-7 2 0,2-1-5,-2 2-11,2-2-12,-2 1-9,-2 0-11,-6 2-8,13-3-20,-9 0-10,-4 3-84,0 0-186,0 0 82</inkml:trace>
  <inkml:trace contextRef="#ctx0" brushRef="#br1" timeOffset="174130.6609">25364 6933 65,'0'0'110,"0"0"-10,0 0-15,0 0-4,0 0-13,0 0-3,0 0-10,0 0 3,0 0-7,0 0 1,0 0-3,0 0-4,-19 11-6,19-11 5,-4 6-7,4-6 1,-5 6-6,5-6 6,-9 7-8,9-7 4,-5 7 0,1-4-8,4-3 5,-5 9 1,1-5-3,4-4-12,-5 8 6,4-3-2,-4 0-6,5-5 3,-7 12 5,5-5-10,-1-1 1,1 0-2,0 1 1,2-7 4,-1 15-7,0-8-3,1 0 2,-2 1-6,1 2 2,0-1 1,1-1 1,0-8-3,-1 16-1,-1-6-6,2-1 6,-1-1-2,2 1 3,2 1 2,-3 0-5,1-1-2,0-1 1,2 1 3,0 0-7,0-1 4,0-1 5,0 1-3,2 0 1,1 1-4,-2-4 1,1 2 0,0 1 2,2-3-1,-4 0-3,4 1 4,-2-1 5,1-3-9,-1 4 10,2-2-9,-7-4 8,11 5-3,-4-3-6,-2 0-2,-5-2 9,11 2-4,-3-2 4,1 0 1,-9 0-1,13-2-3,-4 0 3,-4-3-5,1 3 2,3-4 4,-1 2 5,-1-3-1,1 0 2,-1-2 0,0-1-1,-1 3-5,-2-5 5,3 3-6,-1-2 4,0 0 3,-2-1 1,-1 1 5,1 0-2,-2 2 3,1-2 0,-2 1 0,2 0 3,-2 0 1,-1 1-6,0-1 7,0 3-1,-1-5-1,1 12-5,-2-17-3,1 9-2,-3-1 1,2-1 1,0 2-4,-1 1 0,0-2-4,0-1 1,-1 5-2,1-1 4,2-2-8,-3 1 8,1-1-8,3 8-3,-6-12-3,2 6-3,1 1-1,-3-1-5,1 1 0,5 5-3,-5-10-7,1 4-3,-1 1-8,-2 2-2,0-1-3,7 4-13,-12-4-5,12 4-13,-10-3-1,10 3-5,-14 0 0,14 0-2,-12 0-13,12 0-8,-12 4-100,3 0-216,0-3 96</inkml:trace>
  <inkml:trace contextRef="#ctx0" brushRef="#br1" timeOffset="177222.1539">26158 6846 50,'0'0'117,"0"0"-6,0 0 2,0 0-9,0 0-4,0 0-8,0 0-7,0 0-6,0 0 0,0 0-5,0 0-9,0 0-5,0 0-7,0 0-7,0 0-3,0 0-9,0 0 2,0 0-5,0 0-1,0 0-5,0 0 0,-22 11-3,22-11-1,-6 6-5,6-6 4,-8 5-4,2 0 2,2 0-3,1 1 7,1 0-7,-2 1 1,-1 2-4,1-3 7,-2 2-6,2 1-1,0 2-4,0-1-2,1-2-5,2 4 7,-2-3-1,1 2-3,-1-2 1,2 0 5,0 0-7,-2 2 1,3-2-9,-1 3 8,0-1-6,0 1 5,-1 1-7,1-2 5,1 1 0,-1 0 0,-1 0 0,2 1 3,-1 3-5,1-5 1,0 2-2,1-2 6,1 0-3,-1 2 3,0-1-3,1 0 2,1 0 0,-3-3 3,4 2-6,0-2 1,-2 0 2,1 0-1,1-4-7,0 2 6,1-1 6,0-2-3,3 0-3,-2-1 3,3-1-1,2 2-2,0-3-8,0-2 5,2-1 0,-2 0-1,3-1-1,1-3-3,2-2 1,0-1 9,0 3-7,-2-4-2,0 1-3,-2 0 10,2 0-4,-4 0 2,-2 0 0,2-2 4,-2 2-8,-1 0 6,-2 1-4,2-2 5,-4 0-3,1 2 4,0-2 4,-3 1-5,1 3 3,-2-2 3,2 3 0,-3 5 4,4-15-2,-4 8-2,2 0 3,-2 7-4,1-9 4,-1 9-3,3-11-2,-3 11 1,0-7-3,0 7 2,0 0-5,3-9 2,-3 9-2,0 0 1,0 0-7,0 0 5,0 0-2,0 0 5,0 0-5,0 0 3,0 0-7,0 0 5,0 0 0,0 0-3,0 0 0,11 12 3,-11-12 0,3 9 1,-3-9-1,1 11 2,0-5-3,1 1 0,-2-7 5,2 13 2,-2-5-3,0-8-2,1 14 1,0-7 2,-1 0 5,2 1-10,-2 0-2,1 2 4,-1-3-2,1 0 6,1 0-3,-2-7-3,2 14 6,0-10-1,1 3-3,-1-2 5,-2-5-9,5 10 5,-3-7 2,2 2-2,-4-5-1,9 8 4,-5-7-3,-4-1 3,10 2-3,-5 1 5,-5-3 0,13 0-5,-13 0 0,14-4 4,-6 0-6,-1 3 5,-7 1 2,11-8-2,-5 5-3,0-2 3,-1 1 0,1-1 5,-6 5-4,6-10-2,-2 4 4,-1 1-2,-1-3-2,-2 8 1,1-13 2,-1 6 5,0 7-2,-2-14 0,-1 4 5,-1 5-2,0-4 1,-1 0 4,0 2-7,-4-2 0,3 2 2,-3 1-1,1-2-3,-3 3-1,1-2-2,1 0 3,-3 2-8,1 0-1,-1 1 3,3 0 2,2 0-1,-1 2 0,8 2-2,-12-3-4,7 1 7,5 2-7,-7-3 0,7 3 1,0 0-1,-8-4 4,8 4-12,0 0 1,0 0-6,-8-3 0,8 3-5,0 0 7,0 0-1,0 0 5,0 0-5,0 0 6,0 0 0,19-7 3,-12 4-3,3 1 4,-1-3-2,0 4 3,1-1-9,4-1-2,-2 0-2,0 0-5,1 0-1,0-1-4,1 1-7,-4 0-4,4-1 3,-1 2 5,1-2 3,-2-1 3,2 1-3,-1 3 4,-2-3 3,2 0 0,-3 1 3,3-2 3,-4 4-1,-2 0 6,2-3 5,0 1-6,-2 1 4,-7 2 2,10-3-1,-10 3 8,9-5-4,-4 2 4,-5 3 3,6-1 1,-6 1-4,0 0 15,7-6-1,-7 6-1,0 0 0,0 0-6,5-2 3,-5 2 0,0 0-4,0 0 2,0 0-4,0 0 1,0 0-1,0 0-3,0 0-4,0 0 7,0 0-3,-14 17-1,14-17-4,-5 8 5,2-3-7,3-5 3,-6 8-4,5-2 6,1-6-2,-3 11 2,3-11-5,-1 10 6,1-10-4,1 8 1,-1-8-1,3 10 1,-3-10-6,6 8 11,-4-2-4,2-4 0,-4-2 0,8 9 4,-3-6-5,0 2-2,0-1 3,2 0 0,-4 1 1,4-1-2,-2 1-2,1-1 9,2 1-7,-2 0-3,1 1 2,1 0 3,-1 0 1,1 0-2,-2 2-5,-1-4 7,1 2-6,1 1 1,-3-2 5,1 2-4,0-2 1,-1 1 0,0 0 0,1-1-5,-1 0-5,-2 2-9,-2-7 1,5 8-4,-5-1-1,0-7-6,2 9-11,-2-9 1,-4 8-5,4-8-3,-5 9-6,5-9-10,-9 4-21,4-1-62,-3-1-157,8-2 70</inkml:trace>
  <inkml:trace contextRef="#ctx0" brushRef="#br1" timeOffset="178700.4362">27080 6974 89,'0'0'111,"0"0"-5,4-4-13,-4 4-14,0 0-5,0 0-11,8-5 5,-8 5-1,7-5-6,-1 1-3,0 1 5,-6 3-7,14-5-4,-5 1 8,-3 1-5,3-2-2,-1 4-5,0-1 4,-1-2-6,2 2-5,-1-1 1,0 3-1,1-4-10,-2 4 0,3-2 0,-10 2-6,15-2 0,-8 0 1,-7 2-7,13-2 1,-5 2-8,-8 0 7,14 1-5,-8-1-3,-6 0-2,12 5 1,-7-3 0,0 2 0,0-1-2,-1 3-3,-4-6-6,6 7 4,-3-1 3,-3-6 2,0 12-1,0-3-5,-4-1 3,0 1 0,1 1-4,-4-1 2,0-1 2,1 1 2,0-1 0,0 1-3,0-1-2,0-3 7,-1-1-5,3 1-3,-1-1 0,5-4 1,-9 9 3,4-4-3,5-5-4,-3 5 1,3-5-2,-4 6 3,4-6-4,0 0 4,0 0-4,-7 5 2,7-5 6,0 0-5,0 0 0,0 0-3,0 0-5,0 0 2,0 0 8,0 0-3,0 0-1,0 0-1,0 0 1,0 0-3,0 0-1,24-8 7,-24 8-2,15-3 1,-3 0-4,0 3 2,-3-1-6,3 0 5,0 1 0,2 0 4,-4 0-3,3 0 4,-1 0-2,-2 1-2,0-1 0,0 3 2,1-3-5,-4 1 2,3 3 0,-3-2 3,-1 0-7,1 1 3,-1 0 0,-1 1-1,-5-4 0,8 7 7,-6-3-6,-2-4 0,7 9 5,-5-4 2,-2-5-5,2 11 5,-1-5-6,-1-6 2,0 11 0,0-11 0,-3 13 0,2-7 5,-2 0-4,0 0 8,1 0-8,-3 1 6,1 2 1,0-3-1,-2 0 4,0 0 2,-2 2 0,0-2-3,-2 1-2,0-2 3,0 1 0,-2-1-1,1 1 1,-5-1-5,4 0 3,-1 0 1,0-4-5,1 3 0,-1 0 2,0-1 3,4-1-5,-4 1 3,3-3-2,-2 0-2,12 0-6,-15-3 2,6 1-7,-2-1-5,4 1-10,1-2 6,6 4-3,-12-6-4,7 3 1,-3-1-2,8 4-9,-9-7-8,6 3-11,3 4-13,0 0-15,-4-9-17,4 9-124,0 0-239,2-12 106</inkml:trace>
  <inkml:trace contextRef="#ctx0" brushRef="#br1" timeOffset="179719.0525">27750 6919 41,'0'0'117,"0"0"-3,0 0-15,0 0-5,0 0-8,0 0-1,0 0-4,0 0-9,0 0-11,0 0-2,0 0-7,0 0 5,0 0-15,0 0 0,0 0 1,0 0-3,0 0-10,-17 17 5,11-14-4,2 2-6,-2-1 2,0 1-12,0 0 2,-1 2 1,0 2 3,1-1-4,-2 1-3,3-1 0,-3 0 0,3-2-8,0 4 0,1 0 2,0-3 0,0 4-1,3-2-4,0 0 2,-1 1-5,0 1 3,1-1 4,1 0-2,1 0-2,1 2 0,-2-3-2,2 0 1,-2-1 1,1 1-3,3 2 4,-4-5-5,3 0-4,-2 5 5,0-5 5,0 1 0,1 3-4,-1-5-2,2 2 1,-1 0 3,-2-7-2,4 10 1,-1-7-1,1 2 3,-4-5-1,7 9-1,-2-6-1,0 1 3,2-2-7,1-2 8,-8 0-1,13 3-1,-2-2 0,-1-1-3,-3 0-1,5 0 5,-1-1-3,0 1 0,-1-3 0,-1 2 0,1-1-3,-1-1 5,2 0 1,-3-2-2,2 2 1,2-2-4,-3 0 4,-3 1 2,1 0-4,0-1 10,1 2 0,-3-2 1,-1 1-7,1-3 2,-1 1 3,5-1 2,-5 0-4,-1 2 3,0-3 3,1 2 2,-4 6-5,4-14-1,-3 6 1,-1-2 6,0 1-5,0 9 3,-1-16-3,1 5 5,-1 1-5,-1 1 1,0-1-4,-1 0-1,2 2 1,-2-2-4,1 1 4,-1 1 0,0-3 0,1 3 10,-1 1-18,3 7 3,-6-13-1,4 8 0,-1-1 0,-1-1-2,2 0 2,2 7-4,-6-10 3,2 6-2,1-1-2,3 5 2,-8-6-5,3 2 7,5 4-9,-9-6-6,4 4-7,5 2-7,-9-3-5,9 3-7,-9-2 6,9 2-7,-9-4 2,9 4 4,-10 0-9,10 0-3,0 0-13,-10 0-9,10 0-6,-9 2-13,9-2-4,-10 0-21,10 0-67,-12 2-195,12-2 87</inkml:trace>
  <inkml:trace contextRef="#ctx0" brushRef="#br1" timeOffset="180958.6105">27998 6496 98,'0'0'91,"0"0"-3,0 0-15,0 0 4,0 0-9,0 0 1,0 0-4,0 0 1,0 0-3,0 0-3,0 0-6,0 0-1,-17 15-7,17-15-4,0 0-3,0 0 1,-4 4-9,4-4 6,-6 7 1,6-7-5,-5 5-1,5-5 0,-7 5-1,5 0-3,2-5-6,-7 9 4,5-6-8,2-3 0,-4 10 0,2-6-2,2-4-7,-7 10 2,6-4-3,1-6 3,-3 11-5,2-4 3,1-7-2,-4 12 3,4-5-5,0-7 3,0 11-5,0-11 3,1 11 1,-1-11-3,3 10-4,-2-5 8,-1-5-5,4 9 3,-1-4-5,1-2 11,1 2-9,0-1 3,-5-4-7,7 5 6,-1-2-4,1-1 3,1 0-4,-8-2 5,17 0-7,-7 0 7,-3 0-2,2 0 3,3 0-8,-5-2 7,4 0 1,-2-1-4,1-2-2,-1 3 4,0-2 0,-2 1 0,-2-2 3,3 1-1,-1-1 2,-1 2 3,-1-6 2,-1 4 1,1 1 0,-1-3-3,0 1 0,-2 1-1,-2 5 4,7-13-6,-5 5-3,-1 2 3,-1 6-2,2-12 4,-2 1-9,0 11 2,-2-14-5,1 7 10,1 7-10,-5-12 1,4 5 3,-3 0-6,0 2 0,-1-4-7,1 3-7,0 1-2,-1-1 2,0 2-5,5 4-8,-11-11 6,7 6-5,-1 2 6,-3-2-21,8 5 3,-8-5-14,3 3-2,5 2-3,-10-3-1,10 3-8,-11-1-4,11 1-15,-11 2-89,11-2-192,-16 2 86</inkml:trace>
  <inkml:trace contextRef="#ctx0" brushRef="#br1" timeOffset="209291.037">20090 8006 90,'0'0'94,"0"0"-6,0 0-9,0 0-1,0 0-4,0 0-6,0 0-2,0 0 0,-1-10-6,1 10-10,0 0 0,0 0-6,0 0-3,0 0 1,0 0-4,0 0 0,0 0-4,0 0 1,0 0-1,0 0-6,0 0 5,0 0-6,0 0-5,0 0-1,0 0 2,0 0-2,0 0-5,0 0 4,0 0-6,0 0-3,0 0 4,0 0-4,0 0-2,0 0 0,0 0 3,0 0-4,0 0 4,0 0-6,0 0-4,0 0 4,0 0-4,0 0 3,0 0-5,0 0 1,0 0 4,0 0-2,0 0 11,0 0 7,0 0 9,0 0-4,-6 29 2,4-22-5,0 0 3,0 1-6,-2 3 1,1-1 0,1 1-4,-1 0-2,0 1 5,0 3-2,-1 0-2,1-3-2,-2 4 3,1 1 0,0-2-5,2 1-2,-2 0 0,0 0 0,-1 1 6,0 0-4,3-1-2,-2 1-1,0-1-1,0 0 2,-1 1-4,1 0 5,0 0-5,0 0 2,1 0 0,-1-2-2,1-1-3,-1 1 3,2-3-2,0 5-3,1-6 5,0 0-2,-2-2-2,3 3 4,-1-2-1,-2-2-6,3 4-1,-1-5-3,1 2 0,0-9-4,0 10-3,0-10-2,-2 10-7,2-10-2,-2 8 9,2-8-4,0 0 6,-1 8 1,1-8 3,0 0 4,0 0-7,0 0 3,0 0-14,0 0-12,0 0-9,0 0-4,0 0-13,0 0-2,0 0-21,0 0-9,0 0-25,0 0-104,-6-28-240,4 19 106</inkml:trace>
  <inkml:trace contextRef="#ctx0" brushRef="#br1" timeOffset="210004.1459">20065 8097 25,'0'0'118,"0"0"-11,0 0-3,0 0-2,0 0-10,0 0-2,0 0-7,0 0-10,0 0-6,0 0 1,0 0-10,0 0-4,0 0 3,0 0-12,0 0 1,0 0-13,0 0 6,0 0-11,0 0-1,0 0-6,0 0 2,0 0-4,0 0 4,0 0-8,0 0 1,0 0-2,0 0-6,0 0 1,0 0 14,0 0 1,0 0-2,0 0 4,0 0 0,19-14-6,-19 14 5,10-4-3,-4 0 2,0 3-8,3-2 3,-2 0 0,2 0-9,-1 2 4,1-5-3,1 2 0,-1 0-1,0 3 0,-1-1 1,0 0-7,-2 0 3,5-1-4,-3 2 1,-2-2-2,-6 3 4,16-1-3,-10-2 2,2 0-2,0 2 4,-8 1-4,17-4 4,-9 2-7,0 1 2,-1 0-3,-7 1 2,13-5 2,-8 3-1,-5 2 0,10-2-1,-10 2 0,7-3-7,-7 3-9,0 0-1,0 0-4,0 0-10,9-1-20,-9 1-3,0 0-18,0 0-6,0 0-13,0 0-8,0 0-14,0 0-94,-18 14-223,18-14 98</inkml:trace>
  <inkml:trace contextRef="#ctx0" brushRef="#br1" timeOffset="210469.5668">20064 8282 114,'0'0'128,"0"0"-10,0 0-10,0 0-9,0 0-11,0 0-5,4 4-7,-4-4-9,0 0-4,0 0 3,11 0-1,-11 0 4,11 0-8,-11 0-7,15-3-4,-8 3-4,1-3 1,0 1-5,-8 2-6,17-3-3,-9 2-1,2-1-8,2 0 0,-4 0-3,2 1 1,1-1-6,-1 1-1,-2 0-3,5 0 1,-3-1-1,0 2-4,-1-3 0,3 3-12,-3 0-4,1 0-11,-10 0-1,14 0-10,-7 0-8,-7 0-10,12 3-15,-12-3-14,9 0-10,-9 0-13,0 0-105,9-3-221,-9 3 98</inkml:trace>
  <inkml:trace contextRef="#ctx0" brushRef="#br1" timeOffset="212083.9491">20804 8006 112,'0'0'137,"0"0"-12,0 0-9,0 0-5,0 0-11,0 0-2,0 0-8,0 0-8,0 0-9,0 0-2,0 0-12,0 0-3,0 0-4,0 0-8,0 0-4,0 0-1,0 0-7,-22 14 1,17-11-7,0 3 1,0 2-9,-1 0-2,0 0-2,1 3 3,-3-1-1,2 1 3,-1-1-5,1 2-1,-1 3-5,-1-1 4,1 1-5,1 2 5,-1-2-6,1 3-1,1-2 4,1 2-4,-1 0 0,1-1 5,2-1-4,-2 1 2,1 0 0,3-2 0,-1-1-5,2 1 3,-1 2-3,3-8 2,2 6-5,-3-3 2,1-1 1,2 0-1,0 0-3,1-3 7,0 2-7,0 0 0,1-3-4,-2-1 0,4 0-6,0-2-6,-3 1 0,2-3-6,2 1 1,0-3 3,0 0-13,3-3-3,-3-3-5,2 3 0,4-3-12,-1-4 14,-1 2 1,0-3 4,0 0 2,-5 1 0,2-1 2,2-1 4,-7-1 2,2 4-1,0-1 2,-5-2 12,4 2 1,-2 1 10,0 1 4,-1-1 10,1-1 11,-4 5-5,2-2 3,-2 0 7,-1 7-1,3-10 0,-3 10-9,2-11 7,-2 11-8,3-7 6,-3 7-1,1-7-8,-1 7 2,0 0-2,4-7-6,-4 7 0,0 0-2,0 0-2,0 0 0,1-6-1,-1 6 2,0 0-5,0 0 5,0 0-8,0 0 0,0 0 0,0 0 4,3 20-1,-3-20 4,1 11-4,0-4 2,-1-1-5,0 2-1,0-8 2,2 18-6,-1-7 8,0 1-3,2-2 4,-2 2-8,0-2 7,2 2 0,-2-2 3,2 1-1,-1-1-5,1-2 3,1 3-1,-1-4-2,0 1 2,-2-1 0,4 0 2,-2-3-6,2 2 7,-5-6 0,6 5 2,0-2-5,-6-3-1,10 2 1,-10-2 4,0 0-6,18-6 2,-12 3-1,0-2-1,1-2 0,-1 0 3,1-3-2,-1 2 6,-1-1-10,-1 0 6,-2-2-8,1 2 7,-3 1 0,0-1 0,-1-3-3,-1 4-1,-1-4 6,-2 3-3,1-1 1,-3 0 2,1 2 3,-2 1 4,-1-2-2,0 2-3,0 0 1,-1 1 3,3-1-4,-4 4 8,2-3-10,0 1 3,3 2-3,-3-1 3,4 1-3,5 3 1,-10-5-1,5 2 2,5 3 2,-7-4-4,7 4-1,0 0 3,-5-4-7,5 4 2,0 0-1,0 0 3,0 0-3,0 0 2,14-11-2,-7 9 1,3 0 1,0-1-2,4-1-1,-2 1-2,0-2-10,8 0-4,0 1-8,-1-1 0,3-1-9,-1 0 3,-2 1-6,2-1 1,-3 1 2,-3-1-3,3 3-4,-5-1 4,1 1 1,-2-2-2,-1 3 10,-1 0 3,-3-1-1,-1 2 12,-6 1 0,10-4 13,-10 4 5,8-2-2,-8 2 5,0 0-4,8-1-1,-8 1 4,0 0-4,0 0 3,0 0-5,0 0 1,0 0 2,0 0-3,0 0 5,0 0-4,0 0 1,0 0-1,0 0 1,-16 20-4,13-16-3,-1 2 7,4-6-10,-8 10 2,4-6-5,0 2 5,-1 0-5,3-1 3,2-5-4,-8 12 2,5-6 0,1 1-1,2-7 5,-3 9-2,3-9 3,-1 10 3,1-10-2,-1 7 3,1-7-2,0 0 1,4 12 1,-3-7-5,-1-5 2,5 5 6,-5-5-4,7 8 1,-4-5-3,2 0 6,2 0-8,-2 1 5,-5-4 2,13 6 2,-7-4-3,2 0 8,-2-1-5,1 2 6,1-2-6,0 2 7,-1-1-2,-7-2-4,11 5 7,-5-3-9,1 3-2,-7-5 7,9 4-6,-4-1 8,0 1-2,-1 0-7,-4-4 3,6 9-6,-3-7 2,-1 4 6,-2-6-5,3 10 4,-3-10 0,0 11 3,-1-4-2,1-7 0,-3 13-1,0-8 2,1 2-3,2-7-3,-8 8 1,3-2 6,-1-3 3,-1 2-11,1-1-2,-1-1 5,7-3 1,-13 3-10,6-2-10,7-1-14,-15 3-14,8-3-20,7 0-12,-11 0-102,11 0-193,-17-3 86</inkml:trace>
  <inkml:trace contextRef="#ctx0" brushRef="#br1" timeOffset="213488.1605">21831 7990 63,'0'0'93,"0"0"-7,0 0 3,0 0-2,0 0-1,0 0-5,0 0-6,0 0-6,0 0 0,0 0-1,-9 18-9,9-18-7,-4 7 7,4-7-14,-5 6-3,5-6-5,-6 7 1,6-7-4,-7 7-1,3-2 0,-1 0 4,0 0 1,1 2-4,-2 1 0,0-1-2,-1 0-3,1 3 0,-2-2 1,2 2-3,-1 0-3,1-3-1,-2 5-3,2-3 0,1 2-3,1-2-1,-1 4-6,1-2 1,0-1 1,0 2-2,1-4-1,-1 4 4,1-3 1,2 3 3,-2-2 1,2 0-1,0 1 3,-1 0-6,1 1-2,0-3-3,2 3 2,0-3-1,-1 2-2,3-1 0,-2-1-2,3 1 7,-1-2-9,1 1 1,1 0-2,-2-4 5,0 2-1,2-1-1,2 0-3,-2 0-1,1-2 1,0-1 2,1 0-4,1 1 5,2-4-3,-1 3 2,-2-1-3,-7-2 3,19-2 1,-8 2-4,-1-5 2,0 2 2,0 3-1,1-2-1,-1-1-3,-1-1 3,0-1 3,1 2-2,-1-3 3,-1 1 5,2-1-4,-3 2 2,0 1-4,1-2 4,2-2-1,-1 1-2,0 0 3,-2 0-1,5-1-1,-6-1 2,3 0 5,-1-2 6,-1 1-5,0 1-3,-1-2-2,-2 1-2,2-3-1,-2 1 3,0 0-4,0 1 6,-1-7 2,-2 5 3,1 0-6,-2-3 0,2 3-2,-2 1-2,-2-2 0,2 1-1,0-3-1,-1 1 2,0 2-2,0 1 0,-2-1 0,0 1-4,-2-1 4,1 3-1,-1-2 1,-1 0-3,0 1-3,0 0 5,3 1-4,-3 3-1,-1-3 2,2 1-1,-2-1-2,1 5-2,-3-3 3,3 1-5,-1 3-1,1 1 2,6 2-6,-15-4-6,6 3-12,1 1 1,8 0-5,-21 1-3,12 1-3,-2 0 1,0 3-3,0 0-6,-1 0-2,-1 0-4,-3 4-2,2 0 3,0-1-11,3 0-2,0-1-13,1 0-10,1 1-13,3-1-7,0 1-11,-3-2-112,5 1-247,0-2 110</inkml:trace>
  <inkml:trace contextRef="#ctx0" brushRef="#br1" timeOffset="213980.5577">21776 8250 98,'0'0'165,"1"-10"-11,-1 10-10,0 0-12,4-5-12,-4 5-14,0 0-9,4-4-8,-4 4-11,0 0-4,0 0-16,5-8-2,-5 8-4,6-5-6,0 3-4,-6 2 0,14-3-4,-8 1 0,2-1-4,1 1 0,3-2-5,-1 1-5,1 0-3,0-1 0,-1 2-2,3-1-1,-2-1-4,1 2-2,0-2-2,4 0 1,-6 1 2,2 1-1,-2-1-7,-1 1 4,0-1-2,3 1 0,-6 0-2,0 2-2,-7 0 2,12-3 1,-12 3-8,9-2 3,-9 2 0,7 0 2,-7 0-3,0 0-4,10-2-6,-10 2-5,0 0-4,0 0-6,0 0-3,0 0-3,0 0-15,0 0-13,0 0-14,0 0-25,0 0-22,0 0-118,0 0-256,0 0 113</inkml:trace>
  <inkml:trace contextRef="#ctx0" brushRef="#br1" timeOffset="225692.6329">22751 8320 35,'0'0'100,"0"0"-2,0 0-20,0 0-2,0 0-4,0 0-6,0 0-6,0 0 4,0 0-10,6-8-11,-6 8 10,0 0 1,0 0-12,0 0 8,0 0-13,0 0 5,0 0-6,0 0-12,0 0 9,0 0 3,0 0-10,0 0 5,0 0-3,5-5-17,-5 5 7,0 0-3,0 0-6,0 0 9,9 0-6,-9 0-2,0 0 3,8-1 3,-8 1-2,0 0 8,15-2-5,-15 2 9,13-3-4,-3 3 1,1-2-4,0 1-3,2 1-4,-2 0 6,2-1-22,1 1 22,0-1-2,3 2-7,-1-1-1,1 0 6,2 0-15,-6 1 8,5-1 2,-1 1-3,0 1 4,1-2-1,0 0-5,1 3 3,-6-1-2,5-1-1,0-1-2,0 0 4,-4 1-3,4-1-4,0 0 8,-2 2-4,-2-1-3,0-1 7,-1-1-11,1 2 14,-2-2-10,-1 1-6,0 0 5,-1 0 5,-1 0 2,-2-2-7,-7 2 2,16-1-1,-9 1 9,-7 0-9,9-1 2,-9 1 4,0 0-6,11-2-4,-11 2-2,0 0 7,0 0-9,10 0-3,-10 0-13,0 0-9,0 0-11,0 0-14,0 0-12,6 3-4,-6-3-18,0 0-125,0 0-235,0 0 104</inkml:trace>
  <inkml:trace contextRef="#ctx0" brushRef="#br1" timeOffset="226415.5372">23033 8122 55,'0'0'88,"0"0"-9,0 0-9,0 0 0,0 0-7,0 0-3,0 0-4,0 0-6,0 0-2,0 0 0,-1 9-10,1-9-4,0 0-2,0 0 4,0 0 0,-1 8-14,1-8 1,0 0 2,-3 6-7,3-6-1,0 0 1,0 8-4,0-8-3,0 0-1,1 12 4,-1-12-5,0 10 3,0-10 1,0 12 3,2-7-3,-2-5 6,2 12-7,-2-5 9,2 3 7,-1 0-6,0-1 0,-1 5-1,1-4 5,1 2-3,-2-2 5,0 7-8,0-5 4,0 5-5,-3-4-6,2-1 6,1 2-4,-3 1-1,1 2 3,-2-5-6,3 5 0,-3-7-2,1 1 2,0 4-5,-1-4 0,2 0-1,0-2 3,-1 0-2,1 2 3,0-4-2,1-2 0,1-5-1,-3 14-2,3-14-3,-1 8-3,-1-3-3,2-5 1,0 0-1,-3 9 3,3-9-3,0 0 0,0 0 0,0 0-8,0 0-3,0 0 6,0 0-8,0 0 4,0 0-14,0 0-3,0 0-8,0 0-22,0 0-8,0 0-21,0 0-101,0 0-208,0 0 93</inkml:trace>
  <inkml:trace contextRef="#ctx0" brushRef="#br1" timeOffset="236680.3031">24264 8018 1,'0'0'111,"1"-8"-18,-1 8 2,0 0-12,0 0-3,0 0-10,0 0-4,0 0-10,0 0-2,0 0-1,0 0-5,-1-10-8,1 10 6,0 0-9,0 0 1,0 0-4,0 0-6,0 0 0,0 0-11,0 0 13,0 0-7,0 0-11,0 0 7,0 0-9,0 0 3,0 0-7,0 0 0,0 0 0,0 0 2,0 0-6,0 0 4,0 0-8,0 0 9,0 0-3,0 0 3,0 0-4,0 0 6,0 0 0,0 0 4,0 0-6,0 0 4,0 0-3,-14 15 1,14-15-1,-4 7 6,4-7-7,-5 6 3,5-6 0,-8 7 8,4-3-1,1 1-4,-1 0-2,0-1 6,0 1-2,-2 1 0,1-1-2,1 1 1,-1 2-1,-2-1 0,-1 0 0,2 0-5,0 1 0,1-3 8,1 0-8,-1 0-1,1 1-1,-1 0-2,1-1 0,0 0 6,0-1-9,4-4 5,-6 9-4,3-3 0,3-6 1,-6 6 0,6-6 5,-2 8-5,2-8 1,-4 5 1,4-5-8,0 0 6,-4 7 1,4-7 3,0 0-10,0 0 3,-1 7-3,1-7 1,0 0 3,0 0 1,0 0-6,0 0-2,0 0 0,-3 7-1,3-7-1,0 0 1,0 0 2,0 0-1,0 0 1,0 0 0,0 0 1,12 2-1,-12-2-2,0 0 5,10 0-4,-10 0 1,0 0 2,12-3-2,-12 3-1,10-1 5,-10 1-4,8-3 1,-8 3 0,11-1 2,-11 1-2,9-3 3,-3 1-6,-6 2-1,9-1 3,-9 1 0,9-2-8,-9 2 4,9-2 4,-9 2 2,11 0-1,-11 0 3,9-1-5,-9 1-3,8-2-2,-8 2 8,11 0 1,-11 0-1,11-1 1,-11 1-3,10-3 3,-10 3 2,11 0-7,-11 0 3,11-2 7,-11 2-3,9-1 0,-9 1 0,10 0-3,-10 0-2,0 0 4,9 0-1,-9 0-7,0 0 8,0 0 1,10 0-2,-10 0 2,0 0-3,9 0 5,-9 0-4,0 0 2,0 0 1,0 0-5,10 1 9,-10-1-4,0 0-1,8 4-3,-8-4 4,5 2-6,-5-2 6,0 0-5,6 3 11,-6-3-6,0 0-5,7 7-1,-7-7 8,0 0-1,5 5-4,-5-5-1,1 6 4,-1-6-7,5 3 10,-5-3-6,0 0 1,1 8-3,-1-8 3,3 7 4,-3-7-5,4 5-1,-4-5 5,2 7-2,-2-7-1,4 5 3,-4-5-3,3 8 1,-3-8 2,1 7-6,-1-7 7,1 8-6,-1-8 3,0 0 0,-1 9 4,1-9-8,0 9 6,0-9-3,0 0 8,-5 8-7,5-8 3,-4 9 0,0-4 2,-1 0-2,3 0 0,-2 2 4,4-7-7,-8 8 15,4-1-6,-2-2 0,2-1 2,-1 2-1,0-3-1,0 3 8,-1 0 1,-1 0-5,2-1 1,-2-1-3,2 3 2,-3-1 5,1-2 3,2 1-2,-2 0 1,1-3-1,1 4 2,-4-2 3,9-4 4,-12 2-2,7 0 1,-1 2-1,6-4 1,-12 3 3,12-3-2,-9 1-2,9-1 0,-10 0-4,10 0 1,-10-3-1,10 3-4,-12-1 0,12 1-4,-12-1-1,5-2-4,0 1 1,7 2-1,-15-4-2,7 2-1,0 2 2,-2-3 0,-2 0-4,2 2 0,0 1 0,-2-1-2,3 0-9,9 1-1,-17-1-5,10 1-9,7 0-9,-15 0-2,15 0-15,-13-3 0,13 3-8,-9 3-3,9-3-9,-8 2-5,8-2-7,0 0-8,-7 1-1,7-1-7,0 0-9,0 0-96,0 0-218,0 0 97</inkml:trace>
  <inkml:trace contextRef="#ctx0" brushRef="#br1" timeOffset="237641.0366">24219 8064 28,'0'0'93,"0"0"2,0 0-14,0 0-7,0 0 7,0 0-17,0 0 1,0 0 1,0 0-4,0 0 0,0 0-5,0 0 3,0 0-7,0 0 7,0 0-17,0 0 3,0 0-14,0 0 6,0 0-10,0 0-1,0 0-2,0 0-4,0 0-8,0 0 3,0 0-2,0 0 0,0 0-3,0 0 0,0 0-7,0 0 8,0 0-3,0 0 2,0 0 0,0 0 0,5-6-4,-5 6-4,0 0-1,13 0 5,-13 0 3,10-1-1,-10 1-2,12-1 0,-6-1 1,-6 2-2,14-4-5,-6 3 6,-8 1-7,15 0 1,-7 0-2,-2-3 5,-6 3 1,17-2-5,-11 0 5,2 0-2,0-1 0,3 1-3,-2-1-2,0 0 4,0 2 6,1 0-2,-2-2-4,0 2 4,-1-1-6,-7 2 2,10-1-4,-10 1-1,8-5 2,-8 5 3,7-1 4,-7 1-5,0 0-1,8-3-1,-8 3 3,0 0 1,0 0-4,0 0 1,0 0-1,0 0 0,0 0 0,0 0 4,0 0-3,0 0 1,0 0-9,0 0 7,0 0-5,0 0-4,0 0-2,0 0-6,0 0-3,9 4-9,-9-4-6,0 0-2,0 0-10,0 0-6,0 0-9,0 0-9,0 0-18,-1 10-80,1-10-183,0 0 81</inkml:trace>
  <inkml:trace contextRef="#ctx0" brushRef="#br1" timeOffset="240392.0582">24824 8071 59,'0'0'88,"0"0"-2,0 0-2,0 0-17,0 0-4,0 0-2,0 0-5,0 0-4,-2-6-3,2 6-5,0 0 1,0 0-2,0 0-4,0 0-7,0 0 2,0 0-13,0 0 7,0 0-4,0 0 1,0 0-9,-8-1-1,8 1 1,0 0 0,0 0-7,0 0 0,0 0 2,0 0-2,0 0-4,0 0 1,0 0-2,0 0 6,0 0 4,0 0-8,0 0-3,0 0 2,0 0-2,-13 8-3,13-8 4,-6 3 2,6-3 2,0 0-1,-5 4-1,5-4 2,0 0-5,-10 3 6,10-3 3,-5 4-6,5-4-5,-6 3 0,6-3 8,-7 6 2,7-6-5,-9 3 4,9-3-3,-7 5 0,7-5-8,-5 7 9,1-3-3,4-4-5,-9 5 5,9-5-5,-8 5 1,4-2-5,4-3 1,-7 9 2,4-6-2,3-3 11,-6 4-6,6-4 1,-7 6-2,7-6 0,-5 7 0,3-3 3,2-4-3,-7 5-1,5 0 1,2-5-4,-7 8 4,5-4 0,2-4-6,-8 7 12,4-2 2,4-5-6,-5 5-5,5-5-2,-6 9 12,3-6-12,3-3 5,-4 6-3,4-6-4,-2 7 7,2-7-4,-4 8 5,4-8-4,-4 8 5,4-8-8,-2 7 11,2-7-6,-2 10 0,2-10-6,-1 6 15,1-6-15,-1 7 12,1-7-9,-2 10 0,2-10 4,-2 9-4,-1-4 2,3-5 3,0 12-7,0-12 8,-2 7-8,2-7 8,0 9-4,0-9 2,0 8-4,0-8 6,0 9-3,0-9 4,0 10-9,0-10 5,-3 7-2,3-7 4,-1 7-4,1-7 0,0 0 0,1 13 1,-1-13 2,0 8 5,0-8-8,0 0 5,0 11-2,0-11-3,0 7 2,0-7 5,1 9 0,-1-9-7,0 0 4,3 9-1,-3-9 1,1 6-4,-1-6 1,3 6 1,-3-6-5,4 7 4,-4-7-4,1 7 2,-1-7 5,3 7-1,-3-7-6,2 7 9,-2-7-6,4 8 4,-4-8-3,1 5 4,-1-5 4,5 5-6,-5-5-2,0 0 6,4 5-2,-4-5 0,4 6-3,-4-6 1,0 0-1,3 6-3,-3-6 9,0 0-12,5 6 3,-5-6 6,0 0-3,5 6 2,-5-6-6,7 1 3,-7-1 5,5 5-7,-5-5 2,0 0 2,7 3 0,-7-3-2,4 3-3,-4-3 2,0 0 4,8 3-4,-8-3 2,6 4 2,-6-4 2,0 0 6,6 3-15,-6-3 6,0 0-5,7 4 0,-7-4 1,0 0 2,9 1-2,-9-1 2,0 0-1,10 3 2,-10-3 3,0 0 3,10 0-12,-10 0 10,9 0-3,-9 0 2,10-3-6,-10 3 3,10-3 0,-10 3 4,9-3 2,-3 3-1,-6 0-9,11-4 3,-11 4-2,10-2 5,-10 2-1,8-4 1,-8 4 7,7-4 4,-7 4-6,7-6 7,-7 6 2,6-1-5,-6 1 9,0 0-7,7-6-4,-7 6 4,6-2-4,-6 2 0,8-2-1,-8 2 4,6-3-9,-6 3 0,8-5 2,-8 5-1,8-3-5,-8 3 9,10-4-6,-5 1 2,-5 3-1,6-4 0,-6 4 7,8-5-1,-8 5-9,9-5 2,-9 5-2,6-7 6,-2 5 8,-4 2 0,6-6 1,-6 6-4,6-7 3,-6 7-2,4-10 0,-1 8 5,-3 2-7,3-7 0,-3 7-3,4-10 0,-4 10-1,3-9-5,-3 9 3,4-6 2,-4 6-3,4-6 7,-4 6-13,5-7 7,-5 7-8,6-5 5,-6 5 0,4-7 3,-4 7-5,4-7 3,-4 7-3,1-6 1,-1 6 6,3-6-1,-3 6-3,3-8 1,-3 8-3,0 0 2,2-11 2,-2 11-1,2-6-3,-2 6 2,0 0-2,0-8 5,0 8-4,0 0 5,0 0-7,1-11-1,-1 11 5,0 0 0,0-10-1,0 10 0,0 0 0,1-8-5,-1 8 0,0 0 8,0-10-2,0 10-3,0 0-3,1-8 0,-1 8 4,0 0 3,0 0 3,2-10-6,-2 10-2,0 0-1,-2-8 1,2 8 1,0 0 2,0 0-7,-1-10 5,1 10 0,0 0 0,-1-8 0,1 8-4,0 0 6,-4-6-4,4 6-1,0 0 5,-5-8-2,5 8 2,-4-6-3,4 6-2,-3-6 0,3 6 1,-4-6-1,4 6 5,-3-8 0,3 8-4,-4-8 3,4 8 2,-5-9-2,5 9 1,-4-7 4,4 7 3,-5-7 5,5 7-9,-4-6 0,0 2 2,4 4 2,0 0-1,-7-9 4,7 9-2,-4-5-3,4 5 0,0 0-2,-4-5-1,4 5 1,0 0-2,0 0 1,0 0-2,-5-6 3,5 6 2,0 0-5,0 0-5,0 0 0,0 0 2,0 0-4,0 0-5,0 0 8,0 0-8,-7-3 7,7 3-10,0 0 6,0 0 0,0 0 0,0 0-2,0 0-3,0 0-3,-12 6-2,12-6-7,-9 3 1,9-3-12,-11 4-9,4-2-8,2 2-7,-2-2 2,1 0-13,-2 1-17,-1 1-8,2-2-27,-1-1-64,-3 1-201,11-2 89</inkml:trace>
  <inkml:trace contextRef="#ctx0" brushRef="#br1" timeOffset="263460.9793">25517 8351 4,'0'0'100,"0"0"-5,0 0-9,-11 0 5,11 0-8,0 0-23,0 0 11,0 0-5,-8-2-15,8 2-1,0 0 6,0 0-28,-7-2 9,7 2-3,0 0 0,0 0 2,0 0-1,-10 0-12,10 0 0,0 0-2,0 0-4,0 0-2,-8-3 5,8 3-1,0 0-3,0 0 6,0 0-4,0 0 4,0 0 0,0 0 0,0 0 4,0 0-12,0 0 3,-8-3 3,8 3-1,0 0 1,0 0-8,0 0 6,0 0 1,0 0 2,0 0-2,0 0-5,0 0 0,0 0-2,0 0-6,0 0 5,0 0-21,0 0 18,0 0 1,0 0-5,0 0 5,0 0 0,0 0-9,0 0 5,0 0-3,0 0-1,0 0-1,0 0 3,0 0 5,0 0-7,0 0 0,22 10-1,-22-10 11,9 1-9,-9-1 4,10 4-8,-10-4 6,14 1-1,-6 0 0,-1-1-6,0 3 7,2-1-2,1-1 0,-2 0 6,2-1-10,0 2 8,0 1-1,-2-3-8,2 1 4,-2 1-2,0 1 3,-1-3-1,1 2 2,0-2-2,-2 3 0,4-2-3,-1 2 2,-1-2 4,-2 2 0,-6-3-9,14 4 3,-7-2 7,-1-2-1,1 3-2,-7-3-3,13 2-4,-13-2 9,13 2-2,-4-2 3,-9 0-8,13 0 5,-7 0-10,-6 0 11,16-2 1,-16 2 1,10-2-11,-4 0 11,-6 2-4,10-3 4,-4 0-2,-6 3 4,7-2 1,-7 2 5,7-4-6,-7 4 9,0 0-7,7-2 4,-7 2-5,0 0 5,0 0-5,0 0 0,0 0 0,0 0-2,0 0-3,0 0 2,0 0-2,0 0 0,0 0 3,0 0-1,0 0-6,0 0 0,-24-1 6,24 1-5,0 0-1,-15 0 1,15 0 6,0 0-8,-14 0 4,7 0 5,7 0-7,-11-3 4,11 3 0,-12-2-2,6 2 0,6 0 2,-12-5-4,7 3 1,5 2 2,-11-4-12,11 4 11,-12-2 1,6-3-8,6 5 8,-12-1-7,5 0 2,7 1 8,-17 0-9,8-4 3,0 4 4,-1 3-8,0-6 1,10 3 2,-23 4-5,12-4 3,0 2 2,-1-2-2,2 3 0,-1-3-2,2 3-2,0-3 4,0 1 3,9-1 3,-9 2-5,9-2-2,-10 3 8,10-3-4,-9 3-2,9-3 1,0 0-1,-8 1 1,8-1-12,0 0 7,0 0 10,0 0-8,0 0 1,0 0-2,-6 2 3,6-2 0,0 0 2,0 0-7,0 0 6,0 0-1,0 0 1,0 0-2,0 0 4,0 0-5,0 0 7,0 0-5,0 0 0,0 0 6,0 0-7,0 0 4,0 0-4,19 8 0,-19-8 6,8 1-5,-8-1-2,11 3 5,-6-1-1,4 1 3,-3-1-6,5-1 3,-2 2-1,2-2 1,1 1-1,2-1 5,-1 1-4,0 0 3,6-2-3,-2 3 0,0-3 6,1 1-5,-1-1 0,0 1-1,-4-1 2,1-1 2,-1 3-6,0-3-1,-2 1 3,0-1-3,0 1 5,-3-1 0,-8 1-1,11 0-1,-11 0 2,12-3-5,-12 3 6,6 0-5,-6 0 5,0 0-3,0 0 7,9 0-11,-9 0 7,0 0 4,0 0-5,0 0-3,0 0-2,0 0 3,0 0 3,0 0-1,8-4 1,-8 4-7,0 0-8,0 0-21,0 0 13,0 0-9,0 0-9,0 0-4,0 0-4,0 0-7,0 0-8,0 0-14,0 0-10,0 0-7,0 0-108,0 0-216,0 0 96</inkml:trace>
  <inkml:trace contextRef="#ctx0" brushRef="#br1" timeOffset="265550.4426">26454 8087 56,'0'0'112,"0"0"-4,0 0-5,0 0-7,0 0-6,0 0-6,0 0-7,0 0-6,0 0-3,0 0-7,0 0-7,0 0-7,0 0-1,0 0-5,0 0-5,0 0-7,0 0-4,0 0 4,0 0-11,0 0 3,0 0 0,0 0-4,0 0-3,0 0-6,0 0 5,0 0-4,0 0 2,0 0-3,0 0 7,-11 20-4,11-20 7,-7 8-8,2-4 6,0 1-2,-1 0 1,1-1-6,-1 3 2,0-2-3,0 1 4,1-1-5,-2 1 2,3 0-3,0 0 6,-1 1-10,1-3 5,1 1-1,3-5-1,-7 9-3,6-4 0,1-5 0,-5 7-2,5-7 10,-1 6-7,1-6-3,-3 7 2,3-7-1,0 0 2,-3 7-1,3-7 1,0 0 3,0 0-4,-2 5-1,2-5-1,0 0-6,0 0 6,0 0-7,0 0-1,1 10 0,-1-10-3,0 0 0,0 0 4,7 6-2,-7-6 1,0 0 0,10 0 8,-10 0 0,11 0-2,-11 0-4,0 0 6,14-2-5,-7 2 5,-7 0 0,15-2 2,-7 1-1,-8 1-5,14-2-8,-8 2 9,2-2 2,-8 2-2,14-3 2,-8 2 2,-6 1-3,11-1 3,-11 1-5,11-2 1,-11 2 4,10 0-5,-10 0-3,0 0 5,12 2-1,-12-2-3,9 2 7,-9-2-4,7 3 5,-7-3-2,9 2-1,-3 0-2,-6-2-1,11 5 5,-6-3 1,-5-2-7,12 3 3,-7 1-1,1-1 7,-6-3-3,12 5 1,-7-2-2,0-1 1,1 0 3,2 2 1,-2-1-6,-6-3-2,9 6 3,-4-4-10,2 1 10,-2 1-6,-5-4 5,7 8-4,-5-6 2,-2-2 3,8 10-5,-6-8 3,-2-2 2,6 8-2,-3-4 4,-3-4-9,1 12 9,0-7-8,-1-5 10,0 12-9,0-12 10,-2 10 4,1-3 2,1-7 5,-2 12-4,1-6 0,1-6 0,-5 11 1,3-4 0,-1 1 4,-1-4 2,4-4 2,-6 10-3,2-4 2,-1-2 2,-2 1 2,2 0 7,-1-3-10,-1 2-1,0 2-3,-3-2 1,1-1-1,0 2-3,-1 0 5,0-3-4,3 1-4,-2 1 1,-3 1-1,2-4-3,-3 0-2,3 0 2,1 1-2,-2 1 1,-1-3-1,3-1 1,-3 2 2,3-2-8,-2 1-2,0 0-2,2-2-10,9 2-3,-21-2-1,15 1-1,-2 0-7,1 0-4,7 1-9,-16-5-8,6 1-9,-1 3 2,6-2-7,-3 0 1,1 0-11,-1 1 2,8 2-10,-12-5-15,12 5-20,-9 0-66,9 0-191,-11-1 84</inkml:trace>
  <inkml:trace contextRef="#ctx0" brushRef="#br1" timeOffset="266237.8322">26434 8081 65,'0'0'109,"0"0"-5,7-3-3,-7 3-4,0 0-7,0 0 3,6-4-9,-6 4-21,0 0 1,0 0-10,0 0 0,0 0-10,0 0 2,0 0-8,7-2 5,-7 2-15,0 0 8,0 0-13,0 0 3,14 6-1,-14-6-8,10 0-1,-10 0-2,17 1 0,-7 1 3,-1-4-2,4 2-2,-1-1-5,1 1 4,0-3-6,4 3 2,-3 0-1,1 0 0,-2-1 1,1-1 0,0 2-7,-2-1 1,2-1 2,-4 1 7,-2 1-3,1-1-8,-9 1 4,11-1 2,-11 1-4,10-1 0,-10 1 4,0 0-3,10-1 3,-10 1 0,0 0-1,0 0 2,0 0-3,9 1 5,-9-1-9,0 0-1,0 0-10,0 0 1,0 0-17,0 0-3,0 0-17,0 0-10,0 0-6,0 0-15,0 0-14,0 0-97,0 0-203,0 0 91</inkml:trace>
  <inkml:trace contextRef="#ctx0" brushRef="#br1" timeOffset="267149.9885">27006 8074 114,'0'0'117,"1"-8"-8,-1 8-18,0 0-4,0 0-14,0 0-6,0 0-2,0 0-9,0 0-7,0 0 3,0 0-7,0 0-8,0 0 3,-19 13 3,15-9-2,1 1-8,-4 0 5,1 0 3,1 0-9,0 2-2,-1-2-1,1 0 1,-2 2-1,0 2-4,2-2-8,-1 1 2,1 0-2,1-2 4,0-1-10,0 2 0,2-2-3,0 3 1,2-8-3,-2 12 14,2-12-20,0 9 5,0-9-4,1 12-2,2-9 1,-3-3 3,6 9-6,0-6-1,-2-1-1,-4-2-1,11 6 4,-6-5 3,5 4-8,-4-4 4,1 0 0,-7-1 1,14 3-3,-7-3-1,0 4 6,-7-4-4,13 1 9,-6 0-3,-7-1-6,12 1-3,-7 0-2,-5-1 3,11 2 6,-11-2-1,10 1-1,-10-1-1,11 0-2,-11 0 5,11 1 3,-11-1-1,10 1-3,-10-1-3,9 2 5,-5 1-5,-4-3-4,9 3 6,-4 1 4,-5-4-1,9 4 1,-4-1-4,-5-3 1,10 7 4,-4-4-6,-1 2-2,-1-2 0,1 1 6,-5-4-1,7 7 1,-3-3-8,-4-4 3,8 8 5,-7-3-1,3 0-2,0 0 2,-2 1 0,1 0-1,-3-6 0,3 9 6,0-4-5,-1 2 2,-2-7-4,2 10 6,-1-3 4,-1-7 8,0 12 3,-1-4-3,1-8 2,0 12-3,-1-6 0,1-6 0,-8 11 1,4-5-3,4-6 0,-7 7 2,-1-2-1,0 1 0,-3-2-4,1 1 5,-2 0 0,1-2-4,-2 3-1,0-2-6,-4 0 2,2-3 2,2 1-2,-1 0 2,0 0-3,-2-2 2,-1 2-6,3 1-3,0-6-9,0 6-2,2-3-4,-1 0-6,2 0-6,1-3-15,1 3-18,9 0-6,-15-2-16,8 0-18,7 2-111,-12-4-230,12 4 101</inkml:trace>
  <inkml:trace contextRef="#ctx0" brushRef="#br1" timeOffset="267770.3838">26954 8111 55,'0'0'128,"0"0"-13,0 0-13,4-4 1,-4 4-7,0 0-6,0 0-6,0 0-4,0 0-7,0 0-11,0 0 0,0 0-14,0 0 1,0 0-6,0 0-3,0 0-4,0 0-8,0 0-1,15 0 6,-15 0-10,10 1-2,-3 1-2,-7-2 0,15 0-6,-6 1-1,4-1 1,-1 1 0,0 2-1,2-3 1,1 1-3,-1-1-1,-1 1-6,-3-1 7,4 0-5,-1 0-2,0 1 1,-3-1-3,0 1 6,1-1 0,-5 1-2,-6-1 1,14-1-6,-6 0 1,-8 1 5,10 2-3,-10-2 0,0 0 8,10-1 4,-10 1 1,0 0-2,0 0 0,7-2-2,-7 2-7,0 0 6,0 0-12,0 0-7,0 0-12,0 0-22,0 0-18,0 0-24,0 0-18,0 0-128,0 0-248,-17-10 110</inkml:trace>
  <inkml:trace contextRef="#ctx0" brushRef="#br1" timeOffset="272357.9514">30664 5663 118,'0'0'126,"0"0"-16,0 0-6,0 0-16,0 0-14,0 0 2,0 0-9,0 0-18,0 0 3,0 0-4,0 0-6,0 0-2,0 0-14,0 0 4,0 0-4,6 12 1,-6-12-2,1 7 4,-1-7 5,0 10-6,0-10 0,1 9 3,-1-3-4,0-6-1,0 14 8,0-8-9,0 3 4,0 0-6,-1 1 17,1 1-1,0 1 15,-1 1 4,-3 4-4,0 0-7,1 3 1,-3 3-9,2-3 0,-2 5-5,0 1-4,2-2-4,1 3 0,-1-1 2,0-7-4,0 6-2,3-6-5,1 6-2,-2-7 4,2 0-6,-3-1-2,3 0 2,-2 0-2,0-5 0,4-2-3,-4 1 0,1-1 0,2 0-2,-1-5 5,0-5-7,2 14 4,-2-14-6,-2 8 2,2-8 4,0 0 0,2 11-2,-2-11 2,0 0 0,0 6 3,0-6-3,0 0-14,0 0-8,0 0-14,0 0-10,0 0-13,0 0-6,0 0-16,0 0-5,0 0-13,-7-21-17,7 21-19,-2-8-31,2 8-84,-4-10-261,4 10 116</inkml:trace>
  <inkml:trace contextRef="#ctx0" brushRef="#br1" timeOffset="273791.9372">30999 5995 42,'0'0'143,"0"-8"-19,0 8-13,0 0-5,0 0-12,2-9-11,-2 9-1,0 0-9,0 0-6,2-7-7,-2 7-1,0 0-8,0 0-9,0-8-1,0 8-8,0 0 1,0-10-1,0 10-7,0 0-1,0 0-1,0-9 2,0 9-1,0 0 4,0 0 2,0 0-4,-4-10-7,4 10-2,-5-5 4,5 5-4,0 0-11,-11-4 1,11 4 7,-11 0-7,11 0 8,-11 0-9,11 0-3,-14 4-1,9-4 4,5 0 4,-15 5-1,7-3-3,0 1-1,2-1-17,6-2 13,-12 8 1,5-4 2,3 1 1,-1 0-1,1-1-7,0 2 3,-1 0 4,-1 3 2,0-2-6,2 0-9,2 0 13,-2 0-5,4-7 3,-3 15 3,1-7 3,2-1-4,0-7-6,0 11-1,0-5 8,0-6-1,4 11-3,-4-11 2,5 8-4,-5-8 7,4 7-1,-1-5-8,-3-2 8,7 8-12,-7-8 5,5 2 6,-5-2 0,6 6-3,-6-6-1,4 2 9,-4-2-6,7 2 1,-7-2-7,0 0 7,0 0 3,16-6-8,-16 6 7,8-4-1,-3 2-6,2-1 2,-2 1 0,1-3 3,-1 0-7,1 0 0,-1-2 2,2 0 2,2 0-1,-5 2-3,0 0 4,1-2 0,2 2-1,-4 0-2,3 0 3,-2 0 2,-4 5-6,7-10-1,-5 6 8,-2 4-2,4-5-2,-4 5 6,0 0-1,6-3-1,-6 3 9,0 0-11,0 0 4,0 0-8,4-7 3,-4 7-1,0 0 2,0 0 1,0 0-9,0 0 8,0 0-8,0 0 5,0 0 3,0 0-6,0 0 0,0 0-3,0 0 3,0 0 3,9 12 9,-9-12-10,4 5-4,-4-5 8,2 12 5,0-6-5,1-2-3,0 4 3,-1-2-9,0 1 4,1 1 2,-1 2 2,2-3-9,0 0 9,-4 0 1,0-7-5,5 12 1,-1-7-4,-4-5 4,0 9-2,5-1-4,-5-8 3,2 8-2,-2-8 1,3 7-4,-3-7 3,2 5 2,-2-5 2,0 0 6,0 0-4,0 0 5,2 6-2,-2-6-1,0 0 2,0 0 2,0 0-10,0 0 2,0 0 6,6-23-3,-3 15-4,-3 1 1,0 7 3,2-14 1,0 7-7,0-1 1,0 2 6,-2 6-7,4-15 4,0 9-3,-4 1 7,4-2-2,-4 7-2,3-10 3,-3 10-4,2-9 0,-2 9 5,4-5 1,-4 5 4,4-5-10,-4 5 3,0 0 4,0 0-1,5-7-5,-5 7-2,0 0 5,9-2-2,-9 2-1,0 0 2,11 2-4,-11-2 4,11 4 3,-4 1-7,0 3 0,-2-3 6,3 2-2,-3-2-1,2 4 2,0-3-5,-1 2 1,-2 1 6,1-2-3,2 3-4,-4-1-1,1 3 0,2-5-5,-4 1-2,1-2-4,-1 1-1,-2-7-1,4 11 3,-4-6-5,0-5 16,0 0-13,5 10 0,-5-10-5,0 0 4,0 5 9,0-5-6,0 0 14,0 0 0,0 0 3,0 0-1,0 0-7,0 0 2,0 0-1,0 0 1,0 0-6,0 0 8,0 0-1,-5-26 6,5 26 4,0 0-6,5-12-3,-5 12-1,1-9 3,3 6-6,-4 3-11,4-9 16,-4 9 3,5-5-2,1 1 3,-2-1-15,-4 5 12,10-5 0,-1 1 2,-3 1 1,1 0-1,0-2-3,0 4-1,-7 1 3,11-3-4,-4 2 2,-7 1 5,11-2-8,-11 2 1,11 0-3,-11 0 4,0 0 2,14 1-1,-8 0-7,-6-1-2,9 4 13,-5 0-11,-1 0 9,-3-4-4,7 10 1,-3-5 4,-3-1 1,-1-4 1,6 12-1,-4-7-7,1 2-2,1 2 3,-2-1 7,3 0-5,-5-3 9,3 3-12,-3-8-26,6 11 5,-6-4-10,0-7-4,2 10-12,0-3-14,-2-7-11,0 8-5,0-8-22,2 7-83,-2-7-198,0 0 88</inkml:trace>
  <inkml:trace contextRef="#ctx0" brushRef="#br1" timeOffset="274600.5669">31763 5917 107,'0'0'156,"0"0"-14,0 0-4,0 0-18,0 0-11,0 0-11,0 0-13,0 0-12,0 0-15,0 0 4,0 0-4,0 0-9,0 0 2,-7 20 5,3-11-4,2 0-4,-5 2 9,3 1 0,-6 2-5,3 0-4,-1 1 2,-2 0-7,-1-1-5,2-1-4,-2 2-3,2-4 0,2-1-4,-1-1-1,0-1 0,4-3-7,-1 3-6,-1-2 9,0-2-6,3-1 7,3-3-2,-5 7-3,5-7 5,0 0-1,0 0-11,0 0 1,0 0 6,-15-12-8,13 3-3,-1-3-12,1 0-2,2 0-2,-2-3-20,2 3 13,0-1-2,0-1-4,0 2 5,0 3 1,2-1 2,-2 0-2,0 3 10,0 7-6,2-11-1,-2 11 5,0-8-2,0 8-2,0 0 2,0-8-4,0 8 3,0 0-1,0 0 3,9 0 2,-9 0 0,0 0 5,11 8-3,-3-4 1,-4-1-9,2 1 9,1-2-2,-1 3 3,4 1-2,-3 0 8,3 0-3,-2 0-4,1 0 5,-3-3-5,3 3-1,-2 2 1,0-3 0,2 4 4,-5-4-9,3 3 14,0 1-5,-1-2 2,1 3-6,-3-3 7,1 2-3,0-1 4,1 2 1,-3-1-1,3-2-2,-3 1-5,1 1 2,3-2-1,-2 1-3,-1-5 9,5 6 1,-1-4-1,-2-2-4,0 2 0,1-2 0,2-2 2,2 2-3,-2 0-6,2-2 1,-2-1-5,-9 0-8,16 0 5,-10-1-7,4-2-12,-3 2-7,3-3-16,-2 0 4,-2 1-14,1-2-20,-1 2-10,-6 3-15,5-9-99,-1 3-226,-1 1 100</inkml:trace>
  <inkml:trace contextRef="#ctx0" brushRef="#br1" timeOffset="275323.8143">30653 5746 21,'0'0'161,"0"0"-7,0 0-9,0 0-17,0 0-14,0 0-11,15-13-8,-15 13-11,0 0-14,0 0-6,0 0-1,0 0-12,0 0 1,14 1-5,-14-1-10,11 2 3,-11-2-4,14 2-8,-3-1 2,-2-1-2,5 2-8,5-2 5,0 2-6,-1-2-1,2 1-7,9-1 1,-10 0-13,2 1-8,0-1-15,8 1-7,-8 1-16,6-1-11,-6-1-4,0 1-22,-3 1-12,-5-1-112,1-1-224,-3 0 99</inkml:trace>
  <inkml:trace contextRef="#ctx0" brushRef="#br1" timeOffset="275915.44">31957 5902 112,'-3'-16'161,"3"16"-4,0 0-5,0 0-8,0 0-15,0 0-12,0 0-11,0-9-6,0 9-13,0 0-9,0 0-4,0 0-9,0 0-11,0 0-2,0 0-5,0 0-6,0 0-6,0 0-1,0 0-6,0 0-2,16 0-2,-8 0 0,-8 0-2,18 1-2,-7-1-5,1 1 4,-1 1-5,1 0-1,1-2-4,-4 0-3,3 1-4,0 0-15,-3-1-18,3 0-9,-5 0-5,1 1-9,-8-1-10,14 0-23,-9 2-10,-5-2-15,10 1-15,-10-1-90,0 0-233,0 0 103</inkml:trace>
  <inkml:trace contextRef="#ctx0" brushRef="#br1" timeOffset="276208.123">31950 6157 106,'0'0'126,"13"0"0,-6 0-23,-7 0-6,16-1-10,-6 2-12,-1-2-9,5-1-11,-1 2 2,-1-2-3,-1 2-18,0 0-10,1 0-11,-1-2-13,3-1-17,-3 1-16,2 2-20,-1-3-22,-4 2-71,-8 1-155,21-2 68</inkml:trace>
  <inkml:trace contextRef="#ctx0" brushRef="#br1" timeOffset="277558.0825">32855 5755 30,'0'0'149,"0"0"-13,0 0-15,0 0-9,0 0-16,0 0-9,0 0-12,0 0-2,0 0-9,0 0-11,0 0 3,0 0-13,0 0 2,0 0-5,0 0-11,0 0 9,0 0-21,0 0 8,-69 39 4,57-37 4,-1 2-8,2 0-8,2-4 1,-5 3 11,7-2-11,7-1 2,-14 0-3,14 0-4,-11-3-3,11 3-4,-9-5 2,9 5-3,-6-8-3,6 8 2,-3-10-1,3 10-6,5-12-2,-1 5 7,-4 7-2,0 0-6,0 0 4,0 0 3,32-42-4,-32 42 1,0 0-6,23-21 7,-23 21-3,0 0 6,17-18 4,-17 18-3,0 0 4,0 0 10,23-16-8,-23 16-2,0 0 1,0 0-4,0 0-1,0 0-4,29-13 5,-29 13 0,0 0-4,0 0 2,0 0-2,0 0 10,0 0-8,0 0 0,0 0-1,0 0-4,52 26 0,-52-26 0,0 0 2,17 25 2,-17-25-1,0 0-1,15 32 2,-15-32-6,0 0 7,4 41-2,-4-41-3,-3 31 6,3-31-1,0 0 3,-13 48 6,13-48-9,-11 30 8,11-30-6,-16 26 4,16-26-3,-16 24-1,16-24-1,0 0 2,-22 27 1,22-27 0,0 0 5,-21 16-3,21-16-8,0 0 7,0 0-4,-21 14 2,21-14 4,0 0-3,-19 6-4,13-5 10,-1-2-9,0 1-9,7 0 9,-11-4 1,4 1 2,7 3 0,-12-5-5,6 2 3,6 3-5,-9-5 4,9 5 0,-7-4-6,7 4 3,0 0-1,-7-4-3,7 4-2,0 0-2,0 0 6,0 0-3,0 0-4,0 0 10,0 0-4,0 0-1,0 0 1,0 0 0,0 0 2,0 0-3,0 0 6,0 0-2,0 0 9,54 36-8,-54-36 2,0 0-6,30 17-11,-30-17 0,0 0 2,31 12-14,-31-12-7,0 0-10,34 12 1,-34-12-4,0 0-10,36 8-6,-36-8 0,0 0-20,34 7 1,-34-7-6,0 0-88,0 0-191,0 0 85</inkml:trace>
  <inkml:trace contextRef="#ctx0" brushRef="#br1" timeOffset="278120.5494">32513 6186 143,'7'-2'169,"-7"2"-15,0 0-14,0 0-10,9-3-21,-9 3-17,0 0 1,9-3-6,-9 3-13,11 0-11,-11 0-3,14 0-9,-7-1 0,2 2-9,-9-1-5,18 1 1,-7-1-6,3 2-4,-3 0-5,-11-2 2,0 0-8,0 0 0,64 6 5,-64-6-7,46 4-2,-16-2 0,-30-2-5,60 4-3,-31-3-1,-29-1-5,55 2 2,-23-1-14,-32-1 4,50 2 6,-50-2-5,42 1-2,-42-1 4,37 1 6,-37-1 0,0 0 0,0 0 0,44-4 1,-44 4 12,0 0 4,0 0 2,0 0-2,0 0 4,0 0-3,0 0-2,0 0 0,32-3-2,-32 3-3,0 0-19,0 0-25,0 0-16,0 0-19,0 0-21,0 0-10,0 0-15,0 0-25,0 0-73,0 0-230,0 0 103</inkml:trace>
  <inkml:trace contextRef="#ctx0" brushRef="#br1" timeOffset="278951.9493">32867 6384 96,'0'0'215,"0"0"-13,0 0-9,0 0-23,0 0-7,0 0-17,0 0-14,0 0-10,0 0-13,40-48-12,-40 48-12,0 0-6,0 0-8,31-14-9,-31 14-8,0 0-6,30-6-3,-30 6-5,0 0-6,31-7-4,-31 7 2,0 0-8,0 0-4,0 0 0,0 0-3,40 0-6,-40 0 0,0 0 2,0 0-1,0 0-1,0 0 0,41 10-4,-41-10-2,0 0 2,0 0-5,0 0-2,25 16 6,-25-16-1,0 0-1,0 0-5,0 0 2,11 25-2,-11-25 5,0 0 0,0 0-4,0 0-1,0 0 3,0 0 1,0 0-3,0 0 2,-27 51 3,27-51-5,0 0 2,-18 18-2,18-18 1,0 0-2,0 0-8,-26 21 2,26-21-5,0 0-1,0 0-4,0 0-4,-23 17-3,23-17-1,0 0-3,0 0 7,0 0-3,0 0 7,0 0-2,0 0 4,0 0-4,0 0 5,0 0 3,0 0 0,0 0 0,0 0 1,0 0 1,0 0-7,0 0 8,0 0-1,0 0 6,0 0-4,0 0-3,0 0 4,0 0 0,0 0 3,0 0-3,0 0 5,0 0 0,0 0-1,74 4-4,-74-4 3,0 0 0,0 0-2,0 0-1,29 7-2,-29-7 5,0 0 2,0 0 1,0 0-4,27 15 0,-27-15-1,0 0 4,0 0 0,0 0-2,16 22 4,-16-22-3,0 0 4,0 0-1,0 0-4,0 0 3,0 0-2,2 31 1,-2-31 2,0 0-5,0 0 7,0 0-1,0 0-1,0 0 3,0 0-4,-31 42 1,31-42 3,0 0-3,-25 14 2,25-14-1,0 0 2,-28 8-3,28-8 5,0 0-6,0 0 1,-41 9 3,41-9-8,0 0-9,-36 2-4,36-2-10,0 0-5,0 0-14,-42-1-8,42 1-15,0 0-14,0 0-20,0 0-13,0 0-123,-50-9-258,50 9 115</inkml:trace>
  <inkml:trace contextRef="#ctx0" brushRef="#br1" timeOffset="280640.9568">31248 6839 34,'0'0'156,"0"0"-7,8-2-4,-8 2-13,0 0-17,0 0-10,0 0-9,0 0-15,0 0-8,0 0-8,0 0-3,0 0-13,0 0-4,0 0 9,0 0 0,-15 16-6,15-16-2,-6 6-5,6-6-4,-6 8-1,5-3 8,-8 2 1,2 4 6,-1 1 1,-3 2-1,1-2 3,-3 1 0,-1 2-6,-6 2-6,2 1 0,-3 0 0,4 1-2,-6-2 2,1 0-5,0-1 4,1 1-9,-1-1-4,6-5 3,-2-1-3,3 0-2,-2 0 1,2-3-7,1-1-1,4 0-2,0 1-1,1-3 1,2 1 1,1-3-2,-4-2-1,10 0 2,-11 1 0,11-1-4,-13-5-1,6 2-2,2-6 2,-1 1-3,1 0-3,1-3-1,0-6-3,-1 8-1,2-8 0,-1 5 0,2 0-2,-2 2 3,4-2 2,-1 2-2,1 3-5,0-2 3,0 9-3,0-18 3,0 12-1,0 6 3,0-11-3,0 11-2,1-9 1,-1 9-1,4-9-7,0 5 6,-4 4 0,7-7 1,-7 7-2,11-2 1,-4-1 0,0 2 1,-7 1-3,16-3 1,-9 5 5,-1 0-2,-6-2-2,16 3 2,-9-3-2,1 3 2,-3-1-2,4 2 1,-2-1 0,-1-1 1,1 3 2,1 1-1,2 0-2,-1 0 4,-1 1-4,2 0 1,-5 0 2,3 2-5,2-1 2,-4 1 5,3-1-5,-2 2-2,0-3 2,2 4 2,0-2 0,-1 0-2,2 0 0,-5 2 0,3-2 4,-3 4-5,2-4 2,-2 2 1,1-1-3,-2 2 3,-2 0 3,1-4-4,1 4 0,-2-4-1,1 1 4,-1 3 1,1-7-1,-1 4 0,0-3 2,0 2-4,2-2 1,-4 1 3,0-7-3,5 10 1,-1-6 7,0 1-3,2-2-2,-6-3 0,7 6 0,-3-3 0,-4-3 0,16 2 2,-9-2-3,-7 0 0,15-2 1,-6 0-4,-9 2 5,11-3-4,-2 1 1,-5 0-1,-4 2 3,14-3-6,-9-1-11,-5 4-5,10-5-8,-7 2-8,2-1-10,-5 4-12,7-5-12,-7 5-16,6-8-23,-1 6-27,-5 2-15,6-7-167,-4 0-344,3 2 152</inkml:trace>
  <inkml:trace contextRef="#ctx0" brushRef="#br1" timeOffset="281174.1873">31453 7125 15,'0'0'166,"0"0"-7,0 0-8,-3-10-19,3 10-12,0 0-11,0 0-6,9-2-8,-9 2-7,0 0 1,0 0-12,8-2 1,-8 2 1,0 0-3,0 0-8,9-3-1,-9 3-6,6-2-9,-6 2-7,0 0 2,14 0-4,-14 0-7,11-3-4,-5 3-2,3-1-4,3 1-2,-3-2-2,2 1-4,0 1 0,2 0-8,-1-1-6,-1 1-13,2 0-10,-1 1-11,-1-1-13,-1 3-11,0-2-11,-1 2-17,0-3-2,-2 2-24,-2 1-16,-5-3-130,6 4-275,-6-4 121</inkml:trace>
  <inkml:trace contextRef="#ctx0" brushRef="#br1" timeOffset="281572.1646">31482 7349 106,'0'0'190,"0"0"-6,0 0-6,0 0-11,0 0-15,0 0-20,0 0-8,0 0-13,0 0-22,0 0-6,0 0-3,0 0-10,6 5-6,-6-5-8,0 0-2,0 0-8,0 0-10,0 0 1,0 0 0,14-2-3,-14 2-6,11 0-8,-11 0 3,11-1-3,-11 1 3,16 0-7,-9 0 1,0-1-9,-7 1-11,20-1-6,-13 1-4,4-2-15,-2 1-9,0 0-16,3-2-16,-4 1-4,3 0-19,-1-1-16,-4 0-25,1 0-129,-3-1-282,1-1 125</inkml:trace>
  <inkml:trace contextRef="#ctx0" brushRef="#br1" timeOffset="289911.9008">31984 6919 40,'0'0'115,"0"0"-15,0 0-8,0 0-5,0 0-3,2-7-8,-2 7-5,0 0-6,4-5-1,-4 5-7,0 0-5,6-6 3,-6 6-2,5-5 5,-5 5-3,4-6-1,-4 6 4,0 0-2,6-3-11,-6 3 0,0 0-3,0 0-2,0 0-11,0 0 1,8-4-5,-8 4 1,0 0-3,5-4-2,-5 4-5,0 0-8,6-1 17,-6 1-12,12-3-6,-12 3 1,13 0 2,-4 0-6,3 0 4,-1 3 1,-1-3 6,4 0-11,-1 1 5,2 0-4,-5 1-2,4 0-7,-1-1 3,-4 2 3,-1-1-4,3 3 1,-1-4 10,-3 2-12,0 0-4,-2 1 9,-5-4-5,6 8-1,-3-3 4,-3-5-3,-1 10 0,1-10 3,-10 15-1,5-6 3,-4 0-1,0 1-3,-2-3 12,-3 5-8,1-3 0,1 4 2,1-5-4,2 0 3,0-2 0,2 4-3,1-5-3,1 1 5,-3-2 1,4 2-3,-2-3-4,6-3 12,-6 8-3,6-8-8,-9 4-5,9-4 1,-3 5 1,3-5-3,0 0 3,-9 2 4,9-2 0,0 0-8,0 0 6,0 0 10,0 0-11,0 0 3,0 0-5,0 0-4,0 0 5,0 0-4,0 0 5,0 0-2,0 0-2,21 5-11,-15-4 15,-6-1-5,18 0 3,-9 1-6,-2 0 6,5 2-1,-6 0 1,2-2-16,2 2 18,-1-2-1,-2 2-1,1-1 2,0 1-1,0 2 0,-1-3 5,-3 1-10,1 1 18,-5-4-13,11 7 4,-8-3 3,-1 2-7,-2-6-6,7 8 14,-5-1-7,-2-1 2,0-6 0,0 12 7,-5-3-1,5-2 12,-4 2-14,0-1 4,-1 0 12,-2-1 0,0 1-3,0-3 4,1 4 6,-3-2-5,4-2 2,-1-1-8,-1 1 3,1-2 8,-2 0-13,2 0 4,1 0 5,-3 0-11,8-3 3,-14 4 0,7-3-5,0 0 3,7-1 6,-18 1-9,9 1 1,9-2-11,-16 0-6,9 0-5,-3 1-21,1-1 3,9 0-13,-19 1-15,11-1 2,8 0-21,-16 0-3,9 0-17,7 0-29,-18 3-70,11-6-214,7 3 95</inkml:trace>
  <inkml:trace contextRef="#ctx0" brushRef="#br1" timeOffset="290843.9116">32424 6984 51,'0'0'112,"0"0"2,0 0-7,-3-5-1,3 5-21,0 0 16,0 0-17,0 0-5,0 0-7,0 0-9,0 0 2,0 0-11,0 0-6,0 0-7,0 0-10,0 0 3,0 0-2,0 0-2,16-7-8,-16 7 1,9 0-3,-9 0-1,16-2-2,-5 2-6,0 2-4,0-1 5,-1-1 6,1 1-9,-3-1-6,2 3 8,-3-2-8,-1 0-1,3 2-2,-9-3 1,14 2 5,-12 3 6,6-3 1,-6 3-5,-2-5 3,10 7 2,-7-1-8,-3-6 2,4 9 4,-2-4-3,-2-5-6,2 12 6,-1-7-3,-1-5-1,-3 14-3,1-6 7,0-1-4,0-2 2,-3 2 2,0-2-5,0 2-3,1-2 5,-2-1 3,2 0 4,4-4-11,-12 7 9,3-2-5,2-3 1,-1 2 1,2-3 0,6-1-3,-11 4 2,11-4-3,-10 0 0,10 0-3,-8 3 6,8-3-1,0 0 0,-7 0-5,7 0 3,0 0-2,0 0-2,0 0 1,0 0 3,0 0-9,0 0 7,0 0-7,0 0 4,0 0 1,0 0 3,0 0-5,0 0-1,23 2 3,-23-2 2,11 3-4,-4-1 5,-2 0-1,2 1-2,-1-1 0,1 2 2,0 0-3,0 1 4,1-1-6,-3 1-1,2 0 6,0 0-2,-3 0 0,0 1 2,0 0-8,-1-1 7,-1 1-4,0 1 2,-2-7-3,0 11 6,0-11-2,-2 12 5,2-12 3,-4 16 1,0-10-2,-1 1 4,1-2-4,-1 2 5,0-2-3,1-2-2,-3 3 3,3-2-4,-3-3 4,-2 3-1,4 0 0,5-4 1,-15 3-5,5-2 6,4 2-14,-1-3 8,-1 2-2,8-2-4,-19 0-14,13 0 1,-5-2-11,11 2-16,-14-3-7,7 3-4,-2-1-13,-4 0-12,13 1-13,-14 0-13,5 1-108,9-1-230,0 0 103</inkml:trace>
  <inkml:trace contextRef="#ctx0" brushRef="#br1" timeOffset="291465.1205">32866 7185 105,'0'0'148,"0"0"-16,0 0-11,0 0-12,0 0-14,0 0-14,0 0-9,0 0-5,0 0-9,0 0-2,0 0-5,0 0-3,0 0-9,0 0-8,0 0 14,0 0-20,0 0 3,0 0-7,0 0 1,0 0 0,0 0 2,0 0 0,0 0 4,0 0 1,0 0 5,0 0 5,0 0 0,0 0 0,0 0-3,0 0-3,0 0-4,0 0-9,0 0 4,0 0-1,0 0-4,0 0-5,0 0 2,0 0-3,0 0 3,0 0-4,0 0-4,0 0 0,0 0 0,0 0 1,0 0-3,0 0-6,0 0 7,0 0-4,0 0 1,0 0-6,0 0 1,0 0-8,0 0 3,0 0 3,0 0 1,0 0-1,0 0 3,0 0 0,0 0-4,0 0-1,0 0 0,0 0-7,0 0-7,0 0-10,0 0-4,0 0 2,0 0-12,0 0-10,0 0-10,0 0-15,0 0-6,-54 39-11,54-39-11,0 0-103,0 0-227,0 0 100</inkml:trace>
  <inkml:trace contextRef="#ctx0" brushRef="#br1" timeOffset="292410.0665">33127 6992 73,'0'0'147,"0"0"1,0 0-24,0 0-7,0 0-13,0 0-13,0 0-3,0 0-4,0 0-10,0 0 2,0 0-14,0 0 1,0 0 0,0 0-9,0 0-6,0 0-4,0 0-7,0 0 0,0 0-2,0 0-4,0 0-2,0 0-5,0 0-5,0 0 3,0 0-5,0 0-1,0 0-3,0 0 1,0 0 4,0 0-3,0 0-7,-86 23-2,86-23 0,0 0-3,0 0-2,-13 20 4,13-20-8,0 0 14,0 0-3,0 0-8,0 0 5,-11 27 1,11-27-8,0 0 7,0 0 2,0 0-5,0 0-2,0 0 3,0 0 0,0 0-4,0 0 1,0 0 0,0 0 0,0 0-1,0 0 2,0 0-1,0 0 1,0 0-2,-2 34-1,2-34 1,0 0 3,0 0-1,0 0-2,0 0 5,0 0-3,0 0 5,0 0 2,0 0-4,0 0 6,0 0-7,-8 32 4,8-32 0,0 0 1,0 0-3,0 0-4,-8 30 1,8-30 4,0 0-2,0 0 1,0 0-6,-7 32 5,7-32 2,0 0 1,0 0-5,0 0 2,0 34 2,0-34 1,0 0 0,0 0 0,0 0-6,0 0 1,13 34-1,-13-34-1,0 0 0,0 0 8,23 19-2,-23-19-5,0 0 2,0 0 0,27 12 1,-27-12-5,0 0 9,0 0-3,0 0-1,27 7-4,-27-7 7,0 0-1,0 0 7,0 0 2,0 0 3,0 0 1,0 0 2,43 0-7,-43 0 4,0 0-1,0 0-7,0 0-2,0 0 0,0 0 3,33-20 5,-33 20-10,0 0 1,0 0-2,16-23 1,-16 23-4,0 0-8,0 0 4,0 0-1,14-26-4,-14 26 2,0 0-1,0 0-2,0 0 1,0 0-1,0 0 0,0 0 2,0 0 0,0 0-1,0 0 4,0 0-4,0 0 2,0 0 2,0 0-5,0 0 5,-41-37-3,41 37 6,0 0 2,0 0-3,0 0-6,0 0-4,0 0-5,-58 14-1,58-14-9,0 0-10,0 0-12,0 0-1,0 0-5,-36 20-17,36-20-8,0 0-8,0 0-15,0 0-5,0 0-11,-18 20-102,18-20-239,0 0 106</inkml:trace>
  <inkml:trace contextRef="#ctx0" brushRef="#br1" timeOffset="293224.6102">33475 7106 144,'0'0'149,"0"0"-5,0 0-18,0 0-6,0 0-13,0 0-14,0 0-2,0 0-11,0 0-8,0 0-11,0 0-3,0 0-7,0 0-4,0 0-2,0 0-4,0 0-6,0 0-6,-29-53-1,29 53-11,0 0 12,0 0-3,0 0-9,0 0-2,0 0-5,0 0 2,-27-8 0,27 8-4,0 0 3,0 0-6,0 0 7,0 0-3,0 0-7,0 0 9,0 0-4,-65 19 6,65-19-6,0 0-3,0 0-1,-20 22-1,20-22 0,0 0 2,0 0 0,-17 22 0,17-22-3,0 0 2,0 0 6,0 0-4,0 0 2,3 36-2,-3-36-3,0 0 2,0 0-5,0 0-2,0 0-1,0 0-1,0 0 2,39 19 1,-39-19-4,0 0-4,0 0 7,0 0 1,0 0-4,0 0-1,0 0 10,56-34-6,-56 34 3,0 0 0,0 0 2,18-22 4,-18 22-4,0 0 8,0 0-1,0 0-1,0 0-6,17-21 1,-17 21-2,0 0-1,0 0 0,0 0-3,0 0 11,0 0-10,0 0 0,0 0-2,0 0 6,0 0-4,0 0 4,0 0-1,0 0-2,0 0 6,0 0-1,0 0 4,0 0 4,32 48-2,-32-48-1,0 0-7,0 0 3,-3 36 5,3-36-3,0 0 0,0 0-4,0 0 2,-17 57-1,17-57 1,-9 25 0,9-25-5,-11 27 9,11-27-9,-12 27 3,12-27 5,-13 26-6,13-26 2,-16 25 1,16-25-4,0 0 2,-11 32 0,11-32 0,0 0 4,-11 26 0,11-26 2,0 0-8,0 0 8,-12 27-10,12-27 2,0 0-10,0 0-4,0 0-17,0 0 3,0 0-12,0 0-20,0 0-9,0 0-22,0 0-15,0 0-24,0 0-105,0 0-252,0 0 111</inkml:trace>
  <inkml:trace contextRef="#ctx0" brushRef="#br1" timeOffset="293913.9705">33513 6633 63,'0'0'89,"0"0"7,0 0-9,0 0 5,-18 34-4,18-34 1,0 0 2,0 0-11,-13 28-4,13-28-8,0 0-6,0 0 2,-9 28-17,9-28-6,0 0-1,0 0-4,0 0-1,-4 33-1,4-33-3,0 0-11,0 0 2,0 0-2,0 0-1,17 33 1,-17-33-6,0 0 2,0 0-8,19 18 4,-19-18 4,0 0-3,0 0-4,0 0 1,27 13-1,-27-13-6,0 0 10,0 0-4,0 0 10,0 0-2,0 0 7,0 0 4,0 0 3,0 0-3,0 0 3,0 0 1,0 0 3,0 0-2,50-34-4,-50 34 0,0 0-7,0 0 3,0 0-2,6-29-3,-6 29-1,0 0-5,0 0-2,0 0-1,0 0 0,0 0-1,0 0-3,0 0-4,0 0 3,-19-53-10,19 53 2,0 0-13,0 0 10,0 0-2,0 0-5,0 0-2,0 0 2,-26-20-1,26 20-1,0 0-1,0 0 1,0 0-11,0 0-4,0 0-1,0 0-4,0 0-10,0 0-2,0 0-16,0 0-14,-43 5-23,43-5-22,0 0-107,0 0-247,0 0 109</inkml:trace>
  <inkml:trace contextRef="#ctx0" brushRef="#br0" timeOffset="304809.9498">12113 13666 20,'0'0'76,"-13"-5"11,13 5-10,0 0-7,0 0-15,-11-1 2,11 1-10,0 0-6,-11 2 3,11-2 1,-10-1 1,10 1-2,0 0-6,-11-1-8,11 1 1,0 0-8,-9-3 3,9 3-4,0 0-5,-9-3 7,9 3-1,0 0-3,0 0-4,-9-3-2,9 3-2,0 0 2,0 0-2,0 0-13,-7-2 14,7 2-4,0 0-9,0 0 7,0 0 3,0 0-7,-8-3 3,8 3 0,0 0 2,0 0-1,0 0-4,0 0 2,-8-2 11,8 2-10,0 0 1,-7-4-3,7 4-4,0 0 6,0 0-2,0 0 8,-7-6-3,7 6-6,0 0 12,0 0-4,0 0-11,0 0 1,0 0 0,-4-5 5,4 5-5,0 0-9,0 0 9,0 0-4,0 0 11,0 0-8,0 0 0,0 0 0,0 0 0,0 0 6,0 0-3,0 0 0,0 0 5,0 0-4,0 0-4,0 0 1,0 0 9,0 0 6,0 0-5,0 0 1,0 0 3,0 0 6,0 0 3,0 0 0,0 0-8,0 0 10,0 0-7,0 0-3,0 0 1,0 0 5,0 0-13,0 0 2,0 0-12,0 0 11,0 0-10,0 0 5,0 0 2,0 0-10,0 0 7,0 0-1,0 0-2,0 0 6,0 0-4,0 0 3,26 12-11,-22-10 10,1 1-2,0 0 1,3 1 1,-2 0-5,0-3 2,2 3 3,0 1-3,-1-1 2,1 0-6,0 3 6,-2-2 5,2 4-2,-2-4 0,-1 3-2,1 1 1,-1 1 0,1-3 4,-1 4-4,0 2 3,-1-5-1,1 4-6,-2-2-3,-1-3 4,3 4 1,-4-1-3,2-2-3,0 4 7,-2-3-4,0-1 0,-1 2 3,2-3 4,-1 2-5,-1-1 1,0 0 6,0 2-1,0-1 5,0 2-5,-3-3-4,2 4 2,0-3 1,-1 1-7,2 0 3,-1-1 1,1 2-1,-1-1 5,1 1-8,-2 0-1,1 0 6,-1-1-3,2 1-6,0-1 2,-1-2 8,-1 3-8,1 0 3,0 0 3,-2 1 0,3-1-5,-2-2-3,-2 0 11,1 3-2,1 0-5,-2-4 1,1 2-3,-3 1 3,2-3-5,0 2 5,3-3-2,-3 4 3,1-3 0,0 1-3,-1-1 5,0-1-2,-1 0-4,2 1 1,1-1 0,-2 0 2,0 1-6,2-1 7,-4 0 5,4 3-8,-3-1 2,0-1 5,1-1-7,-3 1 3,2 1-2,-1-1 0,-2 1-3,4-1-2,-2 0 6,0 0-2,-1-1 1,1 0-6,0 3 9,-1-2-9,1-1 1,-2 2 6,3-2 3,0-1-5,0-2 2,2 1-3,-2 2 4,1-2-3,-1 0-3,1 0 2,0 0 1,4-5-5,-3 10 5,0-6-4,3-4 1,-5 8 4,5-8 5,-5 7-9,5-7 4,-5 4 5,5-4-1,0 0-4,0 0-1,-4 6 1,4-6 2,0 0-3,-6 6-2,6-6 4,-4 4-2,4-4 0,0 0 2,-9 2-6,9-2 6,-7 5-3,7-5 0,-6 4 1,6-4 6,0 0-5,-6 3 2,6-3 0,0 0-1,-4 5 1,4-5 2,0 0-3,0 0 1,0 0-3,0 0-2,0 0-1,0 0 5,-5-15-5,5 15 4,1-11 0,-1 11 1,2-11-1,-2 11 4,3-11-1,-3 11 2,1-7 1,-1 7 2,2-6-3,-2 6-1,0 0 5,0 0 1,2-7-6,-2 7 6,0 0-7,0 0 1,0 0 1,0 0-2,0 0 5,0 0 0,0 0-3,0 0-3,0 0 5,0 0-5,0 0 0,0 0-1,-1-11-2,1 11 1,4-9 4,-2 4-8,2-2 3,0 2-3,-2-4 0,2 2 3,1-2 2,-2 0 2,1 0-12,-2-1 10,2 5 1,0-5-3,0 1 3,-2 2 0,1-2 0,-1 1 2,0 2-5,0-1 0,-2 7 8,2-11-3,-2 11 1,-2-11-8,2 11 8,-2-9 2,2 9 0,-7-3-4,7 3 0,0 0-1,0 0-1,-14 1 0,14-1 0,-6 7-6,6-7 4,-8 9 3,7-3-9,-2 0 3,1 0 0,-1 1 4,3 3-1,0-10 1,0 14 1,3-7-10,-2 3 5,2-2 5,0 1-5,-1-2 2,0 0 1,1 3 2,0-1 1,-1-1-3,1 0 3,-1-1-4,-2-7-3,3 12-2,0-5-2,0-2-4,-3-5 4,4 11-3,-3-7-1,-1-4-1,3 10-2,-3-10 1,2 8 0,-2-8-16,0 0 12,3 4 0,-3-4 2,0 0-2,0 0 8,0 0-2,0 0-3,0 0-6,0 0 4,0 0-4,14-11 4,-14 11-1,6-14-1,-2 6-3,3-2 8,-1-2-15,1 2 6,3-3-2,-1-2 6,0 1 1,2-1-4,-2 1-2,1-3-1,2 3 0,0-2-7,1 2 3,-1 1-30,-2 0 9,4 2-20,-8 2-28,1 3-87,-5 0-201,2 0 90</inkml:trace>
  <inkml:trace contextRef="#ctx0" brushRef="#br0" timeOffset="305961.9269">12014 13660 102,'0'0'126,"0"0"-14,0 0-13,0 0-11,0 0-2,0 0-6,0 0-12,0 0-8,0 0 7,0 0-10,0 0-9,0 0 10,0 0-19,0 0 5,0 0-9,0 0 11,0 0-20,0 0 4,-12 18 7,12-18-1,-1 9 4,1-9-2,-3 13-6,2-8 0,1 4 3,-1 0-11,1 1 7,-3 3 0,2-2-8,-2 3-1,2 1-5,-1 0 0,0 0-4,1-3 1,1-3-4,0 3 0,0-3-4,1 1-5,-2-3 7,1-7-2,1 10 3,1-3-2,-2-7-6,0 0 2,0 8-1,0-8-2,0 0 9,0 0-2,0 0-3,0 0-1,0 0-17,0 0 7,0 0-11,0 0 10,2-24-2,-1 14 8,-1-1-8,0 0 2,0-3 1,0-1 1,0 3 1,2 0 0,-1 0 11,-1 0-8,-1 2 0,2-2-1,0 4 0,-1-3 2,0 1 4,2 2-3,-4-1-2,2 9 2,2-15-5,-2 10 3,0 5 9,-2-12-4,2 3-2,0 9-2,0-12-1,0 12 4,0-8-3,0 8 3,2-11 5,-2 11 0,0-8 3,0 8 4,0 0-3,0 0 0,0-10 3,0 10-4,0 0-3,0 0-4,0 0 2,0 0-1,0 0-4,0 0 3,0 0 0,5-4-3,-5 4-1,0 0 6,0 0-4,15 4-1,-15-4 1,9 3 3,-9-3 8,15 2-11,-7-1-2,2-1 10,1 1-4,1-1-2,1 1 2,0 1-5,0 0-5,0-1 8,-1 0-1,1 2-2,0-3 3,-1 3-2,1 0-1,0 1 2,0 0-2,-2 0 3,1 1-12,-1-1 1,-2-2-10,-1 1 14,1-3-10,-3 3-8,1 1 9,-1-3 6,-6-1-5,11 2 6,-6 1 1,-5-3-3,8 4 4,-8-4 0,7 2-3,-7-2 1,0 0-2,0 7 14,0-7-10,-8 12 2,0-4 6,-2 1-7,0-1-4,-2 4-7,-3-2 0,-2 3-15,1-2-7,2 1-9,-4-2-7,0 0-2,3-1-12,-2 1-11,2-1-11,-2 1-23,3 0-75,-3-2-201,6 0 89</inkml:trace>
  <inkml:trace contextRef="#ctx0" brushRef="#br0" timeOffset="308188.2916">12576 14059 11,'-8'0'138,"8"0"-11,0 0 2,0 0-13,0 0-3,0 0-13,-10-2-6,10 2-13,0 0-5,0 0-6,0 0-2,0 0-6,0 0-9,0 0 0,0-11-1,0 11-5,0 0-10,9-11 11,-4 6 0,-1 1 0,2-4-3,3 1-7,-2 2-1,2-1-2,1-2-4,0 0-5,-1 2-2,2-1 2,1 1-9,-2-1 0,2 3 1,-2 0-3,0 2-1,-1 0-7,-1 0 3,-8 2-1,14 2-1,-7 1-1,0 1 0,-2 1 2,0 2-4,-2 0 1,-1 5-1,0 4 8,-5 0-14,2 3 2,-6 8 0,3-8 2,-1 0-4,-2 6-1,-1-9 4,3 1 1,0-2-3,1-3-10,-1-2-2,1 2 6,-1-5-4,1 1 3,3-4 4,-2 2-9,3-6 11,-6 7-3,6-7 4,-4 2 0,4-2-2,0 0 1,0 0-6,0 0-1,0 0 5,-13-12 0,13 12 0,0 0 0,-4-8-2,4 8-4,-1-7 4,1 7 2,0 0 0,0 0 3,5-10-3,-5 10 3,0 0 0,10-6 5,-10 6-13,11 0 2,-4-1 4,-7 1 4,19 1-7,-8 1-3,0-1 0,-1 0-15,1-1 17,3 0-4,-3 2 6,3 0-5,-2-1 3,2 1-5,-1-2 8,-2 3-2,3-1 3,-5 2-4,1 1-3,-1-1 3,-2 1 10,-1 2-14,-2-2 5,0 4 5,2 1-5,-3-1 3,-3 3 2,-2 0 5,1 0 7,-4 0 4,1 1-5,-1 4 6,-4-3-3,0 1-6,0-1 10,-4 1-5,3-3 4,-1 1-3,3-4 2,-2 0 0,1 0-3,-3-1-1,1 0-5,1-1 5,-1-3 0,-1 2-4,1-2 4,1 0-2,-1-1-4,-1 0 0,2-2 1,-1-1-1,-1 0-4,3 0 2,0 0-1,-2-1-11,3 0-3,-1-1-8,9 2-2,-13-4-10,5 1 4,8 3-10,-11-3-14,11 3 4,-6-2-21,6 2-16,-7-3-12,7 3-28,0 0-111,-6-4-254,6 4 112</inkml:trace>
  <inkml:trace contextRef="#ctx0" brushRef="#br0" timeOffset="309020.9532">12898 14128 113,'0'0'122,"0"-10"-17,0 10-7,0 0-10,5-13-2,-2 7-2,-3 6-6,6-9-9,-1 3 2,0 1 0,-5 5-6,7-6-1,-4 2-9,-3 4-5,7-5-5,-7 5-3,4-5-5,-4 5-5,0 0-4,10-3 2,-10 3-2,8-1-6,-8 1 1,7-3-3,-7 3-2,12-1-2,-12 1-5,13 1 2,-7 1-1,3-1 0,-3 1-5,1 2 3,-1-1-6,0 2 8,1 2-8,-1 0 1,-1 3 9,-1 1-9,0 1 2,-3-3 0,1 3-7,-2 5 3,-3-5 3,2-1-6,-2 0 7,2-1-3,-3 1 8,0-2-17,-1-1 12,1-1-12,0 0 1,1-3-1,3-4 15,-8 7-13,4-4-1,4-3 4,0 0-1,-10 0-3,10 0-2,0 0 5,0 0-1,-10-10 1,10 10-12,0 0 8,1-11 4,-1 11 1,7-8-3,-1 4 2,-1-2-1,1 2 7,2 0-11,1-2 2,1 0 1,0 5 0,0-3-1,-1 2 6,0-1-3,0 2 4,0 1-6,-9 0-1,18 1 1,-8 1 3,1 0-1,-5 1 1,5 0-2,-4-1 1,2 3 1,-3-1 0,3 2-1,-5-2 3,2 3-4,-2-1 13,2 3-13,-4-1 9,1 1-7,-2-2 8,1 1 5,-1 2 2,-2-1-5,-1 1 11,-1-4-7,1 3 6,-1-1-6,-1 3 5,-1-4 0,0 3 2,0-5-2,-3 1-5,1 1 6,0 0-6,-1 0-5,-2-3 5,1 1-4,3 2-2,-6-2-1,2-1 4,0 0-5,1 0 0,-1-1-2,2-1 1,2 0-3,-3 1-9,9-3 0,-12 3-18,6-2-14,6-1-5,-12 3-14,12-3-1,0 0-19,-7 1-19,7-1-24,0 0-120,0 0-261,0 0 116</inkml:trace>
  <inkml:trace contextRef="#ctx0" brushRef="#br0" timeOffset="309540.6297">13384 14241 14,'0'0'166,"-6"3"-17,6-3-7,0 0-16,-8 5-14,8-5-9,0 0-6,0 0-9,-8 2-9,8-2-7,0 0-7,0 0-4,0 0-14,0 0-7,0 0 4,0 0-3,-9-7-13,9 7 4,0 0-1,-3-8-8,3 8 1,0 0-1,-2-10-5,2 10 0,-3-8-1,3 8-3,-1-7-6,1 7 0,-2-9 3,2 9-6,0 0-1,0-10-1,0 10 8,0 0-5,0-9 1,0 9-4,0 0 2,0 0-5,0 0-4,0-12-6,0 12 1,0 0-4,0 0-1,6-3-5,-6 3 1,0 0 5,0 0-7,0 0-4,0 0 3,0 0 12,0 0 5,0 0-10,11 12-1,-11-12-1,2 9 0,-2-9 3,0 9 12,2-2-8,-2-7 7,1 14-11,1-7-9,0 0-15,0 1-7,1-1-15,-2 0-15,-1-7-30,6 12-84,-6-7-204,0-5 90</inkml:trace>
  <inkml:trace contextRef="#ctx0" brushRef="#br0" timeOffset="310261.9089">13654 13975 110,'-6'3'176,"0"2"-18,-1-4-15,7-1-11,-9 8-15,5-3-5,1-1-21,3-4-5,-8 9-10,4-3-6,3 0-10,1-6 1,-4 13-9,1-3-7,2 1-6,-1 1 1,0-1-5,1 1-3,-1 1-4,0 3 6,0 1 3,0 0-6,0 0-6,1-1 3,1 2-4,-2 0 0,2-2-6,-1 0-1,2-1-1,1 2-2,1-4 3,1-1-4,-1-2-3,1 1-3,2 0 2,-3-1-4,3-2 5,2 1-14,-1-1-1,0-3 7,0 2-4,1-2 6,0 0-10,1-1 2,-2-1-1,2 0 1,-1-2 1,0 0-3,-2 2 5,-6-3-5,14 2 2,-14-2 4,10 0-5,-10 0 5,10 0-1,-10 0-3,9-3 5,-9 3-2,7-7 0,-5 3-4,2-2 3,0-1 7,0 0-5,-2 2 0,3-5-1,-3 0-2,0 1 6,0 2-2,-1-3 5,-1 3-9,0 7 3,-4-14-3,3 6 1,1 8 1,-7-8 2,5 4 0,2 4-2,-10-3 4,10 3-5,-11-2-2,11 2 1,-16 2 6,9 1-1,7-3-1,-12 5-2,4-2 4,1 1-8,1-1 6,0-1-3,1 2 0,-3-1-2,8-3-1,-6 9 2,2-5 3,4-4 3,-7 9-3,3-4-14,4-5-6,-3 12-10,0-8-9,3-4-7,-1 12-15,0-7-30,1-5-13,2 10-21,-2-10-108,3 7-253,-3-7 111</inkml:trace>
  <inkml:trace contextRef="#ctx0" brushRef="#br0" timeOffset="310955.9024">14123 14008 31,'0'0'143,"-2"-8"0,2 8-14,-3-9-10,3 9 0,-4-7-12,4 7-13,-2-9 3,2 9-8,-4-5-2,4 5-11,-10-3-8,10 3-12,-8-2-3,8 2-1,-11 3-9,4 0 1,-3 1-7,2 3 3,-1-2-6,-1 0-3,1 3 0,1 0-5,-2 0-2,1 1-2,3 0-7,-3 1 3,0 1-5,2-1-1,0 2 5,1 2-9,-1-4 2,4 0-9,1 1 8,-2 0-5,6-3 0,0 0 4,-2-8-3,3 13-1,2-7-4,-1-1 2,1-1 2,3-1-4,-2 1 5,5-1-8,-3-2-5,3-2-4,0-1-5,-1 0 2,2-1-10,-2-4-7,1 2-2,0-3-1,1 2 2,-3-4 5,-1 0 3,2 3 1,-2-2 1,-1-1 9,-1 2 10,0 4 4,-2-2 5,-1-1 7,1 3 4,-4 4 1,6-7 1,-6 7 1,3-7-2,-3 7-3,0 0 0,4-6 3,-4 6-13,0 0 6,0 0 1,0 0 2,0 0-3,0 0 2,0 0-2,0 0-2,0 0 2,14 12-1,-14-12 3,0 8-3,0-8 3,2 15 0,0-8 0,-2 3 3,1 1 0,-1 1-2,0 0-5,2 0 7,-2 3-6,0 2 1,0 0-4,0 1 5,0 0-7,1 0 2,-1-1 1,0 2 0,-1 0-4,1-1 2,0 0-2,0-1 4,-2 2-15,2-3 7,-1 0-22,1 1-7,0-5-9,0-1-6,-2 1-19,4-1-2,-4-4-14,2 0-14,0-7-16,0 11-22,0-11-95,-2 10-245,2-10 109</inkml:trace>
  <inkml:trace contextRef="#ctx0" brushRef="#br0" timeOffset="311660.3095">14454 13866 75,'0'0'154,"0"0"-12,-5 2-21,5-2-6,0 0-7,0 0-13,0 0-8,-10 0-11,10 0-9,0 0-4,0 0-5,0 0-5,-6 5-9,6-5 3,-4 7-4,4-7 6,-4 9-1,1-4-1,1 2 1,0 1 8,-1-2 0,0 3-2,2 0-3,-5-1-8,2 2-7,0 0-8,2 0 0,0 1 3,2-1-7,0-1 3,0 1-8,2 1-5,0-3 6,0 2-6,1-4 4,2 0-2,-1 1 3,0-2-8,3 3-2,0-4 0,2-1-1,0 0 0,-3-2-1,3 0 1,-9-1-1,14-1-1,-3 0-5,-1-2 6,-2 0-3,-1 0 3,-1-1-3,2-1-5,-1-2 5,1 0-1,-4 1-3,1 0 5,-1 1-2,1 0 0,0-2-3,-2-4 4,-1 5-1,0-3-2,-2 9 5,2-13-1,0 6 1,-2-1-7,0 8 10,0-17-3,-2 11 2,0-4-3,-1 3-3,-1 1 4,2-4 0,-2 4-4,-2-2 0,0 0 4,1 2-3,-1-2 0,1 4-3,-4-3 3,0-1-3,2 3 0,1 3 2,-3-1-13,4-1-10,-4 1-5,0 3-6,9 0 1,-18-2-8,9 4-5,0 0-6,0 2-1,3 0-12,-3 1-5,1-3-8,2 3-16,0 0-10,1 1-15,-2 0-129,2 0-265,1-1 117</inkml:trace>
  <inkml:trace contextRef="#ctx0" brushRef="#br1" timeOffset="321920.7494">27968 8089 25,'-3'-8'114,"3"8"5,0 0-8,0 0-7,0 0-12,0 0-6,0 0 3,0 0-10,-3-9 1,3 9-5,0 0 0,0 0-3,0 0-11,0 0 6,0 0-7,0 0 4,0 0-11,0 0-4,-5-5-2,5 5-3,0 0 0,0 0-3,-9-1-9,9 1-1,0 0-2,-13 0-6,13 0-1,0 0-1,-15 2 0,15-2-1,-14 0 0,7 3-7,0 0-4,-2-2-1,-1 2-1,-1 0 5,4-1-4,-4 2-3,4-2 4,-2 4-1,-1-3-1,-1 1 1,2 4-6,-2-2 0,2-2 0,0 2 1,-2-1-3,0 3 3,2-3 0,-1 2-2,1 0 2,0 0-3,0 1 7,0 1-1,0-1 4,2 1-4,-2 2-2,1-3 5,2 5-6,1-6 1,-1 2 3,0 1 2,2 2-8,1 1 5,0-4 0,2 4 0,-2 1-1,3 0-2,-1-1 0,2-2 0,2-1-1,-2 2 4,3 5-5,0-6 4,2 4-6,0-1 1,-1-3-1,2-1 5,1-1-4,2 3 0,-1-3-1,1 0-3,4-4 1,-4 2-3,7-1 4,-4-3-2,1 0-1,1-1 1,0-1 1,-1-2-1,-1-1 3,8-2-1,-2 0-4,-3-3-2,4 0 1,-1-3 0,4-2-2,-5 5 3,-3-5 5,4 2-5,-1 0-1,-1-2 9,-2-2-4,-2 3 3,-1-2-2,0 3 1,-6 0 3,2 0-2,0 1-2,-2-2 7,-2 3-1,0-2 5,-2 3 2,1 0 3,-2 0 2,2 0-1,-1 0 2,-2 7 2,0-11 5,0 11 1,3-9 4,-3 9-1,1-6 4,-1 6-5,0 0 0,0 0-10,0 0 2,-1-12-4,1 12-2,0 0-4,0 0-2,0 0 1,0 0-3,0 0 0,0 0-5,0 0 2,0 0-1,0 0 1,-3 30-2,2-22 0,-1 0 3,0 4 0,4-3-2,-4 2-3,2-1 5,2 4-5,-2-3 4,1 0-3,1 2-1,1 0 2,1-2 0,-1 0 0,1-2 2,1 0-3,1 0 3,-1 0-6,1-4 5,-1 2-1,-1-2 2,2 0 0,0-3-3,1-1 4,-7-1-1,12 2 3,-5-2 1,-7 0-7,14-5 7,-9 2-6,3-4 2,-3 3 0,3-4 0,-3-1 1,0 0 1,-1-2-1,-1 2 2,-2 0-5,1-2 1,-2 1 1,-1 1-1,0-1 1,-3 0 3,0 1-3,-2 1 0,0-1 1,-1 2 2,-2 2 1,-1-2-5,-3 2 4,0 0-6,-1 1 5,1 0-2,-4 1-2,5 2 1,-2-2 2,1 3-2,3 0 0,-1-3-4,0 3 0,4-1 1,7 1 1,-13-2-3,13 2 1,0 0-5,-10-2-1,10 2 2,0 0-1,0 0 4,0 0-3,0 0 3,0 0-3,30 2 2,-17-2-4,8-2-8,0 1-5,0-1-6,7-1-4,0 0-1,1-2-2,2 3 0,-2-3-6,-1 1-6,-1 1-1,-4-1-3,-3 1 7,0 0 1,-1-2 8,-1 1 1,-1 1 5,-5-1 2,1-1 5,-3 2 1,-3 1 10,3-1 1,-4 0 13,1 1 17,-7 2 11,7-4 4,-7 4 1,6-3 8,-6 3 9,0 0-7,7-4-1,-7 4-8,0 0-5,0 0-3,0 0-6,0 0 0,0 0-5,0 0-3,0 0 2,0 0-4,0 0-1,0 0-1,0 0-3,0 0-2,0 0 0,0 0 1,0 0-5,0 0 3,-11 19-3,11-19 0,2 9-1,-2-9-2,7 9 0,-4-3 0,1 1 4,1-4 1,1 6-3,1-3 2,2 1-1,-1 1-4,0 0 1,3-4-1,-2 3 0,-1-1 2,3 1-1,-2 1 1,0-1-3,2-2 5,1 1 0,-3 0-4,1 1 2,-1-1 1,-1 0-2,-1 2-3,2-1 14,-2 0-13,-2-2 2,0 2 5,0-2-8,-2 1 1,-3-6 5,2 11-6,-2-4 0,0-7-8,-7 15 1,1-8-7,-1 0-2,0 0-4,-3 1-2,2-1-13,-1-2-2,-1 1-2,1-1-7,-1 1-9,-4-2-13,4 3-3,0-4-17,-3 1-11,3 0-15,-1-1-20,0 1-129,-2-4-288,2 0 128</inkml:trace>
  <inkml:trace contextRef="#ctx0" brushRef="#br1" timeOffset="322803.9189">28922 8107 33,'0'0'234,"0"0"-16,0-10-10,0 10-11,0 0-15,0 0-14,0 0-15,-4-9-11,4 9-7,0 0-9,0 0-11,-3-7-16,3 7-6,0 0-12,0 0-7,0 0-12,4-14-3,0 11-11,-4 3 0,14-7-7,-3 3-1,0 0-9,0 0 0,4 1-3,3-2-3,3 3-5,-1-1-1,-2 0-1,2 2 1,-2 2-18,-5-1 3,1 0-3,-2 3 1,-2 1-4,-1 0 5,0 1-3,0-1-3,-4 3 3,2 1 0,-6-3-1,0 4-2,-2 1 2,-3 0 1,1 0-1,-2 1 1,0-1 1,-4 0-1,-2 4 1,0-2-1,0 1-3,-1 0-1,1-1-5,2-4 0,-1-2-2,1 5-1,0-5-3,0 0-2,3 2-8,-1 1 5,1-6-3,0 0 2,2 2-1,4-5-2,-8 4-3,8-4 6,-5 5 1,5-5-4,0 0 3,0 0 7,0 0 0,0 0-2,0 0 4,0 0 1,20 6 2,-20-6-1,13 0 3,-5 0-3,2 0 3,0 0-1,-1 3 4,0-3-2,0 3-4,-1-2 6,-1 2-2,2 1 2,0 0 0,0 1-5,1-1 8,1 1-5,-4 2 3,4-1-2,-4-1 2,1 3 0,-3-2 2,0 3-4,0-1-1,-1 2 10,0-2-3,-3 0 0,0 2-5,-2 0 9,0 0 2,-1-2-9,-1 3 2,0 0 6,-2-1 2,1-2 0,0 1-2,0-4 1,-2 6 0,-1-4-3,-1 1 0,2-1 5,-1 2-3,-2-4-2,0 2 1,0-3-1,0 4-3,-2-3 5,2-1-1,0 0 2,-1 0-8,2-2 1,-2-2-16,-2 3-9,1-2-7,2 0-11,-3 1-5,2 1-14,-2 0-6,1-2-21,6-1-10,5 0-25,-16 3-41,8-2-95,8-1-282,0 0 124</inkml:trace>
  <inkml:trace contextRef="#ctx0" brushRef="#br1" timeOffset="323640.8373">29431 8122 160,'0'0'200,"0"0"-11,-12-2-14,12 2-12,0 0-9,-8-2-16,8 2-11,0 0-14,0 0-12,0 0-11,0 0-11,0 0-7,15-11-2,-6 5-15,2 3 0,0 1-9,0-1-7,2 0-2,2 1-3,-4-1-6,0 0 0,2 2-5,-4-1-3,3 1-3,-5 1 2,-7 0-2,15 1-5,-10 2 1,4 0-4,-5 0-3,3-1 0,-2 4 4,0-1-2,1 1-4,-3-1 0,0 1 0,-1 2 1,-2 2-1,0-10-3,-2 17 5,-2-8 1,0 3-3,-4-3-1,2 2 1,-1-2 5,-2 3-6,2-1 2,-3-3-2,2 3 0,-1-2-1,0-2 1,0 0-6,1 0 5,-2 0-6,3-3 3,1 0-5,-4 0 5,4-1-2,1 1 0,5-4 2,-8 6 0,8-6 1,-8 3 0,8-3 0,0 0-3,0 0 2,0 0 0,0 0-1,0 0-2,0 0 0,0 0 1,0 0 3,0 0-5,0 0 1,30-7 0,-23 7 8,5-2-4,-1 2-1,-3-2-2,2 1 2,1 1-5,0 1 2,-2-2 2,0 4-1,2-3-1,-2 2 2,-2 2 1,2-1 0,-3-1 0,2 1-1,2 2 4,-4 0-3,3 0 2,-1 1-3,-1 2 1,0-3-3,-3-2 0,0 3 1,1 2 4,-1 2-2,0-5-2,-3 2 4,0 0-1,3 1 0,-2 2-1,-2-5 2,0-5 4,0 17 4,-2-10 8,-3 1-2,1-1 2,-1 4 0,-2-2-3,1-3 3,-4 4-1,2-3-6,-1 1 0,-1-1 1,2 2-2,-3-4 3,2 0-2,-3 1-2,-1-1 2,1-2-3,-1 0 2,-1-1 2,1 1-3,0-1-2,1 0-2,-1-2 1,-1 0-2,1-2 0,1 0-9,-1-1-13,2 1-1,-1-1-11,3 0-16,1-2-14,-1 2-6,9 3-14,-10-6-17,6 3-23,4 3-32,-1-7-157,1 7-334,0 0 148</inkml:trace>
  <inkml:trace contextRef="#ctx0" brushRef="#br1" timeOffset="324175.0069">30005 8373 137,'0'0'203,"0"0"-11,0 0-10,0 0-10,0 0-11,0 0-11,0 0-21,0 0-9,0 0-12,0 0-10,0 0-11,-13-2-8,13 2-3,0 0-13,0 0-5,0 0-7,0 0-6,-11 7-1,11-7-8,0 0 0,0 0-8,-9 3-3,9-3 3,0 0-2,0 0-5,0 0-1,0 0-5,0 0 1,0 0-4,0 0 2,-4-12-2,4 12-5,0 0 0,3-13 3,-3 13-5,2-9 0,-2 9 0,6-8-2,-6 8 0,2-11 0,-1 6 0,-1 5-1,0 0 1,1-8 3,-1 8 1,0 0-2,2-8-2,-2 8 0,0 0 1,0 0-5,0 0 2,0 0-3,0 0 1,3-6 1,-3 6-3,0 0 1,0 0 2,0 0-3,0 0 4,0 0 3,0 0-1,0 0-4,0 0 0,-3 29 0,0-24-7,3-5-9,-1 12-17,1-12-13,-2 11-18,2-11-21,-2 11-23,2-11-20,4 9-29,-4-9-154,0 7-337,0-7 149</inkml:trace>
  <inkml:trace contextRef="#ctx0" brushRef="#br1" timeOffset="324830.8226">30541 8020 115,'-7'1'185,"1"2"-5,-2 0 1,1-1-20,-2 4-11,1-2-14,0-1-11,-3 1-8,3 1-13,-2 2-11,2-1-8,-1-1-7,0 4-3,-1-2-13,0 1-4,1 0-1,-3 3 2,1-1-6,2 0-3,0-1-1,-2 6-3,2-3-2,-2 2-1,2 1 1,2-4 0,-5 2-3,6 4-4,-3-2-3,1-1-1,2-4-2,2 2-10,3 0 3,-2-1-3,3-1 0,-1 1-6,1 0 2,0 2-2,2-4 0,3 1-6,-1-1 5,1 1-2,2-3 2,-3 1-4,3-1-2,0 0-5,2 0-8,-3-5 1,3 4-1,-2-3-4,3 1 5,-4-1-2,3-2 0,-9-1 1,14 1-2,-8 1 0,3-2 7,-9 0-4,14-7 2,-7 3 1,3-2-3,-5 3-4,0-2 9,0 1 0,1-2-1,-1 1 7,-1-1 11,-4 6 0,4-8 9,-2 2-5,-2 6-4,0-10 1,0 10-2,0 0-3,-8-10-2,8 10-2,-7-8-4,7 8 0,-9-4 2,9 4-6,-12-4 1,4 3-3,8 1-2,-15 2 0,7-2-7,8 0-2,-15 3-3,5-1 0,-1 1 2,1 0-8,0 1-6,3-1-2,0-1 0,1 1 0,-1 1-9,7-4-9,-9 5 2,6 0-12,-1 0-9,4-5-4,-4 10-10,4-10-1,0 8-25,0-8-9,0 0-20,2 9-26,-2-9-130,0 0-314,0 0 139</inkml:trace>
  <inkml:trace contextRef="#ctx0" brushRef="#br1" timeOffset="325706.8652">31112 8100 132,'0'0'158,"1"-10"-11,-1 10-10,0 0-7,0 0-19,0 0-6,0 0-9,0 0-2,-2-9-8,2 9-3,0 0-5,-2-9-1,2 9-2,0 0-2,-4-8-5,4 8-4,0-7-6,0 7-6,-6-7-4,6 7-9,-8-3-2,8 3-3,-11-2-1,4 1-5,-7 2 1,3-2-4,-7 1-3,1 2-5,0 1 6,2-1-1,-1 3-2,-2-3 2,1 4-5,0-4 1,6 3-2,-2-1-2,-1 2 2,5 0-7,1-3 3,0 4-6,2-2 2,1 1-1,1 1-4,0-3 5,4-4-5,-3 13-1,0-7 4,3-6-1,3 11-1,-3-11 0,5 11 0,-3-6 2,3 0 2,1-2-6,-2-1 2,6 2-4,-5-1-6,3-2 0,1 1-3,2 1 1,0-1 0,-2-2 4,3 1 1,-1-2-5,0 0 3,-2 0 4,0 0-3,2-3 0,-1 3 2,0-2 1,-1-1-3,3 1 2,-3 1 0,-1-3-3,2-1 6,-5 3-2,3-2 1,1 0-5,1 2 7,-4-2-4,1 0 4,-1 2-3,0-3-1,4 2 5,-5 1-9,1 0 9,-6 3 5,14-6-5,-9 2 8,1 2-6,1 0 0,-7 2-1,11-4-1,-11 4 3,7-1-4,-7 1 5,6-5-2,-6 5 2,0 0-2,9 0 6,-9 0-2,0 0 4,12 5 1,-12-5 1,5 1-2,-5-1-2,6 5 3,0 1 2,-6-6-1,6 8 0,-4-4 7,2 1-7,-4-5 4,3 14 3,-1-8-1,-2 3 1,2 0 3,-2 2 10,-2-1 0,0 2-5,0 0 0,-1-1-5,-1 4 2,-1-3-2,2 0-1,-5 1-1,6 0-4,-3-3-1,-1 4-1,0 1 2,0-1-6,-1-1 2,3-1-1,-1 3-3,1 1 0,-3 2 0,2-4-2,-1 3-11,1-2-2,1-3-15,-1-2-12,1-1-15,1 1-14,-3 1-12,1-1-21,1 0-32,-2-1-25,2-1-20,-2 0-57,1 0-122,-1-3-378,2-1 168</inkml:trace>
  <inkml:trace contextRef="#ctx0" brushRef="#br1" timeOffset="338600.6413">20194 9881 50,'-9'1'121,"9"-1"-6,0 0-8,0 0-11,0 0-15,0 0 0,0 0-4,0 0-5,0 0-2,0 0-6,0 0-4,0 0-1,0 0-3,0 0-10,0 0 4,0 0 3,0 0-9,0 0 2,-5 4-2,5-4 0,0 0-10,0 0 10,0 0-1,0 0-1,0 0-8,0 0 1,0 0-6,0 0 3,0 0 7,0 0-7,0 0-4,0 0-4,0 0 2,0 0-10,0 0-2,0 0 5,0 0-10,0 0 0,0 0 2,0 0-2,0 0 4,0 0-4,0 0-5,0 0 10,27-8-9,-17 5-2,2 1 8,0-2-6,1-1-10,5 1 8,0 0 3,1 0-2,0-1 2,-1 2-3,0-1-2,-4 1 6,0 1 1,-1 2-3,0 0-8,-1-3 6,-1 2 2,-1 1 0,0 0-6,0 0 1,-10 0 2,17 0 2,-11 0-3,-6 0 2,12 1 0,-12-1 0,10 0-2,-10 0-2,8 0-1,-8 0 4,0 0-2,9 0 6,-9 0-1,0 0 4,0 0 4,0 0 3,0 0 5,0 0-5,0 0 5,11 0 2,-11 0 0,0 0-3,0 0-5,0 0 1,0 0-1,0 0-6,0 0 3,0 0 1,-29 5-5,20-2-4,-3 1 0,1-1 2,-2 2-4,0 0-1,2 2 6,-6-2-4,-1 0-4,5-1 4,-4-1-4,3 1 3,2-1-3,-1 2 1,2-5-3,-3 2-1,2-1-1,3 1 3,-3-2-1,3 0 2,1 1-3,-2-5 2,10 4 3,-16 1-4,16-1 6,-11 0-2,11 0-3,-9-1 3,9 1-1,0 0 2,-10-2-2,10 2-2,0 0-1,0 0 2,0 0-2,0 0 0,-12 3-4,12-3 4,0 0 2,0 0-3,0 0 1,0 0-3,0 0 2,0 0 1,0 0 4,0 0-7,30 0 1,-19 0 3,1 0 2,4 0 2,1 0-8,4 0 8,-1-3 0,0 3-6,10-3 6,-4 2 0,2-1 1,1 1-2,-1-2 2,-7 2-1,9 0-7,-5-2 6,-4 3-6,-2-2-1,-2 4 4,-2-2-4,-4 0-4,2 0 3,-4 0-3,-1 3 1,-2-3 1,-6 0-1,10 0 4,-10 0-1,8 1-1,-8-1 0,0 0 5,0 0-1,0 0 1,0 0-1,0 0 3,0 0-6,0 0 2,0 0 9,0 0-7,0 0 5,-23 6-14,23-6-3,-9 0-3,9 0-10,0 0-12,-9 1-18,9-1-11,0 0-19,0 0-30,0 0-43,-10-6-108,10 6-289,0 0 128</inkml:trace>
  <inkml:trace contextRef="#ctx0" brushRef="#br1" timeOffset="339986.092">21260 9736 4,'0'0'129,"0"0"-9,0 0-10,0 0-3,0 0-5,0 0-9,16-15-4,-16 15-7,8-5-1,-4 3-6,-4 2-3,9-5-7,-4 0-4,-5 5-4,9-7-3,-3 7-19,-1-3 7,3-1-1,-8 4-2,12-3-9,-12 3-4,12-2-2,-4 2-5,-8 0 1,12-3-7,-12 3 2,11 0 6,-2 0-6,1 0-6,1 0-6,0 3 2,-3-3 2,2 0 5,0 3-8,0-2 3,-2 0-1,1 1 2,0 0-1,-3 1 7,1 1-9,-1-1 7,0 3-7,-1-2 7,-1 5-1,-2-4 10,-1 2 0,-2 3 0,-2 0 5,0 0 0,-3 0-9,-3 1 2,1-1-2,-2 2-5,-4 0 0,1 3 1,3-7-1,-4 3-3,1-1 2,-1 2-1,4-3-4,0-1 2,0-3-1,1 1 1,2-2-3,1 0-4,0 1 1,6-5 1,-9 5-2,5-2-2,4-3 0,-7 4-4,7-4 1,0 0-5,-5 4-1,5-4 8,0 0-6,0 0 8,0 0-6,0 0 0,0 0-3,0 0 4,31-7 2,-21 5 0,-2 0-1,2 2-2,1-1 3,0 1-4,0-2 2,-1 1 2,1 0 10,1 2-11,-4 0 4,2-1-2,3 3-2,-3 0 1,1-1 4,1 3-1,-1-1-1,-1 1-1,3 0-1,-4-1 0,2 0 3,-2 1-1,-1 1 2,1-2-1,-2 4 1,0 0 4,-2-3 6,-1 2 4,-1 5-1,-3-6 7,3 5 5,-4-3 2,-2 3 1,-1 0-3,-2 5 0,-3-2-2,-4 1 5,0-1 4,-3 0-5,-4 4 3,4-5-3,-6 3 0,6-4 1,-2-1-1,1 0-6,-1-2 1,3-2-5,-3 2-1,2-3-1,3 1-3,1-4 0,-1 0 0,2-1-1,-1 2-1,2-3-4,0-1 1,1-2-13,9 2-7,-14-6-15,7 4-8,2 0-6,5 2-6,-8-10-13,5 4-10,3 6-12,-1-12-8,1 12-9,2-11-7,-2 11-15,4-10-8,0 7-30,-4 3-90,0 0-270,4-9 120</inkml:trace>
  <inkml:trace contextRef="#ctx0" brushRef="#br1" timeOffset="340680.0061">21909 9838 87,'-8'-6'172,"8"6"-22,0 0-14,-7-2-1,7 2-7,0 0-14,-11-2-6,11 2-14,-9 0-4,9 0-11,0 0 2,-14 4-9,9-1-12,-1 0 1,-3 1-4,4-2-5,-2 3-7,-2 2-3,-1-2-2,3 4-4,-1-1-5,1 2-7,1 1-1,-1 1-1,0 2-2,1 3-4,2 0 1,1-1-4,1 2 2,2-2-3,1 1 0,3-3-1,-2-1-2,5 3 3,2-3-6,-2-3-6,4 2-2,-2-3-4,5 0-5,-3-2 6,4 0-9,2 1 3,0-5 2,1 1-11,-4-1 9,-2-2 7,7-1-3,-6 1-3,5-2 1,-6-3 6,0 3-3,-1 0-2,0-1 7,2-1-8,-7 1 8,1-2-2,-1-2-1,0 1-1,0-1 5,-3 0-6,4-3 6,-5 2-2,1-5 7,1 3 0,-1-3-1,0 0 7,0-5-3,-1 1 2,0-1-6,-1 0 2,-1-2 2,-1 1-5,-1 0-1,0 0-1,0-3 5,-1 6 0,3-2-1,-3 0-1,1 1 1,-2 6 4,-3-7-3,5 7-2,-6-1-1,1 0-1,0 3 6,1 0-7,-2 0 2,-1 1 1,1 1 0,-1 0-1,2 1-3,-2 2 2,2 1-1,0 0-1,7 2-4,-15 0 2,7 0-1,-1 2-5,9-2-9,-15 5-3,7 0-5,-1 0-17,0 1-9,1 0-11,2-1-5,1 2-4,0 0-22,-2 0-15,2 1-36,0 1-80,0-1-242,1-1 107</inkml:trace>
  <inkml:trace contextRef="#ctx0" brushRef="#br1" timeOffset="342275.9898">22729 9627 8,'-6'-10'174,"6"10"-4,0 0-9,-5-5-16,5 5-15,0 0-15,-4-9-13,4 9-2,-1-6-15,1 6-6,0 0-12,-2-12-5,2 12-7,-1-9-9,1 9-1,1-11-4,-1 11-2,-1-10-10,1 10-1,0-11 0,0 11 2,-1-9-8,1 9-4,-5-10 1,2 3 0,-1 3-3,4 4-2,-10-7-8,10 7 4,-11-3-3,4 3-2,7 0 3,-18 2-5,8 2-4,-3 0 4,1 0-2,-3 5 5,-1-4-5,2 5-1,1-3 2,-1 1 3,0 0-4,4 1-2,-2-2 1,3 2 3,0 0-3,2-1-3,-2 2 1,1-3 1,3 5 2,-2-4-1,5 1 2,-3 1-5,4-2 1,-2 2 0,3-1-2,0-2 1,0-7 5,1 17-7,1-12 6,3 7-1,-3-5 1,2 2-3,1-1 2,0 2-2,2-1 3,0 0 0,0-1-3,-1 0 1,3 1 0,1 0 5,-2-3-6,4 1 6,-1 0-4,0-1 3,1-2-3,-1 1 0,2 2-1,0-5-1,-1 3 2,-1-1-1,0 1-2,1 2 3,-2-2-1,2 1-1,-5 0 2,0 0 1,2 3-2,-2-1-1,-1 1 3,-1-1 0,0 0-3,-3 1 6,1 2-3,-2-1 3,0 1 0,-2-2-2,-3 3-1,2-2 0,-2-1 0,0 3 3,0-3-3,-2 0 1,-2 2-1,-2-5 3,2 3-3,-1-4 3,1 0-3,-2 1 5,3-3-5,-1 0 3,1-3-1,7 0 1,-16 1-2,16-1-1,-15-4 6,6-1-3,0-2-6,-1 0 2,2 1 2,2-3-2,-1 0-1,0-2 3,2 2-2,1-3 0,1 0-3,2 3-2,1-1 5,2 0-3,1 3 3,1-2-2,3 0-2,1 3 3,0-4 1,1 3 1,2-1-4,2-4 0,0 5 3,1 0 0,-3 1-2,6-3-1,-2 5-1,-1-1 8,-1 0-1,5 2-3,-5-1-1,-1 2-1,0-1 1,1 3 1,-3 0-2,0 0 2,-1 2-4,-9-2 1,13 3-1,-5 1 0,-4-1 2,2 2 6,-2 0 3,-2 2 0,1 2 0,-1-1 1,2 1-2,-4 1 2,2 0-2,-2 2 0,1-3-1,1 0 4,0 3-4,-1-3-3,0 2 3,2-1 0,0-1-2,0 2 0,-2-5 2,2 1-8,-1 1-5,1-3-9,0 3-6,-3-8-1,1 7-5,-1-7 2,1 9-5,-1-9 5,0 0-1,0 8 3,0-8 4,0 0 4,0 0-5,0 0 4,0 0 2,0 0-1,0 0 0,0 0 5,0 0-1,-20-17 7,17 12-2,3 5 4,-6-11 11,6 4 6,-1 0 6,1 7 2,-3-14-5,2 5 4,3 1-6,-2 8 9,2-12 0,0 4 6,-1 2-2,2-2-5,1 2 1,2-3-2,-2 3 0,4 1-6,-1-2 4,1 2-5,-2 2 0,3-4-3,0 2 1,1 0-3,-1 2-1,-3-1-3,1 3-2,2 0 3,-9 1 1,14 0-4,-14 0 2,14 1-1,-9 2-4,0 0 6,2-1-6,-2 1 4,2 4-1,-1-2-1,-1 0-5,-1-1 1,1 3-8,-1-1 5,1-1-1,-3 2-3,1-2-10,-1 3-10,-2-8-4,4 9-9,-4-9 2,1 9-8,-1-9-5,3 10 9,-3-10 1,1 6-1,-1-6 13,0 0 1,0 0 5,0 0 2,0 0-2,-4 9 12,4-9 9,0 0 1,0 0 17,0 0-8,0 0 8,0 0 3,0 0-2,-5-25 1,5 25-2,3-10 6,-3 10-1,4-9 4,-4 9-7,4-11 4,-2 6-1,2 1-3,-4 4-2,8-9 2,-5 7-1,3-3-1,-6 5-2,7-8-2,-2 5-1,1-3-1,0 3 1,-6 3 0,10-3-3,-10 3 1,9-2-4,-9 2-3,10 0 0,-10 0 4,0 0-7,13 3 5,-8 0-1,0-1 5,-5-2-9,10 9 8,-4-3-2,-3-1 2,3-1-2,-3 4-1,4 0-1,-3-3 7,-1 4-6,3-1 0,-3 2 1,1-2 4,-1 0-6,-1 0 2,1-3-5,2 3-3,-1 0-9,0-2-8,0 0-13,-2 0-1,3 1-14,0-4-17,0 3-15,-5-6-17,8 7-9,-5-5-117,-3-2-242,0 0 107</inkml:trace>
  <inkml:trace contextRef="#ctx0" brushRef="#br1" timeOffset="343080.1066">23386 9745 67,'0'0'208,"-5"-2"-14,5 2-16,0 0-9,0 0-18,0 0-14,0 0-14,0 0-10,0 0-12,-1-10-12,1 10-7,0 0-11,11-5-4,-11 5-9,12-2-4,-5-1-10,5-1-2,-1 3-5,1 1 6,1-2-16,-1 1 1,-3 0-2,3 2-7,-1 0 1,2 1-2,-3-1-2,-1 3-4,-1-1 2,0-3-4,-3 6-1,0-1-2,0 1 3,0-1-3,-1 0-2,-3 2 1,0-1-1,-1 3 0,0-9-4,-1 16 4,-2-6-1,-1-3 3,1 3-4,-2-1-3,0 1 3,0-3-1,1 3 0,-2-3-4,2 1 2,0-1 0,-3 0-3,2-1-3,1 0-10,0-2 2,4-4-7,-6 8-1,2-4-4,4-4 4,-3 5 0,3-5 3,-4 5 4,4-5-2,0 0 1,0 0 1,0 0 1,0 0 3,0 0-3,0 0 1,0 0 2,0 0 4,23-14-2,-18 12 0,1 0 5,-6 2-2,13-4 3,-7 1-3,1 2-2,-7 1 5,9-2-1,-9 2 5,12 0-6,-12 0 2,11 0-2,-5 2-2,-6-2 5,11 4 2,-5 1-1,-1-2 8,-1 2-3,1 0 5,-1 0-7,2 0 8,-2 5-3,1-1 3,0 1-1,-1-1 1,0 1 0,3 0-1,-2 2-4,-1-4 1,1 2 0,-2 1 1,1-4 0,-2 4 3,1-2 2,-2-1 4,-1 2 6,2-2-5,-2-1 9,0-7 2,-4 15 2,1-9-5,-1 2 1,-2 0-5,-1 0 3,-1-3-4,-1 2-6,-2-1 3,0-1 0,2 2 0,-3-4-2,-2 2 0,3 0-1,0-1-2,-1-1 2,0 1-5,0-2 2,1 1-4,1-3-9,-1 4-7,2-3-11,1 2-9,8-3-14,-14 2-12,9 0-22,5-2-10,-12 2-8,12-2-13,-7 1-19,7-1-31,0 0-120,-7-8-301,7 8 133</inkml:trace>
  <inkml:trace contextRef="#ctx0" brushRef="#br1" timeOffset="343906.4002">23832 9801 65,'0'0'149,"0"0"2,0 0-14,0 0 0,0 0-12,0 0-10,0 0-1,0 0-20,0 0-7,0 0-7,0 0-8,0 0 7,0 0-14,-15 16-2,15-16-5,-7 8-1,4-3-2,3-5-3,-6 10-5,3-6-5,-3 3-3,4 2 0,-1-5-5,1 7-3,-3-3-2,3 2-7,0 0-1,1 1 3,-1 0-3,1 1 0,-3 4 0,3-5-3,-2 1-5,3-3 3,0 3 1,2 1-2,-1-2-5,0 0-1,0 0-1,1-1 1,0-1 2,0 1-4,1-1 0,1-1 0,0-1-2,0-2 2,0 3-4,0-2 0,1 2 1,1-2 1,0 0-3,-2-2 1,1 0 1,0 0 3,2-2-3,-7-2 0,10 5-3,-5-4 2,-5-1 3,12 1-2,-12-1 1,11-2 0,-11 2-2,12-5-1,-7 3 1,1-1 3,1-2-4,1-2 6,-1 1 0,-1-2 1,1 1-1,0-1 2,0-2 0,0 3-3,0-3 1,0 3 3,-3-2 1,0 3-1,3-4-2,-5 2 1,2 0-4,-1-1 4,-2 1-3,-1 8-1,0-14-2,-1 7 0,-2-2 0,3 9 4,-5-14-5,4 7-1,-5-2 2,3 2-2,-1-1-1,-3 1 1,1 0-5,0 0 5,0 0-4,-1 1-2,-2-3 2,2 4 0,-3-1 0,1 2-1,0-1-1,2-1 1,-1 3-4,0 3 3,-1-3-2,9 3 1,-14 0 2,4 0-9,10 0-5,-15 0-7,6 3-10,3-3-6,-2 5-10,1-3-16,1 2-7,6-4-14,-14 6-12,8-4-22,6-2-17,-8 6-156,2-2-317,6-4 140</inkml:trace>
  <inkml:trace contextRef="#ctx0" brushRef="#br1" timeOffset="344579.8626">24016 9434 67,'0'0'164,"-9"-1"-7,9 1-11,0 0-9,-13-1-3,13 1-7,0 0-8,-11 2-8,11-2-15,0 0-7,-10 4-9,10-4-10,-8 4 1,3-1-6,5-3-4,-8 9-2,4-6-5,-1 4-6,1 1-1,-2-1-6,2 3-2,0-2-8,2 1-2,-1 0 5,2 3-10,1-2-2,-1 0-2,1 1-3,1-1 0,1 1-3,1 0-2,1-1 2,-1 0-4,-1 1 2,4-3-2,-1 0 0,1 1-2,0-2-2,0 0 2,3 0-2,-2-3 0,-1 0 0,3 1 0,1-3 1,-2 1-2,0 0 1,-2-2-3,-6-1-1,14 0 1,-6 0 3,-8 0-4,14-2 2,-8 0 2,1-2-3,-1 0 3,-1 0-1,3 1 2,-8 3 3,10-10 0,-5 6 0,0-2-1,-1-1 1,1 0 5,0-3-2,-2 1-1,-1 0-3,0-1 2,-1 0-3,-1 0 6,0 2 3,-1-3-4,-1 2-2,1 1 1,-2 1 0,1-2-2,-2 3-1,1-1-1,-1 0-1,4 7-1,-9-10-1,5 5-2,-3 0 1,1 2-2,6 3 0,-13-6 1,8 4-1,5 2 4,-15 0-6,15 0-5,-17 2-10,7 2-6,0-2-11,-1 1-13,1 0-17,-3 4-13,3 0-14,-3-3-23,3 3-21,0 0-18,-1 0-36,0-3-98,1 1-307,-1 2 136</inkml:trace>
  <inkml:trace contextRef="#ctx0" brushRef="#br1" timeOffset="361420.938">24554 10117 43,'0'0'142,"0"0"-14,0 0-6,-10-2-5,10 2-5,0 0-11,0 0-12,0 0 4,0 0-7,0 0-10,-8-4 1,8 4-7,0 0 3,0 0-11,0 0 4,0 0-1,0 0-5,0 0 1,0 0-4,0 0-6,0 0-2,0 0-2,0 0-2,0 0-7,0 0-4,0 0-1,0 0-4,0 0-1,0 0-4,0 0 1,0 0-5,0 0-3,0 0 3,0 0-5,0 0 1,0 0-4,0 0-7,0 0 4,0 0 1,0 0-5,0 0 7,0 0-7,0 0 0,0 0 6,0 0-4,0 0 5,0 0-4,26-5-2,-20 5 2,-6 0-2,18-2-2,-8 1 1,2-1 0,-1 4 4,2-2-5,0-2 0,0 4 2,2-2-10,-2 0 10,1 0-1,2 0-3,-3 1 3,1-1-1,0 0 2,-1 0-3,0-1-2,5 2 1,-5-1 1,0 0-3,0-1 5,1 1 0,-2 0-4,0 0 0,-1-2 1,-1 4 2,0-4-3,-10 2-1,14 0 0,-7-1 0,-7 1 0,10-1 4,-10 1 0,0 0 5,10 0 5,-10 0 4,0 0 4,0 0 0,0 0 1,0 0-4,0 0-3,0 0-3,0 0-3,0 0 2,0 0-1,-31 0-8,22 2 4,-3 0-4,0 1 4,-2-3-4,1 3-3,2-3 0,-2 2-3,3-2-5,-1 2-3,-1-1 5,2-2-1,1 2-1,9-1 0,-13-1-1,5-1-8,8 2 2,-16-4 6,9 3 1,1-1-1,6 2 3,-11-3-2,11 3 5,-7-3-3,7 3 1,-6-4 2,6 4 1,0 0-1,-9-1 4,9 1 0,0 0-6,0 0 2,-10-2 1,10 2 1,0 0-1,0 0 1,-13 3 1,13-3-1,-8 5-2,8-5 2,-8 5-3,8-5 0,-5 5 2,5-5 2,0 0-4,-4 6 5,4-6-3,0 0 1,0 0-6,0 0 8,16 8 0,-7-6-1,2-4-1,7-1 5,0 1-1,4 1 0,-1-3-3,1 0 0,6-2 3,-1 1-2,-5 1-3,-1 1 4,0 1 0,-2-1 0,0 2-4,-6 1 2,0 0-3,-3-1 2,-1 1 1,0 0-2,-3 2-2,-6-2-1,11 1 1,-11-1 5,7 2-3,-7-2 1,5 4 1,-5-4-2,0 0 3,0 0-4,0 0 2,0 0-2,0 0-2,0 0-9,0 0-3,0 0-17,-10 13-8,10-13-16,0 0-18,0 0-34,0 0-7,0 0-21,0 0-163,0 0-326,0 0 145</inkml:trace>
  <inkml:trace contextRef="#ctx0" brushRef="#br1" timeOffset="362547.8353">25744 9518 30,'0'0'194,"-3"-8"-10,3 8-1,0 0-9,0 0-7,0 0-9,0 0-13,0 0-16,-2-7-14,2 7-15,0 0-11,0 0-9,0 0 1,0 0-7,-11 18-1,5-9-5,2 4-2,-5 2-6,3 3-3,-7 5-2,5 0-6,-3 1-2,1-2-7,-2 4-1,6-9-4,-4 9-5,-1 1-3,1-5-3,1 2 1,0 1-5,0 1-1,1-4-3,2-3 2,2-3-4,1 0 0,-1-4-2,0-2-1,-1 2 1,2-3-4,0-1 0,1-3-5,2-5 0,-2 11-2,2-11 2,0 0 0,-2 10 1,2-10 2,0 0-2,0 0 0,-2 4-3,2-4-2,0 0-2,0 0 4,0 0-1,0 0-3,0 0 3,0 0-1,0 0 2,0 0-4,0 0-3,0 0 1,0 0 0,0 0 1,0 0 1,0 0-4,0 0 2,0 0-1,14 5 2,-7-6 2,5 0 4,2-2-6,3-1 2,3 2 0,0-2-1,0 0 5,9 0-3,-3-3 0,-5 4 1,7-4-1,-10 5 0,3-1-2,-1-1 0,-3 1 1,1 2-1,-5-1-2,0 2-3,-2-3 0,-2 1-4,-2 2-1,-7 0 0,14-1-3,-8-2-1,-6 3 3,0 0-2,12 2 3,-12-2 6,0 0-8,0 0 2,11 0-10,-11 0-5,0 0-11,0 0-15,0 0-5,0 0-15,7-2-4,-7 2-15,0 0-13,0 0-2,0 0-10,0 0-19,0 0-133,5-5-292,-5 5 130</inkml:trace>
  <inkml:trace contextRef="#ctx0" brushRef="#br1" timeOffset="362940.3786">25825 9820 163,'0'0'159,"0"0"-8,0 0-11,0 0-10,0 0-12,0 0-11,0 0-13,0 0-3,0 0 3,0 0 7,0 0-5,0 0-9,-5 26-8,7-16-3,-2-2-2,-2 6-4,-1-3-3,1 7-1,1 1 5,-3-2-5,3 8-7,-3-4-6,0-4-3,0 3-2,-1-1-7,1 1-5,-1-1-1,3 0-3,-1 0-6,-1-1 1,2-1-3,-2 0-3,4-1-6,-1 0-10,1-5-9,0 1-13,-2-2-10,2-1-11,0-3-19,0-6-8,2 14-17,-1-10-8,-1-4-16,4 10-9,-4-10-21,2 5-18,-2-5-127,0 0-303,0 0 135</inkml:trace>
  <inkml:trace contextRef="#ctx0" brushRef="#br1" timeOffset="363548.9873">26215 9733 3,'-1'-7'187,"1"7"-18,0 0-10,0 0-8,0 0-20,0 0-14,0 0-5,0 0-10,0 0-3,0 0-5,0 0-4,0 0-7,-14 18-2,10-12-9,-2 1 2,0 0-7,-2 1-6,0 3-4,1-1-3,1 5 1,-4-1-4,5-4-6,1 2-3,-2-1-6,0 3 0,0 2-6,4-1-2,-1 1-7,0 0 2,5 1-4,-1-2 0,0-2 0,2-1-2,-1 0 0,6 2-2,-3-3-5,2 0 4,2 2-5,-1-3-2,-1-1-1,0 0 1,3-2 1,-2-1-1,3-3 0,-1 2-4,1-3 3,-2-2 2,4 0-5,5 0 2,-6-1-1,0-3 0,1-1 0,1 0-4,0-3 3,0-1 2,0 0 1,-5 2-1,4-6 0,-7 4-3,2-2 1,-2 1-2,2-6 3,-4 4-2,-2-2 3,1-3-2,-3 2 0,3 0-5,-5 1 0,1 2 5,-2 0-1,0-4-1,-1 5 0,-1 1 2,-2-1-3,3 2 0,-3 0 0,-2-2-5,0 4 4,0-1-2,0 1-2,-2 0-3,0 2-1,0 2-2,-2-2-2,1 1-2,2 2-8,-1 1-7,0 1-5,-1-2-7,2 4-9,-2-1-10,-1 2-13,2 2-15,0-2-13,0 3-15,1 1-9,-2 0-172,-2 0-321,4 0 143</inkml:trace>
  <inkml:trace contextRef="#ctx0" brushRef="#br1" timeOffset="365433.8135">26946 9736 159,'0'0'170,"0"0"-17,-9-10-13,9 10-9,0 0-8,-4-5-6,4 5-7,0 0-14,-5-7-7,5 7-4,-2-7-14,2 7-3,-4-10-8,4 10-3,0-7-6,0 7-4,-2-8-3,2 8-4,2-11-5,-2 11-6,0-15 1,0 9-4,0 6-3,-2-18-6,2 8-1,0 3 1,0 7-2,-1-13-4,1 13 1,-4-12-3,0 8 1,4 4-5,-11-5-1,3 3-1,8 2-1,-23 6-5,7-3-2,-1 2 1,-3 2-1,2 0-4,-1 3 2,-7 2 0,8-2 2,-7 1 0,7-1 1,1 0-1,1 0 5,3-1-9,3-1 3,1-1 4,2 0-6,-1 1 1,5-1 5,-2 3 2,3-2-1,2-1-2,2 3-2,-1-2 0,5 0 3,-1 2 2,3 1-4,0-3 1,2 0 2,-1 0 3,4 5-1,-1-4-6,-1 1 3,-1-3 4,0 2 1,2-1-5,0 3 2,-3-2-4,4 3 1,-1 0 2,-5-2 1,5 1-1,-5 0 1,0-1-1,-2 1 6,0-1-3,-2-1 9,1 1 3,-2 0 0,2 2 0,-4-6-1,-3 4-3,3-3 3,0-7-2,-3 14 0,-1-8 3,0 3-1,-1-4-3,0 1-3,-2-2-2,0 1 4,-2-2-2,0 2 1,-1-4-5,2 2 1,-3-2-2,0-1-1,11 0-2,-18-1 0,12 0-3,-4-2-3,2-2 0,1 0-2,1-2-6,-1 4 6,1-1 1,6 4-1,-6-11-2,5 5-1,1 6 4,-2-11-1,2 11 0,7-16 0,-3 9 1,3-1 6,2-1-1,1 1 0,2-1-5,2-3 9,-2 7-7,4-3 2,0 0-1,0 0 3,-2-1-2,0 4 6,2-1-3,-3 3-3,-1-1-1,2-1 3,-2 2-1,-3 1-1,2 0 1,-3 1-2,-1 1 5,-7 0 3,14 2-8,-9-1 8,2 2-4,-7-3 5,10 4 3,-4 1-2,0-2 1,-1 2 0,0 0 3,1 2 2,2 1-4,-4 0 0,1 1-1,-1 0 5,1-1-6,1 1 4,-1 0-4,-1 0 0,1-1 0,-1 2-3,0-1 1,-1-2 0,0 0-1,-1-1-2,-2-6-1,4 11 2,-2-5 1,-2-6 3,1 9-10,-1-9 0,0 8 5,0-8 3,0 0-1,-3 8-3,3-8 3,0 0-2,0 0 0,0 0-3,0 0 3,0 0-3,0 0-2,-20-13 5,20 13-2,-5-9 2,2 5 0,0-4 1,3 8 2,0-12 0,-1 5 3,4-2-4,-3 9 2,5-16 0,-1 5-3,1 2 2,2 0-1,-1 0-1,2-2-1,1 1 1,-2 0-1,1 4-1,1-3-1,0 1 1,1 2 3,2-3 2,-3 3-1,0 2 0,-1-3 3,1 4-6,-2 1-3,-2-2 3,-5 4-1,13-5 0,-13 5 3,9 0-4,-9 0 2,0 0 5,10 0 0,-10 0 1,8 6-1,-8-6 1,5 6-7,-3-1 8,1 1-4,-1 0 4,1 3-6,0-1 1,-1 2 0,2-1-1,0 0-1,-2 0 0,2 0-3,-3-4 1,2 2-7,1-2-1,-2 2-7,2-2 3,-1 0-3,-3-5 3,4 9-3,-4-9 2,3 8-2,-3-8 5,4 4-1,-4-4 7,0 0-3,3 7 5,-3-7-3,0 0 0,0 0 6,0 0 10,0 0 5,0 0 6,0 0-2,0 0-1,0 0 0,0 0 0,0 0-5,2-23 0,1 18-1,1-2 0,-2 2 0,3-1-5,2 2 2,-1-4 0,1 1 1,0 1 0,-2 1 0,2 1-1,-1-2-3,1 3 2,-2-1-1,-5 4 0,11-5-2,-6 2-4,0 0 2,-5 3-2,11-2-2,-6 0 4,-5 2-2,10-2-2,-10 2 0,9 5 2,-9-5-2,9 5 3,-5-1 1,2 1-2,-1-1 4,0 1 0,0-1-4,-1 4 3,4 0-3,-4 1 0,1 1 1,0-3 2,-1 2 0,0 2-1,1-2-1,2 1-1,-2 0 2,2-1-2,-1 0-2,2 0-13,-3 0-16,0-1-8,0-2-18,0 1-8,1-3-27,0 2-14,-1-2-20,0 0-17,-5-4-116,5 5-282,-5-5 125</inkml:trace>
  <inkml:trace contextRef="#ctx0" brushRef="#br1" timeOffset="366161.773">27787 9667 40,'0'0'170,"0"0"-13,0 0-12,0 0-11,0 0-17,0 0-15,0 0-11,0 0-2,0 0-13,0 0-3,0 0-6,0 0 0,3 15-8,-3-15-5,-2 12 0,0-2-2,0-3-10,-1 3-1,0 0-4,0-1-5,0 1 2,0 0-9,0-1-3,1-2 6,-3 4-9,2-2-2,2-4 0,1-5-3,-1 13-8,2-7-2,-1-6-4,0 10-4,0-10 0,4 8 1,-4-8-10,5 6-3,-3-3-2,-2-3 6,12 4-3,-6-3 5,-6-1-2,14 2 2,-6-1-4,-8-1 4,14 0 3,-6 0-2,-1 1-1,-7-1 9,15 1-9,-8-1 6,-7 0 2,12 2 4,-12-2 0,15 0 3,-10 2-6,-5-2 1,12 3-1,-6-3 3,0 2-1,-6-2-6,12 4 4,-7-1 4,0-1 0,0 1-5,-5-3 2,13 8-3,-8-6 10,2 3-9,-2-3 2,0 2 0,-5-4 3,7 8-1,-1-4 0,0 1 2,2 1-11,-3-2 5,1 3 0,2-1 4,-2 1 5,2 0 0,-2 0 0,1 1-3,-4-3 3,1 2 0,1-2 0,0 0 2,-1 2 1,-1 0 3,-2 0-3,-1-7 2,3 12-3,-3-12 8,-2 11-4,0-5 2,2-6 3,-7 15-4,4-9-3,-6 2 2,2-2-3,-3 2-1,1-2 0,0-2 1,0 1-4,-1-2 4,1 0-5,-1 2-5,2-3-9,2 2-3,-2-2-12,-2 1-5,1-2-15,9-1-7,-12 2-15,12-2-13,-10 2-23,10-2-30,-11-4-107,11 4-260,-9-4 116</inkml:trace>
  <inkml:trace contextRef="#ctx0" brushRef="#br1" timeOffset="366580.1074">27858 9687 58,'0'0'217,"0"0"-11,0 0-17,0 0-13,0 0-16,0 0-15,0 0-16,9-2-12,-9 2-11,0 0-9,11 0-8,-4-3-14,4 3-5,-2 0-8,2-1-4,0 0-6,2-1-5,6-1-5,-1 3-6,0-2-3,0-1-2,-1 1-3,-5 2-5,3-3 1,-1 2-5,-3 0-3,-1-1 0,-2 2-6,-8 0-1,15-1-4,-8 1-11,-7 0-2,10 0-6,-10 0-5,0 0-11,9 1-8,-9-1-13,0 0-6,5 3-13,-5-3-20,0 0-13,0 0-24,-3 11-29,3-11-107,0 0-285,-9 7 127</inkml:trace>
  <inkml:trace contextRef="#ctx0" brushRef="#br1" timeOffset="367321.0653">28394 9735 19,'-13'3'163,"13"-3"-8,-9 2-8,3 1-15,6-3-6,-10 4-13,10-4-8,-9 7-9,5-4-1,4-3-8,-9 7-2,5-2-4,0-2-7,-1 2-4,1 2-5,-1-4-3,-1 3-9,1 2-2,0-3-11,2 0 0,3-5-5,-5 12-1,1-5-2,1-2-5,2 3-5,-2 0-1,1 2 1,1-1-4,1 3-5,-1-1 1,1-1 0,1 2 0,0-1-2,1-3-5,0 4 3,0-2-1,2-1-2,-1 1-2,1 2 3,1-2-2,-1 0-2,1-1 2,1-1 11,0 0-15,0 0 7,-3-1-6,5-1-1,-2-2 0,2 1 5,0 0-3,-3 0 1,2-3-3,1 2 0,-1-1 1,-1-1 1,1-1-4,-7-1 4,15-1-3,-9 2 2,-6-1-2,14-2 1,-6-1-2,-2-1 7,2 1-3,1 0 1,-1 0 1,-1-1-3,2-3 4,0 1-2,0 0 0,-2-1 8,1-1-4,-3 3-5,1-4 1,-1 0 2,-1 3-2,-1-4 0,0 2 1,-2 0-2,4-1 0,-3-2 4,-1 2-5,1 1 0,-2-4-1,0 0 1,2 3-2,-1-1-1,-1-2 0,0 2 0,-3 0 0,1-2 0,1 3 0,-2 0-1,-2-2 2,2 2 4,0-1-4,-1 2 0,-1 1-2,-1-3 1,1 3 5,-2 2-8,2-1 4,-3 1-2,-1 0 0,0 0-1,0 2 2,-1-1-3,-2 1-5,2 2-9,1-3-1,-2 2-7,3 2-8,8 0-15,-18 0-1,12 2-10,-1 1-11,0-1-16,7-2-10,-12 5-14,7 0-11,5-5-39,-9 5-90,5-3-270,4-2 119</inkml:trace>
  <inkml:trace contextRef="#ctx0" brushRef="#br1" timeOffset="368030.7793">28639 9206 48,'-9'-3'165,"9"3"2,0 0-10,-9-2-8,9 2-7,0 0-14,-6-2-9,6 2-13,0 0-6,0 0-14,0 0-6,-15 0-8,15 0-3,0 0-5,-8 2-6,8-2-3,-10 2-3,3 1 0,1 1 4,1 1-6,0 0-4,-3 0-1,0 2-9,-1-1 0,-1 0-2,1 2-2,0 1-7,2-3-3,-1 5 2,-2-3-7,3 1 2,0 0-5,1 1 2,-1 1-6,3 0 0,0-1 1,0 0-3,3 2-1,0-3-1,1 2 3,1-2-4,2 1 1,1-1 2,-1 1-3,1-5-2,2 4 1,1-1-3,1-2 3,-2 0-3,5-2 2,-2 1-4,2-3 1,1-1-3,-1 1-3,-1-1-2,1-1 3,0 0 1,-2-3-4,2 2 4,-2-1-6,0-3 3,1 2 3,-3-1 0,0-1 2,1 1 1,-3-2-3,3-2 1,-3 2 2,-1-1-2,1-1 1,-3 0 2,1-3 0,1 4 3,-3-3-2,-1 0 3,0-1-1,0 2 0,-3 0-2,3-2 2,-3 2 1,0 2-4,-1-1 1,0 1 1,-1-1-3,0 3 2,1 0-4,-3 1-1,0-2-2,1 2 2,-2 4-6,-2-4-5,2 1-6,8 3 0,-20-1-7,12 1-5,8 0-8,-18 1-9,8 2-1,-1-2 0,0 2-5,0 1-3,1-1-10,1 2-20,-1 0-12,1 0-7,-1-2-25,0 2-106,3-1-260,0 0 116</inkml:trace>
  <inkml:trace contextRef="#ctx0" brushRef="#br1" timeOffset="369739.7957">28995 9888 73,'0'0'138,"0"0"0,0 0-3,0 0-1,0 0-9,0 0 6,0 0-4,1-15-11,-1 15-5,0 0-5,0 0-2,0 0-14,0 0-2,0 0-11,0 0 0,0 0-9,0 0 2,0 0-9,0 0-3,0 0 1,0 0-9,0 0-2,0 0-8,0 0-1,7-9 0,-7 9-14,0 0 6,5-5 0,-5 5-3,7-4 2,-7 4-2,8-3 0,-8 3-6,10-5 0,-3 4 5,4-2-5,-1 3-3,1-4-3,0 2 2,1 0-3,0-1 1,-1 1-4,2-1-1,0 1-2,-1 2-2,0-2-2,1 2 2,0 0 1,-2-1-4,2 1 3,-4 1-1,-1 1-3,2-2-2,-2 1 0,-8-1-6,11 2-5,-6 0-4,-5-2-7,10 2 1,-10-2-12,8 3-12,-8-3-5,5 2-11,-5-2-5,0 0-23,0 0-2,5 3-16,-5-3-11,0 0-19,0 0-20,0 0-136,0 0-315,0 0 139</inkml:trace>
  <inkml:trace contextRef="#ctx0" brushRef="#br1" timeOffset="370151.0112">29085 10096 79,'0'0'192,"0"0"-6,0 0-10,0 0-7,0 0-7,0 0-11,0 0-11,0 0-13,17-5-12,-17 5-10,0 0-8,7-2-11,-7 2-8,0 0-7,13 0-8,-13 0-5,10 0-6,-10 0-6,13 0-4,-6 0-6,2 2-2,2-2-5,-2 2-3,5-3-1,-4 1-1,3 1-4,0-1 1,-2 0-4,5 0 3,-3 0-9,0 1 3,0-2 5,1 0-10,-1 0-1,-3 1 0,3 0-3,-1 0-9,-6-2-6,-6 2-6,16 0-9,-16 0 0,8 0-4,-8 0-4,8 0-12,-8 0-6,0 0-7,11-3-18,-11 3-15,0 0-19,4-3-25,-4 3-13,0 0-130,0 0-301,0 0 134</inkml:trace>
  <inkml:trace contextRef="#ctx0" brushRef="#br1" timeOffset="371224.9797">29776 9911 156,'0'0'161,"0"0"-12,0 0-10,0 0-11,0 0-11,0 0 0,0 0-10,0 0 1,0 0-10,0 0-2,0 0-4,0 0-6,0 0-8,0 0-3,0 0 1,0 0-7,0 0 3,0 0 0,0 0-4,0 0-1,0 0-6,0 0 2,0 0-6,0 0 0,0 0-9,0 0-5,0 0-3,0 0-4,0 0-5,0 0-2,0 0-4,0 0-3,0 0 3,0 0-2,0 0-4,0 0-1,34-3 2,-28 3-2,-6 0-4,17-1 8,-6 1 2,2-3-8,-2 2 2,2 0 4,1-1-7,4 1 1,-4-2-3,4 2 0,0-1-3,1 2 2,-2-4 0,3 2-3,-3 0-1,-3 2 0,-1-2-3,-1 2-1,0 0-1,-2 0-1,4-1 2,-9 2 1,-5-1-2,16 3-3,-11-2 2,-5-1-1,10 1 0,-10-1-1,0 0 4,9-1 2,-9 1-4,0 0 1,0 0 0,8 2 6,-8-2-6,0 0 4,0 0-5,0 0 2,0 0-2,0 0 1,0 0-2,0 0-1,0 0 4,-21-11-4,21 11 2,-19-2-2,10 2-1,-1-1-2,-4 0 5,-2 0-5,-2 1 2,-1 1-2,0-1 3,-1 2 0,2 0 0,-3-2-3,1 3 5,1-3-5,0 2 2,6 0 1,-1-1-1,3 0-3,-1 0 5,4-1-3,8 0 2,-13 1-1,13-1 2,-10 0-2,10 0 2,-9 1-6,9-1 2,0 0 1,-7 3-2,7-3 2,0 0 1,0 0-2,0 0 2,0 0-2,0 0 2,0 0 4,26-4-4,-26 4-1,19-1 2,-5 1-2,0-2 0,-1 1 0,0-2 1,5 2 2,0-2-1,1 1 0,3 2-2,-5-1 4,2 0-2,-1 1 0,0-1-2,-5-2 2,1 4-1,-1-3 3,5 2-1,-5-2-3,1 4 3,-2-4-2,-1 1 1,0 1-2,-3-2 2,-8 2 0,17 2-2,-8-1 1,-9-1 3,10-1-2,-10 1-2,10 0 2,-10 0 1,0 0-1,7-2 5,-7 2-3,0 0-3,0 0 0,0 0 0,0 0 0,0 0 4,0 0-1,0 0 4,0 0-7,0 0 0,0 0-12,0 0-6,0 0-11,0 0-12,0 0-10,0 0-16,0 0-14,-28 0-19,28 0-15,0 0-13,0 0-14,0 0-14,0 0-20,-11 0-142,11 0-344,0 0 152</inkml:trace>
  <inkml:trace contextRef="#ctx0" brushRef="#br1" timeOffset="372062.4754">30626 9528 148,'0'0'195,"0"0"-6,0 0-17,0 0-18,0 0-12,0 0-15,0 0-15,0 0-10,0 0-13,0 0-7,0 0-9,0 0-6,0 0-5,0 0-4,0 0-3,0 0-3,-16 16 2,11-11 0,-1 4-2,0-2-3,1 1-3,-4 0-1,4 1-9,-3 0 1,3 0-6,-1 0-3,-2 1-4,2 0-1,1 1-2,1-1-7,0-1 5,1-1-5,-2 2-2,5-1-1,0-1 2,0-8-6,0 14-7,2-7-7,-2-7-4,3 9 1,-1-4 1,3-2 0,-5-3-1,9 7 7,-3-6-5,-6-1 0,14 3 3,-9-4-1,-5 1-1,14 1 7,-4-2-2,-10 1-3,13 0-1,-13 0 4,14 0 0,-7 0-1,-7 0 0,11-2 1,-3 2 0,-8 0-1,14 2 0,-14-2 1,11-2-1,-11 2 4,14 0-3,-3 0 0,-4 3-3,2-3 3,0 3 0,2 0 1,-1-2-6,-1 2 5,-1 1-7,-1 0 4,2 1-3,0 0 3,-3-1-1,-1 0 0,2 2 6,0 0-2,-3-4-2,0 5 4,3 0-4,0 0-2,-2-1 2,-1 1 3,-1-2-3,-1 2 0,0 1 2,0 1 0,2-4 5,-2 2-5,-2-7 0,1 14 5,-1-8-2,-1 5 1,-1-3 1,2-8-1,-4 14 2,0-7 1,-1 0 7,1 1-8,-4-1-1,2-3 1,-3 2 6,3-2-2,-4 1-5,1 0 4,0 0-4,1-3 0,-2-1 5,1 3-1,-1-4-8,-2 3-6,5-1-11,-1-2-2,-4 0-14,3 2-10,9-2-10,-19 0-8,13-2-15,6 2-8,-13-6-27,9 1-20,-2-1-150,-2 1-305,3-4 136</inkml:trace>
  <inkml:trace contextRef="#ctx0" brushRef="#br1" timeOffset="372830.5138">30689 9513 201,'0'-5'192,"0"5"-11,2-7-10,-2 7-13,4-8-10,-4 8-15,5-4-14,-5 4-12,9-5-12,-4 3-11,-1-3-5,5 4-12,0-1-4,3 2-12,0 0 3,0-2-6,-1 4-6,3-4-3,-1 4-2,0 0-7,-1-1-2,3 1-1,1-2-1,2 3-13,-4-3-7,-1 0-3,5 2-3,0 0-1,-4 1-1,-3-3-1,1 3 0,0 1 6,-1 0-8,-1-1 2,-1 0-3,-1 1 3,-2-1 0,1-1 0,-3 3 0,2-2-1,-6-3 3,2 7-1,0-1 7,-2-6-8,0 0 9,-4 13 5,4-13-8,-4 10 7,-1-5-5,1 0 6,0 2-5,4-7 2,-6 11-3,4-5 0,2-6 1,-4 10-1,2-3-3,0-1 2,2-6-3,-3 15 5,3-7-3,0-1 5,-4 0-5,2 0 1,0 1-1,0 2-3,-2 0 3,4-1 3,-4 4 5,2-5 0,0 5-2,-3-1-3,3-2-1,0 1 2,0 0-3,0 0 6,2 1-6,-2-2 2,4 2 2,-2-1-4,2 1 1,-2-3 2,2-1-9,-2-1 8,4 2-2,-2 0-1,1-1-3,-1-1 4,0-2-5,3 1 6,0-1-4,1 1 2,-1-2 0,1 2 0,-1-2-3,4-3 2,-9-1-4,13 5 5,-8-4-1,4-1-4,-9 0 8,18-2-6,-10 0 4,2-1 0,1-1-5,-2-1 2,2 2-1,-2-4 2,2 0 1,-1 0-2,-2-1 2,3 0-3,-3-1-3,1 0 5,1 1-3,-5-2 0,4-1 3,-6 1-1,3 0-4,-4-1 4,0 0 0,-2-1 0,1 0 1,-2 2 1,-1-6 0,0 5-6,-2 0 2,0-1 1,-1 2-2,-3-1-5,-2 0-1,5 0-5,-3 3 5,0-2-4,0-1-4,1 3-1,0-2-6,-2 5 1,0-4-2,3 2-14,1 4-15,-2 0-9,0-1-23,7 4 3,-11-3-11,3 1-11,8 2-4,0 0-2,-15 5-23,9-4-105,-1 2-258,0 0 115</inkml:trace>
  <inkml:trace contextRef="#ctx0" brushRef="#br1" timeOffset="374238.1837">31509 9554 3,'0'0'185,"-6"-5"-10,6 5-12,0 0-14,-5-2-6,5 2-13,0 0-9,0 0-2,-7-5-12,7 5-11,0 0-6,0 0-10,0 0-9,0 0-11,0 0-4,0 0-9,0 0-4,0 0-3,-9 7-6,9-7 7,-2 6-2,-2 0-5,1-1-4,3-5 4,-2 13 1,-4-2-6,0 1 3,2-2-4,-1 2-4,-1 0-2,2 2-3,-4 0 2,2 0-4,4 0-4,-1 0 4,1-2-5,0 5 2,2-5-5,4 1 3,-4-1-7,5 0-8,-3 0 0,5-2-3,-5 2 1,1 1-4,3-2-2,1 1-1,-3-2 1,-2-3 4,6 0 3,-4 0-3,1-2 2,3 0 3,-1-2-4,0-1 5,0 2-3,1-3 5,1-1-4,-9 0 2,18-1-2,-11-1 0,3-4 6,1 3-4,-3-4 0,4-1 0,-3 1 1,-1 0 0,4-2 0,-3 0 2,0 1-1,-3-2 0,2 2 7,-2 1 0,-1 0 1,-1 2 7,-2 2 1,-2 3 9,7-9 5,-5 6-2,-2 3 2,5-6 1,-5 6-3,0 0-4,5-6-3,-5 6-5,0 0-1,0 0-1,0 0-4,8-2-1,-8 2-2,0 0 1,0 0-4,0 0 3,11 4-7,-11-4 2,8 7-2,-8-7 3,6 6 0,-4-2-1,3 2-5,-3 1 3,4-2 1,-3 1 2,0-1-3,1 3 2,0-3-3,1 2 4,-3-3-4,2 2 5,1 1-3,0-2-3,-1 0-9,1 0 4,-1-1-6,0 0 2,1 1 0,-5-5-2,9 3 0,-4 0-2,-5-3 0,11 2-5,-5-2-1,-6 0-1,0 0 2,14-7 3,-9 5 2,-1-3-6,0 0 0,-2-2 5,-2 7-3,7-12 7,-7 4 0,0-1 0,0 0 0,0-2 7,-4 2 1,1-1 3,1-2 8,-4 3 7,-1-2 4,1 4 0,-2-2 0,-1 0 5,-1 1-3,-2 0 6,1-2 0,0 6-4,-3-3-1,3 2 3,-1-3-1,1 4 2,2 1-4,0-2 0,5 4-7,4 1-1,-9-4 2,9 4-4,-9-4-3,9 4-8,-5-3-5,5 3 2,0 0 2,0 0-5,0 0-9,0 0-5,0 0-4,31 1-4,-17 0 1,-3-1-9,3 1-8,-1-2-3,1 1 3,4 0-11,0 1 1,1-2-8,-2 1-7,-1-1 6,-3 0 7,0-1-8,1 2 5,-3-3 12,1 1 0,-1-1 3,0 1 5,-2 0 1,-2-1 5,-1 1 4,-6 2 14,11-3 5,-5-1 8,-6 4 1,8-5 6,-3 2 4,-5 3-7,8-4 2,-8 4-3,10-3 1,-10 3 2,8-5-5,-8 5 4,9-2-4,-9 2 1,10 0-4,-10 0 3,9-1-7,-9 1 3,6-2-4,-6 2 5,0 0-5,0 0 8,11 0-5,-11 0 0,0 0 0,8 3 3,-8-3-2,0 0-4,6 4 4,-6-4-2,5 5 8,-5-5 3,2 8 4,-2-8-9,4 9 11,-4-4-3,0-5-1,4 8 4,-2-2 1,2-1 2,0 1 5,-2 1 3,0 0-1,0-2 2,3 4-8,-3-4 2,3 0-2,-1 5 4,1-5-3,1 4-2,1-1-4,-5-2-2,5 0 3,0 1 0,0 0-5,-3-1-4,1 0 7,-3-1-4,6 3 7,-6-3-5,6 1-3,-3-1 2,-1 0-3,0 1 1,1 0 0,-1-1 0,6 1-2,-6-3 0,0 2-3,1 0 0,1 0 4,-1-2-5,0 3 0,-5-6 10,6 8-7,-6-8-1,5 8-4,-5-4 0,0-4-5,0 0-9,-2 13-3,2-13-7,-7 5 1,-3-2-9,2 2-12,-1-3-14,0 2-8,0 0-28,-3 1-6,2-3-14,-2-1-122,1 1-258,-3-2 115</inkml:trace>
  <inkml:trace contextRef="#ctx0" brushRef="#br1" timeOffset="375117.9442">32406 9568 19,'0'0'186,"-18"-3"-12,18 3-13,0 0-12,0 0-13,0 0-9,0 0-15,0 0-10,0 0-10,0 0-9,0 0-10,0 0-7,0 0-6,15-11-9,-7 11-6,-8 0-6,15-4-3,-9 4-5,-6 0 2,14 0-5,-5 0-4,-9 0-2,16-1 1,-9 3-5,-7-2-2,12 0-2,-7 3 0,-5-3 2,12 2-5,-8 0 0,-4-2 1,11 3-3,-4 1 2,-4 1-4,1 1 1,1-1 0,-1 1 0,0 0-5,-1 3 5,1-1 6,-1 1-8,-3 1 1,2-2 0,0 4-1,-4-5 0,2-7-1,-5 17-2,3-9 0,-3 1 2,1 0-2,-1 1 3,1-3-4,0 3 2,-4-5 2,4 0-3,0 2-1,-1-3 2,5-4 0,-8 7-2,3-4-4,5-3-1,-9 3-6,9-3-3,-5 2 2,5-2 1,0 0-5,0 0-1,0 0 1,-8 3 4,8-3-4,0 0 6,0 0-4,0 0 2,0 0-1,0 0 2,0 0 1,0 0 6,22-8-3,-22 8 6,9-2-1,-9 2 3,13-1 1,-13 1-4,10 1 4,-2 1 3,-8-2-3,11 3 0,-4-1 1,0 1 3,0-1-2,-1 0-3,-2 3 2,1-2 3,2 3-1,-2-2-5,1 0 3,-1 4 5,1-4 0,-1 1 2,0 1-1,2 0-4,-3 1-1,0-2 1,3 3-1,0-1 4,-5 0 1,2-2 8,-4-5-1,5 8-1,-1-2 5,-4-6 3,4 10 5,-3-6-5,-1-4 6,0 9-7,0-9 0,-2 11-2,2-11 2,-7 8-1,5-5 1,2-3-3,-9 7 0,5 0-1,-4-3-4,4-1 0,-5 1 4,2-1-5,-4 1-6,2-1 5,-2 0-6,1 0 3,0-1 0,-4-1-5,3-1-6,2 2-6,-3 1-11,3-2-11,-1-1-6,3 0-5,7 0-4,-18 0-5,13 1-9,5-1-9,0 0-12,-20 3-14,20-3-11,-9 0-11,9 0-14,-9 0-13,9 0-18,0 0-91,0 0-270,0 0 120</inkml:trace>
  <inkml:trace contextRef="#ctx0" brushRef="#br1" timeOffset="375897.8916">32917 9697 80,'0'0'164,"0"0"-6,0 0-11,0 0-6,0 0-18,0 0-10,0 0-9,0 0-12,0 0-7,0 0-10,0 0-5,0 0-3,0 0-5,0 0 0,0 0-10,0 0 0,0 0 0,0 0-11,0 0 0,0 0 5,0 0-6,0 0-1,0 0 2,0 0-4,0 0-5,0 0-3,-44 53-2,44-53 1,0 0-5,0 0-1,-5 34-2,5-34-6,0 0 5,0 0-7,-6 33-1,6-33-1,0 0 5,0 0-6,-5 38-1,5-38-1,0 0-2,0 0-1,0 0 2,5 35 0,-5-35-3,0 0 1,0 0 6,0 0-4,0 0-3,7 32-2,-7-32 4,0 0-2,0 0-2,0 0 0,0 0 4,0 0-5,20 20 2,-20-20 5,0 0-2,0 0-2,0 0 1,0 0-1,0 0 0,0 0 0,34 5 3,-34-5-5,0 0 4,0 0-3,0 0-2,0 0 5,0 0-3,0 0 2,0 0 1,0 0 0,58-23-4,-58 23 1,0 0 3,0 0-1,0 0-4,18-22 0,-18 22 0,0 0 8,0 0-3,12-24-5,-12 24 4,0 0-5,0 0-3,0 0-3,0 0 0,2-41-2,-2 41-5,0 0-2,0 0-3,0 0 3,-15-44 4,15 44 3,0 0-3,0 0 3,0 0 2,-12-29 3,12 29-6,0 0 0,0 0-2,0 0-3,-18-24 5,18 24-2,0 0-1,0 0 3,0 0 1,0 0-3,-23-14-1,23 14-2,0 0 3,0 0 1,0 0-6,0 0 0,0 0-16,-45 0-6,45 0-6,0 0-8,0 0-8,0 0-11,0 0-15,0 0-10,-48 12-19,48-12-29,0 0-78,0 0-241,0 0 107</inkml:trace>
  <inkml:trace contextRef="#ctx0" brushRef="#br1" timeOffset="376741.9853">32957 9094 4,'0'0'135,"0"0"-24,0 0 13,0 0-14,0 0-7,0 0-11,0 0-3,0 0-6,0 0-8,0 0-16,0 0-3,0 0-5,0 0-1,0 0-3,0 0-3,0 0-10,0 0 2,0 0-2,0 0-2,0 0 2,0 0-1,0 0-8,0 0 1,0 0-4,0 0 6,0 0-1,0 0-1,0 0-1,0 0-4,0 0-8,0 0 5,0 0-4,0 0 1,0 0-4,0 0 6,-55 43-6,55-43 2,0 0 0,0 0 0,-9 32-6,9-32 1,0 0-4,0 32 6,0-32 0,0 0-5,0 0-5,3 45 6,-3-45 2,0 0-2,10 35-2,-10-35 3,0 0 4,14 29-4,-14-29-3,14 21-1,-14-21 1,0 0 1,23 23-2,-23-23 0,0 0 1,19 22-1,-19-22 1,0 0 10,0 0-6,27 14 4,-27-14 6,0 0-4,0 0 2,0 0-4,0 0 1,38 2 1,-38-2 0,0 0 1,0 0 2,0 0-4,0 0-5,0 0 4,0 0-3,46-23-1,-46 23 3,0 0-4,20-21 0,-20 21-4,0 0 2,0 0-2,16-24-1,-16 24-3,0 0 3,0 0 0,11-30 2,-11 30-8,0 0 8,0 0-3,0 0 1,0 0-3,0 0 2,0 0-9,0 0 9,-6-38-6,6 38 6,0 0-5,0 0 4,0 0 1,0 0-2,0 0 4,0 0-8,0 0 5,-32-24-5,32 24 7,0 0-3,0 0 2,0 0-1,0 0 0,0 0-2,-36-5 3,36 5-11,0 0-1,0 0 2,0 0 0,-34-9-7,34 9-14,0 0-5,0 0-8,0 0-10,0 0-37,-31-7-7,31 7-23,0 0-11,0 0-118,0 0-269,0 0 119</inkml:trace>
  <inkml:trace contextRef="#ctx0" brushRef="#br1" timeOffset="389069.7241">19781 11202 4,'0'0'159,"0"0"-9,0 0-5,0 0-9,0 0-9,0 0-8,0 0-11,0 0-8,0 0-9,0 0-6,0 0-6,0 0-6,0 0-4,0 0-6,0 0 0,0 0-5,0 0-4,0 0-6,0 0 3,0 0-10,0 0 0,0 0-7,0 0-4,0 0-7,-11-13 5,11 13-7,0 0-4,0 0 4,0 0 2,0 0 5,-5 21 2,3-14 2,-1 2 2,0 2 0,-1 1-1,2 3-5,-5 0-1,4 0-6,0 1-1,-1 4-1,3-3-4,-1 4 0,1 4-1,-1-4 2,-1 7-3,0 1-3,2-3 2,1 3-2,-6-4-2,5 2 1,-3 0-2,1-2 0,1 0 1,-2-4-2,0 2-1,1-4 0,1 0-1,-1-2-1,2-4 0,-3-2-2,4 1-8,-1-1-2,1-1 1,0-3-5,0-7-4,0 12-7,0-12 0,0 8 1,0-8-3,-1 8-8,1-8-3,0 0-7,0 0-5,0 0-18,0 0-3,0 0-7,0 0-12,0 0-11,0 0-11,0 0-19,0 0-134,0 0-285,-5-24 127</inkml:trace>
  <inkml:trace contextRef="#ctx0" brushRef="#br1" timeOffset="389641.9497">19772 11243 12,'0'0'119,"0"0"-4,0 0-11,0 0-2,0 0-5,-9 0-7,9 0-8,0 0 5,0 0-14,0 0-11,0 0 2,0 0-8,0 0 4,0 0 0,0 0 1,0 0-2,0 0-4,0 0 1,0 0-4,0 0-6,0 0 0,0 0 0,0 0 3,22 4-3,-22-4-3,12 1-6,-5-1-1,5-1-9,-2 1 0,9-1 5,-1-2-11,1 0 2,2-1-3,-1 0-3,7-2-3,1 2-3,-1-3-1,0 2-10,-7 0-7,-1 0-10,2-1-7,-3 4-11,-4-1-9,-3 1-8,1-2-5,-2 1-4,0 1-7,-2 1-15,-8 1-2,10 0-1,-10 0-8,0 0-124,0 0-235,0 0 104</inkml:trace>
  <inkml:trace contextRef="#ctx0" brushRef="#br1" timeOffset="390030.403">19730 11705 79,'0'0'163,"0"0"-20,9 3-7,-9-3-2,7 2 5,-7-2-11,0 0-8,11 1-13,-6 2-8,-5-3-8,8 1-8,-2 1-10,-6-2-5,12 0-6,-12 0 2,16-1-14,-7 1-4,1-2-6,0 0-5,2 1-1,0-2-5,4-4 3,2 3-7,1-3-5,-2-2-3,2 1-7,2 0-8,4-1-19,-6 0-22,0 0-17,0 1-24,1-1-23,-2-2-22,-3 5-144,0-4-290,-6 5 129</inkml:trace>
  <inkml:trace contextRef="#ctx0" brushRef="#br1" timeOffset="391440.8296">20811 11155 26,'0'0'182,"-6"-7"-7,6 7-3,0 0-7,-5-6-13,5 6-11,-4-5-11,4 5-10,0 0-9,0 0-13,0 0-8,-8-3-8,8 3-10,0 0-7,0 0-8,0 0-1,-15 9 5,9-2-10,-1 1-5,-2 2-1,-1 2-4,0 2-8,1 3 0,-3 0-2,5 1 0,-2-3-4,-1 3-3,1 0-4,1 2 1,3-2-4,-2 7-3,4-5 0,-1 4-2,4 1 0,0 0 0,0-6-2,2 1-1,1 1-1,2-4-2,-1 7-1,-1-7 1,3 0-9,-1-1-8,0 0-3,4 0 0,-4-6 2,0 2-2,1-2-3,1 0 6,2-1 0,-3-1 0,2-1-5,0-2 4,2-1 0,-3-1-1,1-2 1,0 0-8,1-1-3,1-2-3,4-2-1,-1-2-4,1-1 5,1-4 4,1 2 1,-1-2 3,0-2 0,0-1 2,5-4 0,-9 6 4,2-5 1,0 1 4,-2 0 11,1 4-5,-5 1 5,1 2 3,0-1 9,-2 2 6,-2-2 13,1 6 6,-1-3 8,-2 2 6,-2 5-3,4-9 0,-4 9-4,3-8-2,-3 8-4,1-7-1,-1 7-7,0 0-5,0 0-6,0 0-4,5-5 0,-5 5-2,0 0-3,0 0-3,0 0 0,0 0 0,13 16 0,-10-10-3,0 1 0,0 0-3,2 1 1,-2 2 1,2-1-4,-3 2 3,-1-1-1,3 1-4,-1 0 2,1-1 0,-3 2 0,3-2 2,1 2-4,0 0 2,1-2 2,-2-1-4,3-2-3,-1 0 0,2 2-9,-3-5 2,3 0 1,-2-1 1,2-1-4,0-2-4,3 0-2,-2 0-6,3 0-1,-4-2-6,2-2 2,1-2 3,-4 0-1,1-2-5,1 0 0,-2-1-2,-1-3 4,1-2-1,-1 2 3,0-2 1,-4-3 2,1 0 3,-3 1 3,-3 3 0,2 0 2,-3-2 13,1 4 10,-5-2 1,1 4 9,-2-1-1,-1 1 4,-1 4 0,-3 0-1,-3-1 3,-2 3-3,1 1 1,-1-1-3,-2 2 1,1 1-3,1 1 0,0 0 3,5 1-6,1-1-2,3 1-3,1-2 1,9 0-2,-14 0 0,14 0-4,-6 1 3,6-1 0,0 0-2,0 0 0,0 0-2,0 0-3,31 0-7,-20-2-1,8 0-12,7-2-6,2-1-8,4-1-7,-1 0-11,0-2-5,-1 3-10,0-2 0,-2-2-7,-6 5 1,4-4 2,-1 0 9,-5 3-2,1-2 14,-2 0 0,1 0 16,2-1-1,-3 2 9,2-4 2,-4 5 9,-1-1 8,-2 0 11,-4 1 11,-1 1 8,0 2 15,-4-2 9,1 2 8,-6 2 10,9-5-3,-9 5 1,6-4 2,-6 4-11,0 0-9,0 0-5,0 0-3,0 0-7,0 0 0,0 0-3,0 0-3,0 0 0,-22 11-6,14-6 0,3 0-5,0 0-1,5-5 0,-9 9-4,6-3-1,-1-1 0,4-5-4,-2 11 0,0-5 0,2-6 0,3 12 4,-2-5-5,-1-7 5,4 14-6,0-9 3,3 4-4,-2 0 2,1-3-3,0 3 2,2-1 0,0-2-1,0 2 0,0-1 1,1 1 1,2 2-3,-1-3 3,3 4-2,-4-3 2,3 2-3,-1-1 1,3 2 5,-4-5-5,-2 4 3,2-3 1,-3 1-4,0-1 2,-2-2 0,1 4 0,-1-3 1,-2-1-2,-1 2-1,-2-7 3,2 14 1,-4-6-1,-1 1-2,-4 0 2,2 1 0,-1-3 2,-2 1-6,-2 1-1,2 1-8,-1-4 1,0 2-11,-2 0-4,1-1-5,-3 0-4,3-3-9,-1 2-10,0-1-2,1-1-9,1-1-8,0 1-11,2-3-29,7-1-25,-11 3-124,3-3-285,8 0 126</inkml:trace>
  <inkml:trace contextRef="#ctx0" brushRef="#br1" timeOffset="392365.7927">22246 11086 95,'0'0'118,"4"-5"-13,-4 5-7,0 0-15,0 0 0,0 0 1,0 0 4,0 0 7,0 0 5,0 0-6,0 0 4,0 0-9,-8 21 7,6-13-9,-3-2-7,1 3 0,-4-1-5,3 1 4,-1 0-8,0 0-8,-2 2-7,3-4-6,-1 3-5,3 0-5,-4 2 4,1-2 8,3 3-4,-2 3-1,1 0 4,0 0-4,1 0-2,-1 1-2,2-1-3,-1 1 1,0 0-7,-1-1-2,2 0-2,-2-1-3,1 3-2,1 0-1,-1 2-2,2-2-4,0-3-1,-1 0 0,2 0-1,-2 2-3,2-4-1,0 2 0,0-3-3,2 1 0,-2-2-2,3 0 0,0 2 1,-1-4-3,2 2 1,0-2 0,0 0-3,1-2 2,1 0-2,-1 0 0,0-2 0,-1-1-2,3-2 13,-1 3-11,0-3 0,1 1 1,0-2-4,0 1 2,-7-2 0,18 1 0,-9-2 1,1 0-2,0-1 2,-1-1-1,2 1-4,0-3 10,-2 0-8,2-1 4,-1-1-4,-1 0 3,3 0-1,-3-1-1,1 0-1,3-5 4,-2 2-3,0-1-2,1-1 4,0-2-1,-1 4-4,0-4 2,0 2 2,-1-3-2,-1 1 2,-4 3 0,2-2-1,-3 2 1,2-5-1,-2 5-3,-3-1 1,2-1 4,-2-1-3,-1 2 2,0 2-3,-1-1 1,-2-5-1,2 6 1,-3 0 1,0-6-1,-1 3 2,1 2-2,0 0 7,-2-4-6,2 3 0,-1 4 0,-4-7 1,3 5 1,-1 1 3,1-1-2,-2 3-4,2 0 3,-2-1 3,2 3-1,-2-2-2,0 4-3,3-1 1,5 5 1,-11-7-1,3 6-7,8 1-3,-14-3-4,6 3-3,8 0-6,-16 4 0,8-1-7,-2-1 4,2 3-8,2-2-4,-3 4-6,1-2-3,2 0-7,-2 2-12,2 0-27,-1 0-10,0 0-9,2 2 0,1-4-23,-1 3-10,0 1-22,-2 2-122,1-6-312,-1 1 138</inkml:trace>
  <inkml:trace contextRef="#ctx0" brushRef="#br1" timeOffset="392774.1862">22142 11451 39,'2'-8'215,"-2"8"-11,0 0-16,0 0-21,0 0-11,0 0-18,8-4-12,-8 4-16,9-4-9,-4 2-5,-5 2-7,15-4-9,-6 2-10,1 0-5,2-2-5,-2 1-6,-1 1-7,2 0-8,-4-1 1,3 2-4,0-4-2,-1 1-6,1 1-3,2 1-2,-2-1-4,-1-2 3,1 2-4,0-1-4,1 2 3,-1-1-2,-1-1-2,-1 1-5,-2 1-2,5-1 2,-3 0 2,0 2-5,-2-2 0,-6 3-13,13-2-15,-13 2-13,9-3-11,-9 3-26,0 0-20,9-1-21,-9 1-27,6-3-26,-6 3-115,0 0-305,0 0 135</inkml:trace>
  <inkml:trace contextRef="#ctx0" brushRef="#br1" timeOffset="393489.8198">23018 11519 128,'0'0'165,"0"0"-10,0 0-8,0 0-6,0 0-10,0 0-4,0 0-4,8-5-1,-8 5-3,0 0 1,0 0-12,7 0-9,-7 0-2,0 0-7,0 0-7,11 3-9,-11-3-4,9 0-7,-9 0-6,10 1-8,-3 0 0,-7-1-3,18 2-6,-7-4-5,-1 4-1,2-4-4,5 0 0,1-4-4,0 5-2,0-2-3,1 0-6,-2-1 0,-3 1 2,-2 0-7,6-2-10,-6 4-6,-1-2-5,1 3-12,-2-2-15,-2 1-12,1 1-16,-9 0-14,10-2-13,-10 2-10,8 5-7,-8-5-18,0 0-24,-2 9-148,2-9-325,-14 15 143</inkml:trace>
  <inkml:trace contextRef="#ctx0" brushRef="#br1" timeOffset="393839.8245">23132 11831 113,'0'0'152,"0"0"-6,0 0 0,0 0-12,0 0-6,0 0-10,0 0-3,30-8-4,-22 8 1,2 0-5,2-1-4,-2 0-4,3-2-8,-2 0-1,2 2-10,1-2-6,-2-1-1,3 2-6,-2-2-8,1 0-7,1-1-3,3-2-8,-1 2-3,1-2-2,-2 2-7,1 0-3,2-2-4,-2 2-1,-1 0-5,1 1-13,-3-1-10,0 3-15,-1-1-9,0 1-10,-2 0-14,0 1-22,-2-1-20,1 2-23,-3-3-23,-7 3-35,13-1-102,-13 1-304,5-4 135</inkml:trace>
  <inkml:trace contextRef="#ctx0" brushRef="#br1" timeOffset="425540.9408">24371 11623 50,'0'0'85,"0"0"-1,0 0-7,0 0-12,0 0-1,0 0-2,0 0 6,0 0-3,0 0-5,0 0 2,0 0-9,0 0-1,0 0 6,0 0-7,0 0-16,0 0 3,0 0-6,0 0-7,0 0 6,0 0-9,0 0-4,0 0 0,0 0 0,0 0 0,0 0-4,0 0-2,0 0-1,0 0 2,0 0-7,0 0 2,0 0-3,0 0-1,0 0 4,0 0 6,13 4-3,-13-4 6,9-2 3,-9 2-1,10-2 1,-3 1-17,-7 1 13,16 0 2,-8-1-3,-8 1-2,15 1 6,-3-2-9,-1 2-2,-2-1 6,0 1 0,1 1-3,1-2 0,1 1-2,1 0-7,1 2 0,-1-3 2,0 2 6,1-1-4,4 1-2,-6 0-4,8-1 3,-9 0 2,4-1-5,-2 3 5,1-3 0,0 1-5,-2 0 0,3-1 7,-3 0-1,0 3 1,1-3-11,-2 0 7,1-3-2,0 3 4,-4 3-11,-8-3 10,16-3 1,-10 3-8,-6 0 7,13 0-13,-6 3 9,-7-3 2,10-3-4,-10 3 8,9 0-8,-9 0 8,9 0-6,-9 0 3,0 0 2,0 0 0,10 0 6,-10 0 2,0 0-3,0 0-1,0 0 5,0 0-8,0 0-3,0 0-2,0 0-1,0 0 4,0 0-2,0 0 4,0 0-5,-24-7-1,24 7 3,-13-2-1,13 2-2,-15 2 1,4-4 1,11 2-7,-16 0 10,8 0-4,-2-2-2,1 4 3,9-2 1,-17-3-2,10 1 3,-4 0-3,11 2-3,-15-1 1,6-1-15,-1-1 12,0 2 4,-2-2 0,1 2 2,-1 1-3,-2 0-6,1 0 8,2 0-1,-2 1-1,-1-1-5,1 3 7,-1-3-2,0 1-3,1 0 3,-1-1 2,4 2-14,-2 0 15,1 1-8,1-3 3,1 2 3,0 1 0,9-3-2,-13 2-7,8-1-1,5-1-14,-6 2 4,6-2 8,0 0-4,0 0-3,0 0 12,0 0-3,0 0 4,0 0-3,0 0 4,0 0 6,0 0-11,0 0 4,0 0-3,25-3 10,-25 3 0,15-2-4,-7 2 6,-8 0-5,14 0-12,-14 0 11,13 2 3,-5-1-3,1 0 7,-2 2-1,4-1-3,0 2-2,-1 3 2,-1-5-1,4 3 3,-3 0 2,3 0 0,5 1-1,0-3-4,1 3-2,0-3-3,-1 1 0,2-1-2,1 0-14,-3 0 5,1-2-2,-1 0 4,-2-1 7,0 0-7,-2-1 6,-2 1-4,-1-1 2,-1-1 3,-3 1 2,-7 1 0,15-1-1,-15 1 0,10-3 6,-10 3 4,9-2 4,-9 2 1,0 0-5,0 0 0,4-4-4,-4 4 4,0 0-8,0 0 7,0 0-1,0 0-6,0 0-9,0 0-18,0 0-21,-26 4-27,26-4-114,-9 4-209,9-4 93</inkml:trace>
  <inkml:trace contextRef="#ctx0" brushRef="#br1" timeOffset="430448.4319">25680 11207 109,'0'0'133,"0"0"-10,0 0-9,0 0-16,0 0-4,0 0-15,0 0-6,0 0-10,0 0-5,0 0-9,0 0-2,0 0-6,0 0-7,0 0 1,0 0-11,0 0-2,0 0-2,0 0-6,0 0-1,0 0 5,0 0-5,0 0-1,4 13 5,-4-13-10,0 9 14,0-9 2,-3 15 1,2-5-6,-2 0-1,2 1 8,-3 0 13,0 4-5,1 2-8,0-5-2,2 5-1,-1 0 0,-1 0 1,0 2-3,0 8 1,1-7-4,-2 4 5,0 2-5,0-1-2,-1 0 0,0-5-1,0 5-5,1 0-1,-2-2 2,1-3-1,-2-1 2,2-2-2,1 1-3,-1-2 1,0 0-3,1-1-1,-1-4 3,1 0 0,2-1-3,-1-2-1,2 0-9,-3-1-7,1-1-4,3-6-5,-1 9 2,1-9 3,0 0 0,-1 9 10,1-9-13,0 0-11,0 0-8,0 0-4,0 0-6,0 0-16,0 0-19,0 0-6,0 0-16,0 0-93,0 0-216,0 0 96</inkml:trace>
  <inkml:trace contextRef="#ctx0" brushRef="#br1" timeOffset="431239.6894">26036 11561 50,'0'0'129,"0"0"-15,0 0-10,0 0-20,0 0 6,0 0-15,0 0-4,0 0-4,-16 16-4,16-16-9,-5 5-7,5-5-2,0 0-10,-4 7 4,4-7-6,-4 3-1,4-3-11,0 0 5,0 0-6,0 0 14,0 0-4,0 0 8,0 0 4,0 0 1,0 0 4,0 0 0,0 0-1,0 0-5,0 0-6,0 0-1,0 0-2,-8-15-3,8 15-3,0-10 1,0 10-1,3-9-6,-3 9 0,0-12-2,0 12 0,0-13-5,0 13 5,2-10-5,-2 10 2,0-9 1,0 9-5,2-8 13,-2 8 1,0 0-5,1-8 0,-1 8-1,0 0-3,0 0-6,0 0 4,0 0 0,0 0-6,0 0 0,0 0 6,0 0-6,0 0 5,-13 16 1,9-8-2,2-2-2,-1 3 4,-1 1-6,2-3-5,-2 1 0,0 1 5,3 0-1,-3-2 1,4-7-2,-1 11-1,1-11 0,-3 8-1,3-8 1,0 11-2,0-11 0,0 0-6,2 9-1,-2-9 2,0 0-1,0 0 4,0 0-2,0 0 0,0 0 0,0 0 3,0 0 0,0 0 0,0 0-2,0 0 0,8-21 1,-8 21 2,0-12-6,2 5 2,-2 7 1,0-11 2,1 3-6,-1 8 2,-1-13-3,1 13-1,0-10 0,0 10-7,0-8-10,0 8-13,0 0-7,-3-10-17,3 10-23,0 0-13,3-8-17,-3 8 2,0 0-11,0 0-135,0 0-279,0 0 124</inkml:trace>
  <inkml:trace contextRef="#ctx0" brushRef="#br1" timeOffset="432400.889">26592 11436 17,'0'-9'145,"0"9"-9,3-5-12,-3 5-1,1-7-9,-1 7-16,3-8-6,-3 8-12,2-8-9,-2 8-2,5-9-6,0 4-4,-5 5 1,8-9-8,-5 2-10,0 2 2,1 0 3,0-2-2,1 2 4,-1-2-11,-2 2-1,-2 5 0,3-14-6,-2 7 3,-1 7-12,-1-13 6,1 13-7,-4-12-4,3 6 0,-3-2 2,-1 4-7,-1-1-3,-1-1-2,-1 0-4,0 3 3,-1 0 1,-3 1-6,0 2-2,-1 0-6,-1 1 5,1 0-4,0 2-2,-5 1-3,5 1 3,-3 0 1,-1 1-3,2 1 0,3-1 2,-3 2-5,1 1 1,-1 0-3,-1-1-6,1 2-2,3 1 1,0 1 10,1 1-13,4-5-5,-1 1 1,3 3-2,1-2 6,0-2 1,3 3 0,2 2 1,-1-5 6,4 3 1,-1 2 4,2-3-6,2 1 8,2 1 2,-2-2-1,1-1-3,2 1-1,-1-2 0,5 3 3,-7-4 1,2 0 1,2-1-4,-1-2 2,0 2 7,-1 0 2,2-1-3,-3-1-2,0-3 1,2 6 2,-4-4 1,3 4-2,0-1 9,0-1-7,0 0 4,0 0-7,0 0 5,-3 0-1,0 0-3,-1 0 3,0 0-2,0 2 9,1-3-5,-2 1 1,0 1 0,-2-1 5,1 1 1,-2 2 7,1-1-5,-2-7 8,-2 12 0,0-4-3,-2-1-1,-3 0-2,2 2 4,-5-1-8,1 0 2,-1-1 2,-3 0-3,0 0 7,1 1-6,1-4 3,-5 4-4,4-3 3,-5-1 1,5-2-4,2 1 1,0-3 7,1 2-5,-2-4 4,11 2 0,-16-5-8,7 2-1,2-1 7,0-3-1,2 0-2,-2-1-7,5-2 0,-1 0 2,1 0-1,2-1-2,1 2-1,1-1 3,2 0-3,1-1-3,1 0 3,2-3-3,0 3 9,2 3-2,6-5 4,-2 3 2,0-1-3,1 0-3,2 0-2,-2 1 0,3 1-2,-1-1 4,0 0 1,1 0-2,-2 4-3,3-3-3,-2 0 4,-1-1-1,-1 0 3,2 5 0,-5-1-4,0 0-3,-2 2 5,2 1-2,-1-4-1,-3 4 6,0-1-8,-1 2 4,-7 2-2,9-6 1,-9 6-5,7-2 1,-7 2-10,0 0-2,0 0-7,0 0-15,0 0-2,0 0-14,0 0-5,0 0-28,0 0-19,0 0-120,0 0-242,0 0 107</inkml:trace>
  <inkml:trace contextRef="#ctx0" brushRef="#br1" timeOffset="433901.2388">27230 11248 30,'0'0'107,"0"0"-6,0 0-13,4-5-2,-4 5-3,0 0-1,0 0-7,0 0 2,0 0-7,0 0-5,0 0-8,0-10 3,0 10-2,0 0-3,0 0-9,-7-10-1,7 10-7,-4-5-3,4 5-7,-7-4 6,2 0-13,5 4 3,-9-6-2,9 6-6,-12-4-6,7 1 1,5 3-6,-11-4 4,3 1 0,0 2-2,8 1-3,-14-2 10,14 2-8,-15 0-6,6 1 5,3 0 2,-3 0-6,-1 1 5,2 0-2,-1 1 1,-2 0 1,1 1 3,1 1-7,2 0 3,-1-1-4,-1 1 9,0 2-1,0 0-6,0-1 3,3 2-3,-1-2 2,1 3-4,0 0-5,-2-2 10,4-2-4,0 1-4,0 2-6,1-1 6,0 0 14,0-1-6,3-6-7,-1 14 0,1-14-1,3 12 6,-2-7 3,2 0-2,0-1-3,-3-4-1,8 8-5,-1-5 5,0-2 1,1 2-2,0-3 1,2 2-3,1-4 1,-2 2 2,2 0-8,0-4 10,-2 1-5,1-1 7,0 3-11,-2-3 4,1-1-4,5-2 9,-4 3-10,2-2 7,-2 0-1,0 1 0,0-1 1,-1-1 0,-1 1 3,1-1-8,-3 3 6,-1-1-5,2-3 5,-3 3 2,1 1-8,-1-2 10,1 2 4,0-1 4,-5 5-5,6-6-9,-3 1 15,-3 5 6,0 0-1,5-6-5,-5 6 1,0 0-7,5-3 1,-5 3-1,0 0 0,0 0-4,0 0-2,0 0 6,0 0-7,0 0-1,14 3 5,-14-3 1,5 4-9,-5-4 4,7 7 4,-7-7 0,5 7-5,-3-3 6,3 0-10,-1 2 14,-1 0-2,1-1 1,-3 2 2,0 4 1,-1 0 5,0 1 3,-2 5 2,-1-1-3,-3 2 0,-1 1-2,1 5 0,1-6-1,-3 7-9,-3 1 4,3-1 6,0 0-4,0 1-2,1-7-1,-3 5-2,5-5 3,-6 4-6,2-5-4,3-1 3,-2 0 3,2-1-4,-2-1 4,2-1-3,1 1-3,1-5 4,0 0 1,3 0-1,-1-3-10,1-1 2,1-6-9,-2 10-4,2-10-1,-3 10-1,3-10-1,-1 6-9,1-6-9,0 0-3,0 0-13,0 0-14,0 0 5,0 0-25,0 0-12,0 0-19,0 0-116,19-10-252,-19 10 111</inkml:trace>
  <inkml:trace contextRef="#ctx0" brushRef="#br1" timeOffset="435000.6358">27618 11262 88,'0'0'106,"0"0"-6,0 0-13,0 0-4,0 0-7,0 0-7,0 0-5,0 0-6,0 0 2,0 0-11,0 0-2,0 0-2,0 0 0,0 0-2,0 0-8,0 0 8,0 0-14,0 0 6,16-13 6,-16 13 0,7-3-7,-7 3 7,7-3 0,-7 3-5,9-3 0,-9 3-9,9-2 1,-9 2-4,11-1 1,-5 0-4,-6 1 2,13 0-9,-13 0-1,15 0-1,-4 0 4,1-1-5,-1 2 0,-1-1 1,1 2-1,0 0 1,0-2-10,5 3 7,-6-2-5,2 1 3,1 0 0,1-1-2,-1 0-4,-1 0 6,0 1-4,1-2 2,-1 1-7,-2 0 6,-1-1 0,-9 0 2,16 0-3,-9 0-2,2 0-2,-9 0 6,12 0-2,-12 0-3,10 0 0,-10 0 2,7 0-3,-7 0 6,0 0-1,0 0-3,10 0 4,-10 0-3,0 0-4,0 0 7,0 0-6,0 0 4,0 0 1,0 0-6,8 2 0,-8-2 2,0 0 1,0 0-4,0 0 5,0 0-4,0 0-2,0 0 7,0 0-6,0 0 5,5 4-5,-5-4 1,0 0 0,3 7 7,-3-7-7,0 9 9,0-9 7,0 0 3,-4 15 0,0-9 8,-1 2 0,1 3-1,-5-2-1,3 3-2,-1 1-3,0 1-2,-2 1 5,2-5 1,1 5-4,-3 5 4,3-3 1,-7 6-4,5 1 0,-4-2-1,3-4-6,1 1 6,-1-1-7,-3 5 3,5-4-5,-5 3 2,5-5-2,1 3-1,0-3 0,1 2 2,-3-3-3,2 0-7,1 0-3,1-6-5,1 2-2,1 0-3,-1 0-1,-2-2 4,3-2-4,2 0-4,-2-1-7,1 0-8,-1-1-3,2-6-3,-3 11 1,3-11-5,-3 7 3,3-7 4,-3 6-3,3-6-12,-4 5-11,4-5-6,0 0-11,-9 3-19,9-3-8,0 0-125,0 0-249,0 0 110</inkml:trace>
  <inkml:trace contextRef="#ctx0" brushRef="#br1" timeOffset="493860.8971">23387 12564 93,'0'0'95,"0"0"-8,-5 7-2,5-7-1,0 0-15,-6 5-5,6-5-14,0 0 4,0 0-3,-7 3-4,7-3 1,0 0 3,0 0-7,0 0-3,0 0 2,0 0 7,0 0-15,-5 2 0,5-2-2,0 0-8,0 0-8,0 0 9,0 0-9,0 0 3,0 0-4,0 0 3,0 0-7,0 0 3,0 0 2,0 0-3,0 0 6,0 0-3,0 0 5,0 0 8,16 3-1,-16-3-6,12-1 4,-12 1-1,15-3-3,-5 3-4,-1-1-2,1 1 3,0 0-6,-10 0 0,18-1 3,-10 1-7,2 0 3,-1 1-8,0 1 2,-1-1 0,0-1 1,4 0 3,-2 1-4,2 0-5,-2 1-2,-1-2 8,4 1-4,-4 2-10,-2-2 9,6 1 0,-5-2-15,-2 1 8,-6-1-4,15 2-2,-8-2-9,0 0-2,-7 0-4,12 0-12,-12 0-13,8 2-12,-8-2 7,0 0-6,10 1-8,-10-1-5,0 0-5,6 2-6,-6-2-96,0 0-197,0 0 87</inkml:trace>
  <inkml:trace contextRef="#ctx0" brushRef="#br1" timeOffset="494344.8745">23398 12800 117,'0'0'156,"0"0"-5,0 0-21,0 0-14,0 0-7,0 0-9,0 0-11,0 0-10,0 0-8,0 0-15,0 0 0,0 0-3,0 0-4,19 1 2,-13-1-5,2 3-6,2-3 0,1 1-6,-2 2-4,3-2-10,-1 1 5,1 0-5,0 1 4,3-1-3,2 1-1,-4-2-6,2 2 6,2-1-8,1 1-2,-1 0 2,1-2-2,-5 0-4,7 2 1,-2-3-11,-3 1-11,-2-1 12,1 0-2,-2-1 0,2 1-3,-4 0-9,0-1 0,-1 1-10,-9 0-18,12 0 15,-12 0-9,9 0 0,-9 0 5,8-2-17,-8 2-5,0 0-13,0 0-2,7-2-10,-7 2-17,0 0-82,0 0-195,0 0 86</inkml:trace>
  <inkml:trace contextRef="#ctx0" brushRef="#br1" timeOffset="495528.0081">24970 12227 60,'0'0'111,"0"0"-15,0 0-11,6-4 2,-6 4-14,0 0-9,0 0 2,0 0-2,0 0-2,0 0 0,0 0-8,0 0-6,0 0 5,0 0-6,0 0 2,0 0 1,0 0 15,0 0 3,0 19-1,0-19-10,0 0-4,-6 14 0,5-9-3,-2 0-2,0 5 5,-1-2-1,2 2 5,-2 0-7,0 1-5,0-1-3,-1 2 1,0 5 8,1-3-5,-4 11 6,2-2-5,-1 2-4,-1-1-5,0 0 1,-1 3-7,-2 0 0,2 1 1,-2 1-3,1-1-4,1-1-1,0 1-6,-2-4 4,-1 2-2,2-4-5,2-2-1,1-3 0,-1 0 1,2 0-4,-1-1-1,1-4-1,2-1-4,0 0 6,2-3-7,-2-1 3,2-2-1,2-5-3,-2 12 3,2-12-1,-3 7-3,3-7 4,0 0-3,0 0-12,0 0 1,0 0-15,0 0-9,0 0-8,0 0-20,0 0-9,4-25-8,-4 25-6,1-11-15,-1 11-11,-1-14-29,1 8-13,0 6-146,-2-14-320,2 8 142</inkml:trace>
  <inkml:trace contextRef="#ctx0" brushRef="#br1" timeOffset="496338.0999">25201 12676 52,'0'0'183,"0"0"-21,0 0-11,0 0-19,0 0-5,0 0-17,0 0-6,0 0-3,0 0-1,0 0-12,0 0-5,0 0-4,0 0-7,0 0-7,0 0-2,0 0-4,0 0-7,0 0-5,0 0-4,0 0 0,0 0-6,0 0-5,0 0-4,0 0 0,0 0-8,-20 9 3,20-9-4,0 0 2,0 0-7,0 0 2,-10 3-1,10-3-2,0 0-4,-6 2-4,6-2 2,0 0 0,-7 5-2,7-5-3,-6 2 1,6-2-2,-6 4-2,6-4-1,0 0 5,0 0-10,-8 5-3,8-5 2,0 0-3,0 0-4,-4 3 0,4-3 1,0 0 1,0 0 2,0 0-1,0 0-1,0 0 3,0 0-1,0 0 2,0 0 0,0 0 3,0 0 0,0 0 1,0 0-1,0 0 1,0 0-2,0 0 3,0 0 3,13-17-5,-13 17 5,7-8-1,-3 4 1,0-1-1,-4 5 2,7-9-4,-1-1 3,-2 5 1,0-1-2,1-2 4,-3 1-2,1 2-3,1 0 0,-4 5 4,4-10 3,-4 10 1,2-9 5,-2 9-1,0 0 3,0-7-2,0 7-3,0 0-3,0 0 1,0 0 0,0 0-6,0 0 4,0 0 5,-20 10-13,12-4 5,3 0 1,-1 3-1,0-4-2,1 4 2,0-3 1,0 0-3,3-1 5,-1 2-6,0-2 4,3-5 2,-2 10-3,2-10 1,-3 9 0,3-9-4,-1 6 4,1-6 2,0 0 1,0 0 1,0 0-2,0 0-1,0 0-2,0 0 2,0 0-3,0 0 0,0 0-2,14-16-2,-11 10 6,-3 6-4,2-12 2,-2 12-2,3-10 0,-3 10 0,-4-10-4,4 10 0,-4-6 1,4 6-5,0 0-8,-8-6-12,8 6-14,0 0-12,-9-2-19,9 2-17,0 0-13,0 0-10,0 0-22,0 0-88,0 0-244,0 0 107</inkml:trace>
  <inkml:trace contextRef="#ctx0" brushRef="#br1" timeOffset="497646.5274">25947 12375 105,'0'0'153,"4"-7"-11,-4 7-8,0 0-10,0 0-8,2-9-17,-2 9-3,0 0-12,0 0-5,-1-11-9,1 11-5,0 0-9,1-9 1,-1 9-7,0 0 1,-1-10-9,1 10-6,-3-9-4,3 9 0,-4-9-7,3 3-2,1 6-3,-4-11 6,1 6-12,3 5 3,-8-9-7,3 2 0,0 1-3,-2 3 0,-4-1 1,1 0-3,-2 2-2,-2 0 4,-4 2-5,-1 4 7,-1-3-7,2 4 0,-4 0-8,2 4 5,0-1 4,1 1-1,1-2-2,0 4-2,1-1 0,2-1 1,3 2 1,3-2-5,2-1 4,1 2-2,2-1 1,0 2-3,4-2 0,2 0 6,3 1-1,-2 0-2,4-3 1,1 3 3,1-4-2,-1 0 1,3 1-2,-2-1-4,2-2 1,-1 3 4,2-2-1,1 0 1,-2-1-2,3 0 1,-2 0-4,-1-1 3,1 2-4,-1-1 5,-1 1-2,-1-1 0,-1 2-2,0 1 1,1-2 2,-2 2 3,1 1-3,0-1-2,-1 0 3,0 2 4,-1-3-2,-1 3-2,2-1-1,-1 1 1,-1 1 1,0-2-2,0 1 2,-1-1 0,-3-2-1,2 2 4,-2-1-3,2 0 3,-3-7 0,0 15 3,-4-8 0,1-1 7,-3 2 2,0 0-10,-2 1 3,-5-2 0,0 3 0,-2-3-1,0 1-4,-1 0 7,1-3-6,-1 3 4,0-3-8,5-2 6,-2 1-3,1 0 3,0-2-3,-1 0-1,0-2 3,3 0-1,-2 1-2,1-4 0,2-1 3,-2 0 1,1-1-2,3 1-9,-1-1 13,2-3-5,-2 1-5,4-2 4,2 4-2,0-2-1,1-3 0,0-2 0,1 2 4,2 0-1,1-3-4,2 1 3,3 0-2,1-1 4,0-2 5,3 0-7,-1-1-4,3 1-6,3-5 10,-2 6 1,4-3-9,-3 3 5,4-3 5,0 0-3,-5 5-2,3 0-1,0 2 4,-3-2-3,3 1-2,-2 2 2,-1-1-1,-1 0-2,-4 4 3,2-1-1,-2 2-3,-1-1 2,-2 4-1,1-2-1,-3 1-4,1 1 6,-6 2-12,10-5 2,-10 5-11,0 0 0,9-2-4,-9 2-5,0 0-9,0 0 2,0 0-24,0 0 2,11 5-3,-11-5-13,0 0-11,0 0-28,3 4-71,-3-4-205,0 0 91</inkml:trace>
  <inkml:trace contextRef="#ctx0" brushRef="#br1" timeOffset="498499.6305">26508 12389 119,'0'0'117,"5"-6"-10,-5 6-3,6-8-11,-2 4-12,-4 4-5,5-10 1,-1 5-19,-1 0-4,-3 5 6,4-12-2,-2 8-11,-2 4 0,3-13-2,-2 6-5,3-3-4,-4 10 4,-2-11-7,2 11-5,-3-13-1,0 8-1,1-2-3,2 7 0,-7-9-3,3 5 2,-1 0-8,5 4 0,-14-4 0,4 3 1,0 2-5,-2 1 1,-2 0-5,-2 3 1,-1 0 0,-2 4 5,3-1-8,-2-1 2,2 3-2,-2-1 4,1 1-4,6-3 10,-4 5-1,2-1-3,0 2 1,4-3 2,0-1-5,3 1 1,0-2-1,2 3 4,0-2-6,1 2-1,2-1 5,2 0-3,0-3-3,5 1 6,-4-1-3,3 0-1,-1-2 1,4 2-6,1-3 6,3-2-3,0 1-6,2-2-5,-3-1-8,2 0 7,4-2-8,-4 0-6,4-2-1,-5 2 3,2-2-4,-2-2 12,1 1-9,-2 0 4,0 0-6,2-2 8,-3 1-1,1 0 4,-1-3-5,-1 1 7,-3 1 2,3 2 2,-4 0 3,0-4 6,-1 3 15,-1 0 4,1 1-2,-4 5 6,6-7 1,-6 7-2,5-8 3,-5 8 1,4-5-4,-4 5 0,2-5-5,-2 5-1,0 0-3,0 0 3,0 0-11,0 0 3,0 0 1,0 0 0,0 0-2,0 0-6,0 0 2,5 18 3,-5-11-3,0-7 4,-2 17 0,2-7 1,-1 2 2,-1-2 1,1 7-2,1-1-1,-3 2-2,1 0 2,-3-1 2,1 3-7,-2-2 1,1 2 4,-1-3-6,2 1 1,-2-1 1,1 0-1,1-1-3,-1 0-2,1 0 3,0-4-5,2-1-15,-2 1-3,0 0-5,0-3-13,2 0 2,-1-1-15,2-2-6,0 2 2,1-8-24,-3 9-12,3-9-17,-2 8-28,2-8-89,-4 4-241,4-4 106</inkml:trace>
  <inkml:trace contextRef="#ctx0" brushRef="#br1" timeOffset="499199.1526">26866 12371 96,'0'0'160,"0"0"-9,0 0-7,3-8-8,-3 8-15,0 0-5,0 0-7,0 0-6,0 0-8,0-8-6,0 8-9,0 0-9,6-4-9,-6 4-5,7-3-7,-7 3-4,12-3-6,-6 1-4,3 1-3,1-2-5,1-1-2,-1 2-1,1-2-5,1 2 1,2 0-6,-1-1 0,0 3-1,0-1 6,0 0-10,2-2 0,-2 3-1,6-1-1,-7 0-3,2 2 0,-1-4 0,-1 3 0,0 0-2,0-1 3,-1 2-2,-2-1 2,-1 0-7,-8 0 2,12 0-1,-12 0 6,11 2-7,-11-2-2,9 1 1,-9-1 0,7 1 2,-7-1-1,5 5-1,-5-5 2,3 5-2,-3-5-2,0 0 5,0 10 1,0-10-2,1 10-1,-1-10 1,0 9 5,0-1-4,0-8 3,0 12-2,0-3 11,-1 3 0,0 2 0,-2-2-4,-1 4 0,-2 0-1,0 0 1,2 0-1,-3 2 0,-2 0 0,0-1 1,2 0-3,0 0 4,0 2-6,-2-3 1,2 0-1,1-2 2,-2 2-1,3 0 4,-1-4-7,1-2 5,0 2-3,1-2-4,0 1-12,-1-4-3,1 3-7,1-3-6,1-2-10,2-5-1,-3 12-15,2-7-10,1-5-14,0 0 0,-1 10-22,1-10-8,0 0-16,0 0-121,0 0-265,0 0 118</inkml:trace>
  <inkml:trace contextRef="#ctx0" brushRef="#br1" timeOffset="500588.5584">28652 11997 123,'0'0'119,"0"0"-4,0 0-9,0 0-12,0 0-3,0 0-7,0 0-10,0 0-5,0 0-2,0 0-7,0 0-6,0 0-2,0 0-4,0 0 9,0 0-7,0 0 2,0 0-6,-23 6 0,23-6 2,-8 7-2,4-4-3,-1 2 4,-1-1-6,2 2-1,-2 1 0,1-3 0,-2 4 4,0-1-6,0 2-3,1 0-2,-1 1 7,-1 0-7,1 2-4,-1-2 2,2 4-8,-4 1 0,4 2 2,-1-5-1,2 5-6,-2-2 2,0 2-1,1 2-1,0 1 4,1-2-11,-1 7 5,3-6-1,0 1-4,-1-1-1,0 5 2,1-7-3,1 3 3,0 1-4,2-3-3,0 0-3,-1 7-3,1-6 6,1 0 2,1-1-4,0 1-5,0-2 0,0 0 2,3 2 0,1-1 3,0-2-5,-1 1 4,1-2-2,1 3-1,-1-2 2,2 0 1,1 1-2,-3-3 1,2 2-2,-1-2 1,0 2 0,0-2 0,4 1 1,-4-3 1,4 3-2,-4-3 2,5-1-2,-1 2 0,2-2-2,0 2 7,-2-3-6,3 3 4,-1-2-1,2-1-3,0 0 1,0 4 1,-1-4-3,1 0 2,-1 2-1,0-3 1,-3-1 1,1 2-2,2-1-1,-5-2 3,1 0 2,-1-1 0,-2 2-5,2 0-1,0-3 0,-3 2 4,1-4-5,2 3-7,-2-3-4,-1-1-4,1 2-8,1-3 14,0 0-4,-8-1-14,12 2 0,-12-2-6,13-4-8,-13 4-3,14-1-1,-14 1 0,10-3-6,-7 1-19,-3 2-16,0 0-22,8-4-11,-8 4-129,0 0-273,0 0 121</inkml:trace>
  <inkml:trace contextRef="#ctx0" brushRef="#br1" timeOffset="506919.7032">28927 12495 58,'0'0'91,"0"0"-16,0 0-11,0 0-2,0 0-5,6 2-4,-6-2-4,0 0-5,0 0 2,0 0-15,5 4 0,-5-4-5,0 0-4,9 4 3,-9-4 1,7 4-7,-7-4-2,9 4 3,-9-4 2,11 3 0,-6-1-7,1-2 5,1 4 7,-2-1-8,6-2 0,-4 1 9,1 0 0,2 1 0,1-1-5,0 1 4,3-2-6,-3 2 1,2-1-9,3-1 5,-3 1-7,4-1 7,0 1-3,3-1-3,0 0-4,-2-1 6,1 2-7,1-2 2,-1 0-5,0 1 6,-2-1-8,0 1 3,-5-1 3,-1 0-1,1 1 3,-1 1-8,0-2 0,-1 2 2,-4-1-4,4 1 5,-3-2 3,1 1-10,0 0 4,3 2 0,-1-1 0,1 0-4,-3 1 1,1-3 4,1 2-8,2-1 1,-1-1 6,1 1-4,1 0 0,1-1 9,4-1-5,0 1 7,2 0-4,0-2-2,-1 0-4,0 2 2,1-2 2,8 0-3,1 1 4,-9-1 1,0-2 2,3 3-4,-3-1 0,2 1-1,-4-1 2,0 2 3,-4 0-7,3-2 2,-3 2 3,-2-1-4,2 2 4,-2-2 1,2 2-5,-3 1-2,2-1 3,-1 0-4,-1 2 4,3-3-2,-1 0 2,3 1-5,-3 0 5,5 0-3,-5 1 0,2 1 2,2-1-3,1 0 7,0 0-8,0-1 7,-5 0-5,6 0 2,-1 0 6,-3 1-8,1-2 11,2 3-7,-4-1 2,3-1-2,1 0-7,0-1 7,-4 0-2,3 2-1,0-2-5,1 1 16,-5-1-11,2 0 2,-3 2 1,3 0 0,-2-2 1,0 1 5,1 0-11,-4 0-1,3 2 10,-1-2-3,-5-1-11,2 3 8,0-2-2,0-1 1,-1 1-3,4 0-1,-1 1 7,-2 0-2,3 0-2,1-1-2,-3 2 2,3-3 0,0 1 3,1 2-2,-1 0-2,1-2 4,3 0-17,1 1 13,0-1 9,0 0-11,1 2-1,-6-3 5,5 0 3,-5 0 0,5 2-5,-5-2 7,-2 0-5,3 3-1,-5-2-1,3 1 7,-4-1-5,-1 0-15,-7-1 8,11 4-8,-11-4-6,7 0 1,-7 0 3,0 0-5,0 0-8,0 0-8,0 0-20,0 0-10,-22 9-23,8-8-84,3-1-189,-4 0 84</inkml:trace>
  <inkml:trace contextRef="#ctx0" brushRef="#br1" timeOffset="508504.6998">28826 12508 27,'0'0'87,"0"0"-2,20 5-11,-20-5 0,0 0-9,8 5 10,-8-5-12,4 3 0,-4-3-1,0 0 1,7 2-12,-7-2 1,8 2 0,-8-2 2,0 0-7,14-3-4,-14 3-3,13-1 3,-7 1-6,3-3 8,1 1-6,-1 0-4,5-2-7,-3 0-2,2 2 2,4-1-4,-3 1-6,3-2 1,1 0-3,1 0 7,0-1-14,-3-2 6,4 3-2,-1 0-6,-2-3 1,2 1 1,-1-2 2,-2 2 1,4-2-7,-4 4 4,2-2-6,-2-2 1,-1 1 4,-1 0-3,2-4-2,-5 5 4,3 1-2,-4-1 1,0 0-5,0 0 3,-2 2-2,-3 2 9,0-1 1,-5 3 1,9-8-1,-4 6 0,-5 2-2,5-4-4,-5 4 3,0 0-3,0 0 3,6-5-5,-6 5 2,0 0-2,0 0 1,0 0-3,0 0 1,0 0-3,0 0 4,0 0-5,0 0 1,0 0-3,0 0 1,0 0 2,0 0 2,0 0-5,0 0 1,-25 9-3,21-5 10,4-4-3,-9 9 7,3-3-11,-5 0 0,0 0-2,-4 2 4,5 1-2,-9 0 2,2 2 2,-8 2 1,0-2 1,-2 0-3,5 0-2,-4 1-1,0-2 5,1 0 3,6-2-1,-1 1-5,0 0 0,0-1 3,2-2-1,-1 2-4,0-3 5,2 2-2,-1 1 2,2-4-1,4 1 0,-1-4-4,3 1 2,-2 2 1,6-3 2,6-1-2,-13 2 3,13-2-2,-10 2 6,10-2-6,-9 0 2,9 0 2,0 0 5,-9 0 1,9 0 0,0 0-4,0 0 2,0 0-6,0 0 3,0 0 2,0 0-2,0 0-5,0 0 1,0 0-1,0 0 2,0 0-1,28 0 1,-28 0-3,12 2 4,-12-2-3,11 2-4,-3-1 2,-1 0 1,1 0-2,3 0 2,0 2-2,0 0-1,3 0 5,-3 0-2,0 1-3,3 1 3,4 0-2,-5 1-1,-2 0 2,5 1-4,-1 1-2,-2-2 6,2 2-6,3 1 4,-5 2-1,3-4-11,-2 3 12,2-3 2,-5 0-7,4 2 4,-4-3 7,0 1-4,1-1-2,-1 1 4,-2 0 0,1-1-4,-2-1 0,1 2 9,0-2-10,-2-1 1,-3 0 1,2 1 5,0-1-6,0-1 0,-1-1 6,-5-2-1,11 6-3,-5-5 1,-6-1 5,13-1 0,-13 1-3,13-3-5,-7 2 6,-6 1 0,14-7-2,-10 5 2,0-5-5,1 3 4,-1-2 5,-2-1-5,2 0 0,-3 0 1,2-1-3,-3-2-2,2 0 3,-2-1 1,-2 1-3,2-1 1,-4 0-5,0-1 5,2-2 5,0 1-7,0-3 3,-2 3-10,0-2 11,2 3-4,-1-1 3,0-2-4,2 3 1,0-1-3,1 1-4,0 0 3,-1 0 6,1 2-9,1-1-7,-1 3 2,-1-2-7,1 10-2,-2-13-1,2 13-13,-1-8-11,1 8-13,0-8-29,0 8-20,0 0-132,-7-7-262,7 7 116</inkml:trace>
  <inkml:trace contextRef="#ctx0" brushRef="#br1" timeOffset="509623.1676">31151 12146 88,'0'0'101,"0"0"-13,0 0-1,0 0-14,5 3 6,-5-3-13,0 0-1,12 2-5,-6 1-2,1-2-2,-7-1 0,12 5-3,-4-2 2,1 2-10,0-1-5,3 1 12,-2 1-3,4 0-2,-3 3 7,2 1-13,4 0-3,-4 2-10,1-2 11,-1 2-7,1 1-4,1 2 8,-3-1-7,-1 2-1,0-1 3,3 1-3,-6 1-1,1-2 2,1 4 1,3 3-4,1 0 11,-6-5-10,3 5 6,-1 4 3,1 0-7,-2-1-4,-3 1 0,4-3-2,-6 3-3,0-2 2,1 0-5,-5 1-2,-2-6 6,-1 1-4,-1 0-1,0-2-4,-4 9-4,2-10 3,-3 6-5,-2-1 8,1-5-4,-2-2-5,3 0-1,-5-1 4,1 0-1,3 1 1,-1-3-5,0 0-5,1-3-10,0 3-3,1 1-9,-3-6-5,6-2-11,-3 2-7,0 0-16,0-3-14,0 1-5,2-3-8,0 2-20,-2-2-18,0-1-119,-3-2-269,2 1 119</inkml:trace>
  <inkml:trace contextRef="#ctx0" brushRef="#br1" timeOffset="520604.2597">20949 13716 59,'0'0'94,"0"0"-2,0 0-11,0 0-4,0 0-10,0 0-3,0 0-1,0 0 0,0 0 2,0 0-5,0 0 5,0 0-3,0 0-5,0 0-1,0 0-3,0 0-8,0 0 1,0 0-5,0 0-5,0 0-3,0 0-5,0 0 0,0 0-5,0 0 1,0 0-7,0 0 5,-25 5-3,17-1 2,0-1-7,1 3-1,-5 0-1,2 0 5,-4 3-4,1 0 0,-3 0-2,-1 1 0,-1 1-5,0-1 2,0 1 4,-6 3-1,0-2-6,1 1 1,2-6 0,-4 7 0,1-2-4,5-3 4,-1 1-2,2-4-3,0 5 2,-1-5 1,5 4-2,-1-3-1,1 1 4,1-4 0,4 3-5,0-4 0,3 1-2,-2-1 6,2 1-3,2 0 2,4-4-6,-8 4 5,8-4-3,-6 2 0,6-2 0,0 0 3,-7 5-1,7-5-2,0 0 0,0 0-1,0 0-5,0 0 7,0 0 3,21 0-3,-21 0 0,16-3-5,-8 1 7,2 0-7,3 2 5,-3-3-4,2 2 2,2-2-2,4 0-2,-2-2 5,2 4-4,0-3 7,0 2-5,0-1 1,0-1-8,1 3 10,-1-1-6,-2-2-2,-2 3 3,0 1 2,-1-1-5,-1 0 5,3 1 1,-5-2-1,3 2 4,-1 0-9,-1 0 4,1 2 1,-2 0-1,-4-1 1,3 1-4,-1 0 4,0 1 0,-2-3 2,-6 0-4,13 4 5,-10-1-6,-3-3 6,8 3-2,-8-3 1,7 4-5,-2-1 5,-5-3-3,5 5 0,-5-5 1,4 4 1,-4-4-3,0 0 8,2 8-7,-2-8 5,0 0-10,-1 9 7,1-9-2,-7 7-1,0 1 8,1-2-4,-4 2 0,0-1 0,-4 2 0,-1 2 3,1 1-5,-2-2 11,0 2-5,-2 0 5,1-2-2,-2 2-5,3 0 1,-2-3 4,1 0-4,-1 2 2,0-2-9,3-1 6,0-1 2,-1 1 6,5-1-6,-4 0-2,-1 0 2,1-1 1,-2 1 10,4-1-7,-2-3-8,2 4 7,-2 0 2,-3 0-5,3-1-2,-3 1 4,5-3-4,-5 1 5,4 0-6,3 1 3,0-2-3,0 1 0,2-2 3,1-1-4,2 1 1,6-3 5,-10 4-10,10-4 4,-5 4-3,5-4 6,0 0 1,0 0-3,0 0 3,0 0 0,15 8 1,-15-8-1,17 1-5,-6-2 8,1 1-2,-1 0-7,2-1 3,1 1 3,0 0 0,4-2-4,-4 0-2,-1 2 7,4-1-5,0 0 3,-3-2 3,3 5-3,1-4 1,0 0-6,1-2 2,0 2 6,-1-1-3,2 0-5,1 0 0,-2-2 8,1 0-4,2 1 0,-1-3-3,-1 2 4,2 0 1,-3-2-4,0 2 6,-3 1-3,-3 0 2,0 0-1,0 1-5,-1 0-1,-1-1 1,-2 0 3,0-1-3,0 2 5,0 0-7,-2-2 10,0 1-9,-1 1-5,3 1 3,-4-1-2,-5 3-4,9-6-6,-5 3 9,-4 3 2,8-5-14,-8 5-10,6-3-1,-6 3-3,0 0-10,4-4-2,-4 4-11,0 0-10,0 0-12,0 0-16,0 0-85,0 0-194,0 0 86</inkml:trace>
  <inkml:trace contextRef="#ctx0" brushRef="#br1" timeOffset="521480.7199">21483 13844 61,'0'0'99,"0"0"4,0 0-14,0 0-9,0 0-6,0 0-7,0 0 1,0 0-3,0 0 2,-5 20-2,5-20-7,0 0-2,0 12-4,0-12 2,0 12 5,-2-5-6,2 3-8,-1-1-5,-1 3-5,0 1-3,2 1-5,-4 1 2,3 1-3,-2 4-2,0-2 3,3 2-9,-2 3 4,0-2-5,1 3-1,1 0 1,0-4 2,0-1-14,1 1 5,-1-2 2,2 0 1,-2 1-9,0-1 12,1-1-8,-2 1-2,1-6-1,-2 0-14,2 0-2,0-2 3,-1-1-8,0 0-10,1-1-10,0-8-12,-1 10-9,1-10-10,-4 8-12,4-8-16,-6 8-104,6-8-215,-8 2 95</inkml:trace>
  <inkml:trace contextRef="#ctx0" brushRef="#br1" timeOffset="521890.2645">21533 13844 67,'10'0'88,"-10"0"0,11-2-14,-11 2-6,16-1-4,-6-1-5,2 2-5,-1-2-9,2-1-4,-1-1 2,1 2-5,-1-1-10,2 3 1,-2-4 1,1 3-9,-2-1 5,-1 2-8,3-1-3,-6 0-13,-7 1-9,14 1-7,-14-1-10,12 1-13,-8 2-6,-4-3-17,7 6-60,-7-6-128,1 6 58</inkml:trace>
  <inkml:trace contextRef="#ctx0" brushRef="#br1" timeOffset="522228.2121">21463 14159 81,'0'0'124,"0"0"-6,0 0-14,20-5 0,-11 2-10,0 1-17,3-2 6,1 0-13,0 2-10,3-4-6,0 2-3,1 0-1,1-1-7,-5 3 1,5-1-11,0-1-4,-1 3 1,-5 1-7,2 0 2,-4-2-18,1 2-10,-1 0-15,-4 2-15,2-1-12,-8-1-16,9 4-24,-9-4-92,6 3-191,-6-3 84</inkml:trace>
  <inkml:trace contextRef="#ctx0" brushRef="#br1" timeOffset="522890.0384">21960 14081 24,'10'-2'103,"-10"2"-19,0 0 6,0 0-15,0 0 6,0 0-17,7 10 11,-7-10 1,0 0-8,2 4 8,-2-4-6,0 0-5,3 8-2,-3-8-2,5 7-3,-5-7-3,4 5 9,-4-5 3,0 9-5,0-9-2,3 11-11,-3-5-2,0-6 2,0 12-5,2-7-4,-2 5 1,1-1-4,0-1-3,-1 2-3,2-1-3,-1 1-1,1 2-6,1-2-4,1 1 5,0 2 4,0-1-9,-2 0-6,3 0 7,-1-2-4,1 2-4,0-2 1,2 1-1,-2-1 0,1 0 2,0-1-4,0 0-3,-1-1-2,0 0 6,2 2-9,-1-1 6,0-2-1,-2 1-1,0-4 0,1 1 2,0 0-3,-1 1-4,-2-1 5,2-1-5,-4-4 2,5 5 4,-5-5-1,5 5-1,-5-5-1,0 0 1,10 0 1,-10 0-3,9-6 2,-3 2 1,-1-1 3,1-3-7,2 0 3,-2 0 1,1-4 0,-1 3-6,1-4 4,3-1 1,-3-1 0,2-2-1,1 1-3,-2 1 4,-1-2-3,0 0 2,3 2 0,-3 0-1,2-1 0,-4 1 0,2 5 2,-1-4 1,-3 4-7,3 1 2,-1 1 2,1-2-1,-1 2-6,-1 3-7,0-1-2,0 1-2,-4 5-7,4-9-4,-4 9-11,5-8-5,-4 3-6,-1 5-7,4-5-11,-4 5-5,0 0-6,3-9-9,-3 9-5,0 0-16,0-8-20,0 8-82,0 0-226,-7-11 100</inkml:trace>
  <inkml:trace contextRef="#ctx0" brushRef="#br1" timeOffset="524286.906">20919 12641 67,'0'0'116,"0"0"-17,0 0-4,0 0-14,0 0-13,0 0-2,0 0-10,0 0-9,0 0 9,0 0-8,-3 8-3,3-8-1,0 0 0,0 0 7,1 10-1,-1-10-10,0 0 2,3 14 13,-4-7 2,2 2-6,-1-9 0,-1 17-6,2-7-5,-1 4 1,0-3-2,1 6 0,-1-3-2,0 3-2,0 0 4,1 0-13,-1 2 1,2-4-4,-1 4 6,0-2-2,1 3-1,1 6-1,0-7 0,1 6-2,1 3-4,-1-5-3,1 1 0,-1 2-2,-2-6 0,2 4 3,-2-7-6,1 3-3,0 5 1,-2-7-1,1-1 3,1 2-8,0-3 4,-1 1-5,0-5 1,0 1-1,1-1 0,-1 0-1,1-1 2,-2-2 2,0-2-7,-1 0 2,0-7-6,1 12 6,-1-12-3,0 11-4,0-11-2,0 0-3,-1 9 5,1-9 0,0 0 1,-1 9-11,1-9-6,0 0-15,0 0-5,0 0-16,0 0-17,0 0-14,-6 3-10,6-3-17,0 0-121,0 0-257,0 0 114</inkml:trace>
  <inkml:trace contextRef="#ctx0" brushRef="#br1" timeOffset="525319.5323">21023 12620 47,'0'0'113,"-15"12"-12,15-12-6,-5 5-9,5-5-3,-5 6-6,2 0 0,3-6-16,-9 7 7,7 0-13,-2-2 5,0 4-5,0-3 1,-2 3-3,0-1 5,0 3-5,1 0 4,-1-1 2,-2 4-1,-1 1-7,0 1 2,-1-2-1,-3 3 1,-2 3-3,2-3 1,-1 3-3,-2-1-7,3-4-1,-5 3-4,5-2-4,-1-3-3,-5 7-6,5-6 8,1-2-11,-2 2-1,4-6 0,1 6 1,0-6-3,1 2 1,1-3-8,2 1 4,-2-3-5,5-1 1,3-4 2,-8 5-3,8-5 3,-7 3-3,7-3-2,0 0-4,0 0 0,-6-11-6,6 11-1,4-16 2,-2 8-3,2-3 1,1 0 0,2-4-2,0-2 2,0 3 2,1-2 1,-1 2 0,1-2-2,-1 3 0,0-2 3,1 1 3,-1 0-14,1 0 4,1 2 2,-4-1 1,1 0 1,3-3-3,-4 2 0,1 2-2,0-2 7,-1-1-2,3 1 5,-6 1-4,3-1 1,1 2 6,-3 0-7,0 0 0,0 0-1,0 1 1,0-2 1,-1 4 1,0-2-2,-1 5 7,-1 6 10,4-10-1,-4 10 9,1-8-4,-1 8-4,0 0-10,3-6 0,-3 6 1,0 0 0,0 0-1,0 0-2,0 0 0,0 0 1,0 0 1,0 24 0,2-17 1,-1 0 0,3 0-1,-1 0-3,3 4 3,-2-3-4,2 0 3,2-1-1,-1 0 1,1 2-3,0-1 4,2-1-2,2 1-1,-2-1 1,5 0 0,-1 3-8,-3-3 8,4 1 0,-5-1-2,3 0 0,-3 0-1,4 3 3,-4-3-7,-1 0 0,-1 2 4,2 0-3,-2-2 6,0 2-3,-2 0 0,3 0 0,-1 2-9,-3-3 12,0 3-5,-1-2 1,0-3 4,1 4-3,-3-4 3,-1 0 0,-1-6-2,0 12-5,0-5 8,0-7 0,-3 11-1,0-5-2,-4-2 1,3 2 9,-3-3-5,-1 4-1,-2-2 0,1-1 1,-1 0 0,-3-1-3,2 2 1,-2-4 0,-1 1 3,-4 0-1,3-2-1,-4 0 0,6 0 0,-5 0-1,5 0-2,-1-3-3,0 1-10,-4-1 2,5-1-3,2 2-13,-2-1-4,3-1-9,-1 1-6,2 1-6,2-1-10,-1 1-16,8 2-19,-14-3-21,9 1-13,5 2-34,-11-2-87,11 2-270,-12-1 119</inkml:trace>
  <inkml:trace contextRef="#ctx0" brushRef="#br1" timeOffset="526094.3431">21342 13311 132,'0'0'115,"0"0"-18,0 0 1,0 0-11,0 0-5,0 0-17,0 0 5,0 0-2,0 0 0,0 0-3,0 0-3,17 5-3,-17-5 4,12 0-3,-4 1-3,-2 1-6,7-4 2,-2 1-7,1 0-6,1 1-5,0-1-2,0-1-3,2 1-1,2-1-9,2-2 2,-1 1-3,3-1-2,-4 0-5,3 0 5,-2 1-2,-2-1 1,-2 4-3,-2-5-2,-2 4-16,0-1-11,-2 0-7,-1 0-6,-7 2-14,12 0-13,-12 0-9,8-3-12,-8 3-17,0 0-30,0 0-76,0 0-216,0 0 96</inkml:trace>
  <inkml:trace contextRef="#ctx0" brushRef="#br1" timeOffset="526457.7712">21490 13116 41,'0'0'116,"0"0"-13,0 0-3,0 0-4,0 0-6,0 0-13,0 0-5,0 0-4,2 23-1,-2-23 2,2 13-12,-2-3 6,1 0-10,-2 0 19,1 4-9,-2-2 1,1 2-16,1 3 1,-3-1-7,1 2 2,-1-1-1,1 2 0,-1 0 2,0-3-8,0 10-12,-1-7 3,2 1-2,0 4-2,2-5-1,-1 1 1,0-3-4,1-1-17,1 1-8,-1-2-21,1-1-4,1-4-9,-1 2-2,1-2-31,2 0-18,-1-2-21,0 0-120,-3-8-249,3 7 111</inkml:trace>
  <inkml:trace contextRef="#ctx0" brushRef="#br1" timeOffset="527332.1819">21883 13241 64,'0'0'133,"0"0"-17,0 0-7,-1 22-2,1-17-16,0-5-9,1 17-5,1-5-4,-1-2-13,3 5-4,0-4 5,-2 2-15,2-1-4,2 0-2,-2 0-3,4 1-5,-3-2-7,3 4 1,-3-6-8,0 0 6,0-1-2,1 1-9,1-3 4,-1-1-3,-1 1 0,-1-3-5,-4-3 0,8 6 2,-8-6 0,8 2 0,-8-2-4,10 0-9,-10 0 11,15-5-3,-9 2 5,2-1-13,-3-1-1,2 0 7,-1-1-1,-2 0 1,1 1-4,-1-1-5,-2 0 12,2 0-7,1 0 5,-5 6-1,7-10-2,-2 7 5,0-1 4,-5 4-1,9-8-6,-5 6 7,-4 2 0,5-5-4,-5 5 3,7-2-6,-7 2-3,0 0 1,0 0 2,13 2 2,-13-2-4,8 0 7,-8 0-2,8 8 3,-2-5 1,-1 1-2,1-3 1,0 3-1,0 0 0,1-1-4,0 2 6,1-4-4,-1 2-1,3-2 3,1 1-2,-1-2 1,3 2-2,-2-2-3,2-2 5,-3 1-3,3 1 4,0-4 1,-2 2-6,2-1 6,0 1-4,0-3-4,-1-1-3,0 1 4,3-4 0,-1 1-3,-1 0 1,-3 1 3,3-3-1,0-4-1,-4 6 5,-3-2-3,3 0 0,-4 1 1,0-1-1,0 1-3,-2-1 0,0 0 1,-2 1-3,-1 1-1,0 8-1,-3-12 4,1 5 2,-1 0 1,3 7 6,-8-10-10,3 6-2,-1 1 1,0-1 4,6 4-2,-12-5 3,6 4-6,6 1 5,-14-2 0,14 2 0,-13 2-1,13-2-5,-15 2-2,8 1 2,2-1 5,-1 3-1,-1-2-1,7-3 3,-13 12 5,7-5 2,1-2 3,-1 3-1,2 1 1,-1 1-1,-1-2 4,4 3 1,-1 0-1,-1-1-1,4 1 2,-1 3-2,1-2 0,1 0-3,1 1 4,0-1-6,1-1 3,2 1 1,3 3-5,-2-4 0,2 0-1,1-2 2,-2 1-3,5 2 1,-2-4-1,-1 3-1,6-3 1,-4-1 1,-1-2-2,1-1 0,0 1 3,1-1-4,0-3-13,-1 2 4,2-3-19,0 0-7,1 0-7,0-3-10,0 2-9,-2-3-29,3-1 3,3 0-22,-7-1-10,3 1-154,-5-1-289,5-5 128</inkml:trace>
  <inkml:trace contextRef="#ctx0" brushRef="#br1" timeOffset="529802.2259">23221 14146 115,'0'0'113,"0"0"-4,0 0-12,0 0-6,0 0-5,0 0-5,0 0-2,0 0 3,0 0-13,-10-9 1,10 9 2,0 0-5,0 0-6,-6-4 1,6 4-17,0 0 11,0 0-1,0 0-9,0 0-2,0 0-6,0 0 0,0 0-3,0 0-15,-7-4 10,7 4-11,0 0-1,0 0 0,0 0-7,0 0-2,0 0 1,0 0-1,0 0 1,0 0 0,0 0 1,0 0-3,0 0 0,0 0-3,0 0 2,22 8 0,-22-8-4,8 0 5,-8 0-6,11 0 0,-11 0-3,12-3 4,-12 3 3,14-1-1,-5-2-2,-2 2 0,4 1-6,0-2 5,1 0 2,-1-1 2,0 3 2,2-2-5,0 2 1,-1-2 2,0 0-6,1 1 4,0 1-4,0-2 3,-1 0-5,8 1 4,-6-1-2,0 2 1,2-3-1,-2 2 0,-1 0 1,1-1 2,-4 1 0,1 0 0,-3 0-4,0 1 13,-8 0-13,12-2 2,-12 2-5,12-2-10,-12 2-5,8 0-8,-8 0-17,0 0-5,11-1-9,-11 1-12,0 0-15,0 0-23,0 0-7,0 0-106,0 0-238,0 0 106</inkml:trace>
  <inkml:trace contextRef="#ctx0" brushRef="#br1" timeOffset="530358.9289">23280 14395 21,'0'0'150,"0"0"-7,0 0-8,0 0-6,0 0-6,0 0-7,4 5-5,-4-5-9,0 0-7,0 0-4,0 0-11,0 0-2,0 0-10,0 0-2,0 0-6,0 0-4,10-1-2,-10 1-6,0 0-2,13-1-5,-13 1-9,10-2 6,-10 2-2,14-2-7,-6 2-2,3-1 2,2-1-7,-1 1-3,-1-1 2,3 0 0,3-2 0,1 1-6,1 1-3,-3 0 3,4-1-6,-2 0 1,-1-1 1,2 1-4,1 0 5,-2 3-5,1-4 2,-1 0-3,-1 3-1,-2-2-2,-1 1 5,-2 1-5,1 0 3,0 0-3,-5-1-3,-1 2 8,-7 0-6,13-2-6,-13 2-6,8-1-3,-8 1-6,0 0-7,0 0-14,10 0-15,-10 0-7,0 0-17,0 0-18,0 0-18,0 0-14,0 0-25,0 0-89,0 0-263,3-7 116</inkml:trace>
  <inkml:trace contextRef="#ctx0" brushRef="#br1" timeOffset="547105.5839">24447 14226 14,'0'0'78,"0"0"-7,-7 3-1,7-3-2,0 0-11,0 0 3,0 0 4,0 0-11,0 0 5,0 0 2,0 0-13,-6 3-3,6-3-2,0 0-1,0 0-3,0 0-2,0 0 1,0 0-5,0 0-4,0 0-2,0 0 5,0 0-2,0 0 1,-8 1-1,8-1 5,0 0-4,0 0-1,0 0-2,0 0 3,0 0 6,0 0-5,0 0 8,0 0-8,0 0-7,0 0 14,0 0-10,0 0 6,0 0-6,0 0-6,0 0 5,0 0-13,0 0 2,0 0 0,0 0-8,0 0 2,0 0-5,0 0 7,0 0-4,0 0-2,0 0 0,0 0 3,0 0 6,0 0-3,0 0 5,25 0-6,-25 0 2,12 0-3,-12 0 1,16 0 1,-5 0-5,-1 0 4,4 0-2,3-2 5,2 0-3,0 2-2,2-2-3,2 1 3,-3-2-1,8 1 2,-6 0-4,1-2-3,-1 1 2,-3 0-4,1 1 2,1 1 5,-2-3-6,-1 3-5,0-2 7,0 0 0,-1 2-2,0 0 3,2 0-4,-1-2-2,0 2 1,-4-2-3,5 3 5,-1-2 1,-4 2-1,0-3 0,0 3-1,-2-3 3,1-1-2,0 3-1,-2 0 1,-1-2-7,-2 3 8,-2-2 0,-6 2 2,13 0-10,-13 0 4,8-2 5,-8 2-3,0 0 0,10-1-3,-10 1 1,0 0-1,0 0-10,6-3-6,-6 3-5,0 0-21,0 0-3,0 0-9,0 0-12,0 0-2,0 0-20,0 0-8,0 0-31,0 0-94,0 0-243,0 0 108</inkml:trace>
  <inkml:trace contextRef="#ctx0" brushRef="#br1" timeOffset="547816.2494">24817 13971 95,'0'0'109,"0"0"-11,0 0 0,0 0-11,0 0-5,-11 0-1,11 0-1,0 0-11,0 0-4,0 0-4,-5 4-3,5-4-6,0 0 2,0 0-6,-6 3-1,6-3-4,0 0-6,0 0 3,-2 6 4,2-6-3,-4 5 6,4-5-8,-4 10-5,4-10 0,-2 7-9,2-7 3,0 12-3,0-12 9,-1 9-4,-1-3-8,2-6 0,2 11 1,-2-11-1,1 12 1,0-6 4,0 4 3,-1-3-9,3 3-5,-2-1 3,-1 4-1,0-2-4,0 6 4,3-2 6,-5 2 1,4 1-3,-2 2 2,0-2-1,2 1-5,-2 1 3,0 5-3,-1-6 1,0 5-4,-1 1 1,0-7-2,-1 8 0,0-9-4,1 0 2,1 0-1,-2 0-7,1 0 1,1-1 6,-1-5-5,2 0-2,-1 2 0,0-4 1,1 1-2,-2-2 1,1-2 1,1-6 0,-2 12-4,2-12 4,-2 8 4,2-8-4,-1 7 1,1-7 4,0 0-3,0 0-6,0 0 1,0 0-7,0 0-5,0 0-3,0 0-4,0 0-3,0 0-2,0 0-21,13-21-10,-13 21-8,2-6-13,-2 6-11,6-5-11,-6 5-16,3-6-21,1 0-135,-4 6-289,5-10 127</inkml:trace>
  <inkml:trace contextRef="#ctx0" brushRef="#br1" timeOffset="549516.3848">26034 13813 102,'0'0'121,"0"0"-5,0 0-19,0 0 0,0 0-22,0 0-2,0 0-6,0 0-4,0 0-9,0 0-4,0 0-2,0 0-5,0 0 1,0 0 12,0 0-1,0 0 1,0 0-5,0 0-7,-19 17 6,13-13 4,0 4-8,-2 0 6,2 1-11,-4 3 3,-2 1-6,3-1-1,0 1-2,-2 1-4,1 1-6,-1-3-7,0 1 5,2 3 0,1-6 1,3 2-6,-2-2-5,3 0 0,-1 2-4,1-3-1,1-3 3,-1 1-4,2-3-2,2-4-5,-3 12-3,3-12 1,0 6-4,0-6-3,0 0-2,9 4-1,-9-4-4,12 1 2,-12-1-3,15-3 6,-6 0-4,0 1 5,2-1-2,-2 0 3,-2 0-5,2 2 6,-3-1-4,-6 2 3,12-3-1,-6 3 13,-6 0-9,11 0 0,-11 0 1,13 3-3,-8-1 6,4 2-2,-4 0-3,2-1 4,-1-1-2,3 3 0,-3 1 0,2-1 3,0 0 0,1 0 2,-2 0-1,4 0 1,-2 0-1,1 2 0,-2-3-3,-1 1 6,5 0 3,-3 1-4,0 0-3,-2-1 3,2 3-4,-4-2 1,2 1 0,-3 1 3,1 2 14,-2 0 3,-1 0 1,-2 1 3,1 1 1,-4-2 2,0 2 2,-5 3-2,3-6 2,-3 6-1,2-5-4,-3 1 2,0-1-5,1-1 8,-3 3-1,-2-1-1,3-2 1,-2-1-4,2-1-6,1 0 0,-2 0 1,0 0-5,2-4 3,-2 3-2,1-4 2,1 2-9,-3-1-4,3 0-5,-1-2-9,10-1-12,-16-1-4,6 0-18,2-1 1,-3-1-2,2 1-15,2 2 7,7 0-21,-14-5-2,7 2-3,1 1-11,6 2-12,-11-3-16,11 3-103,-13-4-239,7 1 106</inkml:trace>
  <inkml:trace contextRef="#ctx0" brushRef="#br1" timeOffset="550216.3133">26112 13927 47,'7'-1'86,"5"-4"-15,-2 2-4,4-1-5,3-1 2,1-2-4,-2 0-8,6 1-7,5-3 9,-8 5-1,1-1 7,1 0 4,-4 2-17,-2-1 1,-2 1 13,-1 2-10,0 0 1,-1 2-10,-4 0 4,-7-1-5,10 4-10,-6 0 4,-2 0 6,-2-4 3,3 12-3,-3-12-6,-3 14 0,0-6-3,0 2-1,2 0-1,-3-1 8,3-1-8,-1 1-4,-2 0-1,2 0-3,-3 3-2,2-1 1,1-1-3,-2 2-3,0 0 6,0 3-12,0 1 5,0 1-5,1 1 6,-2 0-5,-2 4-1,3-5 4,-2 1-9,-1-2 5,1 2-1,1-1-3,3 1 2,-1-1 0,-1 0 2,2-4-3,-2 2 0,5-2-1,0-3 6,1 0-6,0 1 3,2-3-8,1 2 9,2-3-6,0-2 2,-2 0 1,4-3-1,4-1-3,-3 1 3,3-2-5,1-3 5,3 0 1,2-2 2,0-1-7,-2 3 1,0-5 2,-1 2-6,-1-2 3,-1-1 10,-2 1-11,-3 0-1,0-3 2,-2 1 3,2 1 1,-5-3-5,0 0 1,0-1-2,-2 1 2,1-5 0,-2 1 3,-2 4 7,-2-5-15,1 1 5,-3 0-5,1-1 2,-1 3-4,-3-1 2,2 1-9,-1 1-3,2 3 0,-1-1-8,-3 0-20,2 2-7,1 0 1,1-1-7,0 4-7,0 0-5,1 1-10,4 5-9,-10-6-9,10 6-8,-9-5-102,1 4-224,8 1 101</inkml:trace>
  <inkml:trace contextRef="#ctx0" brushRef="#br1" timeOffset="551885.7439">27299 13871 113,'0'0'114,"0"-12"-7,0 12-8,0 0-6,0-12-5,0 12-6,-1-8 1,1 8-15,0 0-2,-2-10-7,2 10-2,0 0-8,-2-9 0,2 9-8,-5-5-4,5 5-8,-7-5 0,7 5-3,-13-2-3,2 2-4,-1 2 10,-2 0-13,-2-1-1,-5 3 1,2 0-6,0 0 2,0 1-4,0-1-2,6 1 0,-2-2 2,3 1 0,0 1-11,0 3 9,1-1-4,2-1 0,-2 0-2,3 1 2,2 2-4,-1-1 7,3 1-7,0 1 1,1-2 2,2 3 5,1-2-13,0 2 7,1-3-1,2 6-2,1-4 3,0 2-3,4-2 0,1 3 3,0 0-5,1 2 7,-1-2 1,2-2-4,-3 0-3,4 2 6,1-3 0,-3-1-2,-1 1-2,0-1 4,-2 1-5,1-2 0,-1 1 1,-2-1 3,-1 0-5,-1 1 2,1 0 3,-1 0-1,-2-2 1,0 0-6,2 0-2,-3 2 7,0-9 4,-4 16 7,0-8-4,-2-1-1,0 1 7,0-1-4,0 0 2,-2 0-1,1-4 0,-2 3 0,-2 0-4,-1-1 5,1-1-8,1-1 5,-1 2-5,0-4 9,0 2-7,2-2 2,1 0-1,-2-2-5,10 1 4,-15-3 2,15 3-8,-9-2 11,5-3-13,4 5 2,-5-7-1,5 7-4,-1-12-4,1 12 4,6-13-2,0 4 4,1 1-7,2-1 2,5-1-3,-1 1 9,-2 1 1,4-2-3,1 2-7,-1-3 6,4 3 7,-2-3 3,-3 4-13,1-1 11,1-1-5,-2 2 6,0 1-6,-4-1 0,3 3 2,-1-2 3,-1-1 3,1 2-4,-1 1 4,-2 1 1,1-2-8,-2 3 4,-2 0 0,-6 2-4,14 0 5,-14 0-4,13 2 4,-8 0-1,1 1-2,-6-3 3,10 5-5,-4-1-3,-1 1 6,-1 2 1,2-1-2,-1 3-4,-1 1 6,-2-3-3,1 3-3,-2-1 10,2-1-6,-3 1 2,1 1-2,-1 0 0,0-3 0,1 2 8,-1-9-13,0 13 0,0-8 2,0-5 7,-1 12 0,1-12-2,-1 9 7,1-9-6,-3 5-3,3-5-1,0 0-1,-6 5 2,6-5 2,0 0-9,0 0 6,0 0-10,0 0 4,0 0 0,-8-15-11,8 15-1,0 0-2,4-16 2,0 11-3,1-4 6,-1 1-2,2-1 8,-1 1 0,4-1 0,-2 1-6,0 1 11,1-1 2,3 0-3,-3 0 8,0 0 7,2 2-5,-4-2 7,2 3-5,0-2-3,-2 2-2,2 1 5,-3-1 0,1 2-1,0-2 1,1 3-7,-7 2 4,9-5-1,-9 5 5,9-2-8,-9 2-4,8-1 0,-8 1 13,9 3-4,-9-3 3,6 5-5,-1-1-1,-5-4 6,9 8 2,-3-1-6,-2-2-3,0 0 8,3 2-13,-2 1 17,0-2-11,1 2 1,-2-1 1,0-2 2,0 1 0,0 1-3,-1-1-2,1-1-4,0 1-1,-4-6-7,5 8 2,-2-5-3,-3-3-1,2 7 0,-2-7 10,3 5-5,-3-5-2,0 0 4,0 0-1,0 0 11,0 0-10,0 0-1,0 0 7,0 0 3,0 0-7,0 0 4,0 0-6,0 0 8,0 0-8,7-14 3,-7 14 4,4-6 6,-4 6-3,9-9-2,-4 6 11,2-2-5,0-2 0,3 2 5,-1 0-2,2-2 7,0 3-16,-1-1 14,2-2-4,1-1-1,-2 3-7,0 0 8,0 1 0,-2-1 3,-1 2 2,-1 2-3,1-2-11,-8 3 9,10-2-5,-3 1 3,-7 1-2,0 0-5,14 1-2,-14-1 6,6 6 3,-2-3-6,-2 4-6,-2-7 4,4 10 3,-1-5 3,-2 2-3,0 0-2,-1-7 4,3 16-5,-3-10 3,0 3-4,0-1 4,0-8 3,1 15-2,-1-8 6,0-7-23,0 15-16,0-9-9,0-6-21,0 11-8,0-11-13,1 9-16,-1-9-109,2 8-221,-2-8 98</inkml:trace>
  <inkml:trace contextRef="#ctx0" brushRef="#br1" timeOffset="553031.2614">28204 13997 28,'0'0'132,"0"0"-4,0 0-11,0 0-10,-6-5 6,6 5-22,0 0-7,0 0-6,0 0-6,0 0-12,7-13 2,-7 13-6,4-4-8,-4 4-8,6-7-1,0 5-4,-6 2-1,9-4-8,-1 2 5,-8 2-14,14-3 2,-8 0 2,5 0-6,-1 2 0,0 0-6,0 1 3,3 0-6,-1-1 5,-1-1-6,3 4 2,-2-2-2,2 0 5,-3 0-5,3 1-8,-2 3 6,-3-2 1,1 3-3,-4-3 0,-1 2 3,-1 2 1,-2 1-4,-2-7 2,-2 13-2,0-4-8,-3 3 7,-2-3 4,-3 4 0,-2-1-1,-1 0 7,0 1-17,-4-3 7,3 1-2,0-1 7,1-3-3,3 0 0,-1-2-1,2 2 0,-1-2 7,4-2-7,0 1-2,6-4 4,-10 3 3,10-3-4,0 0 0,-9 0-9,9 0 5,0 0-1,0 0-4,0 0 11,0 0-2,0 0-7,0 0 9,14-19-9,-8 14 3,4 2 0,-1-1-2,3 2 8,-1 1-8,-1-1 7,3 1-3,-1-1-2,-2 2-2,0 2-4,-2-1 9,2-1 2,-3 3-5,0 1 1,2-1 0,-3 1-2,0 2 7,0-1-6,2 1-4,-5-1 7,3 2 2,-1 1 0,-1 1-1,-1-2 3,0 2-8,-1 2 9,1 1-1,-3 0 7,0-2-3,-1 2-6,-1 0 10,0 0-9,-1-2 2,-2 2-3,-1 0 4,1-1-8,-3 0 11,-2 1 2,0-1-2,-1-3-1,-1-1 0,0 0-2,-2 2 3,4-2-5,-2-5 6,0 3-6,0-3 2,0 1 1,0-1-4,1-2-1,0 0 1,0-1 6,0 0-2,0-2-5,3 3-12,-2-5-16,0 2 6,1-1-11,0-1-12,2 2-13,0-2-9,2 1 0,5 4-6,-8-6-9,4 2-12,4 4-12,0 0-83,-8-7-201,8 7 89</inkml:trace>
  <inkml:trace contextRef="#ctx0" brushRef="#br1" timeOffset="553699.8218">28927 14081 131,'-17'-8'137,"17"8"-14,0 0-5,-10 0-18,10 0-3,0 0-9,0 0-4,-13 2 1,13-2-14,0 0-2,-12 1-16,6 2 2,6-3-6,-9 3-5,4-1 1,5-2-8,-11 7 7,7-2-5,-4 2-7,2-2-6,-4 4-3,1-1 0,2 1 7,-2 3-14,2-3 3,0 2 0,-2 3-1,-1 1-1,2-1-3,3-1 1,-1-1-7,1 0 3,-3 3 8,4-4-14,2 1-2,-1 0 2,2 1-4,2-1 5,2 0-2,-1-2 0,1-1 3,3 1-6,1-3 4,0 0 0,2 0 3,1 1-1,3-5-1,5 1-2,-1-3 2,-3 1 2,4-2-1,1 2-2,-2-5-6,-4 1 6,3-2-2,0 0 0,1-3 3,-2-1-3,-4 2 1,4-2 1,-5 1-3,4-3-6,-4 0 8,-2 1 0,0-2 0,1-2-2,-4-4 2,-1 5-2,-2 0-6,0-4 4,0 4-1,-6 1 10,0-5-9,1 4-1,-4-1 2,-2 1-6,0-2 7,3 4 0,-3 0-4,-4 1-2,0 0 2,-2 1-6,2-1-7,-1 4-3,-2 1-8,-1 0-8,0 0-12,2 1-8,2 3-4,1 0-23,0 0-14,2 0-19,-2 0-111,2 3-244,3-3 108</inkml:trace>
  <inkml:trace contextRef="#ctx0" brushRef="#br1" timeOffset="554404.371">29383 13677 85,'0'0'115,"-13"3"-2,13-3-7,0 0-6,-13 4-9,13-4-2,-9 5-7,4 0-3,5-5-10,-11 3-2,8 1-8,3-4-4,-9 9-11,5-5-3,-1 0 0,0 3 1,1-2-3,1 2-6,-1 2-5,0 1 4,-1-2 1,1 4-7,-1-2 1,1 0 2,0 1-1,2-1 3,-1 1-9,-2 0 2,4 1-5,-3 1-1,1-1 1,3-1 0,0 0-5,0 2-4,0-3 3,3 0-1,-2 0 0,3-2 0,1 1-3,-1-2 0,3-1 1,-1 0-3,0-3 1,4 1-3,-3-1 6,2-1-3,1-2-3,0 0-5,1 0 5,1 0 2,-1-2 0,1-1 1,-3-1-1,4-1-5,-3 1 8,0-1-2,0-1 3,1 0 2,-4-2-1,1 0 4,1-1 0,-2 1-6,-1-1 1,-1 1 1,-1-1-1,1-1-4,0 1 2,-3-1 2,-2-1-5,2 1-4,-1-1 6,-1 2-1,0-3-6,-1 2 4,-3 1 1,4-1-3,-5 2-2,0 1 0,1-1-3,-3 3-4,1-3-10,0 5-23,-2 0 8,-2 0-10,1 2-2,-4 2-9,3-1-2,-2 3-19,-2-1-12,1 1-11,-4 4-19,1 0-124,-2-3-258,4 0 114</inkml:trace>
  <inkml:trace contextRef="#ctx0" brushRef="#br1" timeOffset="563160.3373">20028 15288 74,'0'0'74,"0"0"0,-9 8 0,9-8-3,0 0-10,0 0 6,0 0-2,0 0-6,0 0-2,0 0-1,-11-2 0,11 2-3,0 0-7,0 0 4,-10 0-14,10 0 0,0 0-1,0 0-1,0 0-11,0 0 3,0 0-5,0 0 7,0 0-5,-12 0-9,12 0 1,0 0 2,0 0-1,0 0-2,0 0-8,0 0 0,0 0 5,0 0-1,0 0-8,0 0 5,0 0 1,0 0-7,0 0 7,0 0-4,-8 1 1,8-1 2,0 0 0,0 0-3,0 0-3,0 0 2,0 0-3,0 0-1,0 0 3,0 0 7,0 0-8,0 0 3,0 0-4,0 0 2,0 0 8,0 0-16,0 0 13,0 0-1,0 0-8,0 0 1,0 0 9,0 0-7,0 0-16,0 0 17,0 0-9,0 0 6,0 0 2,0 0 0,0 0-5,0 0-1,0 0 2,0 0 11,0 0-10,-2 6 10,2-6-4,0 0-8,0 0-1,0 0 5,0 0 1,0 0 2,0 0-7,0 0 0,0 0 1,0 0-1,0 0 5,0 0 1,0 0 0,0 0 2,0 0 1,0 0-3,0 0 3,0 0-5,-3 7-2,3-7 3,0 0-3,-3 9 2,3-9 0,-2 10 4,1-3 13,-1 3 0,0 0 2,-3 2 1,2 0-3,1 5 15,-2 0 3,0 0-5,0 2-4,1 0 1,2 1-3,0 5-2,-2-1-5,1 1-11,-1-7 0,2 8 1,1-6-4,-1-1 6,2 0-6,-1 1-2,0-2 2,1 0-1,-1-3 1,3 1-1,-1-4-3,-2-1 7,2-1-4,-2-3 4,0-7-7,1 12-2,-1-6 7,0-6-8,2 10-7,-2-10 1,2 5-6,-2-5 7,0 0-7,1 8-1,-1-8-16,0 0 1,0 0-4,0 0-7,0 0-12,0 0-8,0 0-7,0 0-10,0 0-17,0 0-13,0 0-66,-10-22-190,10 22 84</inkml:trace>
  <inkml:trace contextRef="#ctx0" brushRef="#br1" timeOffset="563710.3101">19945 15256 66,'0'0'118,"0"0"-10,0 0-7,0 0-7,0 0-15,0 0-4,0 0-14,0 0 8,8-11-7,-8 11 2,0 0-10,12-1 1,-12 1-10,9 0-4,-2-1-7,-7 1 5,15-3-7,-7 3-4,1-2-1,2 2-3,-2-2-3,3 0 0,-1-2-2,-1 2 3,3-1-7,2-1-1,-2-1-3,5-1 0,-1 1-1,-1 0 3,1-1-7,0-1 6,-5 2-5,5-2-3,-4 4 4,-3-1 4,-1 1-6,2 1-2,-3 1-11,-2 0 0,-6 1-16,12 0-5,-12 0-3,9 1-8,-9-1-15,5 5 1,-5-5-10,0 0-19,-1 8-5,1-8-83,0 0-184,-8 12 81</inkml:trace>
  <inkml:trace contextRef="#ctx0" brushRef="#br1" timeOffset="564208.1622">19982 15604 32,'0'0'140,"0"0"-14,0 0-13,0 0-7,10-9-12,-10 9-4,0 0-10,6-5 0,-6 5-10,8-4 2,-1 0-2,-2 1-8,-5 3-5,18-6-5,-9 2-5,2 0-2,1-2 1,-1 2-11,6-1-5,-4 0 1,0 0-4,3 1-2,2-2-3,-7 2 1,7-1-5,-5 2-1,1 1-4,3-1 2,-3 1-1,0 0 0,0 0-19,-3 0 14,2 1 4,-3-1 0,-1 1-6,3 0-2,-3-2-3,0 3-6,-9 0-7,0 0-7,19-1-15,-19 1-2,11-1-11,-11 1-6,0 0-15,0 0 2,15-1-9,-15 1-18,4-2-7,-4 2-87,0 0-201,0 0 89</inkml:trace>
  <inkml:trace contextRef="#ctx0" brushRef="#br1" timeOffset="565495.538">21092 15244 2,'0'0'127,"0"0"-15,0 0-17,0 0-2,0 0-10,0 0 2,0 0-5,0 0-10,0 0-7,0 0-2,-4-14-12,4 14-4,0 0 8,0 0-7,-2-8-4,2 8-1,0 0-3,0 0-7,-6-6-1,6 6-1,0 0-9,-5-7 2,5 7-5,-8-5 3,8 5-6,-9-3 1,9 3-5,-10-1 6,10 1-9,-12-3 4,6 2-6,6 1 6,-13 0-4,13 0-2,-14 1 7,6 1-6,8-2-2,-18 2-6,11 1 9,-5 0-9,3 2-1,-2 1-4,-1-2 9,2 2 1,0 2-3,-2-1 1,3 1-5,0 2 7,1-3-7,-1 2 0,1 1 8,1-1-7,1 2-1,2-2-8,-1 0 17,3 0-5,-1-1 2,2-1-3,1-7-4,-2 9 2,2-9 3,3 10 2,-3-10-4,6 7 1,-2-5-1,-4-2 5,10 1-5,-10-1 4,13 2-5,-13-2 0,14-2 0,-6 4 3,0-5 0,2 2 0,1 1 0,-2-1 4,-9 1-5,18-2-2,-11 0 8,0 1-3,-7 1-11,17 0 10,-11-1-1,2 2 1,0 0-6,3-1 3,-2 0 3,1 0 0,-10 0-8,17 0 2,-9 0 5,-8 0 2,13-1-4,-6-1 3,-7 2-5,13 0 4,-13 0 1,11-2-2,-11 2 4,10 2-7,-10-2 1,11 0 10,-11 0-2,11 1-7,-6 0 0,-5-1-4,8 3 6,-8-3 2,9 5 1,-4-3-3,-5-2-3,9 8 4,-5-6 3,0 2-5,-4-4-6,5 8 5,-3-4 10,2 2-8,-1 0 1,-1 0-2,1 3-3,-1-1 8,-2 1-7,3 2 6,-3-2-4,0 0 6,1 0 2,-1-9-4,-1 16 7,0-7 6,-1 2-5,-3-1 5,1 0 1,-2-2 5,1 2 6,-1 0-4,-1-3 1,1 2 0,-4-1-2,-1 4 5,4-4-2,-3 1 1,0-1-2,0-3 1,-2 3-6,3 0 3,-3-4-2,1 1-2,0-2-15,-1 0-3,1-1-1,-2 1 4,1-1 2,0-2-5,0 0 3,0 0-1,0-2-2,0 1-1,-1-1 0,0 0 1,2-1-3,-1-1 0,1 0-3,2 0-5,1 2-4,1-1-7,7 3-8,-12-5-5,7 2-10,5 3-19,0 0-9,-9-4-24,9 4-18,-4-5-13,4 5-84,0 0-228,0 0 102</inkml:trace>
  <inkml:trace contextRef="#ctx0" brushRef="#br1" timeOffset="566500.1353">21468 15371 39,'0'0'97,"0"0"-17,0 0-2,0 0-4,0 0 0,-1 12 6,1-12-12,1 7 9,-1-7-9,1 10-4,1-4-2,-1 0-3,2 1-15,-3-7 2,4 15-6,-2-5 15,0 1 3,0 1-2,0 0-6,1 4-3,-1 0-4,0 0-3,0 0-6,-1-4-3,1 3-1,0-3 0,0 0-6,-2-2-4,2 1 1,-2-3-3,0 2 3,4-3-17,-4-1-6,0-6 5,2 12-4,-2-7-7,0-5-15,2 8-11,-2-8-7,0 0 1,0 9-14,0-9-21,0 0-15,0 0-26,0 0-77,0 0-207,0 0 92</inkml:trace>
  <inkml:trace contextRef="#ctx0" brushRef="#br1" timeOffset="566809.978">21486 15201 11,'0'0'59,"0"0"-6,0 0-2,1 9-9,-1-9-8,0 0-11,1 6-6,-1-6-9,0 0-14,0 0-14,3 5-26,-3-5-49,0 0 22</inkml:trace>
  <inkml:trace contextRef="#ctx0" brushRef="#br1" timeOffset="567619.4746">21819 15380 78,'0'0'100,"0"0"-17,0 0-4,0 0-3,0 0-11,0 0-10,0 0-5,0 0 2,0 0-4,7 24-8,-3-16-3,0 0 0,-2 1-10,2 3 5,-2-2 1,0 1-8,0 2 1,1-4-12,-1 6 11,-2-5-9,2 2-4,-1 1 3,0-2 7,-1 0-16,0 0 8,0-1-9,0-4 7,0 2-1,0-8-5,-1 12 5,1-12-3,0 8-3,0-8 2,-1 9 3,1-9 1,-2 8-4,2-8-4,0 0 5,-4 6-3,4-6 1,0 0 1,0 0-3,0 0 0,0 0 8,0 0-13,0 0-3,0 0-5,-10-21 2,10 21 6,2-15-6,1 4 6,-1-1-6,-1-1 3,1 2 1,2-1-2,-2 0-4,2 1 4,-1-4 3,0 4 4,0-1-10,0 1 7,4 2 3,-4-3-4,3 4 4,-1-1-4,-1-1 0,-1 2 3,5-1 6,-5 2 1,0 1-5,3-3 8,-3 4-2,0 0-4,-3 5 1,5-9 6,0 5-4,-1-2-1,-4 6 2,6-5-2,-6 5 8,6-4-5,-6 4-2,10-2 0,-10 2-2,11 0-10,-11 0 24,13 0-19,-2 0 12,0 1-3,-4 2-1,2-2-2,1 3-2,1 1-2,-6-2-1,6 2 2,0-1-3,-4 1 4,3 0 4,-1 2-7,-1-2 7,-1 2-9,-1 2 8,0-1 3,-1 0-2,2-1-5,-3 2 4,1 0 14,-2 0-10,1 0 10,-1 1-20,-1 0-4,1-1 1,0 1 2,-1 0 3,-2 0 0,2 1 3,-1-3 1,0 2-12,-1-2-6,0 1-14,0 0-15,1-4-20,1 3-12,-2-8-17,1 10-112,-1-10-216,1 11 96</inkml:trace>
  <inkml:trace contextRef="#ctx0" brushRef="#br1" timeOffset="568581.6989">22435 15173 35,'0'0'120,"0"0"-9,-7-3-11,7 3-8,0 0-7,0 0-12,0 0-9,0 0 0,0 0-3,0 0 0,0 0-4,-13 2 0,13-2-9,0 0 2,-6 6-2,6-6-6,-6 6 4,6-6-7,-6 6 0,3-1-9,3-5-2,-6 9 1,1-4-8,2 2 2,0-2-6,-3 4 3,1-1-5,1 2 1,-2 0-3,2 0-1,1 1 3,-3 1 3,2-2-8,1 2 3,-1 4-11,1-5 5,0 0 3,0 1-4,0 2 7,2-2-3,0 0-5,0-1-6,1 3 3,-2-2-1,2 0 5,0 4-4,0-4 3,0 4 4,3-6-5,-2 2-4,2 0 3,-2-1-4,2 0 4,3 1 0,-2-2 0,-1 0-4,0 2 10,2-3-12,0 0 10,2 1 0,-4 0 3,1-2-6,1-1-6,1 0 6,-1 0-6,2-2 5,0 2-6,-2-2 7,1 0-8,1 0 2,-1-3 4,0 3-2,1-2 1,-1-1 4,1 0-3,-7-2-1,15 3 5,-9-2-5,-6-1 0,17-1 0,-11 1-1,-6 0 0,14-5-3,-5 3 8,0-2 3,0-1-11,3-1 7,-6 0 1,3 1-5,0-1 3,0-5-2,-1 3 4,-1-1-1,0 1 7,0-2 2,1 1 3,-2 1-4,1-1 5,-1-1 3,-3 3-3,2-2-6,-3-1 4,2 3-7,-3-3 0,2 2 4,0-2 7,-1 3-6,0-2-7,0-1 6,-2 1-3,0 0 4,0 0 0,0 0-1,-1-3-3,0 3-6,-1-2 5,0 0 1,0 0-6,0 2 6,2-2-2,-3 0 5,2-2-4,-2 1-5,2 2 5,0-1-2,-2-1-6,2 2-2,-2 0 6,1 0-1,-2 1 0,0 0-3,2 1-5,-1 1 10,-1-4-2,0 4-1,1 0 0,-3-1 0,1-1 1,0 4 1,0 1-3,5 4-1,-9-9-5,3 5-1,-2 1-5,8 3 6,-11-1-4,11 1-8,-12-3-11,12 3-4,-14 0 6,6 3-7,8-3-4,-14 4-7,8-1-6,0-1 4,6-2-2,-12 5-7,5 1 3,1-3-10,1 3-5,0-1-11,0 0-16,0-1 1,0 2-22,0-1-68,5-5-199,-11 11 88</inkml:trace>
  <inkml:trace contextRef="#ctx0" brushRef="#br1" timeOffset="569091.8117">22374 15548 72,'0'0'130,"0"0"-15,0 0-11,0 0-7,0 0-2,12-3-13,-12 3 0,0 0-1,0 0 2,12-6-5,-7 4 3,-5 2-8,12-4 1,-5-1-10,3 0 5,-1 1-5,2-2-2,-1 1 4,2-1-18,-2 0 4,0-2-3,2 4-2,-1-2-4,1 1-5,-5 2-5,3 0-2,-1-1-1,1-1-5,0 4-2,-3-2-2,2-1-4,-1 2-1,2-1 1,-2 2-4,-8 1 0,15-3 2,-9 3-5,-6 0-3,13-3 0,-13 3 1,13-1-4,-13 1-1,9 0-9,-9 0-10,8 1-13,-8-1-8,0 0-6,7 2-13,-7-2-16,0 0-11,7 4-21,-7-4-7,0 0-22,0 0-109,0 0-263,0 0 117</inkml:trace>
  <inkml:trace contextRef="#ctx0" brushRef="#br1" timeOffset="587570.3252">22936 15567 95,'0'0'89,"-7"1"-17,7-1-1,0 0-1,-9 2-2,9-2 10,0 0-9,0 0-4,0 0 4,-7 3-3,7-3-5,0 0 1,0 0-14,0 0 1,0 0-14,0 0 4,0 0-8,0 0 0,0 0-3,0 0-2,0 0-4,-9 1-4,9-1-1,0 0-1,0 0-2,0 0-3,0 0 0,0 0 6,0 0-13,0 0 6,0 0-3,0 0-2,0 0-4,0 0 3,0 0 5,0 0 2,0 0-2,0 0-1,0 0 7,0 0 4,29-4 0,-21 2 2,0-1 1,2 0 0,2-2 1,-2 2 1,0-1-3,3-1 4,0 1 0,-1 1-2,0-1 0,1 0-4,0 0-3,-1 0 2,2 1-6,1 0 1,-3-1 0,1 0-6,-1 1-1,0 0 3,1 0 0,1 0-3,0-1-1,-1 2-2,4-1 1,-3-1 3,-3 1 0,2 1-4,1-1 0,-1 1 3,-1 1-6,0-1 5,-2 0-1,2 2-5,-2-2 3,-1 1-2,2 1-9,-11 0-1,15 0-3,-8 1-5,-7-1-7,12 1 1,-12-1-7,7 1 1,-7-1-1,7 2-5,-7-2-11,0 0-3,9 3-8,-9-3 2,2 5-11,-2-5-4,0 0-9,0 0-15,0 0-14,0 0-60,0 0-184,-11 13 82</inkml:trace>
  <inkml:trace contextRef="#ctx0" brushRef="#br1" timeOffset="588119.4716">23175 15250 71,'0'0'89,"-5"4"-12,5-4-7,0 0-2,-2 8-10,2-8-3,0 0 3,0 8-2,0-8-4,-2 9-6,2-9-3,0 9-2,0-9-8,2 11 8,-2-3-1,0 0-1,1-1-5,1 3 0,0 0 5,0 2 14,1 0 2,-2 0-10,0 4 0,1 2-4,-1-1-1,-1 3 1,-1-2 0,-1 7-5,1-5-4,1 1-9,-5 4 0,5 1-1,-4-2-1,3-4 3,1-1-6,-1 0-2,-1-2-1,2 1-3,-1-2-1,1-1-1,0-3-1,-1 0 0,-1-3-3,1-2-6,1-7 0,0 12-6,-1-5-2,1-7-8,0 9-5,0-9-13,0 0-3,0 8-10,0-8-9,0 0-19,0 0-20,0 0-21,0 0-82,0 0-213,0 0 96</inkml:trace>
  <inkml:trace contextRef="#ctx0" brushRef="#br1" timeOffset="589550.1205">24465 15136 137,'0'0'128,"0"0"-9,0 0-6,0 0-14,0 0-11,0 0 2,0 0-10,0 0-5,0 0-7,0 0-1,0 0-7,0 0-9,0 0-5,0 0-4,0 0-2,0 0-2,0 0-5,0 0-5,0 0-4,0 0-3,0 0-4,0 0-2,0 0 1,-18 13-5,15-8 3,3-5-6,-4 8 0,0-2 6,1 1-1,-1 1-8,0 0 4,-2 2-10,2 1 7,-3-2-2,2 3 0,-1-4 0,-2 7 4,3 1 1,-1-6-11,2-1 3,-1 3 2,-1-4-1,0 1 0,2 1 5,2-2-1,-1-2-1,3-6-8,-5 11 2,3-5 7,2-6-8,-3 8-1,3-8-2,-1 6-6,1-6 1,0 0 3,0 0 0,0 0 5,0 0-3,0 0 10,0 0-15,0 0 9,0 0 2,9 5 0,-9-5-6,0 0-1,0 0 1,19-7 10,-14 5-4,1 0-2,-6 2-4,13-6 10,-5 4-7,-2-2 0,5 1 0,-5 0-6,4 2 5,-2 0 4,2-1-17,-1 1 29,-1 0-14,-8 1 2,15 1-1,-8-2-3,1 0 4,0 3-2,-8-2-6,15 0 1,-8 1-3,-7-1 9,11 3 5,-2-2-7,-3 2 0,1-2 1,-2 3-1,1 0-1,2-1 2,-3 2-4,2-1 2,-2 1 0,-1-2-1,2 3 8,-2 0-6,-1 0 1,-1 1 11,-1 0-6,2 1-4,-2-2 3,0 5 9,-2-1-5,0 1 4,1-2-5,-2 0 3,0 2-2,0-1 0,0-1 7,-2 1-3,0-2 4,1 3-1,-3-4 5,1 3-2,0-3 0,0 1-4,-3-1 7,1-1 13,0 2-3,0-3-2,0 0-5,2-1 0,-4 2 1,3-4-4,-1 2-3,-3-1 2,0-3-7,2 2 1,-1-1 3,9-1-8,-12 0 0,12 0-3,-18-1-13,9-1-7,1 2-3,0-3-7,8 3-18,-15-1-4,15 1-15,-12 0-12,12 0-14,-13 0-16,6 2-19,7-2-110,-12 2-251,12-2 111</inkml:trace>
  <inkml:trace contextRef="#ctx0" brushRef="#br1" timeOffset="590045.5547">24496 15173 36,'7'-5'134,"-7"5"-12,10-6 4,-6 5-7,1-3-4,1 1-13,1-1-3,-1-1 2,4 1-12,1 1-11,-2 1-3,2-2-11,-2 1-6,1-1-2,2 1-9,-2-1-7,-1 3 2,1-1-4,-2-1-7,1 2-2,1-1 0,-2 0-9,-8 2-1,16 0 1,-7 0-4,0-1-3,-9 1 0,15 0-4,-7 1-2,-8-1 3,12 1 1,-7 0 2,-5-1-7,13 3-17,-8 0-5,-5-3-16,10 4-17,-10-4-14,6 4-15,-6-4-16,7 3-13,-7-3-117,2 6-240,-2-6 106</inkml:trace>
  <inkml:trace contextRef="#ctx0" brushRef="#br1" timeOffset="591070.6919">25189 15187 104,'0'0'129,"0"0"-13,0 0-12,0 0-3,0 0-16,0 0-1,0 0-9,0 0-7,0 0-7,0 0-7,0 0-2,0 0-10,0 0 1,0 0-4,0 0-4,0 0 9,0 0-5,0 0 3,0 0-2,-15 22-2,10-13 0,-2 0-10,1 3-2,-2 1-4,1 2-1,-1 0 1,1-1-2,2 5-7,-4-4 3,6-3-3,-1 3 5,0-2-6,0 0 2,1-3-5,2 1-5,0 0 5,2-4 2,-1-7-10,1 11 3,1-4-3,-2-7-3,6 8 0,-6-8 1,10 2-2,-1-2 0,-9 0-6,14-5-3,-3 4 2,0-2-1,-1-2-1,-1 1 7,1-1 1,-3 3 1,-1 0-2,-6 2 3,11-5-2,-5 2-3,-6 3 5,8-3-2,-8 3-2,6-1 4,-6 1-8,0 0 9,15 1-4,-15-1 2,12 0-3,-12 0 9,11 3-4,-3-3-1,-8 0-1,11 3-2,-4-1 1,2 1 5,-3-2-2,-6-1 0,14 3 2,-7-1-5,3 1 5,-4-1-1,3 2-2,1-1 1,-3 1 4,-1 0-8,2 0 7,-2 0 3,1 0-8,0 1 2,-3-1 6,1 3-2,-1-2-5,4 3 5,-3-1-6,-3 0 5,1 2-8,-2-3 11,2-1 0,-3-5-9,-1 14 5,-1-7 6,1 3 0,-2-3 6,1-1-8,-2 0 3,-2 2 6,1-4 1,-3 4-7,3-3 16,-7 3-6,5-4 0,-4 2-2,2 0-3,-2-2-1,2 2 0,-3-2 0,1 0 0,-1 0-2,1 1-6,1-3-10,-2 1-10,2 0-11,-1-3-10,0 1-10,0-2-24,1 1-5,2-3-6,-1 2-13,1-2-5,8 3-20,-13-6-65,2 2-199,3-3 88</inkml:trace>
  <inkml:trace contextRef="#ctx0" brushRef="#br1" timeOffset="591670.733">25299 15210 16,'0'0'141,"6"-5"-8,-6 5-15,0 0-8,0 0-14,4-4-6,-4 4-12,0 0-7,0 0-9,0 0 0,0 0 2,14 3-2,-14-3-2,10 0 1,-10 0-11,15 1-2,-9 1-5,3-2-4,2-2-4,2 2 0,1-1-8,0 1-2,-1 0 8,1-3-7,6 2-9,0-3 0,1 2 0,0-1-1,7-1-2,-1-3 0,-7 4-1,8-2-1,1-1-2,-3-2 1,2 0-9,-2 2 7,2 3-6,-9-2 3,0 1 2,-6 1-2,0 0-5,-7 2 0,2 0-4,-8 1 6,10-2-3,-10 2 0,0 0-2,0 0-12,0 0-8,0 0-10,0 0-19,0 0-14,-16 14-8,8-10-19,2 0-16,-2-2-110,2 2-235,6-4 105</inkml:trace>
  <inkml:trace contextRef="#ctx0" brushRef="#br1" timeOffset="595403.83">26232 15213 55,'0'0'106,"0"0"0,0 0-13,5-3-3,-5 3-8,0 0 3,0 0-7,0 0 1,0 0-6,0 0-4,0 0-6,0 0 4,0 0-4,0 0-4,0 0-10,0 0 2,0 0-2,0 0-7,0 0-10,0 0-2,0 0-1,0 0-4,0 0 1,0 0 0,0 0-9,0 0 10,0 0-1,0 0-2,0 0 2,0 0-1,0 0-2,0 0-6,1-9-3,-1 9-1,0 0 2,0 0-8,2-7 1,-2 7 5,0 0-9,0 0 2,-3-12 1,3 12-4,-4-7 5,4 7-2,0 0-3,-5-8 1,5 8 2,0 0-5,-5-6-2,5 6 3,0 0-3,-12 0 2,12 0-5,0 0 1,-14 1 1,14-1 4,-10 6-5,1-4-2,3 3 5,-2-1-2,0 1 10,0-1-8,0 3 3,0-1-7,0 1 1,1 1-1,0-2-3,2 0 8,1 0 0,-1 1 0,1 2-12,1 0 9,-1 1 3,1-4-4,1 3 2,0 1 3,0 1-3,-1-1 3,-1 0 0,3-3-5,0 5-6,-2-1 6,1-3 4,-2 4-2,0-1 2,3-2-5,-3 1-10,2 0 14,2-1 12,-3-1 2,2-2-3,1-6-2,0 13-2,0-13 5,1 12-5,0-5 0,1-2-1,1 0-3,-3-5-2,8 8 3,-4-4-3,-4-4 2,9 9 1,-4-6-1,1 0 1,4 2-1,-1-1-6,-1 1 2,1 0 2,0 2-1,-4-3 0,3 0 0,-3 0 1,0 2-1,3-1 2,-5 0-2,1 1-3,0 1 5,-1-2-3,1 0 2,-4-5-2,4 12 3,-1-7 2,-3-5-3,0 15 3,-3-8 1,0 0-2,0 0 5,-3 2-2,1-1 2,-2 1-1,0-2 3,-1 0-7,0 0 3,1-1-1,-1-1-2,0 1 2,2-2-1,0-1 1,-2 0 1,8-3-2,-13 4 0,13-4 1,-10 0 0,10 0-9,-10-4-10,10 4-2,-8-8-5,4 0-2,3 2 4,0-3-1,1 0-6,1-3 6,0 2 4,2-2-6,1 0 7,1 2 7,0-1-3,1 1 2,1-2 5,-2 2-3,3 0 4,-2 2-2,1-1 0,0 2 1,1-1-2,-1 1-1,-2 3 6,0-2-2,1 1 0,1-2-5,1 1 4,-1-1 2,0 3 2,1-2 1,-3 1-5,5 0 4,-4 2 1,2-1 1,-8 4 2,13-4-4,-7 4-1,-6 0 4,13 0-3,-4 1-4,-3 2 4,3-2 1,-2 3 2,1 2-2,0 0 2,1 0 0,-1 4-4,-1-2-2,0 1 3,-1 1 0,-1 2 4,1-4-4,0 3 2,-2-1 0,-1 0 0,1 0-5,-1-1 5,1-1-3,0 1 2,-2-4 1,2 2-2,-4-7-3,0 10 0,1-3 10,-1-7-3,3 8-1,-3-8 0,-2 9 0,2-9 6,0 0-5,-2 8 2,2-8-4,0 0-6,0 0 6,-9 4-4,9-4 5,0 0-3,0 0 4,0 0 0,0 0 3,0 0-1,0 0-4,0 0 9,-12-12-3,12 12 0,-1-7-3,1 7 2,1-10 7,-1 10-11,6-12 2,-4 2-3,3 2 5,-1-3-2,4 2-2,-4 1-2,2-1 3,0 1-1,0 0 1,2-1-2,-1 1 2,1-2-1,-1 2-1,-1-2-2,1 3 2,-2-1-1,3 2-4,-2 2 3,0-1 0,-2 1-2,1-1 3,1 1 1,-6 4-5,9-8 7,-3 7-3,-6 1 1,8-6-3,-8 6 0,6-2 0,-6 2 6,9-1-10,-9 1 6,0 0-7,13 1 5,-13-1 0,7 5 1,-1-2-1,-1 1 5,0 1-8,0-1 2,-5-4-8,9 9 2,-4-4 10,0 1-4,0 0 3,-1-1-1,0 1 2,1-1 1,-3-1-3,2 1-3,-4-5 1,3 9 1,-3-9-4,2 7 3,-2-7 5,3 6 1,-3-6-4,0 0 3,5 5 1,-5-5-8,0 0 1,0 0 1,0 0-4,1 7 11,-1-7-7,0 0 3,0 0 2,0 0-4,0 0-2,0 0-3,0 0 13,0 0 0,0 0-1,0 0-1,0 0 4,7 2-6,-7-2 2,0 0-2,0 0-5,11-7 7,-11 7-4,10-5-2,-3 0-2,-1 2 10,-1-1 0,4-2-2,0 0 2,-1 3 3,0-3-1,2 1-1,-1-1 1,-4 1 2,3 1-5,-2-1 8,-1 2 1,1-2 2,-6 5-7,9-7 0,-3 5-1,-6 2-2,11-4 5,-6 3-5,-5 1-1,0 0-2,10-2-4,-10 2-2,7 5 4,-7-5 2,5 7-3,-3-2 1,-2-5-1,3 12 0,-1-5-11,1 1 10,-2-2 0,1 5 0,-1-1 2,0-3 4,2 2-3,-3 0 0,1 0 1,-1 0-7,1-2-8,1 0-13,-2 3-19,2 0-12,-1-4-13,3 0-19,-4-6-18,1 11-11,-1-11-12,0 11-112,0-11-259,0 0 115</inkml:trace>
  <inkml:trace contextRef="#ctx0" brushRef="#br1" timeOffset="595719.5989">26450 15150 30,'-10'0'122,"10"0"-7,0 0-8,0 0-16,-8 5-5,8-5-10,0 0-8,-4 6-9,4-6-17,0 0-13,-1 9-12,1-9-18,0 0-11,-1 10-13,1-10-20,0 0-82,-2 7-137,2-7 61</inkml:trace>
  <inkml:trace contextRef="#ctx0" brushRef="#br1" timeOffset="596825.7202">27379 15284 141,'0'0'123,"0"0"-7,0 0-9,0 0-6,0-9-11,0 9-1,0 0-13,8-8 0,-4 3-3,2 2 4,-1 0-7,0-2-8,2-1-2,1 0-7,2 1 4,-3-1-9,2 1-3,1 0-11,-2 0-4,1 1-6,4 0 3,-4 3 1,1 1-2,0-3-4,3 3-3,-5 0-5,3 3 4,-2 0-8,1 2 1,-1-1-1,2 1-1,-4 2-4,2 2 3,-1-1-4,-2 1 4,-2-1 0,1 3-4,-3 0-1,-2 1 1,-2 0-4,0 0 6,-2 2 0,-4 3-7,-2-2 7,0-1 14,-2 1-9,-1-2 3,1 1-2,-4-2 1,5 2-5,-4-4-1,0 2 4,0-3-7,5-1 3,0-3-1,-3 3-3,4-4-6,0 1 2,1-1 2,2-1 0,6-3-2,-12 2-1,12-2 1,-9 0-3,9 0 2,0 0 5,0 0-4,0 0-1,0 0 2,0 0-2,0 0 0,0 0-1,0 0-3,26-11 1,-15 9 1,-3 4 2,1-4 2,4 2-1,-4 2-4,2-1 2,1 2 0,-2-2-3,0 0 6,0 4-4,1-2 7,-2 0-5,1 3-4,0-2 7,-3 2 6,0-1-8,-2 1-2,-1 0 1,3 2 8,-2 2 5,0 1-3,-2-2 3,0 4-14,0-1 0,-1 2 0,-1 3 4,-1-5-2,-1 2 2,0 2 4,0-3-3,-2-1-2,0 3-1,-3-4 2,1-1-1,-1-1 0,-1 1 5,1 0-4,-3-1 2,3 0 1,-2-4-5,-2 5 3,2-5 1,0-2-3,1 1 4,-3-1-3,2 0-14,-1-4-9,0 2-17,9-1-2,-18-1-14,9-1-27,-2-1-11,2 1-9,2-2-18,1 1-106,-4-3-244,2 1 109</inkml:trace>
  <inkml:trace contextRef="#ctx0" brushRef="#br1" timeOffset="597550.1719">27813 15312 16,'0'0'130,"0"0"-12,6-5-15,-6 5-6,0 0 1,14-6-5,-14 6-5,11-5-3,-11 5-15,17-5-6,-9 5-3,2-3 7,1-1-19,-11 4 10,21-1-3,-8 0-7,-2 1-1,2 0-7,-13 0-8,22 2 1,-14 0-8,2 0 3,1 1-3,-11-3-2,17 9-5,-11-5 1,2 3-3,-1 0-2,0-2-2,-2 2-1,-1 0 2,-4-7 0,6 20-12,-5-11 7,1 2 3,-4 0-1,2 1-3,-3-3-2,-1 4-5,-3 1 5,1-5-4,2 1 4,-5 0 1,1 0 2,1-1-7,-1 1 4,-1 0-2,-1-3-2,2 0 6,-2-2-5,1 2-3,1-3 1,3 0-2,0-1 3,5-3 5,-6 7-2,6-7-3,-7 3 1,7-3-9,0 0 5,0 0-4,-3 6 4,3-6 6,0 0-9,0 0 5,0 0-1,0 0-4,29 4-3,-20-3 7,4-1 1,-3 3 1,3-3-1,-1 0 7,1 0-16,0 0 6,0 5 5,-3-2-2,2 1 0,-3-2-2,2 3-4,-2 1 1,-1-2 4,-1 2-1,-3 1 0,0-2 9,1 5 0,-2 0 10,-3-1 1,0 1 0,-3 0-1,-1 1-1,-1 0 2,1 1-4,-1-1 4,-4 2-3,0-3-3,0 1 5,0-2-1,0 0-2,-1 0-2,1-1 1,0 0 1,2-1-2,-4 0-5,2 0 3,-1-2-1,1-1-2,2 2 0,-2-3-1,-3-1 1,3 1-5,0-3-6,-1 1-19,0 1-19,0-2-14,10 0-13,-17-4-19,9 0-13,2 3-23,-2-4-6,3 0-13,5 5-87,-7-10-248,5 5 110</inkml:trace>
  <inkml:trace contextRef="#ctx0" brushRef="#br1" timeOffset="598030.7846">28389 15572 104,'0'0'138,"0"0"-16,0 0-9,0 0-19,0 0-3,0 0-13,0 0-8,0 0-4,0 0-8,1 10-12,-1-10-1,0 0 1,0 0-4,4 9-4,-4-9-1,0 0-12,0 0-2,0 0 8,3 7 0,-3-7 12,0 0 6,0 0 2,0 0-11,0 0-5,0 0 3,0 0-6,0 0-2,0 0-7,0 0 2,2-26-3,-1 19-5,-1 7-3,1-13 5,-1 6-1,0 7 3,3-11-4,-2 7 0,-1 4-10,2-11 7,-2 11 3,2-7-3,-2 7-2,0 0-1,0 0 0,1-8 0,-1 8-3,0 0-10,0 0 6,0 0 2,0 0-4,0 0 2,0 0-4,0 0 4,0 0-2,0 0 0,0 0-3,0 0 5,0 0-4,0 0-4,-13 18-6,13-18-11,-4 8-14,4-8-8,-4 9-26,3-4-7,-2 1-16,3-6-17,-3 7-30,3-7-85,-6 5-242,6-5 107</inkml:trace>
  <inkml:trace contextRef="#ctx0" brushRef="#br1" timeOffset="598985.8305">28952 15195 15,'0'0'96,"0"0"-5,0 0-2,0 0-9,0 0 0,0 0-5,-21 10-1,21-10 7,-8 4-1,3 0-2,5-4-8,-12 6-7,6 0 10,-4 2-12,-2-1-2,2 1-3,-3 3-8,0 0 0,2 2-2,-3-1 4,2 1-10,4-1-1,-4 2-3,0-1 1,3 2-3,-2 1-6,1 0-3,1-1 3,-3 1-2,3 0 13,2 1-5,-2 0-2,0 0-1,2 0-3,2 0-2,-1 2-5,3-2-2,-2 3-2,4-2-4,0 0 0,3 1 0,0 0-1,1-1 9,4 1-14,-4-3 2,5 2-1,0-1 1,1-5-2,1 2 4,-1-1-6,-1-4 0,2 1 0,0-3-2,2 0 2,-1-1-2,0-2 1,1 1-1,0-3 2,-2-2 1,1 3-4,1-5 3,-2 1-4,2-1 1,-2-2-1,-1 1 7,2-1-6,-3-3 4,-3 3-2,-1-1-4,3-3 3,-3 2 3,0-2-2,-1 1-3,-3 7 0,-2-14 0,2 7-3,-5-2 2,4 2 0,-3 1-2,-2 1 1,2 0-2,-1-2 5,-2 3 2,-3-1-4,4 1-4,-2 3 0,8 1 0,-18-6 5,11 6-1,7 0-3,-16 5 0,8-4-6,1 0-2,-1 3 0,0-1-12,-1 0-2,1 2-6,1-2-9,1 1-9,-2 1-8,2-2-12,2 1-10,4-4-7,-6 8-11,6-8-6,-5 6-8,5-6-18,-2 6-74,2-6-221,0 0 98</inkml:trace>
  <inkml:trace contextRef="#ctx0" brushRef="#br1" timeOffset="599879.7165">29599 15405 16,'0'0'117,"0"0"-3,0 0-10,-8-17-8,8 17-9,0 0-16,-3-13 13,3 13-27,-2-9-6,2 9-3,-3-12 8,3 12-14,-6-12-1,6 12 2,-5-10-5,5 10-10,-6-10 3,6 10 16,-7-6-22,3 1 5,-2 1-6,-2 1-2,8 3 9,-11-8-16,4 7 2,-1-3 3,8 4 2,-13-3 3,4 2 1,0 0-2,0-1-4,-1 2 2,-2 0-4,1 0-2,-3 3 10,2 0-14,-1 1 12,-1-2-15,4 3 11,-5-1-15,2 2 4,0 1-2,-1 3-3,1-1 1,-1 1-3,1 1 2,0 0 2,1 3-2,4-6-7,-2 2 5,1 4 5,3-4-10,2 2 7,-4 2-3,4-4 3,2 1 0,1 1-3,-1-1-6,1-1 6,4 3-1,-1-4 5,2 0-3,4-1-4,-5 0 7,5-1 6,1-1-9,1-3 7,-1 1-8,4-3-1,0-1 3,-2 0-5,3-1-1,4-2 7,-3-4-4,1 2-4,-3-1 4,2-1-3,0-3 4,1-1-5,-6 4 4,1-1 0,1 0 2,-1-1 1,-3 1-5,0-2-1,0 2-3,-1 1 9,-1-2 5,-2 4-3,1 1 16,-5 4-7,6-8 11,-4 3-1,-2 5-4,6-4 1,-6 4-7,0 0 0,0 0 0,4-6 0,-4 6-6,0 0 1,0 0-3,0 0-3,0 0 2,0 0-2,0 0-2,0 0 4,12 7-3,-12-7 2,5 8-4,-2-4 1,-3-4 1,6 9 0,-4-1 0,2 0 2,0 1 8,0 1-7,-3-2 0,2 5 1,-2-2 5,3 1 6,-3 4-1,1 0 5,-1 1 1,0 0 1,-1 0 7,0-2-7,0 3 3,-1-3-1,-2 3-3,0 0 1,0 2-1,-1-2-4,1-1 2,-2 0-7,0 0 2,-2 0-2,0-1 1,5 4-3,-6-3 1,1-2 1,1-1-6,0 2-2,-1-3 2,3 4-1,0-8 2,-2 3-2,2 1-4,-1-2-10,1 0-2,1-1-6,0 0-7,-2 1-4,2-5-13,-1 3-9,0-5-29,1 3-7,3-7-15,-5 11-22,5-11-24,-5 4-13,0-1-103,5-3-282,0 0 125</inkml:trace>
  <inkml:trace contextRef="#ctx0" brushRef="#br1" timeOffset="607695.3465">29792 15680 30,'0'0'57,"0"0"11,0 0-7,0 0-4,0 0-5,0 0-3,0 0 2,-7 3-6,7-3-2,0 0-7,0 0 16,-9 3-26,9-3 16,0 0-14,0 0 1,-8 0-10,8 0 7,0 0 1,0 0 5,-10 0-4,10 0 5,0 0-7,0 0-9,0 0 5,0 0 0,0 0-1,0 0-3,0 0-5,0 0 1,0 0 3,0 0 6,0 0-12,0 0-5,0 0-4,0 0 15,0 0-9,0 0 0,0 0 0,0 0 6,0 0-4,0 0 1,0 0 6,0 0 2,0 0 2,0 0-11,0 0 1,0 0 8,0 0-5,0 0 2,0 0 1,0 0 1,0 0-1,0 0-2,0 0-8,0 0 8,0 0 4,0 0 0,0 0 3,0 0 5,0 0-12,0 0 5,0 0-9,27-3 1,-27 3 10,16-3-14,-9 3 7,2-2-2,3 2-7,-2-1 6,2 1 0,1 0-7,-2-1 6,-2 1-4,5 1 3,-6-2-10,4 2 5,-1-1-2,0 1 1,-1 1 0,0-4 1,2 2-4,-1-1-1,1 1 6,-2 0-4,2 0 2,-1-1 0,1 1 0,-2-2 4,0 2-8,1-2 6,0 1-2,-5 0-1,-6 1-1,14-1 4,-9 0-3,-5 1-1,9-2 0,-9 2-2,0 0 0,9 0 7,-9 0-3,0 0 2,0 0-1,0 0-4,9-3 5,-9 3-6,0 0 8,0 0 2,0 0-6,0 0-1,0 0 1,0 0 2,-23 8-2,23-8 1,-16 2-3,9 1 4,-3 1-5,1-4 4,0 3-3,2-2-3,-4 2 3,1-2-1,1 0 2,9-1-7,-14 1-4,6 0 3,1 1-9,7-2 9,-15 0 7,7 0-13,-3-2 5,1 2 3,10 0-3,-16 2 3,9-2 0,7 0-7,-16 2 9,9-2-14,7 0 13,-14 0 0,8 0-1,6 0 4,-13 0-8,13 0 4,-7 0-2,7 0 8,0 0 2,-12 0-6,12 0 8,0 0-13,0 0 6,0 0 2,0 0-4,0 0 12,0 0-8,0 0-2,0 0-6,0 0 9,0 0-6,23-11 8,-14 10-8,0-2 4,-2 1 2,2 1-11,3-2 13,-3 1-11,1 2 4,4-1-4,-3-1 5,1 1-5,1-1 0,-2 2 7,3-3 5,3 6-11,-3-3 4,-3 0 3,3 0-2,-3 0 1,2 0-7,1 2 6,-1-2-3,-1 1-2,1 1 5,-4-1 0,5 0 0,-6 0 7,2 2 3,-1-2-9,-9-1-3,11 2-3,-5-2-1,-6 0 1,12 3 5,-12-3-5,5 1 2,-5-1-5,0 0-3,8 3 13,-8-3-1,0 0-2,0 0 4,0 0-5,0 0 5,0 0 3,0 0-10,0 0-2,0 0 2,-13 13-15,13-13-11,-9 1-4,9-1-12,-7 4-6,7-4-15,-7 2-9,7-2-23,0 0-13,-9 5-78,3-5-205,6 0 91</inkml:trace>
  <inkml:trace contextRef="#ctx0" brushRef="#br1" timeOffset="609497.6324">30682 15422 79,'3'-7'91,"-3"7"-9,0 0-1,0 0-12,0 0 2,0 0-10,0 0-1,4-7-4,-4 7-6,0 0 0,0 0 0,0 0 7,0 0-2,0-8-7,0 8-2,0 0-5,0 0 1,6-10-5,-6 10-2,2-4-1,-2 4 1,5-3-5,-5 3-1,7-8-6,-7 8 4,5-7-1,1 5-2,-6 2-4,11-5 0,-5 2 0,0-1-5,-6 4 2,13-5-5,-7 3 4,4-1-8,-5 0 3,5-1-2,0 1-3,-3 3 2,1 0 0,-1-2-4,2 0 0,-9 2 0,14 0 9,-6 0-3,2 3-7,-10-3-1,13 0 6,-7 1-10,1 2 3,0-2 0,0 2-1,-1 0-4,-6-3 4,13 6 1,-7-2-1,-2 0-3,1 0 5,1 0-3,-4 1 3,3 0-3,0-1 2,-1 3-4,1-1 2,-5 1-14,4 0 1,-4 1 15,0 2-2,0-1-11,-4 2 10,0-1-1,-1 2-5,-4-2 6,0 4-2,-2-1-4,-1 2-4,-1-4 15,-1 3-5,1-3 7,0-1 5,1-1-11,1-1-4,-1 1 7,3-2-5,-1 0 4,0-1 2,3 0-5,-3 0 5,5-2-6,1-2 6,4-2-4,-10 5-4,10-5 5,-6 4-1,6-4-5,0 0 7,-7 4 10,7-4-11,0 0 1,0 0 0,0 0-2,0 0-1,0 0 4,0 0 1,0 0 0,0 0-6,0 0 2,0 0 2,0 0 4,27-2-5,-20 2 13,-7 0-12,13 0 4,-6 1-9,0 0 10,1 1-4,1-1-2,-1 0 3,0 2 3,-1 0-4,0-1 3,4 2-5,-4 1-1,1-2 3,2 2 4,-3 0-2,-1 2-2,1-1 3,3 0-5,-4 2 8,1 1-5,-3-3 6,0 3-4,-1-2 0,-1 0 1,0 2 0,-2-1-6,0 2 5,-4 0 1,-1-1 1,1 0 5,-3 0 1,-2-1 5,-3 5 0,2-6-1,-2 1-1,-1 2-1,-3-2 2,2 1-3,-2-2 1,5-1-4,1-1-3,-2-1 1,1 0-4,0 0 6,-1-1-6,2 0 2,-1-1-5,3 0 4,-1-2-12,9 0-11,-11-2-14,11 2-5,-14-2-12,8-1-9,6 3-12,-9-3-11,1 0-23,8 3 1,-8-4-14,8 4-87,-7-4-219,7 4 98</inkml:trace>
  <inkml:trace contextRef="#ctx0" brushRef="#br1" timeOffset="610231.9036">31253 15475 89,'0'0'120,"0"0"-6,0 0-2,0 0-14,0 0-12,0 0-4,0 0-16,0 0-3,0 0-3,0 0 2,0 0-15,0 0-6,-12-9 1,12 9-4,0 0-2,0 0 5,0 0-5,0 0-6,-13 17 5,9-13-8,-1 0 2,5-4-4,-7 13 2,1-6-10,1 1-2,1 1 2,0 2-1,-2 0 4,2-3-9,-2 3 7,3-1-1,-1 2 8,-1 0 0,1 2-6,-1-1 2,0-2-1,5 2-9,-2-1 2,0-1 3,2 1-6,0-1-3,0 0 0,2 1 2,-2-3-4,2 3 6,3-2-5,-3-1 7,3-2-6,-3 1-3,3 1 3,-1-1-7,0-2 4,1-1 2,-1 1-1,2 0-2,2-3 2,-5 2 3,3-1-2,0-1-4,-6-3 7,12 1-7,-5 1 2,-7-2-4,13-2 1,-13 2 9,16-1 7,-16 1 2,11-2 1,-7-3 4,6 0-3,-3 0-6,-3 1 5,5-4-2,0 0 2,-4-1-8,1 2-6,1-3 11,2 1-1,0-7-3,-5 4 1,3-4-6,-5 1 4,2-1-4,-4 0-1,4 0 2,-4-1-5,0 2-2,0 0 3,0 2-6,-4 1 0,4 2-4,-2-1-3,0 1 0,0 0 0,2 3-9,-4 1-6,4 6-4,-5-12-10,1 8-6,4 4-8,-5-8-10,5 8 2,-11-5 2,6 3-30,5 2-6,-15-1-7,5 2-22,0 1-102,1-1-240,-5 0 106</inkml:trace>
  <inkml:trace contextRef="#ctx0" brushRef="#br1" timeOffset="613599.9197">31871 15467 4,'0'0'78,"0"0"-6,0 0-5,0 0 6,0 0-3,0 0-7,0 0-5,0 0 0,0 0-11,0 0 0,0 0 8,0 0-13,0 0 2,0 0-4,0 0 3,0 0-13,0 0-7,0 0 20,-4-10-23,4 10-2,0 0-5,0 0 1,0 0-3,-7-4 6,7 4 2,0 0-10,0 0 3,0 0 4,0 0-7,0 0-7,0 0 8,0 0-9,-14 2 3,14-2 3,0 0 3,-7 6-1,7-6-6,-6 2 7,6-2 1,-8 7 3,4-4 0,4-3-2,-7 6 4,1-2-3,2 0 6,4-4-10,-14 8 6,9-4-5,-1 1 3,-1 0 1,0 2 3,0-2-2,1 2 6,-3 1 2,1 0-4,-2 2 2,3-2-4,0 2-2,-2 0 1,0 3 4,0-1-4,0 1-5,4-1-1,-1-2 4,-1 6-4,3-4-8,2 4 9,0-4-7,0 1 5,2 1-5,0-3 2,0 1 3,2 1-4,-2-4 4,2 1-5,2 0 9,-2 0 15,5-2-3,-5 0-3,2-3-6,1 1 1,2 0 1,0-1 3,1-2-9,-3 1 4,4 1-6,-4-3 5,-5-2-2,13 4-4,-6-4 1,2 0-1,-9 0-1,18 0 2,-9-3-4,0 2-2,0-1-1,2-4 6,0 1-2,0 0-4,1 1 2,-1-4 0,5-1-1,-5 2-5,2-3 1,3-2-5,-3 3-4,1-1 4,-1-1-1,1 1-2,-5 2 5,0-1-1,0 2-1,-2-1-4,-1 2 6,-3 1 4,1-1-1,-4 6 1,8-6 5,-8 6-3,2-6 3,-2 6-1,4-7 6,-4 7 1,0 0-5,2-6 2,-2 6-1,0 0 0,0 0 1,0 0-6,0 0 5,0-7-5,0 7 6,0 0-7,0 0 0,0 0-1,0 0 1,0 0 0,0 0 2,0 0-4,0 0-1,0 24-1,0-24 2,0 8 0,0-8 1,0 17 1,0-9-6,0-1 9,0 0-3,0 3 0,2 0-1,0-1 2,-1 1-4,1-3 6,0 3-4,2-1 0,-2-3-1,-1 1 2,1-1 1,-2-6-5,7 10 4,-3-5 2,-4-5-3,5 7 3,-3-3-5,-2-4 7,5 6-4,-5-6 2,4 3-3,-4-3 4,11 0-2,-11 0 2,0 0-11,9-5 9,-9 5 0,9-8-1,-5 2 4,-2 0-1,2-1 0,0 2 5,-2-6-8,0 3 4,-1-2-5,-1 3 1,0-3 2,-3 2-3,3 8 0,-4-17-1,-2 9 1,4 0 0,-2 2 0,-1 0 0,-1 0-2,2 1-2,-4 0 3,2 2 0,-1-5-2,1 5 3,1-1 0,5 4 2,-14-6-6,10 3 3,4 3 3,-7-4 1,7 4-6,-6-4 10,6 4-9,0 0-2,0 0-1,0 0 3,0 0-3,0 0 4,11-12-2,-5 9 4,6-1-5,-1 3 2,0-3-2,-1 2 0,3-1-4,1 0 7,3-1-1,1 2-2,0-1-1,-4 0 7,1-1-5,5 2-3,-4-1 6,2-2-6,-5 4-8,4-3 0,1-1-1,-3 1 2,-1 1-2,-1-1 4,-2 1-2,3 1 0,-3-1 5,-3 1 0,-2 2 4,3-2-2,-9 2 5,9-3-6,-9 3-3,9-2 4,-9 2 0,0 0-3,0 0 5,9-1-3,-9 1 4,0 0-1,0 0-2,0 0 4,0 0-2,0 0-1,0 0 3,-21 15 6,14-11-9,-1-1 0,2 1 3,-2 0 12,-1 1-17,3-1 3,2 1-3,-2 0 3,2 2 10,-1-3-8,5-4-4,-4 9 3,2-3-2,2-6 3,-2 11 5,2-11-5,2 11-1,-2-11 0,6 10 2,-4-6 0,3 3-3,-1-3 1,4 3-1,1 0 3,-3-1 0,3-2 1,0 4-3,0-2-2,-1-1 3,0 2-4,-1-2 7,2 2 1,-1-2-5,0 2 2,0-2 6,-3 2 0,-1 0 0,3-3-2,0 5 3,-3-2-2,1 0 1,-3-2 3,0 2 3,-2 1-21,0-8-2,2 12 2,-2-12 6,-6 13 4,4-7 0,0 0-1,-3 0 2,1-1 0,-2 3 2,0-4-8,-1 1 5,-1 0 4,0 0-2,-1 0 0,1-3 0,3 1-12,5-3-16,-18 4-11,10-2-26,8-2-20,-12 1-20,12-1-22,-13 2-123,13-2-267,-14-2 117</inkml:trace>
  <inkml:trace contextRef="#ctx0" brushRef="#br1" timeOffset="614384.0356">32754 15499 9,'0'0'94,"0"0"-9,0 0-3,38-17-4,-38 17-5,0 0-7,34-16 15,-34 16-2,0 0-22,31-9-6,-31 9-1,0 0 9,31-13-20,-31 13-5,0 0-3,0 0-2,0 0-7,0 0 5,28-8-7,-28 8 0,0 0-8,0 0 8,0 0-8,0 0 4,0 0-11,0 0 5,0 0-7,0 0 8,0 0 3,22 36 3,-22-36-5,0 0 2,0 0-8,0 0-2,-7 44 5,7-44-6,0 0 6,0 0 5,-16 41-12,16-41 7,0 0 1,-12 29-6,12-29 0,0 0-3,-10 25 4,10-25 6,0 0-5,0 0-4,-13 26 4,13-26-10,0 0 11,0 0-10,0 0 0,0 0 4,0 0 9,0 0-11,-12 26 0,12-26 1,0 0 0,0 0 0,0 0-3,0 0 0,0 0 4,0 0-2,0 0-2,0 0 1,0 0 4,0 0-3,0 0 4,18 38-5,-18-38-1,0 0-7,0 0 9,0 0 2,0 0 0,20 22 0,-20-22 2,0 0-7,0 0 10,14 18-11,-14-18 8,0 0-7,0 0 4,0 0-3,18 25 0,-18-25-1,0 0 8,0 0-8,0 0-2,14 26 2,-14-26 2,0 0 5,0 0 0,0 0 5,0 0-10,7 31 14,-7-31 7,0 0-3,0 0 1,0 0-2,0 0 4,0 0 8,0 0-3,0 0 0,-25 36-2,25-36-7,0 0 0,0 0 6,-39 11-5,39-11 0,0 0-2,-36 5 1,36-5-7,0 0 4,-40 4-4,40-4-4,-25 0 3,12-2-20,2 4-4,1-2-9,1 0-22,9 0-15,-15-2-18,15 2-16,-11 0-14,11 0-90,-11 0-217,11 0 96</inkml:trace>
  <inkml:trace contextRef="#ctx0" brushRef="#br1" timeOffset="615029.8103">33248 15579 65,'0'0'109,"0"0"-12,0 0-2,0 0-11,0 0-11,0 0-9,0 0 1,0 0-12,0 0-5,0 0-3,0 0 4,0 0 8,0 0-3,0 0-4,0 0-3,0 0-7,0 0 2,0 0-3,0 0-10,0 0 0,0 0-2,-25 75-5,25-75 2,0 0-11,-9 29 16,9-29-11,0 0 3,-11 32-7,11-32 0,0 0-4,-11 30 2,11-30-3,0 0 0,-9 25 2,9-25-5,0 0-1,0 0-2,0 0 2,0 0 4,0 41-3,0-41 2,0 0-2,0 0 1,0 0-6,0 0 2,0 0 2,0 0 1,23 26-3,-23-26-4,0 0 3,0 0 11,0 0-10,0 0 3,0 0 2,46-10-11,-46 10 7,0 0-2,0 0 0,0 0-2,43-22 9,-43 22-8,0 0 1,25-15 0,-25 15-2,0 0-2,20-17 0,-20 17 5,0 0-2,0 0 5,0 0-1,14-29-3,-14 29-3,0 0 6,0 0-6,0 0 8,3-37-6,-3 37 3,0 0 1,0 0-4,0 0-1,-27-41-17,27 41-12,0 0-14,-21-24 0,21 24-7,0 0-10,-25-17-8,25 17 1,0 0-7,0 0-7,-24-14-3,24 14-12,0 0-56,0 0-165,-27-11 72</inkml:trace>
  <inkml:trace contextRef="#ctx0" brushRef="#br1" timeOffset="615619.8987">33375 15083 26,'0'0'94,"0"0"-19,0 0-5,0 0-1,0 0-6,0 0 0,0 0-13,0 0 5,0 0-6,0 0 6,0 0-17,-50 42 11,50-42-18,0 0 1,-18 20 2,18-20 1,0 0-3,-16 25-10,16-25 17,0 0-15,0 0 4,-7 31-8,7-31-6,0 0 2,0 0 1,0 0-5,0 0 7,0 0-2,0 0 2,0 0 5,16 44 11,-16-44 7,0 0-16,0 0 6,0 0-6,40 6-4,-40-6 0,0 0-6,0 0 2,46-8 2,-46 8-4,0 0-1,0 0-2,37-22-1,-37 22-2,0 0 2,19-20 1,-19 20-2,0 0 9,17-26-9,-17 26 2,0 0-6,0 0-1,7-25 4,-7 25-5,0 0 1,0 0-12,0 0-4,0 0-5,0 0-5,0 0-19,-26-41-10,26 41-1,0 0-6,0 0-8,-37-7-9,37 7 0,0 0-21,0 0-87,-46 3-194,46-3 86</inkml:trace>
  <inkml:trace contextRef="#ctx0" brushRef="#br1" timeOffset="624465.5015">20964 16748 82,'0'0'75,"0"0"-2,0 0-5,0 0-3,0 0-6,0 0 6,0 0-3,0 0 6,0 0-6,0 0 8,0 0-6,0 0-4,0 0-4,0 0-3,0 0-8,0 0 3,0 0-1,0 0-2,0 0-7,0 0-1,0 0-1,0 0-7,0 0-10,0 0-2,0 0 5,0 0 2,0 0-14,0 0-2,0 0-1,0 0 6,0 0 1,0 0 2,22-5-9,-13 2 1,1 2-6,1-4 10,1 4-14,0-3 10,6 1 0,0-2-7,1 3 3,1-1 6,0 2-3,1-1-1,0-2-4,7 0 1,-9 3 5,3-2-5,-1-1 2,-1 3-3,1 1 10,-2-1-11,-2 1-2,1 1-1,-5-1 2,1 0 5,-3 1-8,0-1 2,-4 2-4,-7-2 7,13 2 0,-7-1-3,-6-1 3,8 2 1,-8-2-5,9 0 2,-9 0 3,0 0 4,6 1-1,-6-1-1,0 0-2,0 0 9,0 0-9,0 0 0,0 0 2,0 0 4,0 0-4,0 0 1,0 0-3,0 0-1,0 0 2,0 0 6,0 0-3,0 0-3,-24 6-4,15-4 1,-1 0-1,0 1-2,-1-2 1,-5 4 1,3 1 11,-6-2-9,4 1-6,-3 1 0,-3 1 2,3-2-6,-2 3-2,1-5-7,-2 3 3,1-3-3,-1 2 1,2 1-2,-1-3 1,4 0 13,-1-3-8,2-3 2,3 3-1,0 0-1,1-3 4,-1 0 7,3 0-5,3 1 2,6 2-2,-10-6 4,6 1-3,4 5 5,-4-7-10,4 7-7,0 0 11,1-13 7,-1 13-1,7-10-4,-3 7-3,2 0 3,-6 3 2,9-7-5,-4 4-1,-5 3 5,13 0-6,-13 0 11,11-1 3,-11 1-9,17 1-1,-6-1 3,-2 1 6,2-1-3,3 0 1,-3 2-6,8-1 13,0-1 1,2 0-6,1-1-2,7-1 3,-2 1 1,3-1 1,1 0-5,0 1-2,-2-2 5,2 1-3,-1 0-4,1 0 4,-4 4 1,0-4-2,-8 2 4,0 0-5,2 0 3,-5-1-6,-2 1 3,-2 0 7,-3 0-4,0 3-1,-3-2 0,-6-1-5,12 0 9,-12 0-2,6 1-3,-6-1 9,0 0-6,0 0-3,0 0 8,0 0-3,0 0-2,-18 8 2,9-6-1,0 2 1,-2-1-3,-2 0-3,0 1-7,2-2 4,-3 0-10,3 2-10,-1-1-7,4-2-3,2 0-9,6-1-7,-14 2-20,14-2-13,-7 1-25,7-1-71,0 0-193,0 0 87</inkml:trace>
  <inkml:trace contextRef="#ctx0" brushRef="#br1" timeOffset="626095.9768">22469 16479 85,'5'-2'123,"-5"2"9,0 0 1,0 0-7,0 0-10,0 0-10,0 0-5,0 0 0,0 0-21,0 0 2,0 0-9,0 0-5,0 0-4,0 0-10,0 0-12,0 0-1,0 0-9,0 0 4,0 0-7,0 0-4,0 0 1,-16 19-2,14-10-1,0-1-4,1 5-3,-1-2-4,0 3-1,-3 1-4,4 2 3,-1 1-3,-1 1 4,2-4-2,-1 4-1,0 0-2,-1-2 4,2 1-7,0 0 3,-2-3-6,0 1 4,1 1 0,1-6 0,-3 6 0,3-4-2,1-4 1,-2 4 3,1-3-4,0-1-2,0 1 0,-1-1 7,2-9-2,-2 11-6,0-4-3,2-7 5,-1 11-1,1-11 25,-1 7 4,1-7-9,0 0-5,4 8-1,-4-8 1,6 3-6,-6-3 5,11 1-5,0-2 3,-1-1-5,3 0-1,-2-1 1,5 0 0,0 1-1,2-1 0,0-3-2,1 2-2,-1-2 4,-1 4-5,2-1 4,-1-2-1,1 0-4,-1 1 2,-3 0-4,6 2 6,-9 0-5,7-1 5,-6-2-7,6 3 6,-3-3-2,-2 3 5,0-1-4,4 0 2,-7 0-6,1 2 4,-2-1-9,-10 2-3,20-3-14,-20 3 1,12-1-20,-12 1-1,13 1-18,-13-1-12,0 0-14,0 0-5,14 1-18,-14-1-7,0 0-14,0 0-86,0 0-237,0 0 105</inkml:trace>
  <inkml:trace contextRef="#ctx0" brushRef="#br1" timeOffset="626461.0838">22709 16621 31,'0'0'136,"0"0"-19,0 0-10,0 0-3,-8 8 7,8-8-10,1 12 2,-1-12-10,2 12-1,-2-12-8,1 13-3,-1-5-7,3 2-5,-2 1 1,0-2-7,0 3 2,2 1-6,0-2-5,-2 6-2,1 0-1,1 3 3,-2-3-10,2-1-2,-5 9-9,2-8 4,2 9-6,-2-9-6,0 3 1,-2-1-6,2 0 1,0-1-12,0 1 15,0 0-10,2-3 2,-4 0-4,2 0 4,0-3-6,0-3-10,2 1-9,-2 1-23,1-3-11,-1-1-13,2-3-28,1 2-22,0-2-26,-3-5-23,6 9-101,-6-9-277,0 0 123</inkml:trace>
  <inkml:trace contextRef="#ctx0" brushRef="#br1" timeOffset="627110.0869">23180 16615 55,'0'0'80,"0"0"-4,0 0-9,0 0 0,0 0-4,0 0 5,0 0 5,0 0-9,0 0-7,0 0 16,0 0-5,0 0-2,0 0-7,0 35 5,0-35 0,-5 16-13,3-7-1,-3 2 3,2 0-3,-1 1-6,2 0-2,-2 0-5,0 3 0,0-2-7,0-1-3,3 6 2,0-7-6,2 2-6,-1 3 2,0-5-3,5 4-6,-4-3 5,2 0-2,1-2-2,0 3 6,1-6-6,-1 2-2,2 0-5,0-2 3,1-2-1,0 1 2,-1-2-5,-1 1 3,-5-5-3,10 5-1,-5-3 6,1 0-3,-6-2-2,13 1 4,-13-1-4,18-4 9,-18 4-3,18-4-4,-9 2 1,1-3 1,1-1 1,-4 2 0,2 0 4,-9 4-1,14-10 5,-5 3-1,-3 2 1,1-3-3,0-1 4,0 1 0,0 1 1,-3-3 4,1 1-5,2-1 6,-2-2-11,-1 2 5,-2-2 3,1 1-3,1-2-1,-2 3 1,-2-2-5,0 0 0,-1-1 1,0 1 1,-1-2 0,1 3-8,-1 0 2,-1 0-4,-1 0 1,0 0-1,0 4 2,-1 0-2,0-3-1,-1 3-1,-1-1 0,-2 3-1,2 2 2,0-1-4,1 0 5,-2 2-7,8 2 4,-15-4-3,15 4-3,-20 0-11,20 0-4,-20 3-6,13-2-8,-3 3-16,1-1 0,-2 1-15,3 1 0,-3-3-22,11-2-9,-15 10-16,7-5-17,2-1-113,-4 1-261,-1-2 115</inkml:trace>
  <inkml:trace contextRef="#ctx0" brushRef="#br1" timeOffset="628817.8005">24093 16508 48,'0'0'111,"-3"-9"-3,3 9 1,0 0-1,0 0-17,-1-9 5,1 9-13,0 0-8,0 0-8,0 0-6,-10-1-6,10 1 1,0 0-4,0 0-7,-17 9 1,11-6 0,2 2-5,-5 0 0,2 3-7,1-1-4,-3 0-2,3 1 3,-2 0 4,2 4 0,-2-3 0,2 2-6,1 3-4,-2 3 5,2 0 1,2-1 1,0 0-7,0 5 2,1 2-6,0-4-5,2 0-3,0 0 1,3 1 1,-1-2-3,5 10 3,-3-9 4,1 0-8,0 1 1,1-5 23,2 2 2,-2-3-10,1 1-3,-1-4 0,-1-1-2,4 0-2,-1-1-3,-1 0-6,0-1 3,0-3-3,-1-1 4,0 1-2,0-4-4,1 1 4,4-2-4,0 0 0,-2 0-3,2-2-2,0-4 7,1-1-4,2-2-2,0-4-3,0 2 0,-1-4-5,2 1 4,2-4-5,-3 2 6,-1 0-3,1 1 3,1-7-2,-2 9 0,-4 0-3,-2 2 3,1 2-3,1 0 6,-1 1 1,-6 2 0,-2 6-3,8-11 7,-8 11-5,6-7-3,-6 7 2,7-4 1,-7 4-4,0 0 6,6-6-7,-6 6 3,0 0 0,0 0 0,0 0 0,5-8-1,-5 8-3,0 0 1,0 0-2,0 0 1,0 0-1,0 0 3,0 0-1,0 0 6,15 15-4,-9-9-2,-1 2-2,0 2 3,1-5 3,3 5-3,-5 1 3,5-1 0,-1 0-2,1 2 4,-2-4-4,1 4 2,1-3-2,0-1 0,-3-3 1,1 2 1,-1-1 1,3 1-2,-9-7 3,8 7 0,-8-7-1,9 6-1,-9-6 1,7 3 2,-7-3-2,0 0 0,0 0 1,0 0 0,17-10 2,-17 10-3,-1-10 0,1 10-2,0-16 3,0 16-7,-6-20-3,4 9-1,-3-5-3,-2 0 1,2 0 7,-2 2-4,4 2-2,-2 0 5,-3 3-3,-1-5 0,5 3 3,-2 4-3,1-2-1,-4 1 7,1-1-1,3 1 0,5 8 0,-6-12 7,2 5-8,4 7 7,-6-10-3,6 10 1,-3-12-5,3 12-1,0 0 3,0-14 3,0 14-6,4-9 3,-4 9 0,10-11-1,-3 9-1,2-3-1,2 0 0,0 0 3,7 1 0,-5 0 1,0 0 2,4-2-5,3 1 3,-2 1-2,4-2 2,-2 3-3,6-2 4,-6 0-3,2 0 0,5 1 2,-7 1-2,1-4 3,0 3-2,6-4 0,-8 5 0,2-1 1,-1 0-2,-3 0 1,1 0-2,-6 1 2,0 1-5,-1 2-1,-11 0-3,13-5 7,-13 5-2,10-1-2,-10 1 12,0 0-10,0 0-2,0 0 2,0 0 0,0 0-2,0 0 1,0 0 2,0 0-1,-26 18 5,16-16 0,0 4 5,0-2-11,10-4 1,-14 7 4,9-4 0,5-3-4,-10 9-1,5-6 3,5-3-1,-4 9-5,4-9 2,0 0 3,-2 12 1,2-12 1,7 10-3,-7-10 6,9 9-5,-4-6 3,4 2 3,-9-5-6,14 8 0,-5-3-1,0 0 5,0 0-6,-1 1 3,-1-2 1,3 3-1,-1-1-3,-1 1 4,1 1 0,-1-2-1,1 2 2,-2-1 0,2-1-4,-2 2 4,-1 0-2,0 3 2,0-3-3,1 2 1,-3-3-1,1 2 1,-1 2 1,-1-2 3,-1 2-1,1 0 4,-3 0-5,1 3 6,-1-5-1,0-9 1,-4 22-3,2-13-1,-2 1 3,0-1-2,-3-1 0,1 0 1,-3 1-1,3 1 2,-3-2 1,-1 1-2,-1-4-3,2 2 2,-3-2-2,1 0-9,0 2-9,-2-5-8,0 1-19,1-1-7,-1 2-3,0-3-17,0 1-16,3-2-24,-3 3-14,13-3-22,-18 0-92,6 0-260,12 0 116</inkml:trace>
  <inkml:trace contextRef="#ctx0" brushRef="#br1" timeOffset="629776.2546">25427 16534 87,'2'-6'132,"-2"6"-5,0 0-3,0 0-9,0 0-7,0 0-6,0 0-14,0 0-3,0 0-12,0 0-6,0 0-6,0 0-12,0 0 0,0 0-5,-19 17-4,15-11-11,-1 2 7,-1 1-14,0 0 9,-2 0-12,3 3 0,1-3 0,0 2-2,0-2-1,0 1-13,2-1 6,1-2 4,-2 2-1,3-1-7,3-1 3,-3-7 7,6 10-13,-2-4-6,1-3-3,1 0-1,2 0 7,1-1-7,0 2 1,2-3-9,1-1 12,-2 2 1,2-2-9,-1 1 10,-5 0-5,-6-1 13,13 2-8,-5-1-4,-1-1 1,-7 0-7,12 3 0,-7-1 12,-5-2-2,12 5 0,-9-1-5,3-1 5,-3 2 5,1 0-9,-4-5 9,8 8-3,-4-4-3,-1 1 0,3 0 6,-2-1 1,-2 1 6,-2-5-9,8 9 4,-3-1-1,-3-4 6,2 3-1,-1-3-6,1 5 0,-2-4-3,1 6 5,-2-5-2,2 1 7,-3-7-4,-4 16-5,2-10 2,0 4 5,-1 0-7,-1-2 7,1-2-4,-3 2 2,-1-1-7,2 0 5,-2 0 4,1 0-6,-4-2 4,2 2-1,-1 0-2,-1-4-2,2 0 5,-1 1-6,0-2-5,-2 1-5,3 0-17,-1-3-1,-1 1-12,2 0-30,8-1-12,-16-1-5,7 1-23,9 0-87,-16-1-213,10-2 95</inkml:trace>
  <inkml:trace contextRef="#ctx0" brushRef="#br1" timeOffset="630103.6082">25492 16498 68,'5'-4'139,"1"1"-17,-6 3 2,12-6-14,-7 3-12,0 0-11,-5 3 7,12-3-12,-6 3-4,-6 0-13,13-2-10,-13 2-1,10 0-8,-10 0-1,14 3-7,-5-1-2,0-2 0,4 3-9,-3 0-1,-1-2-2,4 2 1,-3-1-15,0-2-3,0 3-28,1-3-20,-1 2-20,-1-2-6,-2 1-21,-7-1-21,15-1-77,-15 1-200,12-2 90</inkml:trace>
  <inkml:trace contextRef="#ctx0" brushRef="#br1" timeOffset="631120.3305">25935 16633 112,'0'0'112,"0"0"-7,0 0-7,0 0-5,0 0-6,0 0-6,0 0-6,0 0-8,0 0-14,0 0 9,0 0-4,0 0-4,0 0-5,0 0 7,0 0-2,-21 10 2,21-10-7,-9 5 4,4 0-6,-1 0-4,3 1 7,-6 0-13,1-1 2,0 4-8,1-3-2,-1 3 2,0-4-6,3 4-1,-1-1-9,1 2 4,-2-2-1,1 3-1,1 0 0,1 0-3,1-2-5,2 1 0,0 2-1,1-3 4,1 3-7,3-1 0,-1 1 0,2-2-2,1 2 10,0 2 19,1-4-7,-2-2-4,3 2 1,0-2 1,0 2-7,1-2-2,0-1 1,-1 0 1,1 0-5,-2-3 1,4 2-1,-4-1-2,0-4 2,0 0-3,2 2 3,-9-3-3,16 2 1,-10-4-2,4-1-7,-3 1 11,2-3-6,-2-1 9,3 2-9,-2-5-1,-1 1 5,3 3-5,-4-7-1,1 3 3,-1-2-4,-1 0 3,1-1-3,-1 0 0,-1-3-6,1 3 10,-2 1-2,0-2-7,-1 3 10,1-3-6,-2 3-1,-1-1-2,0 2 5,-2-1-1,2 10 1,-3-17 0,2 8 7,-3 2-8,1 1 0,-1-2-2,-1 1 6,5 7-7,-9-7-2,4 3 4,0 1-2,5 3-1,-12-5 0,4 3-3,8 2-8,-13-1-2,5 0-12,8 1 0,-15 1-6,8 0-4,7-1-15,-14 2-13,7 2 0,0-3-24,1 2-12,6-3-19,-14 5-17,9-1-113,-2-1-270,1 0 119</inkml:trace>
  <inkml:trace contextRef="#ctx0" brushRef="#br1" timeOffset="633149.6939">26237 16311 34,'0'0'89,"0"0"1,0 0-11,-8 1-13,8-1 4,0 0-8,0 0-8,0 0-19,-9 3 1,9-3 7,0 0-9,-9 3 10,9-3-18,-5 4 2,5-4-10,-6 3 7,6-3-10,-5 4 1,5-4 4,0 0 8,-7 8-14,7-8 3,-2 7-5,2-7 7,0 0-10,-6 7 6,6-7-7,-3 7 14,3-7-12,-4 10 4,4-10-2,-5 10 4,2-4-4,-2-2 5,3 3-1,-2-2 1,4-5-3,-9 11-2,5-3 1,0-3 4,0 4 3,1-3 0,-1 2-3,1 0 0,2-2 7,1-6-8,-4 15-5,3-10 3,2 5-6,0-3 0,2 1 5,1-1-3,-2 3 0,1-5 4,2 4-9,0-1 5,2-1 2,-1 0-1,1 0-2,2 0 1,-1 1 0,1-3-2,0 1 4,0-3 6,1 3-2,-1 0 1,-1-5-1,0 1 5,0-2-8,-8 0 6,17 0 1,-6 0-5,0-3 5,0 2-2,-2-2 5,3 0 1,-2-2-4,1 1-3,0-1 1,-1-1-3,0-3-2,-1 2-2,-1-3 4,1 2-4,0-1 6,0-5-10,-4 2 3,2 1 1,-2-3-3,-1 5 3,0-3-8,-3 0 0,2-1 1,0 4 3,-3-3-5,0 2 2,0 1 7,-3 0-11,0 0 6,2 2-6,1 7 3,-5-13-1,2 9-2,-2-3 0,-2 4 2,0-1 2,7 4-7,-15-3 0,6 3-10,-1 0-6,10 0-5,-19 3 0,6-2-17,2 2-18,0 0-17,2 0-8,-3 1-4,2 0-14,1 1-13,0-2-104,-2 2-236,2-2 104</inkml:trace>
  <inkml:trace contextRef="#ctx0" brushRef="#br1" timeOffset="639099.3782">26533 16915 51,'0'0'72,"0"0"-8,0 0-10,0 0-5,0 0 1,0 0-11,0 0-18,0 0 26,0 0-16,0 0-3,0 0-7,0 0 10,0 0-4,0 0-3,0 0 5,0 0 3,0 0 4,0 0-2,0 0-2,0 0-5,0 0 5,0 0 2,0 0 16,0 0-11,0 0 5,0 0-15,0 0 13,0 0-8,0 0 5,0 0-2,0 0-11,0 0 2,0 0-5,0 0-4,0 0 15,0 0-5,0 0-5,12-3 4,-12 3 1,0 0-10,13 3 1,-13-3 3,10 2 6,-2 0 0,-8-2-10,19-1 8,-8-2-3,7 3-4,0-3 5,1 3-2,3-4-14,0 1 14,6 0-6,-8-1 4,2 0-7,6 0 4,-6 2-1,4-3-5,-6 5 1,3-4-3,-3 4 3,-2-3-5,0 0 4,-1 3-1,0-1-6,-4 0 8,3-1-12,-4 4 3,2-4-1,3 4-1,-4-4-1,-2 2 4,0 0-3,0 2 2,-3-2-2,1 1 1,-2 0-1,-7-1 3,13-1-5,-13 1 1,12 1-1,-12-1-2,11 0 5,-11 0 2,9 2-3,-9-2 7,6 1-11,-6-1-1,0 0 1,0 0-11,11 2-2,-11-2-4,0 0 2,0 0-6,0 0-10,0 0-2,0 0-6,0 0-4,0 0-2,0 0-18,0 0 2,6 8-11,-6-8-10,0 0-24,0 0-102,0 0-227,-20 9 101</inkml:trace>
  <inkml:trace contextRef="#ctx0" brushRef="#br1" timeOffset="639785.0739">26907 16608 114,'0'0'114,"-4"-6"-7,4 6 0,0 0-14,0 0-6,0 0-2,0 0-18,0 0 9,0 0-6,0 0-2,0 0-7,0 0-2,0 0-13,0 0 0,0 0-8,0 0-1,0 0-3,0 0-1,0 0-12,-11 10 6,11-10 1,0 0-8,0 12 4,0-12-12,0 11 4,0-11 0,2 11 4,-1-3-14,-1 0 6,1 3-1,1-2 2,-1 0-2,-1 2 4,2 5-3,-2-3 3,3-1 5,-4 5 2,1 2 1,1-2-1,-1 4 9,-1 4 2,-1-3-4,-1 3 28,0 3-4,0-4-1,1 5-4,-2-2-7,1 0-5,2 1-2,-2-6-33,0 5 4,0-5-1,1-4 2,2 2-4,-2-4-5,0 0 3,1-3 2,-1 0-5,1-3 7,0 2-3,-1-7 2,1 5-2,0-3 1,0 0 2,1-7 2,-2 12-4,2-12 3,0 8-1,0-8 5,0 0-7,-1 7-11,1-7-2,0 0-7,0 0-15,0 0-4,0 0-5,0 0-12,0 0-9,13-17 3,-13 17-21,5-7-11,-1 4-12,-4 3-2,7-9-16,-5 4-7,-2 5-74,0 0-221,1-15 98</inkml:trace>
  <inkml:trace contextRef="#ctx0" brushRef="#br1" timeOffset="641350.4447">27945 16472 38,'0'0'90,"0"0"-5,0 0-6,0 0 6,0 0-5,0 0-9,0 0-1,0 0 3,0 0-4,0 0-2,0 0 1,0 0 4,0 0-7,0 0-8,0 0 3,0 0-14,0 0 3,0 0-5,0 0-7,0 0-3,0 0-10,0 0 9,0 0-7,-16-3-7,16 3 3,0 0-2,-11 8 6,4-6-12,7-2 1,-12 4-1,6-1-1,-2 2 2,1-2-5,0 1 6,1-2-6,-2 1 1,-1 0-6,3 2 7,-1-1-7,0-1 4,-2 2-9,3-1 5,-1 1-1,1-2 1,0 2 0,-1-1 1,2 1-6,0 0 4,0 0 1,-2 2 0,1-1 1,-1 2 2,1-2-6,0 3 4,-1-1-1,0 0 11,-1 1 19,0 0-3,0-1 1,0 3 2,-1-1-3,1-2 0,-2 1-4,0 3-2,-1 0-1,3-2-3,-1 0 3,1 0-5,0-1-4,-2 1 2,4 3-12,0-5 7,1 2-3,0-1 0,0-2-3,4 1 2,-3 0-1,1 1 0,2 2-1,0-2-2,0 2 2,-1 0-4,4-1-2,-2 1 4,2 0-1,-1-1-2,2 1 3,1 1-5,1-2 3,-1 1-3,1-1 4,-1 0-5,1 0 4,0 0-1,-1-1-1,2 3-1,-1-2-1,-2-2 1,2 1 2,0 0-30,2-1 7,0 0-4,-3-2 10,-2 1-3,2-2 2,0 1 0,0-1 7,0-1-1,3 0 1,-1-1-3,-1 2 10,1-3-9,2 2 9,-1-3-4,4 2 2,-1-3 0,3 2 0,-2-2 2,1 1 4,-1-1-10,-1-1 9,3-1-3,-3-1 2,2 2 5,-1 0-11,-3-2 8,-2 1-3,-6 2 1,20-1 4,-14 0-7,-6 1 1,14-5 0,-14 5 8,10-5-4,-10 5-1,9-3 0,-9 3-2,10-7 6,-10 7-2,9-7 3,-5 2 0,-4 5-4,7-12 3,-5 5-2,-2 7 1,3-13-1,-2 4 2,-1 9-4,5-20 1,-5 11 5,0 9-9,-4-20 3,3 11-1,2-3 3,-1 12-2,0 0 3,-5-22-2,5 22-1,-2-16 4,2 16-4,-6-13 0,6 13-1,-7-15-1,4 9 4,-1 0-1,-2-2-4,6 8 4,-9-9-5,9 9 6,-10-5-4,1 0-4,9 5 4,-12-2-1,12 2 8,-12-5-1,12 5-5,-14-2-4,14 2 6,-13 4-4,13-4 6,-17 5-7,8-4 4,9-1-2,-16 9-7,5-4 6,2 0 0,-2 2 10,2 0-4,0 1-2,-1-2-4,1 1 0,0 0 3,-1 1 1,1-3-7,1 3-4,0-3-8,1 0-2,7-5 0,-10 13-17,4-8-12,6-5-7,-9 10-11,5-5 4,4-5-27,-6 8-5,6-8 4,-3 7-17,3-7-25,-2 5-77,2-5-227,0 0 101</inkml:trace>
  <inkml:trace contextRef="#ctx0" brushRef="#br1" timeOffset="642594.0876">28372 16632 117,'0'0'113,"0"0"-8,0 0-1,-14 3-6,14-3-9,0 0-1,-8 1-1,8-1-10,0 0 1,-9 1-7,9-1-2,0 0-5,-8 3 0,8-3-4,-8 1-2,8-1-2,-8 3-4,8-3-4,-9 4-3,9-4-16,-11 5 12,6 0-10,-1-2 0,0 1 1,-1-1-6,0 2 1,1-4-4,1 4 4,-5 0-5,2-1-7,-1 3 4,4-3-5,-1 1 2,6-5-3,-11 7 0,7-2-1,-1-2-1,1 2-6,0 2 7,4-7 6,-7 9 3,3-1-4,1-3 2,1 3-2,-2-1-4,1-1-5,1 3 4,-1 2-3,1-1-2,-1 1 0,1-2 0,-1 0 1,3 3 1,-1-3-6,1 3 2,0-3-1,1 2-2,0-3 4,1 3-1,-2-4-6,3 4 4,-1-5-2,0 4 4,0-4-7,-1 2 5,1 0-4,1-1 8,-2-1-5,2 2 0,-1-3-3,0 4 0,0-3 0,1 3-1,2 0 5,-1-3-3,-2 1 5,2 0-7,0 0 10,1-2-8,-1-1 0,1 1 0,3-1 2,-3 0 2,2-1-5,-1-1 3,1 1-4,1-1 2,0 0 3,2-1 0,-1 1-3,0-1 4,-2 0-1,-7-1-4,17 0 4,-9-1-6,1-2 3,-1 0 1,3 3 1,-4-2 1,0-1-3,2 3 4,-2-5-3,1 3 5,-3-3-3,-5 5 0,13-5-3,-5 1 5,-3 0 2,1 0 6,2 1 2,-3-3 4,0 3 6,0-1-2,-1-1 0,-4 5-1,10-8 0,-7 4-1,1-2-4,-1 2 2,1-2 1,-4 6-2,8-9-3,-3 0 2,-1 4 3,0-1-9,-1-3 6,1 2-5,-1-3 2,1 5 1,-2-7-1,1 6 2,-1-4-4,2 0 0,-3-2-2,2 4 0,-2-4-3,1 3 9,-1 1-1,-1 0 5,0 8-5,1-17 0,-1 10-5,0-2 1,0 1-1,0 8 2,0-14-4,0 14 4,-1-13-5,0 7-1,1 6 2,-3-12-3,0 5-1,3 7 0,-2-12 0,-1 6 2,-2-1 0,5 7-7,-3-8 6,3 8-1,-6-10-1,2 6-2,4 4 3,-3-7 0,3 7-5,-8-8 2,3 5 0,5 3-3,-9-6 5,4 3-5,5 3 4,-11-6 0,11 6-2,-8-3 1,3-1-1,5 4-1,-8-3-3,8 3 5,-10-5-2,3 2-1,7 3-9,-10-4-4,10 4-6,-9-2-4,9 2-2,-13 0-1,13 0 1,0 0-9,-12 0-9,12 0-7,-12 0-6,12 0-5,-10 1-7,10-1 0,-9 1-6,9-1 2,-9 2-3,9-2 1,0 0-9,-17 5-4,13-4-9,-2 1-20,6-2-10,-14 6-18,6 0-87,-2-4-252,-1 3 112</inkml:trace>
  <inkml:trace contextRef="#ctx0" brushRef="#br1" timeOffset="647570.4494">29092 16798 24,'0'0'65,"0"0"-1,0 0-6,0 0 4,0 0-7,0 0 5,10 13-4,-10-13-5,0 0 3,0 0 2,0 0-4,0 0-4,0 0 2,0 0-6,0 0-2,0 0-6,0 0 2,0 0-6,0 0-5,0 0 5,0 0 1,0 0 0,0 0 4,0 0-7,0 0 0,5 5-3,-5-5-6,0 0 3,10 1-4,-10-1-2,10-1 0,-10 1 1,13-1 6,-5 1 2,0-2-8,3 1 5,-3 0 0,2 2-1,0-1-6,0-1 21,1-2-25,3 3 1,-7-2-1,1 2 2,-8 0 3,15-3-7,-8 2 0,-7 1-3,16 0 1,-8-2-2,-2 1 9,-6 1-12,13 1 5,-13-1-4,12 0-3,-12 0-3,9 3 6,-3-3 2,-6 0-3,10 3-4,-10-3 2,7 0-8,-7 0 9,7 2 1,-7-2-2,0 0-6,9 4-5,-9-4-7,0 0 0,3 4-6,-3-4-5,0 0-8,0 0-13,3 4-15,-3-4-6,0 0-5,0 0-5,3 8-11,-3-8-3,0 0-82,0 0-187,0 0 83</inkml:trace>
  <inkml:trace contextRef="#ctx0" brushRef="#br1" timeOffset="648190.3263">29097 17074 100,'0'0'128,"10"-12"-20,-10 12-8,0 0-17,0 0-2,0 0 0,0 0-11,8-1 1,-8 1 3,0 0-2,7-1-10,-7 1-4,12-2-5,-12 2-6,10-1 1,-4 0-2,-6 1 7,16-3-11,-8 3-1,-1-1 2,4-2-5,-2 1-10,2 0 10,1 0-11,1 1-9,1-2 1,-3 0 2,6 0-5,1 1-2,-4-2 6,4 3-13,-4-1 7,3-1-7,2 3 4,-6-2-8,1 1 6,-1-3-5,-1 4 3,-1-1-5,-1 0 2,1 1 2,-3-1-7,-8 1 7,10-2-8,-10 2-2,13-3 6,-13 3-6,0 0 1,9 3-1,-9-3 4,6 4 0,-6-4-2,0 0-3,2 6-2,-2-6-12,0 0 5,0 0-6,0 0-1,0 0-11,-8 14-7,8-14-16,-3 5-10,3-5-1,-6 5-16,6-5-13,-5 5-7,5-5-88,0 0-207,-8 4 92</inkml:trace>
  <inkml:trace contextRef="#ctx0" brushRef="#br1" timeOffset="649453.0011">30120 16583 116,'0'0'120,"0"0"-16,0 0-15,0 0-4,0 0-9,0 0-8,0 0-8,0 0-3,0 0-2,0 0 6,0 0-11,0 0 9,0 0-15,-18 15 0,13-11-2,1 1 10,2 1-18,-5-1-3,5 1-3,-5 1-5,3 1-5,-3-1-1,1 1-5,3 2 5,-5-4-5,5 3 5,-3-1-1,0 1-4,4-1-1,0 0-2,-2-1-7,3-2 7,1-5-2,-1 12-3,1-12 3,0 9 0,0-9-7,1 11 6,-1-11-7,3 9 7,-3-9-5,6 5 4,-5-1-5,-1-4 2,11 5 1,-6-3-2,1 2-2,-6-4 4,14 3-3,-10-2-3,-4-1 7,11 2-8,-4 1 8,-1-3-5,-6 0 0,14 1-2,-10 2 8,-4-3-2,12 4-1,-5-3-3,-7-1 1,11 3-2,-6-3 3,-5 0 4,13 5-8,-9-5 7,3 2-8,-7-2 4,11 4-6,-6-1 6,2-3-3,-7 0 3,9 7 3,-3-3 3,-6-4-4,8 4-2,-4-1-1,-4-3 2,6 7 5,-1-3-3,-3 1 0,2 2-4,-4-7 9,3 8-1,-1-2 1,-2-6 12,2 11-3,-2-6 6,0-5-7,-5 13 7,4-7-6,1-6 7,-3 12-3,-1-7-1,0 0-6,2 2 0,-1-2-4,-3 2 4,0-2-3,0 0 0,0-3-1,1 3 1,-2 0-4,0-3 5,0 1-8,-3 1 2,2 2 0,-3-2-29,0 0-3,-1-1-16,2 0-2,1-1-9,-3 0-13,1 1 2,1-1-21,-3-2-9,4 1-21,9-1-93,-15 0-223,4-3 99</inkml:trace>
  <inkml:trace contextRef="#ctx0" brushRef="#br1" timeOffset="650129.2818">30208 16570 134,'0'0'131,"18"-9"-17,-9 3-2,4 0-6,-1 3 0,1-2-16,1 1-4,-3 1-9,7 2-10,-5 0-5,1-1-6,-1 2-15,-2-1 5,3 2-4,-3-1-9,1 0 3,-3 3-7,1-1-1,-10-2-1,19 2-2,-12 1-8,-7-3-4,15 4-2,-6-2 2,-9-2-5,9 3 0,-9-3 1,12 5-5,-12-5 13,0 0-14,8 5 0,-8-5 0,5 5 2,-5-5 2,0 0-1,6 12 7,-6-12 9,0 10 7,0-10-5,-2 16 7,2-16 6,-4 18-14,1-9 8,-3 3-7,4-2 8,-6 3-9,4-4-9,2 4 5,-3 2-1,1-3-5,4 1 4,-4-2-8,4 5 1,-3-7-3,3 3-3,-1 0 6,2-2-1,-1 2-2,0-12 1,3 19-2,1-9 6,-4-3-11,0-7 4,4 12-6,1-6 7,-5-6-3,12 13 3,-8-9-6,2 0 8,-6-4-9,12 5 6,-12-5 0,14 2 0,-14-2-2,17-1 0,-17 1-2,16-3 6,-16 3-2,13-3-7,-5-2 7,-2-1-7,-6 6 7,15-11-4,-8 4 4,-1 2-5,2-2 6,-4-1-5,1 1 3,-5 7-3,6-18 1,-2 7 3,-2 2-4,0-3 2,-2 2-3,0 10 5,0-22-2,0 11 0,-4 0 2,-2 0-2,4 0-9,-2-2-6,-1 2-5,-3-2-4,0 2-12,2-3 0,-1-1-5,1 4-16,1-1 0,-4 3 2,2 0-5,0-3-7,1 4 6,-2 1-11,2 0-12,-1 0 4,-1 2-14,8 5-10,-14-7-6,7 5-80,7 2-201,-23 0 89</inkml:trace>
  <inkml:trace contextRef="#ctx0" brushRef="#br1" timeOffset="651779.3182">31139 16627 65,'0'0'103,"2"-10"-5,-2 10-9,0 0-2,0 0-15,-5-14-6,5 14-6,0 0-3,0 0-7,-2-12 5,0 7-13,2 5 4,0 0-6,-3-10 1,3 10-19,-2-6 11,2 6-4,-5-7 0,5 7-17,0 0 10,-11-6-11,11 6 4,0 0 1,-18 4-5,18-4-6,-20 5-1,9 0 2,0 0-4,0 2 6,-7-1 3,9 0-13,-3 0 6,3 1-3,0 0 3,2 1 1,0-2-1,1 2-1,6-8-10,-7 12 12,3-5 1,4-7-2,-2 12-7,2-12 1,2 12-7,-2-12 15,5 14-15,1-9 16,-2 1-6,3 1-3,2 0 5,2 1-5,-2-1 0,1-1 6,-1 3-8,3-3 1,-2 1 1,3 5 10,-6-3-4,2-1-13,-2 1 8,-1 0 0,-1-2 2,1 2-6,0 1 6,-2 0-6,0-1 14,-3 1-15,1 1 13,-3-3-11,1 3 14,-2-3-9,0 2 12,-2 0-4,-2-1 6,2 0-9,-2-4 5,1 3 1,1-3 0,-3-1-11,2 0 6,-4 3-8,5-5 9,-3 3 4,7-5-4,-13 4-3,8-4-2,5 0 6,0 0 7,-15-4-12,8 1-3,7 3 1,-3-9-6,3 9 0,-4-10-4,4 10 1,-2-14-5,2 14-2,4-15 11,-4 15-11,2-12 9,-2 12 10,6-12-11,0 5-4,-2 0 10,3 2 2,-7 5-8,16-13 2,-9 8 9,1-1-10,4 0 5,-3 2 1,0 1 0,-1-2-4,4 3-4,-1 0 5,-2-3 0,3 3 2,-2 0 0,2-1-1,-12 3 1,18-3-9,-9 3 9,2-2 1,-11 2-3,18 0 7,-8 0-13,-10 0 1,17 2 3,-17-2 2,14 2 6,-8 2-10,-6-4 1,9 6-3,-9-6 7,8 12-2,-4-7 8,-4-5 1,4 14-11,-2-4 14,-2-10-3,3 15 2,-3-6-1,0 0-6,2-3 2,-2-6 3,-2 15-7,4-6 2,-2-9-7,0 14 12,0-8-7,0-1 13,0-5-7,0 12 2,0-12-6,0 9-4,0-9 9,0 0-10,0 8 6,0-8-2,0 0 2,0 0 3,0 0-6,0 0 9,0 0-15,0 0 16,0 0-14,0 0 15,0 0-8,0 0 1,0 0-6,0 0-3,0 0-3,0 0 12,8-28-8,-8 28-1,3-14 0,-1 6 6,-2 8-2,7-14 5,-4 6-13,-3 8 11,10-13-7,-5 3 7,2 1-9,0 4 12,1-3-6,-1-1-6,-1 4 6,4-5 13,-1 3-8,2 1-1,0 0 11,-2 0-4,0 2 2,1-1 0,-10 5-10,13-3 0,-13 3 7,14-2-3,-14 2-3,0 0 0,15 2-2,-15-2-2,7 6 2,-7-6 4,7 9-2,-7-9 1,4 9 8,-4-9-15,3 15 5,-1-9-6,-2-6 6,4 14-1,-2-7-1,-2-1 7,2 2-7,-2-1-1,2-1 5,1 3 4,-3-2-13,4-1-5,-4-6 2,0 9 2,0-9-15,5 10 7,-5-10 1,0 7 4,0-7-1,0 0 4,2 10-3,-2-10 3,0 0 4,0 0 5,0 0-5,0 0-1,0 0-3,0 0 5,0 0 0,16-24 4,-12 20 2,-4 4-2,12-11 2,-5 4 4,-3 2 9,2-4-4,4 2-7,-3 1 0,3-1 8,-1-1-1,-1-1 8,0 4 0,1-1 2,1 0-1,-2-1-7,1 1-2,-2 2 5,-2 1-9,4-3 5,-3 2-9,-1 3 1,3-2-2,-8 3 9,14-2-11,-14 2 3,13 2-1,-13-2-5,12 3 7,-8-2-4,3 3 4,-5 0-8,5 1 5,-4-1-9,1 2 9,-4-6 0,0 15 5,0-5-7,0 1-1,-2-3 2,0 2 4,-3-1 8,2 1-18,-1-1-6,-2 2-7,3-7-17,-1 7 14,-3-5-28,4 0-8,-1 0-11,2 1-18,-2-2-8,4-5-16,-5 10-59,5-10-182,-9 9 80</inkml:trace>
  <inkml:trace contextRef="#ctx0" brushRef="#br1" timeOffset="653070.1166">31927 16649 78,'0'0'82,"0"0"-4,0 0 0,0 0 3,0 0-2,0 0-7,0 0-4,0 0-8,0 0-4,0 0 2,0 0-5,0 0 7,0 0-8,0 0 0,0 0-1,0 0-4,0 0-15,0 0 10,0 0-9,0 0 0,0 0-3,0 0-4,0 0 7,0 0-6,15-5-6,-15 5-3,15-1 4,-5-1-5,1 4 9,1-4-5,-1 2 5,3 0-13,-1 2 1,-2-4 4,1 2-6,-1 2-4,1-2 0,-4 1 12,-1-1-14,-7 0-4,14 2 4,-14-2-3,9 4 0,-5-1-4,-4-3 8,4 8 0,-2-4-1,1 1 0,-1 2 2,-2-7-3,0 11 1,0-3 3,0-8-9,-5 17 6,3-11 0,-2 5 2,0-2-6,-1 0 8,1 2-5,-4-2-3,2 0 5,-3 0-9,3 0 7,-4 2-3,3-5 6,3 2-11,-1-4 6,1 3 1,-1-3 0,1 2-4,4-6 6,-5 6-7,5-6 5,-2 7-7,2-7 18,0 0-16,0 0 1,0 0 1,0 0-4,0 0 8,0 0-8,0 0 3,0 0-3,18 0 4,-18 0-2,9-2-1,-9 2 1,13-3-4,-5 0 6,0 1 0,-8 2-6,13-3 5,-13 3-4,10-1 3,-10 1-1,9-2 3,-9 2-4,13-1 6,-6 1-3,-7 0-8,11 1 6,-11-1 1,11 2 4,-3-1-11,-8-1 11,11 3-7,-5-2 5,0 1-2,-6-2-1,10 5-1,-5-1-2,-1 4 4,0-4 1,1 0-2,-1 5-1,-1-4 0,1 4 1,-1-2-5,-3 3 4,2-3 1,-2 3 0,2-2-2,-6 2 8,4 1-2,0-3-2,-3 1 0,-4 0 0,7-1 4,-4-1-5,3-1 7,-3 0-3,-2-1 2,1 2-8,5-7 10,-11 13-5,6-9-3,-1 1 1,-3 3 4,-3-4 2,12-4-5,-15 8-2,8-8 5,-4 3-2,0 0 2,11-3-8,-21 3 5,10-3-4,-1 0-8,12 0-6,-19 0-14,5 0-11,14 0-14,-20-5 3,12 4-16,8 1 1,-15-3-18,7 0-6,8 3-22,-14-5-68,5 4-198,0-3 88</inkml:trace>
  <inkml:trace contextRef="#ctx0" brushRef="#br1" timeOffset="653959.0606">32471 16772 18,'0'0'111,"0"0"-2,0 0-2,0 0-9,0 0-2,0 0 0,0 0-12,0 0 4,0 0 5,0 0-15,0 0-3,0 0-9,0 0-8,0 0 4,0 0-12,0 0-3,0 0-4,0 0-3,0 0-7,0 0-1,0 0 1,0 0 3,0 0-5,0 0-7,-25 17-2,25-17-1,-8 6-1,2-1 9,6-5-13,-9 11 0,9-11 1,-12 16-2,7-6 0,0-1-3,2 2-1,-1 0 1,2-3 1,2-8-6,-4 21-2,3-11 1,-1-2 3,2-8-15,0 18 16,-2-7-4,3 0-1,-2-1-2,1-10 0,0 19 5,0-19-5,0 18-1,0-11 4,0-7 3,0 18-8,0-18-1,0 15 5,0-15-6,0 11 3,1-7 2,-1-4-2,3 11 3,-2-7-5,-1-4 7,4 7-9,2-2-1,-6-5 4,8 3 3,-8-3 2,9 4-2,-9-4 3,13-2-3,-13 2 1,14-4-2,-3 0 2,-2 0 2,2 1-3,-2-2-1,2 1 6,3-1-2,-4-2-4,2 3-3,-1-2 4,-2-1-2,1 2 1,1-2-1,-2 2-6,2-1 8,-6-1 0,3 0-4,-3 2 2,-5 5 2,11-11 1,-6 3 0,-1 3 2,-4 5-2,5-12 1,-1 5-6,-4 7 7,4-14 0,-4 14 1,0-14 0,0 14-4,0-18 5,-2 7-5,0 0-3,2 11 4,-5-19 0,1 9-1,0 0-4,1 0 2,-6-1-7,5 3-3,0-1 2,-1-3-3,1 6 0,-1-3-7,5 9 5,-9-12-2,4 7 0,-1-2-5,6 7-2,-14-7-5,7 3-11,7 4 3,-13-4-15,13 4 5,-16-2-4,16 2-12,-13 0-18,13 0-1,0 0-5,-21 2-14,21-2-14,-13 3-97,13-3-224,0 0 99</inkml:trace>
  <inkml:trace contextRef="#ctx0" brushRef="#br1" timeOffset="654820.3203">32823 16449 84,'0'0'106,"0"0"0,0 0 0,0 0-11,0 0-10,0 0 6,0 0-7,0 0-9,0 0-1,0 0-7,0 0-14,0 0-1,0 0-3,0 0-1,0 0-5,0 0 0,0 0 0,0 0-8,0 0 2,0 0-3,0 0-6,-53 40 1,53-40 6,0 0 3,-16 23-9,10-15-1,3 1-20,-1 0 20,-1 2-5,0-4-1,5-7-4,-4 16-7,2-8 6,0 1-3,2-9-2,0 0 8,0 0-8,0 0 5,0 0-9,0 0-1,0 0 1,20 57 3,-20-57-2,0 0-2,22 15-6,-22-15 3,0 0 5,0 0 0,27 16-5,-27-16-4,0 0 3,0 0 0,27 7-1,-27-7 8,0 0-7,0 0 6,0 0-12,0 0 6,0 0 0,38 2 6,-38-2-7,0 0 9,0 0 2,0 0 0,0 0 9,0 0 5,0 0-5,32-28-4,-32 28 5,0 0-9,0 0 5,0 0-4,14-23-5,-14 23 3,0 0-5,0 0 3,0 0-5,0 0 2,0 0-3,6-33 2,-6 33-2,0 0 0,0 0 3,0 0 1,0 0-1,0 0-7,0 0-12,0 0-7,0 0-2,-21-46-1,21 46-2,0 0 7,0 0-3,0 0 0,0 0-9,-15-26 1,15 26-5,0 0 3,0 0-8,0 0-5,0 0-1,-18-19 3,18 19-5,0 0 5,0 0-9,0 0-6,0 0 0,0 0-10,0 0-14,0 0-4,0 0-7,0 0-14,0 0-85,-20-21-204,20 21 90</inkml:trace>
  <inkml:trace contextRef="#ctx0" brushRef="#br1" timeOffset="658687.3234">21307 17769 40,'0'0'83,"0"0"-6,0 0 7,0 0 0,0 0-11,0 0-6,0 0 6,0 0-14,0 0-4,0 0 5,0 0-1,0 0-3,0 0 8,0 0-2,0 0-10,0 0-11,0 0 8,-5 23-7,5-23-8,-3 10 1,2-3-12,0 0 14,1-7-6,-3 11-12,2-4 3,0 0-4,0 1 1,-2-1-4,3-7 2,1 17-6,-1-7 1,2 1 41,0 2-9,-1-1 5,3 6-3,-3-1-2,-2 2-3,1-19-4,0 0-5,-4 76 1,2-49-16,-5 1 10,7-28-3,-7 52 0,4-26-3,3-26-4,-8 52 0,6-31-12,2-21 15,-14 51-6,14-51-2,-1 34-1,1-34-6,-2 32-2,2-32-4,0 0-9,-2 36-8,2-36-16,0 0 7,0 0-8,0 0 3,0 0-5,0 0-3,4 37 7,-4-37-5,0 0 2,0 0-9,0 0-13,0 0-8,0 0-10,0 0-3,0 0-16,0 0-3,0 0-105,0 0-217,0 0 96</inkml:trace>
  <inkml:trace contextRef="#ctx0" brushRef="#br1" timeOffset="659247.686">21285 17854 29,'0'0'69,"0"0"4,0 0 8,0 0 7,22-2-17,-22 2 5,9-6-2,-9 6 3,14-4-14,-8 2 5,-6 2-1,13-3-10,-13 3-1,14-5-5,-14 5-5,16-1 2,-6-1-10,0 0 9,-1-2-14,4 1-6,-2-1-2,7 0 9,-1-3-10,1 0-1,1 0 2,6-3-6,1 0-6,-7 4 5,0-1-1,2 0-2,0 1-3,-3 3-1,0-2-4,-5 4-3,0-3-7,-2 2-5,-11 2-9,0 0-1,26 2-11,-21 1 2,-5-3-6,0 0-9,10 10-16,-10-10-5,0 9-6,0-9-20,0 0-12,-5 15-55,5-15-167,-8 10 75</inkml:trace>
  <inkml:trace contextRef="#ctx0" brushRef="#br1" timeOffset="659675.7304">21303 18222 56,'0'0'101,"0"0"2,0 0-12,0 0 2,0 0 0,0 0 0,0 0-10,0 0 4,0 0-7,0 0-6,0 0-19,0 0 5,0 0-4,0 0-7,80-28-2,-80 28-6,36-14-3,-36 14-4,36-16-4,-36 16-3,37-14-6,-37 14 3,35-14-3,-35 14 0,31-10-5,-31 10 7,25-9-11,-25 9-16,0 0-19,0 0-12,33-9-16,-33 9-20,0 0-16,0 0-17,0 0-89,0 0-208,0 0 93</inkml:trace>
  <inkml:trace contextRef="#ctx0" brushRef="#br1" timeOffset="661929.2034">22425 17904 30,'0'0'126,"0"0"-6,0 0-1,8-7-4,-8 7-4,0 0-17,0 0-7,0 0-8,0 0 6,1-10-14,-1 10-5,0 0-12,0 0 3,0 0-7,0 0-6,0 0-4,0 0 0,-6-20-12,6 20 1,0 0-11,-6-6 6,6 6 1,0 0-4,0 0-4,-6-15-1,6 15-8,0 0 8,-7-14-4,7 14-1,-4-9 0,4 9-9,-8-8 5,8 8 3,-9-7-5,9 7-6,0 0 1,-18-6 2,18 6 5,-15 0-2,15 0-11,-19 6 0,19-6 0,-23 9 2,14-3 0,-3 1-4,3 2 11,-1-3-5,-3 5 4,4-2-2,0 0-4,1 2 2,0-2 4,0-1-7,0 2 5,1 0-3,0 1-2,2-3 5,1 2-2,1-1 1,3-9 0,-3 16-2,2-10-10,1-6 14,0 16-7,0-16 8,1 11-2,-1-11-2,4 11 0,0-5 3,1 0-14,-5-6 12,0 0-3,0 0-9,0 0 15,37 29 4,-37-29-5,0 0-4,28 17 6,-28-17-4,0 0-1,27 19 5,-27-19-1,19 13-1,-19-13-2,0 0-4,0 0 6,24 24 2,-24-24-6,0 0 5,17 21-7,-17-21 5,0 0 2,0 0 3,10 27-1,-10-27-2,0 0 1,0 0-3,0 0 0,0 37 6,0-37-9,0 0 5,0 0-6,0 0 9,0 0 1,-23 29-7,23-29 3,0 0 3,0 0-6,0 0 7,0 0-12,-33 7-5,33-7 3,0 0-1,0 0-7,0 0 7,0 0-1,0 0-6,0 0 6,0 0-4,-31-48-7,31 48 12,0 0-2,0 0-6,0 0 9,0 0 0,33-54 7,-33 54-5,0 0 7,26-26-4,-17 19 3,-9 7-1,0 0-1,27-16 3,-27 16-1,0 0-3,0 0-2,30-11-10,-30 11 19,0 0 4,0 0-6,0 0 7,0 0-8,39-4 3,-39 4-4,0 0-5,0 0 15,0 0 0,0 0-3,0 0 2,47 21-3,-47-21 2,0 0 4,19 19-10,-19-19 4,0 0 0,21 27-2,-21-27 0,0 0-5,15 26 2,-15-26 8,0 0-4,15 25-5,-15-25 4,0 0-3,0 0 5,11 24-2,-11-24-5,0 0 5,0 0 6,0 0-11,0 0 5,0 0 0,0 0 2,0 0-10,7 28 2,-7-28-18,0 0 19,0 0-1,0 0 4,0 0-5,0 0 2,0 0-17,0 0 20,0 0-5,0 0 4,0 0-2,19-74 3,-19 74-10,0 0 1,12-31 2,-8 19 4,1 2-2,0 0 12,-1 1-11,0 1 6,1 2-2,-5 6-1,7-11 2,-7 11 2,7-5-7,-7 5 5,0 0-1,9-7-4,-9 7 2,0 0 2,11-1-14,-11 1 12,0 0 4,0 0 2,0 0-1,0 0-5,0 0-4,0 0 3,0 0 4,46 27-6,-46-27 5,0 0-2,0 0 6,19 24-3,-19-24-9,0 0 8,0 0 1,13 22-7,-13-22 4,0 0-1,0 0-7,0 0 10,0 0-3,18 24-8,-18-24 9,0 0 1,0 0-1,0 0 5,0 0 0,0 0-5,0 0 4,0 0-3,0 0-6,0 0 2,0 0 5,0 0-2,0 0-7,0 0 8,0 0-2,0 0-2,0 0-2,27-54 2,-25 48-1,4-3-5,-1 1 7,-5 8 13,13-14-11,-5 7 10,0-1-9,0 2-6,-8 6 2,18-14 3,-12 8 1,4 0 1,0 0-7,1-2 7,-11 8-3,17-4 5,-7 0-9,-10 4 5,15-3-5,-15 3 11,13 1-14,-13-1 12,9 6-1,-9-6 2,7 11-2,-7-11-3,0 0-2,0 0 12,0 0-4,0 0-4,17 51 0,-17-51 1,0 0-1,5 30-3,-5-30 1,0 0 13,0 0-12,12 32-14,-12-32-6,0 0-14,0 0-20,7 28-9,-7-28-30,0 0-19,0 0-78,0 0-205,0 0 90</inkml:trace>
  <inkml:trace contextRef="#ctx0" brushRef="#br1" timeOffset="663065.3051">23500 17772 24,'-7'-3'91,"7"3"-5,0 0-3,0 0-16,0 0-4,0 0-4,0 0-12,0 0 3,0 0 13,0 0-5,0 0-3,-9 12-8,4-5-10,0 0 1,-1 1 1,1 2-2,-3 0-13,1 5 19,0-1-14,-1 0 4,2 2 37,-2-1-23,2 3 14,-2-2-10,2-2-4,1 1 0,1 2-5,-1 0-7,5-17 3,0 0-18,0 0 4,-8 58 6,8-58-13,0 0 4,1 40-2,-1-40 0,0 0-8,12 35 3,-12-35-1,10 26-1,-10-26-3,0 0-2,23 27 3,-23-27-2,22 19-3,-22-19 0,28 16-1,-28-16 0,22 11 0,-22-11 0,0 0 0,37 15 0,-37-15 8,0 0-7,33 11-7,-33-11 8,0 0-8,0 0 3,35 4 7,-35-4-16,0 0 11,0 0 5,0 0-8,0 0 3,49-13-9,-49 13 9,0 0 3,23-20-1,-23 20-5,0 0 8,24-32-2,-24 32 1,16-30-2,-10 16-8,2-4 6,-3 2 0,1-2-1,-2 1 5,0-1-8,-1-2 6,-1 3-21,0-1 23,-4 1-4,0-1 4,-1 2-7,1-1 6,-2 1-2,-1-1-3,-1 0 0,4 5 0,-4-2 0,1-2-4,-2 6 2,2-1 3,-2-1 0,0 2-2,7 10-3,-13-15 1,7 8 1,-3 0 1,9 7-4,-14-11-1,14 11-4,-13-4-1,13 4-4,-15-6 0,15 6-3,-13-1 0,13 1-1,0 0 1,-22 5-11,22-5 18,-15 2-21,15-2 3,-10 6-9,10-6 3,-9 5-7,9-5-11,-10 10 1,10-10-15,-8 9-15,3-3-2,1 2-13,-1 1-8,-3 1-64,8-10-181,-9 19 80</inkml:trace>
  <inkml:trace contextRef="#ctx0" brushRef="#br1" timeOffset="663429.4844">23441 18100 35,'13'-5'99,"-3"-1"-2,9 0-9,-5-2-2,3 0-8,0 3-4,-5-2-2,5 1-6,-5 5-9,0-5-10,0 4-5,-1-3 0,-1 4-7,-10 1-2,18-3 1,-18 3-11,14-3 2,-14 3-3,17-2-2,-17 2 0,14 0-4,-14 0-1,16-1-10,-16 1-19,0 0-12,21 0-15,-21 0-16,14 1-19,-14-1-78,14 4-165,-5-4 74</inkml:trace>
  <inkml:trace contextRef="#ctx0" brushRef="#br1" timeOffset="663831.6819">24136 18074 113,'0'0'146,"0"0"-10,0 0-11,0 0-4,0 0-13,0 0-7,0 0-4,0 0-11,-1-20-5,1 20-10,0 0-7,8-6-22,-8 6 12,11-7-6,-5 3-9,-6 4-6,16-7 2,-5 3 0,0 1-11,1-1 2,0-2-1,-1 4-5,1-1-6,-3 0-8,1 0-4,-10 3-4,22-5-10,-16 4-6,5-1-5,-11 2-12,17-4-14,-17 4-23,15-2-9,-15 2-15,13 1-14,-13-1-5,0 0-59,9 5-187,-9-5 83</inkml:trace>
  <inkml:trace contextRef="#ctx0" brushRef="#br1" timeOffset="664187.384">24163 18267 30,'0'0'151,"0"0"-20,0 0-15,0 0-8,0 0-8,0 0-13,0 0-6,0 0 13,0 0-10,0 0-2,0 0-6,0 0-5,0 0-9,0 0-10,0 0 4,0 0-10,66-36-3,-66 36-4,31-19-2,-31 19-4,33-21-3,-14 10-8,-19 11-1,36-20-3,-36 20 3,35-20-3,-16 9-5,-5 0 2,5 1-12,-1 2 0,-3 0-5,1-1-9,-5 5-10,0 0-14,-11 4-18,13-6-17,-13 6-2,0 0-6,0 0-18,0 0-21,0 0-81,0 0-215,0 0 95</inkml:trace>
  <inkml:trace contextRef="#ctx0" brushRef="#br1" timeOffset="684200.2455">24790 17969 33,'0'0'64,"0"0"-1,0 0 2,0 0-9,0 0 14,0 0-7,-2-15 8,2 15-12,0 0 13,0 0-10,0 0 8,0 0-7,0 0-2,0 0-3,0 0-6,0 0-1,0 0-8,0 0-4,0 0-6,0 0 5,0 0 4,-13-6 8,13 6-4,0 0 6,0 0-2,0 0-2,0 0-5,0 0-1,0 0-8,0 0 3,-4-5-7,4 5-12,0 0 10,0 0-1,0 0-9,0 0 2,0 0 2,0 0-7,0 0-2,0 0 1,0 0-8,0 0 6,0 0-6,0 0 1,0 0 2,0 0 5,0 0-7,0 0 2,0 0 1,0 0 1,0 0-4,0 0-3,0 0 1,0 0-2,0 0 3,0 0-2,0 0 0,0 0-3,0 0 4,0 0 4,14-10-1,-14 10 8,16 0-9,-16 0-2,19-4 0,-8 3-1,1-1 0,2 0 5,3-1-6,2 1-1,-2 0-1,0 1 7,2-1-9,-1 0 0,4 1 1,-2-1 5,1 2-3,-1-3-3,-1 1 0,2 0 3,1 2-2,-2-3-3,-3 3 3,2 0 4,-8-2-4,3 0 0,-3 2-5,-11 0 6,15 0 6,-15 0-5,0 0-6,15 0 2,-15 0 6,0 0-3,13 0-5,-13 0 7,0 0-8,0 0 8,0 0 2,12 0-5,-12 0 3,0 0 2,0 0-5,0 0 3,0 0 0,0 0 2,0 0-5,0 0 4,0 0-1,0 0 2,0 0-7,0 0 2,0 0 3,0 0 1,0 0-8,0 0 3,0 0-7,0 0-8,0 0-2,0 0-19,0 0-7,0 0-19,-18 26-14,11-16-23,0-1-27,-1 1-140,-5 2-288,0-1 127</inkml:trace>
  <inkml:trace contextRef="#ctx0" brushRef="#br1" timeOffset="685111.0475">25868 17652 45,'0'0'135,"0"0"-17,2-9-8,-2 9-8,0 0 1,0 0-15,0 0-10,0 0-7,0 0-5,0 0-13,0 0-7,0 0 2,0 0-12,0 0 2,0 0-10,0 0 0,0 0 3,0 0 4,0 0-2,0 0-5,-2 31 1,2-18 5,-3 4-1,-1 1 6,0 5 1,-1 3-2,-5-3 26,5 3-3,-7-2-5,2 2-11,1 0 0,-1-1-6,-1 2-2,-1-2-9,12-25 0,-20 46-2,12-30-3,8-16-1,-14 36 1,14-36-6,-17 27 5,17-27-8,-10 22-8,10-22-4,0 0-10,0 0-10,-17 27-4,17-27-14,0 0-9,0 0-10,0 0-26,0 0-28,0 0-23,0 0-10,0 0-99,0 0-261,0 0 117</inkml:trace>
  <inkml:trace contextRef="#ctx0" brushRef="#br1" timeOffset="685923.5839">26109 17737 86,'0'0'97,"8"-10"-19,-8 10 3,11-7-17,-11 7 14,0 0-8,13-14 1,-13 14-1,14-10-9,-14 10 1,10-9-6,-10 9-11,0 0 5,13-8-8,-13 8-14,0 0 8,15-2-5,-15 2 2,0 0-5,0 0-4,18 7-4,-18-7 6,11 7-8,-11-7-1,9 8-1,-9-8-7,9 9 7,-3-1-3,-6-8-9,9 10 3,-4-3 1,-5-7-1,9 14-2,-9-14 3,6 14 3,-6-14-6,3 13-4,-3-13 10,-2 21 5,2-10-4,0-11 0,-8 21-1,3-9 3,-2-2-5,-1 0 5,0 1 2,0 0-1,-1-2-10,1 0 5,-2-1-2,2 0 0,-1-4-1,9-4 5,-10 7 4,10-7-3,-6 7-4,6-7 8,0 0-2,0 0-6,-7 4 5,7-4-5,0 0-3,0 0 4,0 0-12,0 0 7,0 0 7,0 0-10,28-16 8,-28 16-8,18-5-8,-18 5 0,21-4 7,-11 3 1,-10 1 1,19-1-7,-11 1 2,-8 0 6,16 1-9,-7 2 6,-9-3-2,14 2-6,-14-2 8,9 6 1,-2-2-7,-7-4 9,6 10-1,-6-10-5,6 11 1,-4-4 7,-2-7-6,4 15 3,-6-5 5,2-10-4,-2 20 4,-1-9-5,3-11 5,0 0-2,0 0 0,-16 50 7,16-50-1,-12 23-4,12-23 9,0 0-1,-20 30-4,20-30-3,-17 19 0,17-19-1,0 0 6,-20 24-3,20-24-8,0 0 4,-21 14 0,21-14-2,0 0-3,0 0 5,0 0-11,0 0-9,0 0-20,-36 7-14,36-7-11,0 0-20,0 0-16,0 0-7,0 0-8,0 0-15,0 0-83,0 0-225,0 0 99</inkml:trace>
  <inkml:trace contextRef="#ctx0" brushRef="#br1" timeOffset="686597.4714">26716 17994 133,'0'0'120,"0"0"-9,0 0-19,0 0-2,0 0-5,0 0-7,0 0 15,0 0-9,0 0-5,0 0 1,0 0 2,0 0-16,0 0-5,0 0-6,-8 29-3,8-29-4,0 0-5,-2 14-9,2-14 1,0 0-2,-5 15-2,5-15-1,0 0 10,0 0-1,-8 10 5,7-9 0,1-1-9,0 0 2,0 0 1,0 0-14,0 0 0,0 0 4,0 0-7,0 0-4,-14-21 5,14 21-5,-2-9-4,2 9-1,-1-13 0,1 13-1,0 0-2,0-14-5,0 14 4,0 0 1,-2-10-9,2 10 4,0 0 2,0 0-7,0 0-1,-2-5 3,2 5 4,0 0-10,0 0-7,0 0-5,0 0-13,0 0-10,0 0-9,-6 29-27,6-29 2,-1 10-31,1-10-19,-3 8-20,3-8-100,-4 11-263,4-11 116</inkml:trace>
  <inkml:trace contextRef="#ctx0" brushRef="#br1" timeOffset="687564.2439">27251 17861 118,'0'0'118,"0"0"2,0 0-9,6-9-10,-6 9-9,0 0-4,3-11-5,-3 11-4,4-9-6,-4 9-4,0 0-9,0-12 1,0 12-7,0 0-9,-2-17 3,2 17-11,-4-10 2,4 10-11,-5-10 0,5 10-2,-8-11-3,3 8 4,5 3-6,-9-11-4,9 11-4,-12-7-1,4 4-1,8 3 0,-18-3 2,5 2-9,13 1 1,-22 4-1,8-3 3,4 2-8,-4 2 1,1 2 4,3-2 0,0 0-4,-1 4-1,2 0 4,1-2-2,1 2-1,-1 0 2,3 1 1,1-2-6,2 2 2,-2-1-10,4 2 8,2-2-5,-2 0 6,2-2-1,0-1-4,-2-6 11,9 15 21,-3-9 0,0 1-3,3 0-4,-1-2 3,-1 0-5,4 2 0,0-4-3,1 4-8,0-3 3,-2 2 0,1 2 1,-1-4-3,-2 4 3,1 0-2,-3-2-8,4 2 10,-3 1-3,-1-2-13,-6-7 14,0 0-5,0 0-6,23 37 10,-23-37-8,0 0 6,9 31 1,-9-31-2,0 0-2,0 0 1,-3 40-11,3-40 8,0 0 11,0 0-10,-11 34 3,11-34-3,0 0 3,-19 22 1,19-22 1,0 0 0,-25 15 0,25-15 2,0 0-5,0 0 7,0 0-7,-33 8-4,33-8 4,0 0-4,0 0 1,0 0 1,0 0-6,0 0-3,-39-31-1,39 31 2,0 0-3,0 0 8,-6-38-4,8 26-3,2 4 6,1-4 3,1-3 0,5 2-4,-3 3 1,1-5 3,1 2 2,2-1-4,2-1 2,1 3 3,-2-3-6,1 2 2,-1 2 2,0-2-3,-2 1 3,1 2 1,-1-4-3,-3 7 2,0-1 1,-3 0-4,1 1 7,-6 7-2,9-12-19,-9 12 8,6-8-18,-6 8-7,0 0-11,4-11-15,-4 11-26,0 0-26,5-5-28,-5 5-76,0 0-233,0 0 104</inkml:trace>
  <inkml:trace contextRef="#ctx0" brushRef="#br1" timeOffset="688044.0115">27638 17718 80,'0'0'168,"0"0"-13,0 0-18,0 0-36,0 0 18,0 0-13,0 0-4,0 0-8,-13 17 4,9-12-14,0 2-5,0 2-7,1 1 1,-1 2-9,1 0-3,0 3-2,1-3-5,2 5-8,0 0-7,-1 2 2,-2-1-2,3 4-2,-4 4 0,2-3-9,2-23-1,0 0-10,-12 58 4,12-58-1,-9 43-31,9-43-1,-4 32 4,4-32 2,0 0-12,-5 35 0,5-35-2,0 0-7,-6 29-5,6-29-8,0 0 1,0 0-12,0 0 11,0 0-31,0 0-13,0 0-22,0 0-21,0 0-98,0 0-244,0 0 108</inkml:trace>
  <inkml:trace contextRef="#ctx0" brushRef="#br1" timeOffset="688731.3451">27905 17677 134,'0'0'136,"-12"-14"-7,12 14-4,0 0-17,0 0-18,0 0 17,0 0-19,0 0 5,-29 11-9,29-11-9,-12 8-1,12-8 2,-11 12-8,11-12-11,-9 10-4,1-3-2,2 0-9,-1 0-8,2 3 3,0 0-2,0-3-7,-1 7-8,0-4 5,3 2-1,-3 3-7,0 1-1,0 2-1,1-2-2,-2 1-3,2-1 4,0 2 0,0-1-5,1 1 0,-2 3 2,2-4-2,4-17-1,0 0-1,-11 55-6,11-55 9,-1 33-6,1-33-2,0 0 5,0 40-4,0-40-2,0 0 2,4 34 1,-4-34 7,0 0-14,9 26 0,-9-26 5,0 0-2,0 0 2,19 22-2,-19-22-1,0 0-2,0 0 0,27 12-1,-27-12 2,0 0-8,0 0-5,0 0 12,40-1 0,-40 1 3,0 0 3,0 0-6,0 0 2,0 0 4,39-25-8,-39 25 6,0 0 1,19-17-4,-19 17 2,0 0-1,0 0 1,18-24-3,-18 24 3,0 0-2,4-17-4,-3 12 14,1-1-6,-2 6-2,0 0-1,-4-16-1,4 16 2,0 0-5,-10-13 6,5 8 1,5 5-4,-12-9-9,4 7 2,8 2 3,-16-7-7,9 4-6,7 3-2,-16-4-8,16 4-4,-17 1-18,17-1-2,-19 3-9,9 2-12,10-5-15,0 0-15,0 0-19,-54 25-84,54-25-223,-32 16 100</inkml:trace>
  <inkml:trace contextRef="#ctx0" brushRef="#br1" timeOffset="692300.3003">28596 17916 32,'0'0'70,"0"0"0,0 0 1,-8 10-1,8-10 7,0 0-11,0 0-6,0 0 7,0 0 0,0 0-1,0 0-3,0 0-9,0 0 1,0 0 0,0 0-3,0 0-11,0 0-4,0 0-1,0 0-8,0 0-21,0 0 11,0 0 5,0 0-1,0 0-3,0 0-7,0 0 0,0 0 0,0 0-14,0 0 17,0 0-2,0 0-4,0 0 0,0 0 11,0 0-10,0 0-3,0 0-1,0 0 0,0 0-1,0 0 0,0 0-2,0 0-7,0 0 8,0 0-2,0 0 4,0 0-7,0 0 1,0 0-2,0 0 3,0 0-1,-6 7-3,6-7 1,0 0 1,0 0-6,0 0 12,0 0-18,0 0 15,0 0-3,0 0-2,0 0 3,0 0-3,0 0 7,0 12-1,0-12-7,0 0 7,0 0 1,0 0 14,-7 9-14,7-9-5,0 0 14,0 0-12,-9 4-3,9-4 0,0 0-2,0 0 3,0 0 3,0 0-4,0 0-8,0 0 11,0 0-2,0 0 6,0 0 1,0 0-1,0 0-7,-12 1 6,12-1-3,0 0-6,0 0 2,0 0 6,0 0-3,0 0 2,0 0 4,0 0-8,0 0 0,0 0 3,0 0-3,0 0 4,0 0 13,0 0-18,0 0 3,0 0 0,0 0 0,0 0 0,0 0 0,0 0-3,0 0 2,0 0 1,0 0 4,0 0 0,0 0-6,0 0 0,0 0 2,-11-12 0,11 12-6,0 0 13,0 0-10,0 0 7,0 0 2,0 0-6,0 0 1,0 0-4,0 0-8,0 0 15,0 0-6,0 0 0,0 0-1,0 0 5,0 0-1,0 0-2,0 0 1,0 0-7,0 0 8,0 0 2,0 0-4,0 0 4,0 0-6,0 0 5,0 0 0,0 0-6,0 0 1,0 0 7,0 0-7,0 0 1,0 0-3,0 0 12,0 0-10,0 0 1,0 0-2,0 0 8,0 0-7,0 0 5,0 0 1,0 0-5,0 0-1,0 0 0,0 0 1,0 0-1,0 0 7,0 0-6,0 0 11,0 0-7,0 0-4,0 0 7,0 0-8,0 0 8,0 0-4,0 0 5,0 0-1,0 0-2,0 0 5,0 0 1,0 0-9,0 0-3,0 0 4,0 0-1,0 0-5,0 0 12,0 0-5,0 0-10,0 0 17,0 0-5,0 0 6,0 0 2,0 0 1,0 0 3,0 0-5,0 0-2,0 0 6,0 0 5,0 0-4,0 0 3,0 0-1,0 0 5,0 0-4,0 0 8,0 0-3,0 0 2,0 0-2,34 10 5,-34-10-6,12-2 2,-12 2-2,16-4 1,-6 3 2,-10 1-4,19-3 0,-7 1-7,-12 2 3,18-2 6,-10 0-3,4 1-7,0 0 6,-1-2-3,-11 3-4,20 0 0,-11-3-4,-9 3 8,20 3-6,-12-3-4,-8 0 6,15 0-10,-4 1 8,-11-1-3,14 1-2,-14-1 0,16 2-3,-16-2 1,12 3 5,-12-3-2,13 4-9,-13-4 4,10 1 2,-10-1-5,7 5 3,-7-5-8,0 0-12,0 0 1,10 4-12,-10-4-10,0 0-8,0 0-11,0 0-13,0 0-10,6 5-13,-6-5-26,0 0-17,0 0-112,0 0-268,0 0 120</inkml:trace>
  <inkml:trace contextRef="#ctx0" brushRef="#br1" timeOffset="692780.0333">28559 18266 86,'0'0'119,"0"0"-14,0 0-4,0 0-8,0 0 2,0 0 3,0 0-9,0 0-8,0 0-3,0 0 5,0 0-11,0 0-8,0 0-6,0 0 9,85-31-16,-85 31 2,32-12-7,-32 12 2,28-12-12,-28 12-3,30-9 1,-30 9-8,27-12-1,-27 12-3,0 0-4,39-10-3,-39 10 3,0 0-1,35-7-2,-35 7-4,0 0 1,0 0 2,29-8-8,-29 8-2,0 0-7,0 0-8,0 0-11,0 0-15,0 0 3,0 0-14,0 0-14,0 0-11,0 0-17,38-3-15,-38 3-18,0 0-75,0 0-214,0 0 95</inkml:trace>
  <inkml:trace contextRef="#ctx0" brushRef="#br1" timeOffset="693717.2182">29733 17719 11,'0'0'106,"2"-8"-7,-2 8-20,0 0 8,0 0-23,0 0 0,0 0-9,0 0-1,0 0-2,0 0-3,0 0 5,0 0 4,0 0 4,0 0-1,-8 26-4,6-15-4,-1-2-8,1 3 2,2 2 4,-9 3-3,-3 6-4,4-1 33,-1-3-11,-2 5-1,4 0-12,-2 2-7,1-2-1,8-24-1,-17 48-5,10-30-9,7-18 2,-8 35-4,8-35-2,-10 32-33,10-32-2,0 0 4,-10 34-3,10-34-4,0 0 2,-5 27-16,5-27-8,0 0 3,0 0-15,0 0-10,0 0-15,0 0-12,0 0-16,-10 28-31,10-28-74,0 0-221,0 0 97</inkml:trace>
  <inkml:trace contextRef="#ctx0" brushRef="#br1" timeOffset="694530.4042">29856 17841 11,'0'0'144,"8"-9"-9,-8 9-5,7-8-10,-3 3-10,-4 5-2,9-10 2,-3 6-9,-6 4-10,8-10-10,-8 10-3,6-5-14,-6 5-4,9-9-5,-9 9-3,10-3-9,-10 3-8,8-6 4,-8 6-7,13-3-3,-13 3 1,16-3-8,-6 1-1,1-1-1,-11 3-5,18-3 8,-4 3-9,-3-2-8,1 2 11,-12 0-12,23 1 1,-10 0 0,-3 2-3,-1 0 2,-9-3 0,16 8-1,-10 0 1,-1-1-1,0 4 4,-3 0-8,0 1 4,-2 4 3,0-1-3,-3 0 0,-1 3-2,-2-1-6,1-2 6,-2 1 4,-2 1-2,0-1-2,-2-3-8,2-2 14,3-2-8,-2 0 3,2-2 0,-3 1-2,2-4-1,7-4 4,-9 7-5,9-7 1,-9 3 0,9-3 4,0 0 2,-9 3-14,9-3 4,0 0-1,0 0-1,0 0-3,0 0 5,0 0-1,0 0-4,0 0 1,18-28 4,-13 25-7,-5 3 3,12-5-1,-12 5 2,15-2 8,-15 2-3,12-1-4,-12 1 10,14 4-8,-14-4 0,11 3 3,-2-1-3,-9-2-3,14 6 4,-9-2-2,-5-4 4,11 5 3,-11-5-2,12 6-2,-8-3 5,-4-3-7,9 7 3,-9-7-3,9 8-6,-9-8 10,0 0 1,0 0-9,0 0 0,0 0 12,0 0-6,0 0 10,3 59-4,-3-59-5,0 0-7,0 0 7,-26 39-2,26-39 2,-16 19 6,16-19 1,-17 18-3,17-18 0,0 0-1,-33 20-2,33-20 0,-26 15-1,26-15 4,0 0 1,-36 12-7,36-12 5,0 0 6,-39 7-6,39-7-5,0 0-8,-33 2-16,33-2-16,0 0-4,0 0-22,-49-9-5,49 9-19,0 0-7,-37-11-5,37 11-15,0 0-61,-28-15-195,28 15 87</inkml:trace>
  <inkml:trace contextRef="#ctx0" brushRef="#br1" timeOffset="695267.2392">30494 17989 10,'2'8'71,"-2"-8"-12,0 0 3,0 0-11,2 12 3,-2-12 8,0 0 11,0 11-3,0-11-11,0 0 5,0 0-10,0 12 8,0-12-8,0 0-5,0 0-7,0 0-9,-7 8 3,7-8 3,0 0 1,0 0 14,0 0 3,0 0-8,0 0-4,0 0 0,0 0-7,0 0-2,0 0-1,0 0-4,0 0-8,0 0-5,0 0-1,-7-32 1,7 32-5,0 0 4,2-14-3,-2 14 2,0 0-7,2-13 4,-2 13-6,0 0-7,0 0 5,0 0 0,0 0-4,0 0-3,0 0-7,0 0-2,0 0-14,0 0-8,0 0-10,0 0-20,0 0 1,0 0-11,0 0-3,0 0-12,0 0-4,0 0-81,0 0-186,0 0 83</inkml:trace>
  <inkml:trace contextRef="#ctx0" brushRef="#br1" timeOffset="696129.5719">31161 17811 61,'0'0'84,"0"-12"-4,0 12 1,0 0-13,0-19-2,0 19 3,-5-14 3,5 14-13,-9-15 9,9 15-9,-11-14-7,11 14-4,-12-10 1,6 6-14,6 4 2,-21-8-6,21 8-5,-19-1-1,19 1 3,-23 2-1,23-2-10,-25 4-1,12 1 1,-5 0-3,3 1-6,1-2 4,1 3-14,3-2 19,1 1-16,0 1 6,-2-3-3,2 3 0,2 0-5,7-7 5,-10 15 1,7-11-1,3-4 2,-5 13-3,5-13 0,2 14-8,-2-14 10,3 15-8,-1-8 6,3 3-3,1-1 2,-2 1-4,3-3 10,1 2-11,0-1 17,1 0-16,-2-1 3,2 2 2,0-1-1,-3-3-14,4 2 7,-3 0 9,-1-2-8,1 4-6,-3-2 4,0-2 6,0 3 6,0-3-10,-2 2 5,0 0 5,-2-7-13,2 12 6,-2-12-2,0 0-2,0 0 2,0 0 0,0 0-12,0 0 12,0 0 7,-14 64-3,14-64 4,0 0-3,-11 26 3,11-26-5,0 0 1,-15 24 1,15-24 2,0 0-4,-20 22 6,20-22-4,0 0-2,-23 19-2,23-19 7,0 0-8,-27 15 8,27-15 2,0 0-5,-29 12 5,29-12 8,0 0-17,-32 5-2,32-5 2,0 0 5,0 0-2,0 0 4,-51-9-3,51 9-4,0 0-2,0 0 2,-27-20 10,27 20-4,0 0-7,0 0 3,2-36-6,0 25-2,3 0 10,1-1 5,4 3-2,-1-1 0,2-3 2,1 1 4,0 2-8,2-2 3,2 2 3,-3 1 5,3-2-13,-1 1 8,-1-1-9,-1 7 5,3-6 1,-4 3-1,6-3-2,-7 5-6,5-3 12,-5 2-5,3 1-3,-3 0-3,0-1-7,0 0-20,-2 3-1,4-2-9,-3-2-16,1 2-15,-2 1-25,-2-1-83,-7 5-191,9-10 85</inkml:trace>
  <inkml:trace contextRef="#ctx0" brushRef="#br1" timeOffset="696791.5042">31314 17786 42,'0'0'104,"-31"8"-12,29-3-2,2-5-10,-2 10 4,0-4 0,0 0-21,2-6 1,-4 13 14,4-13-12,-5 12-7,3-2-2,-2 1-1,-1 2-2,0-5-1,1 8 2,0-4-7,3 8-2,-5-8-9,2 7-5,2-2 11,2-17-10,0 0-6,-10 51-5,10-51 4,-2 32-11,2-32-1,0 0 6,-3 40-1,3-40-5,0 0-6,-6 30 14,6-30-14,0 0-5,0 0 7,0 0-7,-5 36-7,5-36-7,0 0-11,0 0-11,0 0-2,0 0-18,0 0-4,0 0-28,0 0-26,0 0-93,0 0-220,0 0 98</inkml:trace>
  <inkml:trace contextRef="#ctx0" brushRef="#br1" timeOffset="697450.4261">31595 17765 55,'0'0'94,"0"0"-7,0 0-5,0 0 2,0 0-10,0 0-7,-32 25-11,32-25 1,-10 12-1,4-6-2,6-6-7,-11 15 0,4-7-5,-2 1-4,2 0-1,1 1-1,-1-1-10,-2 3 4,4 3-10,-1-1 4,-1-4-2,-1 4-1,0 1-3,4-3-13,-1 5 12,-3-3 5,8-14-8,0 0-3,-19 46 4,19-46 10,-9 27-9,9-27-6,-13 27 5,13-27-6,0 0 1,-9 38-5,9-38 3,0 0 1,0 0-1,4 37-3,-4-37-3,0 0 5,0 0-3,16 24 1,-16-24-5,0 0 4,0 0-2,0 0 2,0 0 7,36 8-3,-36-8-12,0 0-2,0 0 3,0 0 5,0 0-12,65-29 3,-65 29-4,19-15 2,-19 15 3,19-17-13,-9 7 8,-4 3-4,1-3 9,-3 3 0,-4 7-2,5-14 2,-5 14 2,0 0-4,-3-18 6,3 18 0,0 0 1,-13-12-1,13 12-4,-14-7 4,3 4 4,11 3-5,-24-1-1,24 1 11,-25 1-10,14-1 6,11 0 3,-27 3 2,18-3-9,9 0-4,-23 3-1,12 1-1,11-4-7,0 0-10,0 0-3,0 0-11,0 0-8,0 0-12,0 0-4,-47 19-5,47-19-20,0 0-55,0 0-152,0 0 67</inkml:trace>
  <inkml:trace contextRef="#ctx0" brushRef="#br1" timeOffset="701519.6109">27505 12187 98,'0'0'119,"0"0"-11,0 0-9,0 0-13,0 0 6,0 0-6,0 0-7,0 0-1,0 0 6,-9-2-3,9 2-4,0 0 5,0 0-5,0 0-1,0 0-2,0 0-1,0 0 1,0 0-7,0 0-5,0 0-4,0 0-6,0 0-4,0 0-4,0 0-7,0 0-4,0 0-8,0 0 0,0 0-4,0 0 2,0 0-3,0 0-4,0 0-10,0 0 9,-8 15-2,4-10-1,2 1-1,2-6-1,-4 15-7,2-8 4,1 3 4,-1 1-1,-1 0 2,-1 5-3,0 2 2,0-1 0,0 1 1,0 2-7,1-2 5,-2 2-1,0 3 1,1 2 0,0-5-10,-1-2 1,3 1 1,-4 2-4,4-4 4,-2 3-1,3-1-1,-2-2 0,2-5 0,-1 3 2,0-3-2,-1 3-2,-2-4 7,3-1-5,-2 1 0,0-1-6,2-3-11,-1 0-2,0-2-6,3-5-8,-5 9-3,4-3-6,1-6-10,-6 5-10,6-5-13,-5 3 2,5-3-13,0 0-12,0 0 4,-9 2-7,9-2-14,0 0-110,0 0-243,-12-8 108</inkml:trace>
  <inkml:trace contextRef="#ctx0" brushRef="#br1" timeOffset="703720.2232">27805 12290 132,'0'0'124,"0"0"1,0 0-11,0 0-3,0 0-7,0 0-6,0 0-2,0 0-8,0 0-5,0 0-8,0 0-8,0 0-7,0 0 0,0 0-6,0 0 1,-19-6-12,19 6-3,-13 6 0,5-3-1,-5 0-3,2 1 0,-7 4-5,0-3-2,-6 7-4,3-3-4,-5 0-3,6-1 5,0 1-5,0-1 1,2 1-5,-3-1 0,3 0-3,2 1 3,-2-2-6,6-2 0,1 3 5,-1-4-6,3-1-2,2 0 8,0-1-10,7-2 6,-10 6-7,10-6 4,-5 3-2,5-3-2,0 0-1,0 0 3,0 0-3,0 0-1,0 0 1,0 0-4,0 0 3,0 0 4,23 0-7,-23 0 4,11 0-3,-11 0 0,12 1 2,-6 1-2,-1 0 4,-5-2-2,9 6-3,-3 0-1,0-5 4,-2 4-2,1 0 2,1 2-4,-1-1 3,2 1 1,2 1-1,-2-1 1,1 1-2,2 0 4,3 3-6,1-4-2,1 1-7,-3 0 8,4 0 7,-1 2-4,0-3 1,-4 1-1,2-1 0,-1-2 2,-1 3-3,1-1 4,-3-1-2,-2 0-6,2 0 3,-2 2-6,-2-1-5,-1-2-2,-1-1-6,0 4-5,0-3-5,-3-5 3,5 6-6,-4 0-11,-1-6-5,1 7-9,-1-7-9,0 0 0,1 11-15,-1-11-16,0 0-110,-1 8-226,1-8 100</inkml:trace>
  <inkml:trace contextRef="#ctx0" brushRef="#br1" timeOffset="704560.1531">27972 12387 95,'0'0'135,"0"0"-14,0 0-13,0 0-4,0 0-23,0 0 2,0 0-4,0 0-3,0 0-10,0 0-5,0 0 1,-1 19 4,1-19-4,-3 17-11,2-8 3,0 3-7,0-1 4,-2 6-6,2 0-3,-2 2-5,-1-1-4,3 1-4,-2 0 2,0-2-10,-4 7-2,6-7 9,-3 0-11,0-2 4,0 2-7,1-8-3,0 4 1,-1-4-3,2 3 3,-3-4-3,3-1-2,2-7 4,-3 10-6,3-10 3,-3 5-1,3-5 0,-4 4 2,4-4-6,0 0 3,0 0-1,0 0-2,-9-18-3,6 10-3,2-2-9,0-2-6,0 0-8,-2-5 10,1-3-18,2 3-20,-2 0 28,4-1-1,-2 0 10,1 1-11,4 1 10,-4 5 10,0 0-1,2 1 4,-3-1 3,1 5 4,-1 6 10,4-12-7,-4 12 1,3-9 7,-1 3-4,-2 6 8,6-6-14,-6 6 2,6-4-4,-6 4 7,0 0 1,10-1-5,-10 1 7,0 0 0,16 5-7,-11-3 8,1 2-4,-2 1 1,3 2 2,1-2 1,0 5 0,-1-1 1,1 1-1,-1-1 12,3 2 5,-1 1-7,0 2-1,2-2 0,-2 3 4,-1-1-7,-2-3-2,6 1-2,-5 2 0,0-5 1,-2 3-7,4-3-1,-3 2 0,1-4-2,-2 1 1,0-1 0,1-3-5,-2 1 9,0 0-7,0 0 3,-1 0 2,-3-5-2,7 5 1,-3 1 1,-4-6-1,0 0-4,9 0 8,-9 0-4,0 0 7,0 0 0,9-10-1,-9 10-4,2-13 5,-1 5-2,1-1-2,-2-2-3,0-1 5,1-1-5,-1-4-3,-1 0 3,1 0 0,0 2-5,-2 3-1,4-1 1,-4-3-1,2 4 5,3 2-2,-3-3-3,1 1-6,-1 2-1,2-1-5,-1 2-7,0 0 3,0 1-6,2 0-9,-3 8-7,4-12-5,-2 6-10,1 0 0,-3 6-11,8-9-17,-5 4 0,3 2-17,-6 3-1,10-8-15,-7 6-126,-3 2-258,6-6 114</inkml:trace>
  <inkml:trace contextRef="#ctx0" brushRef="#br1" timeOffset="706424.178">31983 17711 5,'0'0'90,"0"0"-5,0-17 2,0 17-3,0 0 1,-5-10 4,5 10-15,0 0-2,0 0 2,0 0-20,0 0-1,0 0 7,0-10-10,0 10-4,0 0-7,0 0-1,0 0-6,0 0-9,0 0-1,0 0-3,0 0-7,0 0 9,0 0-5,0 0 1,0 0 0,0 0-5,0 0 7,0 0-5,0 37 5,0-37 1,0 19 5,0-6-5,-2 3-1,0-1 7,0 5-1,0-2-5,-3 1 1,1 6 2,-1-1 2,-1 2-8,-2-1 1,0-9-3,-5 7 1,13-23 0,-12 38-5,12-38 22,-16 32-3,16-32 6,-13 29-1,13-29-8,-13 25 2,13-25 4,0 0-15,-17 30-4,17-30 3,0 0-2,-10 23-2,10-23-7,0 0-6,0 0-8,0 0-8,0 0 2,-9 30-19,9-30 0,0 0-1,0 0-11,0 0-3,0 0 4,0 0 0,0 0-14,0 0-19,0 0-7,0 0-13,0 0-16,0 0-88,0 0-217,0 0 96</inkml:trace>
  <inkml:trace contextRef="#ctx0" brushRef="#br1" timeOffset="706984.7988">32235 17856 8,'0'0'119,"0"0"-6,-19 9-14,19-9-16,0 0 2,-17 8-27,17-8 13,-20 8-8,20-8-2,-21 6-10,10-1 1,11-5-2,-21 7-7,11-4 5,10-3-17,-23 8-8,23-8-5,-17 6 10,17-6-1,-19 6-24,19-6 9,-13 4 10,13-4-7,0 0-3,-14 7 2,14-7-3,0 0-15,-7 8 16,7-8-2,0 0-6,-4 16 0,4-16 13,0 0-5,5 16 2,-5-16 1,8 13-2,-1-5-6,2-1 9,-2 1-2,2-2 0,2 2-1,-2-3 0,-9-5-8,0 0 5,0 0-1,45 26 0,-45-26 3,24 12-20,-24-12 7,0 0-6,26 17 11,-26-17 4,0 0 4,25 16-9,-25-16-10,0 0 9,0 0 6,27 19-2,-27-19-9,0 0-14,0 0-11,19 16-29,-19-16-2,0 0-13,0 0-25,0 0-91,0 0-204,21 15 91</inkml:trace>
  <inkml:trace contextRef="#ctx0" brushRef="#br1" timeOffset="707776.38">32493 17906 42,'0'0'108,"0"0"-16,0 0-7,0 0-9,0 0 6,0 0-5,0 0-3,0 0-4,11 37-5,-11-37 5,3 15 2,-3-4 5,0-11-10,0 25 1,0-25-14,0 0-6,0 0 3,-9 60-5,9-60-8,-5 27 5,5-27-17,0 0-2,-13 37 10,13-37-6,-7 23-5,7-23-3,0 0-4,0 0 4,-12 32-11,12-32 6,0 0 0,0 0-3,0 0-1,0 0 3,0 0-6,0 0-2,0 0-3,0 0 0,0 0 2,0 0-11,0 0-3,0 0-5,0 0 0,0 0-10,-23-37-11,22 25 1,1-5 7,1 1 2,-1 0 9,4 1-8,-4-3-3,2 3 1,0-1 19,3 6 11,-1-1-3,0 0 6,-4 11 4,5-12 1,-5 12 5,7-14 6,-7 14 1,7-10-3,-7 10-6,0 0-7,6-10 3,-6 10 1,0 0-2,0 0-5,14-2-10,-14 2 14,0 0-1,0 0 3,0 0-15,20 16 4,-20-16 11,12 10-12,-4-5-3,1 3 10,0-1 4,1 4-10,-4-3 12,3 0-8,5 1 7,-14-9-3,0 0-5,0 0 6,38 36-2,-38-36 6,20 17-8,-20-17 0,20 17-2,-9-12 2,-4 1 1,-7-6-4,18 13-5,-18-13-3,9 8 4,-9-8 5,11 6-1,-11-6 6,0 0 10,0 0-4,14 6 7,-14-6 2,0 0 0,0 0-3,0 0 1,0 0-6,0 0-4,0 0 1,0 0 1,0 0-6,0 0 2,0 0-7,0 0-2,2-78-4,-2 78-7,0-30 2,0 30-5,0 0-1,2-40-3,-2 40-2,0 0 0,3-36 10,-3 36-5,0 0-3,0 0 5,4-32-3,-4 32-2,0 0-24,0 0-2,0 0-16,0 0-13,0 0-25,19-24-10,-19 24-111,0 0-236,0 0 105</inkml:trace>
  <inkml:trace contextRef="#ctx0" brushRef="#br1" timeOffset="710331.723">33199 17302 44,'0'0'68,"0"0"3,0 0 0,0 0-3,0 0 1,0 0-6,0 0 5,0 0-10,0 0 5,-68 36-3,68-36 2,0 0-2,0 0-4,-16 30-12,16-30 8,0 0-7,-13 28-14,13-28-3,-9 27 8,9-27-3,-11 29 0,11-29-1,-10 29 0,10-29-1,-9 31 0,9-31 2,-8 34 4,8-34-5,-9 36-2,2-13 4,7-23-5,-9 40-8,9-40 3,-9 41-1,5-16-1,4-25-8,-9 43 32,0-18-3,9-25 0,-13 52-12,8-27 0,5-25 1,-7 43-3,7-43-8,-2 49 2,4-23-5,-2-6 5,2-3-15,0 2 6,3-1-3,-2 0 5,3 7-7,1-6-4,-3-2 4,2-2 1,2 1-3,-2 2 6,-1-1-7,2-3 0,-3 2-12,2-5 9,-6-11 6,10 26-8,-3-12 3,-3-2-8,4-1-1,-8-11-5,13 26 0,-7-16 2,6 4-8,-6 0 2,1-6-5,3 2 3,-1 1-32,-1-3 4,1 2 3,3 2 1,-2-5 4,-10-7 4,15 11 3,-15-11 3,15 6 8,-15-6-12,13 4 6,-13-4-17,0 0-2,20 4-1,-20-4-12,0 0-6,0 0-1,26-8-1,-26 8-2,0 0-5,16-8 2,-16 8-9,12-5-5,-12 5-62,0 0-155,11-14 69</inkml:trace>
  <inkml:trace contextRef="#ctx0" brushRef="#br1" timeOffset="711691.392">33509 17460 81,'0'0'98,"0"0"-11,0 0 1,0 0-14,0 0 1,0 0-18,0 0 10,0 0-6,0 0 3,0 0-13,0 0-3,0 0-4,0 0-7,0 0 1,0 0-2,0 0 5,0 0-10,0 0 9,0 0 2,0 0-7,0 0 4,0 0 0,0 0 12,0 0-4,0 0-6,0 0-1,0 0 3,0 0 5,0 0 1,0 0-1,6 76-8,-6-76 5,0 0-5,0 0-6,-10 54 0,10-54 5,-5 34-9,5-34 3,-5 38-12,5-38 2,-3 37-4,3-37 3,-1 38-4,1-38-3,0 35 0,0-35-5,2 37-22,-2-37 12,8 36 3,-8-36-9,5 37 1,-5-37 0,3 35 7,-3-35-3,5 34 8,-5-34-3,6 33 1,-4-16-3,-2 1-2,0-6-1,0-12 5,2 24-3,-2-24 6,0 26-5,0-26-1,-4 23-2,2-12 3,2-11 2,-3 21-1,3-21 0,-4 20 15,4-20 1,-4 19-2,4-19-2,-3 15 1,3-15-5,-4 12 0,4-12 1,0 0 2,-7 20-4,7-20 1,0 0-4,-5 12 4,5-12-3,0 0-3,0 0-1,-6 14 0,6-14 9,0 0-5,0 0 0,0 0-7,0 0 1,0 0 5,0 0-5,0 0 6,0 0-4,0 0-6,0 0-1,0 0 2,-2 15-2,2-15-2,0 0-4,0 0-7,0 0-5,0 0 2,0 0-9,0 0 2,0 0-8,0 0-5,0 0-6,0 0-15,0 0-13,0 0-4,0 0-10,0 0-25,0 0-36,0 0-109,0 0-276,0 0 123</inkml:trace>
  <inkml:trace contextRef="#ctx0" brushRef="#br1" timeOffset="712347.1529">33308 18144 28,'0'0'149,"0"0"-19,0 0-1,0 0-14,0 0-11,0 0-2,0 0-5,0 0-14,0 0 1,0 0-10,0 0 2,0 0-11,0 0-8,0 0-10,0 0-7,0 0-1,0 0-8,0 0 0,0 0 1,17 4-7,-17-4-2,0 0-8,13 10 0,-13-10-1,11 7 3,-11-7-6,9 11 3,-9-11-6,7 11 3,-7-11-3,12 12-3,-4-4 6,-8-8-2,9 13 0,-9-13-5,9 14 6,0-6-1,-9-8-5,11 14-2,-11-14 2,10 13 0,-2-8-7,-8-5 11,12 14-7,-12-14-1,11 9 3,-11-9 5,13 9-16,-13-9 13,10 8-7,-10-8 2,0 0 1,13 9-2,-13-9 5,0 0-3,11 8-2,-11-8-2,0 0 8,0 0 0,0 0-2,14 4 0,-14-4 1,0 0 0,0 0 1,0 0-7,0 0 0,0 0 4,22 0-2,-22 0 1,0 0 0,0 0-5,0 0 2,0 0-9,0 0-4,0 0 0,0 0-10,0 0-6,0 0-3,0 0-7,9-17-14,-9 17-34,0 0-15,0 0 1,0 0-107,0 0-227,0 0 100</inkml:trace>
  <inkml:trace contextRef="#ctx0" brushRef="#br1" timeOffset="712860.4154">33662 18120 42,'0'0'93,"0"0"9,0 0 3,0 0-5,0 0-5,0 0 9,0 0-7,0 0-7,0 0-6,0 0-11,0 0-7,0 0 0,0 0-11,0 0 6,0 0-18,0 0-4,0 0-3,0 0 4,0 0-9,0 0 5,0 0-10,0 0 4,0 0 1,0 0 1,0 0 4,-16 41 0,16-41 4,-9 16-8,9-16 1,-9 18-8,5-11 0,4-7-2,-12 21 2,8-13-4,4-8 3,-7 21-10,2-10-3,5-11 4,-13 21 0,9-13-2,4-8-5,-9 17 9,9-17-14,-9 16 2,9-16-2,-5 10-4,5-10 5,0 0-4,-9 12-11,9-12 1,0 0-11,0 0-10,0 0-9,-10 7-13,10-7-9,0 0-16,0 0-12,0 0-31,0 0-26,0 0-77,0 0-241,0 0 106</inkml:trace>
  <inkml:trace contextRef="#ctx0" brushRef="#br1" timeOffset="714039.7568">33637 17270 23,'0'0'87,"0"0"-10,0 0-5,0 0-1,0 0-7,25 32 3,-25-32 8,0 0-3,17 22-10,-17-22 3,0 0-4,16 26-10,-16-26 5,0 0 6,18 32-25,-18-32 16,10 22-5,-10-22-3,13 27 3,-13-27 3,10 29-5,-10-29 4,11 29-5,-11-29-3,10 35 2,-10-35 1,10 32-12,-6-5 4,-4-27 7,11 48-4,-11-48-1,12 38-8,-7-13-3,-5-25 3,6 50 0,-4-25-3,-2-25-6,5 53 6,-3-27-2,-2-26-2,2 54-6,-2-28 2,0-26-26,2 51 2,0-25 0,-4-1 6,1-1-4,0-4 0,-2-1 4,2-2-4,1 2-1,-1 1-1,-2-1 4,2-4 3,-1 1-1,2-16-4,-3 30 3,-1-16-3,1-2 1,3-12 1,-9 22 0,7-11 3,2-11 0,-9 20-2,9-20-3,-7 19 2,3-9 3,4-10 1,-11 20 0,6-8-5,0-1 2,5-11-1,-13 22 3,9-11 18,4-11 0,-11 20-4,6-11-3,5-9-2,-9 17 0,9-17 3,-9 13-6,9-13 6,-8 10-8,8-10-3,0 0 4,-9 12 3,9-12-3,0 0 6,-10 8-4,10-8 3,0 0-3,0 0 3,0 0-3,0 0-1,-18 5-2,18-5 1,0 0 4,0 0-6,0 0 0,0 0 3,-23-5-4,23 5 1,0 0-1,0 0-4,0 0 5,0 0 0,-20-8-2,20 8-3,0 0 1,0 0-10,-17-2 6,17 2-2,0 0-1,-14-7-3,14 7-7,0 0-7,-12-9-3,12 9-6,0 0-9,-12-17-5,12 17-6,-8-10-17,8 10-8,0 0-9,-9-15-17,9 15-20,0 0-32,-5-19-91,5 19-266,0 0 117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4T15:46:51.403"/>
    </inkml:context>
    <inkml:brush xml:id="br0">
      <inkml:brushProperty name="width" value="0.05292" units="cm"/>
      <inkml:brushProperty name="height" value="0.05292" units="cm"/>
    </inkml:brush>
  </inkml:definitions>
  <inkml:trace contextRef="#ctx0" brushRef="#br0">11404 14525 32,'3'-6'101,"-3"6"1,0 0-12,0 0-2,0 0-4,0 0-7,0 0-6,0 0-2,0 0-4,0 0-21,0 0 11,0 0-9,0 0 0,0 0-6,0 0-3,0 0-3,0 0-3,0 0-7,0 0-1,0 0-5,0 0 4,0 0-5,0 0 2,0 0-4,0 0 7,0 0 0,0 0-5,0 0 1,0 0-3,1 19 5,-1-19-6,0 0 2,0 0-8,-3 10 2,3-10 3,0 9 9,0-9-8,-4 8 8,4-8-4,-3 12 4,0-5-11,1 3 3,-1-3 0,1 4 1,-1 0-1,-1 0 2,0 0 0,-1 6-5,-1-5-1,2-2 7,0 6-12,-4 1 1,5-1-3,-4 1 2,1-1-3,0-2 2,-1 1-3,2-3 1,0 6-2,-3-3 0,3-4 6,0 4-2,1-4 1,-1-1-3,1 2 3,0-4-4,2-2 4,-2 3-5,0-3 0,2-1 3,2-5-6,-6 8 9,6-8 11,-2 6-2,2-6-1,0 0 0,-8 3-1,8-3-10,0 0 6,0 0-1,0 0-6,-15-9 10,15 9-9,-7-8 4,5 2-4,2 6 1,-4-11 0,1 3 0,0 1-3,3 7 1,-5-13 2,3 8-2,0-3-2,2 8 2,-5-10-1,3 3 1,2 7 1,-2-10-1,-1 5-1,3 5-1,-2-9 2,2 9-1,-4-9 0,4 9 3,-4-9-7,4 9 4,-4-9-5,4 9 5,2-12-5,-2 12 8,-2-9-3,2 9 0,0-13 0,0 13-1,0-10 2,2 4-5,-2 6 1,0-12 3,0 12 0,1-11 0,-1 11 1,1-9-3,-1 9-1,1-8 0,-1 8-4,5-6 7,-5 6-3,0 0 3,3-8-5,-3 8 7,0 0-10,4-8 3,-4 8 0,0 0 0,4-5-1,-4 5 4,0 0-1,0 0 2,0 0-2,11 1-1,-11-1-3,0 0 3,10 8-1,-7-4 5,-3-4 0,6 8-2,-2-6-2,-4-2 5,8 9-1,-2-4-2,-1 0 1,0 0 2,2-1-3,-2 0 0,4 2 2,-1-2-1,-2 1-4,0-1 3,2 0-3,1 1 10,-1 2-3,-1-1-3,2 0-3,0-1 5,-4 2-4,4-2 1,0 2-4,-2 0 9,2 2-5,-3-4 2,3 1 0,-2 1 0,1 0-6,0-1 4,1 1 4,-2-2-2,1 0-2,-3-1 6,4 2-10,-4-2 5,2 1 0,0-3 3,1 1-5,-3 1 3,-5-4 3,12 5-1,-6-2-6,-6-3 3,11 2-1,-5-2 2,-6 0 2,9 0-1,-9 0 1,0 0 2,12 0-1,-12 0-1,8-5-3,-8 5 5,5-5-4,-5 5 4,5-8-4,-3 3-2,-2 5 7,3-12-3,0 4 0,1 1 2,-4 0-7,0 7 4,1-16 1,-1 10-3,0 6-1,-1-15 0,1 15-3,-3-13 6,2 7-4,1 6 3,-1-12-3,1 12-5,0-13-2,0 13 2,-2-8-16,2 8-5,0 0-15,-3-9-7,3 9-1,0 0-9,-3-6-10,3 6-20,0 0-17,0 0-114,-9-3-240,9 3 106</inkml:trace>
  <inkml:trace contextRef="#ctx0" brushRef="#br0" timeOffset="6302.5045">12067 12228 74,'0'0'86,"0"0"-11,0 0-1,0 0-8,0 0-11,0 0-8,0 0 2,0 0-9,0 0-7,0 0-7,0 0 5,-12 0 0,12 0 2,0 0-11,0 0-5,0 0-1,0 0 0,0 0-2,0 0 8,0 0-8,0 0 3,0 0-2,-15 4 7,15-4 1,0 0-1,0 0-7,0 0 0,-8-2 0,8 2 3,0 0-7,0 0 2,-8-3-1,8 3-6,0 0 3,0 0 7,0 0-2,0 0 2,-12-1 1,12 1-3,0 0-5,0 0-1,-5-4 5,5 4-3,0 0 8,0 0-5,0 0 4,0 0 2,-9-4-2,9 4-3,0 0-9,0 0 6,0 0-1,0 0-5,0 0 3,0 0 2,0 0-10,0 0 9,0 0-6,0 0-3,0 0 4,0 0 1,0 0-8,0 0 1,0 0-1,0 0 4,0 0-3,0 0 1,0 0 1,0 0-10,0 0 14,0 0-4,0 0 3,0 0-9,0 0 12,0 0-6,0 0 6,0 0-9,0 0 8,12 17-8,-12-17 4,0 0 4,5 7-5,-5-7 0,4 5 0,-4-5 3,5 3 0,-5-3-1,8 4 13,-8-4-7,10 1-5,-10-1 2,9 1-2,-9-1 2,10 3 4,-10-3 1,13 0-9,-8 1 7,-5-1-5,11 0 1,-11 0 1,14 0-2,-14 0-3,11 1 4,-11-1 1,11 0 3,-11 0 0,10 3-4,-10-3-5,9 0 4,-9 0-1,8 1-4,-8-1 3,7 1 1,-7-1-3,8 1 1,-8-1-1,0 0-3,8 2 4,-8-2 2,0 0-4,0 0-1,6 3 5,-6-3-4,0 0 5,0 0 1,0 0-2,0 0 0,8 1-13,-8-1 9,0 0-3,0 0 8,0 0 8,0 0-6,0 0-2,0 0-2,0 0 0,6 3 1,-6-3-1,0 0 2,0 0-10,0 0-12,0 0 14,7 3-1,-7-3-7,0 0 1,0 0-1,0 0-6,0 0-2,0 0 14,0 0-6,0 0 7,9-6-5,-9 6-1,0 0-9,0 0-4,0 0 7,0 0-10,0 0 7,0 0-5,0 0 0,0 0-5,0 0-5,0 0-5,0 0-1,5 7-11,-5-7-20,0 0-72,0 0-158,0 0 70</inkml:trace>
  <inkml:trace contextRef="#ctx0" brushRef="#br0" timeOffset="8289.6226">12782 13329 33,'0'0'68,"0"0"-1,0 0-9,0 0 3,0 0-16,0 0 8,0 0-12,0 0 0,0 0-7,-8-10-6,8 10 0,0 0 3,0 0-6,0 0 5,0 0-7,0 0 1,-8-3-1,8 3-7,0 0 10,0 0 2,0 0-8,0 0-1,0 0 6,-5-5-3,5 5-1,0 0-4,0 0 0,0 0 0,0 0 4,0 0-3,0 0-7,0 0-2,0 0 9,0 0 5,0 0-19,0 0 10,0 0 0,0 0 1,0 0-3,0 0-2,0 0 7,0 0-8,0 0 0,0 0-8,0 0 6,0 0-3,0 0 1,0 0-2,0 0-3,0 0 5,0 0-1,0 0-4,0 0 0,0 0 4,0 0 2,0 0 6,0 0-14,0 0 7,0 0-9,0 0 5,0 0 6,0 0-2,0 0-3,0 0 9,0 0-2,0 0-1,-1 15-10,1-15 14,0 0 6,0 11-6,0-11 2,0 9 0,0-9 4,0 9-3,0-9-1,-1 10-2,1-10-4,0 0 7,1 10-9,-1-10 2,3 9-3,-3-9 6,1 7-1,-1-7-6,0 9 0,0-9 0,5 8 9,-4-2-5,-1-6 6,1 11-2,1-6 16,-1 2-15,-1-7 2,1 14 0,-1-6-8,1-2 3,1 2-4,-1-2 7,-1-6-5,0 14-6,0-4 7,0-5-2,0-5-4,0 13 4,0-13-2,1 11-3,-1-11-4,0 9 6,2-4-2,-2-5 0,-2 9 2,2-9 4,2 11-6,-2-11 2,0 9-3,0-9 3,0 0-3,-2 9 10,2-9-11,0 0-2,0 9 0,0-9 0,0 0 8,-1 9-4,1-9-1,0 0 1,0 0-3,0 0-9,0 9 8,0-9 4,0 0-2,0 0 0,0 0 6,0 0-4,0 0-1,0 0-2,0 0-1,0 0 2,0 0-1,-1 6 6,1-6-4,0 0-6,0 0 7,0 0 1,0 0 5,0 0-7,0 0-7,0 0 13,0 0-8,0 0 8,0 0-11,0 0 4,0 0 0,0 0 1,0 0 3,0 0 5,0 0-14,0 0-2,0 0-3,0 0-1,0 0-4,0 0-1,0 0 4,6-20-7,-6 20-13,0 0 3,0 0 2,3-5-8,-3 5-14,0 0-11,0 0-11,2-9-11,-2 9-23,0 0-83,0 0-202,-6-10 89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1-03-25T08:54:23.464"/>
    </inkml:context>
    <inkml:brush xml:id="br0">
      <inkml:brushProperty name="width" value="0.05292" units="cm"/>
      <inkml:brushProperty name="height" value="0.05292" units="cm"/>
      <inkml:brushProperty name="color" value="#FFFFFF"/>
    </inkml:brush>
  </inkml:definitions>
  <inkml:trace contextRef="#ctx0" brushRef="#br0">21766 4299 64,'0'0'87,"0"0"4,0 0-17,0 0 0,0 0-9,0 0-2,5-6-6,-5 6 1,0 0-11,0 0-1,0 0 6,0 0-20,0 0 1,0 0-1,0 0-6,0 0 2,0 0-14,0 0 1,8-1 2,-8 1 6,0 0-10,0 0-2,0 0-3,0 0 1,10 7 2,-10-7 10,4 4-14,-4-4 7,0 0 3,5 3-9,-5-3 6,6 5-4,-6-5 3,5 2 8,-5-2-5,8 3 4,-8-3-5,8 1 6,-8-1-3,9 3 17,-3-2-10,-6-1-4,15 0 0,-6 1 0,0 0-4,0-1-1,1 2-2,-10-2-9,18 0 10,-9 0-3,1 3 5,-1-3-9,3 0 1,-2 2 3,1 0-4,0-1 2,1 0-4,-1 2 4,-1-1-3,1-2-2,1 3-12,-2-2 20,3 2-11,-2-2 2,2 1 9,0-1-12,0 1-1,0 0 3,-1-1-1,2 0-6,-1 2 4,5-3 3,-5 1 3,2 0-3,1 1-2,1-1-1,-4-1 2,2 2 4,-2-1-2,3-1-3,0-1 2,1 2-5,-4 0 6,1-1-5,-2 0 3,1 3 4,1-3 0,-1 0-4,1 0-1,-1 0 1,0 0 1,-2 2-2,1-1 1,0-1-6,-1 2 3,-1-1-5,0 0 9,2 0-1,0-1-1,-1 3 1,0 0 5,1-2-6,-1 1-3,-1-1 4,3 2-1,-1-2 2,0 1-1,1-1 8,0 1-10,0 0-2,0-2-3,1 3-1,-2-1 4,2-2-1,1 1 3,-2 0 3,0 0-3,0 1 3,0-1-9,0 0 5,1-1 6,-1 0-3,-1 1-9,0-1 10,1 0-6,4 1-2,-5-1 4,2 0 3,-1 0 3,1 2-2,4-2-5,0 0 9,-6-2-7,6 4 1,-1-1-4,-3-1 3,0 0 12,0 0-11,-1 0-1,1 0-2,0 3-4,0-2 7,0-1-4,3 1 2,-5 0 7,1 0-3,0 0-2,0 1 1,2-2-7,-3 0 1,2 1 9,-2-2-5,0 1 6,2-2-1,-1 2-4,1 0-2,0-1-4,0 0 7,3 0-6,2-1 6,-3-1-4,2 3-6,0 0 5,-5 0 4,0 0-1,1 0 2,-1-1 0,1 1-6,-3-2 1,2 2 3,-3 0 0,2 0 1,-1 0-3,1-2 6,-2 2-3,1 0-6,-2 0 7,3 0-4,-1 0 2,0 0 2,0-1-1,2 1 1,-2 0-2,2-1 1,-1-1 1,0 4 1,1-2-9,-1 0 7,2-2 1,-3 2-3,2-1 3,-2 1 0,2 0-7,0 0 7,4 0-4,-2 0 3,-2 1 0,5 1 2,-2-2-17,-2-2 9,5 2 5,-6 2-1,-1 0-10,6-2 17,-7 1-7,3-1-1,-2 1 8,2 1-4,-2-2-3,1 1 2,1-1 4,-1 0 1,1 0-8,-2 0 9,5 0-7,-4 0 4,5 0-7,-1 0 3,1 0 2,-1 3-6,-4-3 5,0-3-6,1 6 6,-1-3-4,2 0 1,-3 0 2,2 1 4,-3-1-1,1-1-4,2 1 1,-4 0 3,2 0-2,0 0 4,-1 0 5,-3-3-6,2 7-4,0-5-5,1 2 8,-2-2 2,2 1-2,0 1-3,-1-1 10,0 1-11,2 0 0,-2-1 0,-2 0-3,3 0-2,-2 1 4,3-2 2,-3 1 0,0 0-4,-2 1 7,5-1 0,-2 0 0,0-1 2,2 2-7,-2 0 4,0-2-2,3 1-2,-5 0 5,1 0-5,2 1 1,-11-1 4,14 0-6,-7 0-3,-7 0 6,11 2 2,-11-2-5,9-2 7,-9 2 0,8 2-5,-8-2 1,0 0 0,14 0-1,-14 0 2,10-2 3,-10 2 0,12-1-3,-12 1 0,12-1-2,-5 0 0,-7 1 4,11-1 0,-11 1-1,13-1 3,-13 1-3,10 0 2,-10 0-3,8-4-2,-8 4 4,0 0-10,10 0 8,-10 0 5,0 0 1,6-3-7,-6 3-3,0 0 2,0 0-9,0 0-2,0 0-13,7-2-13,-7 2-19,0 0-23,0 0-13,0 0-30,0 0-91,0 0-232,0 0 104</inkml:trace>
  <inkml:trace contextRef="#ctx0" brushRef="#br0" timeOffset="1756.3956">21722 4351 47,'0'0'82,"12"-4"-5,-6 2-5,1-1-7,-7 3-5,15-4 2,-9 0-6,2 3-3,-2-2-8,2 1 12,-2-1-10,2 0 5,0 1-3,1-2-3,-3 1 0,2-4-5,2 2 9,-4 0-16,5 1 3,-4-4 9,5 4-9,-3-3-2,1 1-12,1 1 4,4-2 8,-4 0-10,-1 1 3,-1-1-3,4 1-6,0 2-6,-1 0 3,-1-1-4,0-2-6,1 3 11,-2-4-4,2 3 1,-4 2-2,1-3-7,-2 3 2,1-2 3,2 0-4,-5 2-1,-5 3-1,10-5 1,-4 1 3,1 0-6,-7 4-2,9-5 8,-9 5-4,5-3-3,-5 3 1,0 0 2,6-6-1,-6 6-7,0 0 9,0 0-12,4-3 9,-4 3-17,0 0 19,0 0-4,0 0-6,0 0-8,0 0 11,0 0 0,0 0 4,0 0-2,0 0 1,0 0 1,0 0-4,-14 13-5,14-13 7,-8 6-1,2-2 4,0-1-5,0 1 3,1 1-1,-2 1 0,1 0-8,-6-1 14,1 3 4,-5 1-3,0 1-3,-1-1 0,-7 4-3,-1-2 8,-2 1-10,0 0 9,1-1-3,0 1 6,-1 0-8,2-3 3,0 2 13,5-2-9,-4 1-11,5-1 8,-1-2-1,1-2-3,2 3 1,4-3 6,0-1-9,0-1 0,4 2 3,0-3-4,3 1-1,-2-1 5,8-2-4,-10 5 3,7-2 2,3-3-4,0 0 2,-9 2-2,9-2 1,0 0-7,0 0 0,0 0 4,0 0 7,0 0-2,0 0-5,0 0 2,0 0-2,0 0 0,0 0 1,0 0 7,26-5-4,-19 3-7,-7 2-1,12-3 9,-12 3-15,13 0 18,-4-1-6,-9 1 5,13 1-6,-13-1 1,15 0 0,-8 3 1,4-1 2,-2-2 0,2 2-9,-1 1 3,2-2 3,-1 2-1,2 0-2,1 1 10,-1 0-7,4 0-1,-2 1-1,3-1 1,-5 0 2,3 3-2,2-3 5,-5-1-5,2 4 0,-1-3 2,0 0-3,2 3 4,-3-5-4,-1 2 5,0 0 0,-2 0 0,1-1 0,-4-1-5,-1 0 2,2 0 4,-2 1-1,-6-3-1,8 1-1,-8-1 2,10 4 5,-10-4 9,8 0 7,-8 0 6,0 0 15,0 0 7,0 0 9,0 0 0,0 0-2,10-3-3,-10 3-3,0 0-1,4-10-7,-4 10-3,4-7-2,-3 1-7,-1 6-4,3-12-6,-2 7 1,-1 5-4,1-13 0,2 6-1,-3 7-5,0-14-1,2 7-3,-1-1-5,-1 8-4,3-12-5,-2 3 6,2 1-5,-3-1 3,2 1-4,1-2 0,0 3 1,-2-5-2,1 3-2,0-1-1,3 0-4,-3 0-10,2-1-7,-1 1 1,-2-1-8,2 1-2,-1 2-1,-1-2 3,1 2-9,-2 8-2,0-11-3,1 4-2,-1 7 0,0-10-4,0 10-8,-3-8-7,3 8-12,-2-7-14,2 7-7,-5-5-20,5 5-102,-9-3-243,9 3 108</inkml:trace>
  <inkml:trace contextRef="#ctx0" brushRef="#br0" timeOffset="3000.562">22696 3500 82,'0'0'147,"0"0"-11,0 0-11,0 0-10,0 0-7,0 0-13,4 6 2,-4-6-20,0 0-3,0 0-18,0 0-2,0 0-10,0 0-2,0 0-8,0 0-5,2 6-1,-2-6-4,0 0-1,0 10 7,0-10-5,-2 12-7,1-1 2,-3-1 3,2 2-3,-3 4 5,2 1 0,-3 1 1,0 7 2,2-6-4,-2 0 3,1 5-8,1 1 0,-1 0 3,1 1-4,0-2 2,0-5-6,0-2-3,-1 2 2,2-2 3,0-1-5,-1 1-1,2-1-1,-1 0 0,0-3-3,1-2 2,-1-2-4,1 3 2,0-3 4,0 1-2,-1 0-5,2-4 0,1-6-10,-2 12-3,0-7-11,2-5-4,-4 10-11,4-10-9,-3 7-8,3-7-9,-2 6-19,2-6-15,0 0-34,0 0-96,-9 2-244,9-2 107</inkml:trace>
  <inkml:trace contextRef="#ctx0" brushRef="#br0" timeOffset="3420.0147">22720 3485 128,'0'0'122,"0"0"-5,0 0-14,5-7-10,-5 7 0,0 0-15,7-5-12,-7 5 7,8-5-15,-8 5 2,7-4-5,-1 2-12,-6 2 0,13-6-4,-6 4-11,1-1 0,-1 1 8,1-2-9,1 1-4,2 0-5,-3 2-1,2-2-5,3 1 1,-3-1-1,-1 3 0,0-2-16,-1 1-17,-8 1-6,15 0-15,-6-2-8,-9 2-12,13 0-9,-13 0-16,10 0-86,-10 0-186,0 0 83</inkml:trace>
  <inkml:trace contextRef="#ctx0" brushRef="#br0" timeOffset="3752.0427">22647 3722 97,'0'0'121,"0"0"-10,0 0-4,0 0-10,17-4-7,-9 2-10,1-1-9,5 0-6,-3 1-3,8-3-4,-2-2-6,1 2-5,3 1-8,-1-3 2,1 5-10,1-3 2,-3-1-6,3 1-8,-6 0-11,3 3-16,-10-3-16,5 4-26,-7 1-17,4-1-27,-11 1-76,10 0-182,-10 0 81</inkml:trace>
  <inkml:trace contextRef="#ctx0" brushRef="#br0" timeOffset="4949.9146">23219 3493 91,'0'0'135,"0"0"-13,0 0-16,0 0-8,0 0-16,0 0-1,0 0-19,0 0 5,0 0 2,0 0 3,1 31-9,-1-21-2,0 2 0,-1-2-11,1 4-3,-3 1 1,2 1-4,-2 1 1,1-2-6,-2 1 2,1-1-8,1 1 2,-1 0-8,-1-4-2,4 3-7,-1 1 4,0-4-2,1-1-2,0 1-3,1-1-1,-1-2-1,1 2 1,1-2-6,-2 1 0,1 0 0,-1-4 2,0-6 3,1 9-8,1-3-3,-2-6 1,2 7-4,-2-7 7,0 0-1,1 6 1,-1-6-4,0 0 1,0 0-1,0 0 3,0 0 0,20-10-2,-15 5-4,1-2 6,2 3-5,-5-1 1,4-1 1,-2 2 1,0-1-6,0 0 4,2 0 15,-2 2 0,0-1-6,-5 4 5,8-9-3,-5 7 0,-3 2-6,9-5 3,-9 5 1,7-4-3,-7 4-3,6-3 2,-6 3-10,0 0 5,0 0-1,0 0 0,9 1-2,-9-1 7,8 5-5,-8-5 2,6 7-4,-3-2 4,-3-5-2,7 10 0,-4-6-1,1 2 3,1-1 1,-1 1-2,-2 0 3,2-1-3,2 2 4,-2-2-6,0 0-1,2-1 5,0-1-3,-3 2 3,-3-5 1,8 6 0,-3-5-1,-5-1 3,10 4-5,-10-4 6,9 1-2,-9-1-2,11-1 3,-11 1-1,12-5 0,-7 1-2,3-3 1,-3-3-2,-1 0-3,4 2 6,-4-1-2,-1-3-1,0 1-3,-2-1 1,1 0 0,-1 1 4,-4-1 5,2 0 0,-2 2 8,0 0 4,0 0-1,-1 3 1,-2 1-1,-1-2-1,-2 3 0,3 1-8,-4-1-2,1 2 2,1 1-2,2-1 2,6 3-7,-13-4 1,13 4 1,-8-3-1,8 3-3,-6-4 1,6 4-6,0 0-2,0 0 2,0 0-2,0 0 1,0 0 5,0 0-5,0 0 2,0 0 3,0 0 8,28 1-11,-18-2-6,3 0-9,2 0 0,2-3-3,-3 2 2,3-3 2,1 1-5,-2 2-2,1-3 1,-1 1 2,1 0 2,-4 0-1,-2 1 3,2-3-1,-3 4 8,1-2-2,-1 1-1,-3 0 1,1 1 4,0 0 4,-8 2 7,11-3 5,-6 1 11,-5 2 3,7-4 5,-7 4-2,0 0-2,0 0-2,0 0-7,0 0 1,0 0-2,0 0-1,0 0-3,0 0-8,0 0-4,0 0-8,0 0 1,0 0-5,-31 3-1,26 1-8,0 0 5,-1 1-5,0-1 7,6-4-6,-7 8 2,3-3-1,1 0 7,1 2-5,2-7 7,-4 11 2,3-4-2,1-7 4,0 11-5,1-4 5,-1-7 1,4 13-2,1-5 3,-1-3 1,-2 0 0,3 0 3,-1 1-3,3-2 5,-2 1-5,2 2 0,2-1 1,3-1 3,-3 1 0,1 0 0,0-2 3,-1 0-5,1 1-2,-1 2 4,0-4 1,-1 4-2,0 1 2,-2-3 0,-1 2-3,2-1 3,-2 0 0,-3 0 2,2 0-1,-3-1 1,2 2 0,-1 1 2,-2-8-3,-3 14-1,0-7 5,1-2-3,-4 4 5,1-1-4,0-4 2,-1 4-2,-2-3 0,2 2 1,-3-2-2,2-1 2,-3-1-1,2 1-14,-1-1-4,-2 0-21,3-2-9,8-1-26,-14 0-28,5 0-10,9 0-30,-16-4-88,7 0-245,9 4 108</inkml:trace>
  <inkml:trace contextRef="#ctx0" brushRef="#br0" timeOffset="5712.2591">24112 3380 33,'0'0'124,"0"0"0,0 0-10,-19 12-16,19-12-5,-8 6-13,8-6-6,-6 6-1,3-1-3,3-5-6,-6 8-1,2-2-4,0-1-9,0 2 10,-1 0-1,1 2 0,-1 0-8,0 2-3,1-1-8,-1 0 1,0 1-11,0 0 4,1 4-1,-1 2-5,0-6 2,0 5-3,2-3-6,-3 3 3,2 0-2,-1-1-6,1 2-3,-1 0 4,1-2-2,-1 3 5,2-4-5,0 3-1,1-5-1,1 1 2,0 3-3,1 1-2,0 0 1,1-5-1,0 0-4,2 0 1,-3-2 1,4 2 0,-1-3 0,3 1-4,-4 0 4,3-2-5,0-3 6,-1 0-1,0-1 1,4 0-1,-2 1 1,2-4 6,2 0 0,3-1 5,-2-2 0,2-3 3,-3 0 2,3-2 3,2-2 0,-2-1 5,1-2-3,-2-1-1,-1-3-3,-1 1-2,-2 0 0,1-3 0,0 0-4,-3 1 1,0 1-4,0-1 4,-2 0-6,-2 4 5,1-3 8,-2 5-1,-1-1-3,1 0-5,-1 1 4,-2-1 8,0 2-9,-2 0-1,1 0-3,0 1-3,1-1-1,-2 1-2,-1 3-1,0-3-2,1 2 0,-2-2-3,2 1-1,-1-1-6,-2 1-5,1 1-4,-2-2-6,4 4-2,-2-3 3,-2 1-4,3 2-2,-4-3-3,5 1-4,-1 5-4,0-3-6,5 5-14,-9-6-10,9 6-17,-11 0-2,11 0-16,-12 4-3,12-4-10,-13 7-8,6-2-11,2 2-9,-2-2-20,-2 2-79,2 0-257,0 0 113</inkml:trace>
  <inkml:trace contextRef="#ctx0" brushRef="#br0" timeOffset="6079.9969">23928 3673 83,'0'0'139,"15"-3"-14,-15 3 0,8 0-16,-8 0-1,11-3-12,-11 3 0,16-1-7,-7 1-10,2-3-11,-2 2-5,3 0-3,0 0-8,-1 1-3,0-3-5,1 3-5,-1 0-7,2-1 4,-2 0-5,1 1-9,1-3-3,-1 3-10,2-2-8,-1 2-13,0-1-13,6 0-17,-1-2-12,-1 1-23,-3 1-15,-3-2-24,0 2-77,1-5-209,-5 2 93</inkml:trace>
  <inkml:trace contextRef="#ctx0" brushRef="#br0" timeOffset="11800.8028">24840 4427 19,'0'0'82,"0"0"-13,-11-4-4,11 4-7,0 0 1,0 0-6,0 0-9,0 0-2,0 0-6,0 0-1,0 0-10,0 0 13,0 0-5,0 0-10,0 0-3,0 0 3,0 0 1,0 0 3,0 0-6,0 0 13,0 0-6,0 0-2,0 0-2,0 0 5,-7-3 2,7 3-11,0 0 5,0 0-1,0 0-6,0 0-15,0 0 8,0 0 4,0 0 0,0 0-7,0 0-6,0 0 6,0 0-19,0 0 20,0 0-2,0 0-9,0 0 5,0 0-3,0 0-1,0 0 3,0 0 6,0 0-14,0 0 9,0 0 0,0 0-6,0 0 15,0 0-9,0 0 7,0 0-7,0 0-6,0 0 12,0 0-1,0 0 1,0 0-3,0 0 2,0 0 2,0 0 5,0 0-4,0 0 7,0 0-12,12 14 12,-12-14-4,0 0 3,0 0 1,0 0 6,0 0-4,0 0-3,14-11-1,-14 11 3,5-6-5,-5 6 0,5-7-6,-5 7 12,5-7 1,-2 3-1,-3 4-8,2-6 2,-2 6 2,0 0-2,3-7 7,-3 7-10,0 0 0,0 0 0,4-7-2,-4 7 3,0 0-4,0 0 0,0 0-4,0 0 1,0 0 3,0 0-3,0 0-2,0 0-1,-14-2 3,14 2-4,0 0 0,0 0 1,0 0 3,0 0-10,-13 7 4,13-7-1,0 0-3,-9 4 6,9-4-3,-5 7 3,2-3-3,3-4-1,-5 8 4,5-8 1,-5 9-6,2-4-1,3-5-2,-4 11 5,2-7 3,2-4-2,-1 10 2,1-10-4,-3 8 5,3-8-4,2 9 0,-2-9 2,0 0 1,0 12-3,0-12-3,2 5 8,-2-5-9,0 0 8,3 8 1,-3-8-5,5 4-2,-5-4 8,4 4-8,-4-4 3,0 0-1,5 5-2,-5-5 6,0 0-1,7 4 2,-7-4 1,0 0-8,0 0 16,0 0-14,14-4 5,-14 4 4,7-4-6,-7 4-1,5-5 6,-5 5-6,5-5 2,-5 5-7,0 0 14,5-7-10,-5 7 2,2-8 5,-2 8-6,0 0 0,2-9-1,-2 9 3,0 0 4,0-10 1,0 10-2,0 0-6,-2-11 1,2 11 2,-2-8 1,2 8-3,-1-10 4,1 10-4,0 0 0,-3-8-6,3 8 16,-1-10-14,-1 4 7,2 6-3,-3-8-2,3 8-2,-3-8 4,3 8-1,-2-8 6,2 8-1,-4-5-8,4 5 7,0 0-7,-4-8 4,4 8-6,0 0 3,-5-6-8,5 6 8,0 0-5,0 0 4,0 0-3,0 0 12,0 0-13,-11 2-3,11-2 11,0 0-5,-8 8 3,8-8 4,-7 8-9,3-2 13,1 1-9,-1-3-2,4-4-6,-4 13 10,3-10 1,-2 6-7,3-9 4,-1 13-13,1-13 18,0 13-6,0-7-7,0-6-3,1 10 0,-1-10 2,0 8-2,0-8-5,0 11 10,0-11 1,3 6-4,-3-6 3,2 8-1,-2-8-4,3 8 10,-3-8-6,3 5 14,-3-5-8,4 5 0,-4-5 1,0 0 5,6 4-7,-6-4 1,6 2 1,-6-2 3,0 0-6,13-2 7,-13 2-2,10-4 4,-5 3-3,-5 1 6,11-7 1,-6 4 2,0-3-6,1 2 1,-2 0 7,-4 4 5,6-5 7,0 0-3,-4 0 0,1-2-2,-3 7-6,6-9 7,-5 4-4,-1 5 2,3-11-5,-3 11 10,0-6-6,0 6-1,-2-10 10,2 10-10,0-9-5,0 9 6,0 0-4,-4-8-11,4 8 7,-4-6-5,4 6 2,-5-5-3,5 5 1,0 0 4,-6-6-5,6 6 4,0 0-6,0 0 0,-5-4 3,5 4 1,0 0-5,0 0 0,-5-6-1,5 6-1,0 0 1,0 0-2,0 0 2,-14 3 0,14-3-2,0 0 0,-11 5 2,5-3 2,6-2 0,-10 5-2,6-2-6,-2 1 7,0 2-1,0-1-1,2 1 0,-2-1 1,2 0-5,4-5 5,-6 9-7,2-4 6,2 0-3,-2 0 4,4-5-1,-4 12-4,2-8 0,0 4 3,2-8-1,-1 10 3,1-10-11,-1 12 8,1-5-11,0-7 3,2 10 8,-2-10-8,2 10 7,0-6 0,-2-4-9,5 13 11,-4-9-13,3 1 14,-4-5-2,5 7 4,-1-3-4,0 0 3,-4-4 16,10 1-15,-10-1-3,10-1 2,-10 1 4,15-3-6,-7 2 6,0-4 3,1 2-10,0-2 0,-1 1 7,-1-1 3,2 1-10,-1-2 9,-2 0-5,1 1 0,-1-3 3,-3 5-3,1-2 1,0 0 11,-4 5-14,4-10 4,-1 5 4,-3 5 1,3-7-7,-3 7 7,-2-9-4,2 9 2,0 0-4,-2-13 0,2 13-3,-4-8 1,4 8-3,-6-9 7,2 5-2,4 4 2,-7-5-1,7 5-8,-6-7 12,6 7-9,-5-7-4,1 2 1,4 5-2,-8-8-9,8 8 12,-7-4 9,7 4-12,-6-4 0,6 4-1,-7-4 6,7 4 2,-10-4-3,5 1-4,5 3 9,-9-4-8,9 4 5,-11-1-2,11 1-1,-10 0 2,10 0-1,0 0 0,-13 1 4,13-1-7,-10 2 6,6 3-6,4-5-6,-7 5 13,7-5-2,-8 9 2,5-7 1,1 6 2,-3-3-6,5-5-6,-5 10 9,3-4-2,2-6-1,-3 13 1,3-6 7,0-7-3,-2 12-5,2-7 2,0-5 2,0 12-1,0-5 5,0-7 2,3 12-6,-3-12-4,2 10 3,-2-5-4,0-5 0,4 11 2,-1-6-2,-3-5 7,7 8-5,-4-3 1,-3-5 4,8 4-4,-5 0 6,-3-4-5,11 1 2,-11-1-8,9 5 1,-9-5 14,9-2-2,-9 2-5,9-4-2,-9 4 8,11-5-1,-11 5 4,9-5-2,-4 1 4,-1 0 3,-4 4-1,9-10 0,-7 5 2,2-1-3,-1 1 0,-3 5-1,5-13-5,-2 8-3,-2-2 9,-1 7-2,2-9-8,1 4 8,-3 5-3,3-11 3,-3 11-3,0-9 4,0 9-11,0-10 8,0 10-4,-2-11 0,2 11 0,-2-8 2,2 8 1,-3-7-7,3 7 15,-2-10-12,2 10 0,-3-5-5,3 5 2,-4-6-3,4 6 6,0 0 0,-6-7-9,6 7 2,0 0 2,-8-4-5,8 4 5,0 0-8,0 0 1,-10 0 1,10 0 4,0 0-1,-10 4-4,10-4-7,-7 6 11,7-6 4,-9 5-5,5-2 6,4-3-2,-5 10-13,1-5 11,4-5 0,-6 6 2,3 0 5,3-6-6,-4 9 3,2-4-6,2-5 5,-2 12 0,0-7-2,2-5-5,-1 12 6,1-6 5,0-6-10,1 12 3,-1-12 7,2 11-6,-2-11 3,1 10-2,0-5-1,-1-5 4,5 11 7,-4-7-13,-1-4-1,7 9 4,-5-5-3,-2-4 3,8 4-2,-3-3-3,-5-1 4,12 2 13,-12-2-17,9 0 6,-9 0-3,10-1 3,-10 1-2,13-2 5,-7-1-4,-6 3 1,9-7 6,-4 3-2,1 0-2,-6 4 6,7-10-8,-3 5 11,-2-2-4,-2 7 6,4-10-8,-1 5 1,-3 5 6,0-12-4,0 12 2,-2-12-9,2 12 0,-2-10-4,-1 3 5,3 7 3,-5-8-3,1 4 2,4 4-2,-6-9 0,1 6-8,5 3 0,-9-8 6,4 5-5,5 3-1,-8-5 4,3 2 2,5 3-3,-8-5 2,8 5-4,-7-4 7,7 4-5,-5-3-5,5 3 5,0 0 6,-11-3-11,11 3 8,0 0-3,-6-3-4,6 3-2,0 0 2,0 0 8,0 0-5,0 0-4,-14 4 5,14-4 1,-7 7 1,1-3-4,4 3 3,-2-2-3,0 0 2,0 5 2,0-5-1,0 4-4,2-4 9,-2 3-13,2-1 3,-1-1 0,2 2 1,1-8-3,-3 13 6,2-8-6,1-5 0,0 13 14,0-13-13,1 10 2,0-5 0,-1-5 5,4 7-11,-4-7 6,4 10 6,-4-10-4,8 3-2,-8-3 10,7 2-3,-7-2 0,11-1 0,-11 1-10,12-4 9,-7 1-4,-5 3 5,9-9 0,-3 4-1,-3 1-2,1-2 2,0 1-2,0-1 9,-4 6-15,4-13 11,-4 6-4,0 7-8,1-12-7,-1 12-9,-3-10-4,3 10-3,-5-9-24,5 9-34,-9-7-24,-1 6-68,-1-2-196,-2 5 87</inkml:trace>
  <inkml:trace contextRef="#ctx0" brushRef="#br0" timeOffset="24043.0558">24881 4640 8,'0'0'99,"0"0"-12,0 0-5,0 0-5,0 0-4,0 0-5,0 0-6,0 0-2,0 0-4,0 0 2,0 0-7,0 0-4,0 0-3,0 0-4,0 0-9,0 0 2,0 0-1,0 0-7,0 0-4,0 0 3,0 0-14,0 0 9,0 0-9,0 0 6,0 0-21,0 0 14,0 0-3,0 0-1,0 0-4,0 0 11,0 0-2,0 0 2,0 0-11,0 0 8,0 0 5,0 0-1,0 0-4,0 0-3,0 0 5,0 0-2,0 0-4,0 0 4,0 0-5,0 0 4,0 0 3,0 0-8,0 0 10,0 0-4,0 0 0,0 0 2,0 0 9,0 0-6,0 0-3,0 0 4,0 0-5,0 0-6,0 0 9,0 0-3,0 0-3,0 0-4,0 0 3,0 0 2,0 0 3,0 0-3,0 0 5,0 0 5,-9 14 2,9-14 3,-2 5-6,2-5-3,0 9-3,0-9 2,0 0 2,-3 11-9,3-4 6,0-7-5,-2 10 5,2-10-6,-2 10 6,1-4-7,1-6 2,-1 12-2,-1-6-1,2-6-2,-2 12-3,1-5 8,-1 0-7,2-7 7,-2 12 1,2-5-10,0-7 6,-2 13-3,1-8 6,1-5-3,-1 12-3,1-12 5,-3 11 1,3-11-5,-1 9-1,1-9-2,0 9 4,0-9-2,-1 10 0,1-10-1,-1 9 1,1-9 0,-2 9-1,2-9-1,-1 10-1,1-10 3,-1 8-1,1-8-1,-3 11-2,3-11 6,-2 8-4,2-8 1,-3 10-3,3-10 7,-1 8-7,-2-3 5,3-5 0,-1 8 2,1-8-1,-1 9 5,1-9-10,0 10 2,0-10 3,-2 8-1,2-8 1,-1 9 2,1-9-9,-1 9 6,1-9 1,-3 10-5,3-10 3,-2 8-1,2-8-5,-1 10 8,1-10-3,0 9-2,0-9 1,-2 8 5,2-8 3,0 9-6,0-9 3,-1 8-6,1-8 3,0 9-5,0-9 4,-1 9 1,1-9-4,-2 11 4,2-11 0,-1 6-3,1-6 5,0 0-5,0 12 3,0-12-1,1 8-2,-1-8 6,0 9-3,0-9-6,0 8 4,0-8 7,2 8-4,-2-8-4,0 0-1,1 10 3,-1-10 1,1 8 1,-1-8-2,2 6 3,-2-6-3,1 9 0,-1-9-2,0 8 4,0-8 1,0 9-6,0-9 6,2 8-5,-2-8 3,1 9-6,-1-9 1,2 11 5,-2-11-1,1 9-1,-1-9 2,1 9-6,1-2 6,-2-7-2,0 8 1,0-8 3,2 10-7,-1-6 8,-1-4 0,3 9-5,-3-9-1,0 10 6,0-10-6,3 12 4,-3-7-2,0-5 2,2 13-5,-1-9 5,-1-4-2,0 10 2,0-10-5,2 12 3,-2-12 4,0 12-1,0-5-1,0 3-7,0-2 6,0-1-5,0-7 1,-2 14 1,2-7 0,2 1 3,-2-8 1,0 16 0,0-10 1,-2 3-4,1-2 3,1 3-2,-1-3 1,0 1 2,1 1 2,-2 2-2,1-2-4,0-1-2,1 1 6,-2 0 0,1-1-3,0 1 0,0-1-4,1 1 8,0 1-3,-2-2 4,1 3-4,1-3 1,0 2-1,-3 0 1,3-1-3,-1 3 3,1-5-5,-2 0 4,-1 3 2,3-3-1,-1 3-4,0-3 0,2 3-1,-2-1 5,-1 0-10,2 1 11,-1 0 0,0-4-1,-1 5-1,1-5 4,1-6-5,-2 17-3,2-10 8,-2 3-2,1-1-2,0 1 2,-2-1 5,2 1-10,1-3-1,0-7 2,-1 16 0,-1-10 0,4 1 4,-2-7-2,-2 14-1,2-6 2,0-8 1,2 16 0,-2-8-3,0-8 1,-2 15-3,2-6 3,0-1-2,-1-1 0,1 5 0,-1-5 7,1 3-8,-3-1 4,1 1-2,1-3-4,-1 1 3,0-1 1,2-7-1,-2 14 3,1-6 0,1-8 2,0 12-2,0-2 1,0-10-8,-1 14 2,2-8 9,-1 1-4,-1 2 0,1-9-7,1 14 5,0-9-2,-1 3 2,0-8 2,2 14-4,-4-7 4,2-7 1,2 11-6,-1-3 2,0-3 3,-1-5-6,0 13 2,0-13 2,-1 11-1,1-4 2,0-7-4,3 10 4,-3-3-6,0-7 3,1 14 5,-1-8-3,0-6 6,0 12-4,0-5-3,0-7 2,-1 13-6,1-6 5,-2 0-1,2-7 4,0 12-5,0-12 2,2 15 3,-2-9-3,0-6 0,0 15 0,0-10 12,0-5-12,-2 15 0,2-7 0,0 1 0,0-1 2,0-8-5,-1 17 0,1-9 0,-1 2-2,1-1 6,0-1-2,-2 2 1,1-1 2,0 0-1,1 1 1,-1-2 0,-2 2-1,2-5-1,-2 7 0,1-3-1,-2 1-1,1 0 8,-1-1-9,2-1 5,-1 2 5,2-3-8,-2-1-4,1 2-4,1 0 12,-2 0-4,2 0-6,-1 0 7,2-8 2,-1 12-2,0-5-4,0 0 5,1-7 0,-2 14 4,2-8-7,0-6 4,-1 14-3,1-7-2,0 1 5,0-8-5,0 16 3,-1-6 0,-1-2 0,0-1 0,2 2 0,-2 0 1,0-3-2,1 1 4,0 2-2,1-9 1,-3 13-3,0-6 4,2 1-4,-1 2-3,0 0 6,0-4 0,0 1-4,2-7 6,-3 17-8,3-17 5,-2 13-1,2-13 1,0 19 8,0-10-8,2 0-1,-2-1-1,1 0 3,-1-1-2,1 0-2,0 3-2,-1-10 2,0 14 5,2-8-7,-1 3 2,-1-1 3,1 1-3,-1-2 2,0 3-3,2-2 4,-4 1 2,2 0-2,0 0 2,2 2 3,-4-2-6,2 0-3,0 1 5,-1 0 0,1-2-5,0 2-1,0-1 12,0 1-9,-1-2-2,1 1-1,0-9 0,0 17 2,1-8 2,-1 2 5,1-2-4,2 0-4,-2-1-1,-1 4 9,0-4-6,3 1 0,-3 0-1,1 1 3,0-2 7,1 2-11,-1-3 4,-1-7-4,-1 17 2,1-8 1,1 0 8,-1-4-7,0 6 1,0-5-2,0 3 2,0-9-2,0 16-2,0-8-2,0-1 11,1 3-11,-1-1 8,0-9 5,-1 14-8,1-6-5,0-8 4,0 14 2,0-5-5,0-2 1,-1 1 2,1-8-4,0 14 6,0-8-1,-2 3-5,2-9 8,0 17 1,0-12-9,0-5 7,-2 16-6,0-8 3,2-8 6,2 13-6,-2-6-5,0-7 3,-2 13 1,2-13 2,-1 13 0,1-13 2,0 12-5,0-12 0,0 14 0,-1-4-2,1-10 2,0 13 5,0-13-2,-3 14 1,3-14 0,0 15-1,0-15-4,-1 18-2,0-10 6,1-8-2,-2 14 1,1-7 2,0 1-4,0 0 2,-2 1-1,3-2 2,0-7-2,0 15 1,-1-5-4,-2-3 4,6 3 1,-3-1-3,0 1 5,0 0-1,0-10-1,0 16-10,1-6 10,-5 0 1,7 0 1,-3-1-3,1 1-3,0 0 4,-1-1 3,2 1-3,-4-2-7,5 3 5,-3-3 3,0 1-2,1 1 5,-1-2-5,1 3-1,-1-2 0,0-1 0,3 2 5,-2-3-3,-1 1-12,2 1 15,-2-9-1,2 15-5,-3-6 3,2 1-3,-1-3 3,1 0-1,-1-7 2,0 12 0,2-5 1,-2-7-2,0 14-5,1-7 4,0 1 1,-1-8 4,2 11-2,-2-2 0,0-9-4,0 12-1,0-12-2,-2 12 3,2-5-1,0-7 4,0 11 0,-1-4-5,1-7 5,1 9-7,-1-9 8,-1 13-9,0-8 4,1-5 1,0 13 3,0-13-1,0 11-1,0-11-10,0 12 8,0-5 3,0-7-1,1 12 0,0-5 1,-1-7 2,0 12 4,-2-6-11,2-6 2,-3 13-1,6-6 3,-3-7 1,0 0-3,0 18 3,0-18 2,0 11-4,0-11 1,-2 15 1,2-15-4,0 14-5,0-14 10,-1 10 2,1-10-2,0 15-4,0-15 6,-1 12-6,1-12 0,0 15 4,0-15-11,1 13 11,0-6 0,-1-7 1,0 14-3,0-14 0,-2 14 1,3-4 0,-1-10 5,1 14-7,-1-14 4,-1 15-4,1-15-1,0 13 1,0-7 0,0 3 1,0-9-5,1 13 6,-1-6-2,2-1-5,-2 5 14,0-11-8,-2 11 2,2-1-1,0-2-1,0 2 7,0-10-11,0 17 1,2-9 6,-2 3-6,1-3 3,-1 0-2,0 2 1,-1 1-1,-1-2 0,2 1 6,-1 0-2,0-1-1,1-2-4,-1 3 9,1 0-8,0 2 4,-2-2 3,1 0-4,0-1-4,-1 2 5,2 0-7,0-2 7,0 3 3,-1-2-6,1 0-3,-1 0 5,1 0-4,0 1 3,0-1 8,0-1-7,0 1-1,1 0-3,-1 0 5,0-4-4,-1 4 8,1-2-11,1 2 7,0-3-4,-1-7 2,0 14 4,2-4-4,-2-3 1,1 1 0,-1 0 1,1 0 1,-1 0-2,0 3 0,0-11 4,0 15-2,0-5 6,0-10-2,0 18 2,0-18-3,0 13-2,2-5 3,-2-8-7,0 12 4,0-12 2,-2 14 0,2-14-7,2 12 6,-2-12-2,1 14-1,-1-14-2,0 11 2,0-11 0,1 14 1,-1-14-4,1 12 0,-1-12 1,0 12 0,0-12 2,-1 13 1,1-13-2,-1 12 3,1-12-5,0 13 2,-1-6 0,1-7 1,0 13 0,0-13-4,0 9-1,0-9 5,0 11-5,0-11 4,1 11-1,-1-5 1,0-6-2,0 9 1,0-9 0,-1 13-2,1-13 0,0 11 1,0-11 6,0 11-5,0-11-6,0 11 5,-2-7 2,2-4-3,-2 13 0,2-13 4,0 9-2,-2-3 2,2-6 1,0 10 1,0-10-4,0 11 2,0-11-7,2 10 3,-2-4 3,0-6-1,0 9 4,0-9-3,1 10-3,-1-10-1,1 10-1,-1-10 8,2 9-1,-1-3-2,-1-6-4,0 11 4,0-11-5,1 9 4,-1-9 2,1 12-2,-1-7 3,0-5-2,2 10-1,-2-10-13,1 10 14,-1-10 1,1 9 2,-1-9-12,0 8 10,0-8 1,2 9-5,-2-9 7,1 7-5,-1-7 2,0 10-5,0-10 6,1 9-2,-1-9-1,0 0 0,-1 13-7,1-13 15,0 10-8,0-10-1,0 9 3,0-9-4,1 8-1,-1-8 1,2 9 1,-2-9-1,0 9 1,0-9 1,1 8 7,-1-8-9,1 12 5,-1-12-3,0 8 1,0-8 1,0 9 0,0-9-5,0 8 7,0-8-4,-2 10 1,2-10-3,-2 9 3,2-9 1,0 8-4,0-8 2,0 0 1,0 9 0,0-9 2,-2 9-4,2-9 2,0 0-5,1 10 4,-1-10-4,1 8-1,-1-8 7,3 7-4,-3-7 5,0 0 0,0 6-3,0-6 1,0 0 0,0 0-1,1 7 1,-1-7-2,0 0 2,0 0 0,0 0-3,4 6 3,-4-6 0,0 0 7,0 0 6,0 0-5,0 0 5,0 0-3,0 0-1,0 0 1,0 0 1,0 0 0,0 0-2,0 0 4,0 0-1,0 0 5,0 0-5,0 0 2,0 0-1,0 0 0,0 0-2,0 0 3,0 0-3,0 0-1,0 0 0,0 0-3,0 0-4,0 0 5,0 0 2,0 0-6,0 0-1,0 0 0,0 0-2,0 0-2,0 0 5,0 0-5,0 0 5,0 0-2,0 0-3,0 0 0,0 0 1,0 0 0,0 0 5,7-15-7,-7 15 2,0 0-2,0 0-1,0 0-1,0 0 4,0 0-1,0 0 0,0 0 0,0 0 1,0 0-5,0 0 3,0 0-2,0 0 5,0 0-8,0 0 3,0 0 3,0 0 2,0 0-4,0 0 4,0 0-3,0 0 2,0 0-3,0 0-1,0 0-1,0 0 3,8 10 0,-8-10-2,0 0 2,0 0-1,1 10-3,-1-10 7,0 0 1,2 9-4,-2-9 0,2 5-1,-2-5 3,3 6-1,-3-6 1,0 0 1,2 11 1,-2-11-3,0 0 0,0 8 0,0-8 1,4 7-2,-4-7-1,1 8 5,-1-8 1,3 9-6,-3-9-2,0 0 5,3 9 1,-3-9-4,1 5 2,-1-5 0,0 0-4,2 7 8,-2-7-9,0 0 4,2 7 4,-2-7-3,0 0 0,0 0 7,2 6-6,-2-6-1,0 0 3,0 0 1,0 0 1,0 0-1,0 0-2,0 0-2,4 5 0,-4-5 1,0 0-3,0 0 2,0 0-3,0 0-2,0 0 4,13-2 2,-13 2 1,0 0 1,0 0 1,0 0-6,0 0 1,0 0 4,0 0-3,6-8 4,-6 8 0,0 0-4,0 0-1,3-7 5,-3 7-4,0 0-1,1-8 2,-1 8 2,0 0-1,3-7 2,-3 7-4,0 0 2,0-10-1,0 10-4,1-9 3,-1 9 2,0-8-6,0 8 5,0 0 1,-1-15-1,1 15-1,0-11 2,1 5-1,-1 6 2,-3-13-5,3 5 1,0 8 1,-2-13-3,2 7 1,0 6 5,-3-11 8,2 6 2,1 5-3,-1-13 1,-2 9-3,3 4 4,-6-11-2,6 11 1,-4-9-2,0 4-1,4 5-3,-9-8 1,4 4-3,0 1 5,-4-4 1,3 3-2,-1-1 2,2 0 0,-6 0 0,0 0 1,2 2-5,-1-4 3,1 2 0,-1 0-5,0 2 1,2-1 0,0 2 2,2-4-2,-2 2-2,2 2 2,-2-3-2,1 2 0,0-1 0,0 0 0,0 3 2,7 1-1,-10-7-3,10 7 3,-10-2-3,10 2 1,0 0-2,-7-6 0,7 6-3,0 0-4,0 0 7,0 0-2,0 0 1,0 0 2,0 0-3,0 0 0,0 0 0,16 15 3,-11-13 0,0 2 2,0 0-3,0 0 2,3-1 3,-3 3-2,0-3-3,0 2 1,2 0-1,-1 2 0,0-2 0,2 2-2,1-2 2,-1 3 0,0-1 1,-1 2-1,2-1 0,1 0 0,-2 0-3,2 1 4,3 2 2,-4-6-1,0 7-2,-2-5-1,4 3 3,-2 0-2,-2-3 1,2 1-5,-1 1 4,-2-2-2,1 0 3,0 1 4,-2-3-5,0-1 3,1 3-3,-4-4 2,2 2-1,-4-5-2,4 7 3,-4-7 1,6 7-1,-6-7 1,3 3 0,-3-3 2,0 0-4,0 0 5,0 0-1,0 0-2,0 0 2,0 0-1,0 0 1,0 0-1,0 0-2,0 0-1,0 0 2,0 0-2,-14-20-2,14 20 3,-2-12-3,2 5 3,0 7 2,2-15-2,-2 10-3,2-5 3,1 1 0,-1 1-4,2-1 2,0-1 1,-1 2-1,2-1-2,1 0 5,1-1-1,0 1-3,-1 1 0,1-4 1,1 3 0,-1 1-2,0-4 5,-1 4-3,-2-1-3,2-1 4,0 0-2,0 1-4,-2 1 9,-1 2 0,0 0-1,0-2-4,-3 8 2,3-10 0,-1 5 2,-2 5-2,0-9 1,0 9 2,0 0-2,-4-12-3,4 12 4,-4-8-3,4 8 0,-3-6 1,3 6-5,-5-8 3,5 8-1,-5-6 3,5 6-1,-7-2 1,7 2 1,-7-2 1,7 2-11,0 0 7,-15 2 1,15-2-2,-14 2 1,9 1-4,-3 0 2,-2-1-6,1 4-1,0-3 0,-3 1-9,3 2-7,-3-1-6,-2 3-9,-2 1-7,0-2-6,2 0-6,-3 1-6,2-1-13,-2-1-8,7 0-13,-4-1-23,4 2-30,-3-2-111,1-1-287,-1-1 127</inkml:trace>
  <inkml:trace contextRef="#ctx0" brushRef="#br0" timeOffset="25270.7189">25466 6721 105,'0'0'161,"0"0"-10,0 0-6,0 0-6,0 0-15,0-8-6,0 8-3,0 0-13,0 0-8,0 0-10,0 0-11,0 0-6,0 0-14,0 0 0,0 0-7,0 0-1,0 0 3,0 0-12,-6 24 2,3-14-4,2 0-1,1 1 1,-4 5-2,7-1-8,-3 3-5,-3-1 5,2 3-7,0-1 4,2 5-5,-2-3 0,0 2 3,-3-4-10,2 0 4,0 6-1,2-7-1,0-1-4,-1 1-7,-2-3 6,4 1-1,-2-2 0,1-4 6,-1 2-3,1 0 0,0-2-10,-2 1 2,2-1-9,-1-2 6,1 2-11,-1-3-15,1-7-5,-5 11-9,2-4-10,-1-3-2,-1 0-13,5-4-18,-6 4-19,6-4-17,-9 2-138,9-2-282,0 0 126</inkml:trace>
  <inkml:trace contextRef="#ctx0" brushRef="#br0" timeOffset="25618.4481">25588 6622 2,'0'0'116,"0"0"-11,5-3-12,-5 3-15,0 0-4,0 0-3,0 0-8,0 0-5,9-1-7,-9 1-8,0 0-5,13 0 0,-13 0-4,12-1-2,-2 0-11,1-2 5,-1 1-10,1 0 1,-2 0 2,-1 1-3,4-1 0,-2-1-16,0 2-9,-2 1-12,-8 0-11,14-1-13,-8 2-12,-6-1-88,0 0-155,8 2 69</inkml:trace>
  <inkml:trace contextRef="#ctx0" brushRef="#br0" timeOffset="25900.729">25554 6899 109,'7'-3'115,"-7"3"-13,5-4-10,-5 4-16,5-4 9,-5 4-14,8-4-12,-3 0-8,-5 4-9,9-5 0,-3 2-6,3 1 1,-1-2-3,2-1-14,1 2-14,0-1 1,0 0-13,2 0-25,-3 2-14,2-3-18,-1 0-78,0 3-151,-1-1 68</inkml:trace>
  <inkml:trace contextRef="#ctx0" brushRef="#br0" timeOffset="26463.9062">26208 6656 8,'0'0'169,"0"0"-8,-8-3-18,8 3-20,0 0-14,0 0-5,-19 4-9,11 1-14,-1 0-5,-1 2-8,-3-2-2,-1 3-11,0 1-4,2-1 0,-3 1-2,2 3-10,2 0-6,1-3-4,1-1-5,1 1 2,0-2-7,2 2 8,2-2-7,2 1-5,-1 0 6,2-3-5,1 5-5,0-10 7,1 11-7,2-7 0,0 1-3,4 0 2,0 2-7,2-2 4,-1 2-4,2-3 6,3-1-3,-3 2 1,3 0-7,-1 0 6,-1 0-4,1-1 3,-2 1-4,-1-1-7,1 1 6,-4 1 4,1 0-3,-2-3 1,-1 3 7,2 0-15,-1 1 5,-2 2 1,-1 2 3,-2-1 2,0-1-1,0 3 2,0-1 8,-2 0-5,-1-1 0,-2 2 0,-2 3 5,1-5 0,0 1-3,-1 0-2,1-3-1,-3 2 3,2-2-2,0 1-2,2-1 3,-4-1-2,4-5 5,0 4-3,-2-2-4,1-2 4,6-2-1,-11 4-8,5-2-10,6-2-14,-11-2-21,11 2-10,-13-1-18,8-3-9,5 4-26,-10-8-28,6 3-113,-2-4-268,2 3 119</inkml:trace>
  <inkml:trace contextRef="#ctx0" brushRef="#br0" timeOffset="26749.0479">26377 6829 199,'0'0'183,"0"0"-25,0 0-11,0 0-16,0 0-19,0 0-6,0 0-16,0 0-8,0 0-9,12 11-6,-8-5-5,2 2-8,-2 1-2,2-1-6,-2 1-1,1 0-6,-1 1-10,0-2-11,0 4-19,-2-3-17,0-1-9,0 2-5,-2-3-25,0 2-20,0-9-9,-2 13-18,-1-9-112,-1 3-233,4-7 104</inkml:trace>
  <inkml:trace contextRef="#ctx0" brushRef="#br0" timeOffset="26948.8893">26389 6745 25,'0'0'98,"13"0"-16,-13 0-29,0 0-19,11 1-32,-11-1-51,8 3-54,-8-3 24</inkml:trace>
  <inkml:trace contextRef="#ctx0" brushRef="#br0" timeOffset="27551.9257">26541 6811 36,'0'0'121,"14"-3"-13,-14 3-11,0 0-13,6 5-9,-6-5-5,6 5-8,-2-1 3,-1 1-6,-3-5-4,7 10-9,-6-3 3,0 2-5,-1 1-5,0 0-3,-1 1 0,-2 0-4,2 1 0,-3-1-4,2-2 0,-1 2 0,-1 0-3,3-2-2,-2 0-9,2-2 1,1-7-2,-2 10 1,0-2-2,2-8-2,-1 10-5,1-10 5,-3 7 5,3-7-9,0 0-1,-3 8 4,3-8-4,0 0-3,-4 5 4,4-5 1,0 0-1,0 0-2,0 0-1,0 0 0,0 0-2,0 0-3,-3-22 8,3 22-4,3-16 1,1 6-1,-3 1 1,1-3-10,2 0 8,0 2-3,3-2 4,-2 2 4,1 0 5,0 0-3,1 1 0,-1 1 4,3-1 7,3 0-4,-3 0 5,0 1-3,2 0 6,-1 1-2,2 0 1,-3-2-3,1 5 1,-1-3-3,1 2-3,-2 3 0,0-2-3,0 1 0,-3 0 3,2 2-4,-7 1-5,10-3 3,-10 3-2,12 0-1,-12 0 1,10 3-7,-5-2 5,-5-1-5,8 7 8,-8-7-10,6 8 9,-3-5-5,-1 4 1,1-2 2,-2 2-1,0 1 3,2 1-5,-2-1 3,-1 1 2,1 3-7,1-5 6,-2 4-3,0-1 7,0 0-10,0-2-4,0 2-9,0-10-8,0 14-16,0-9-15,0-5-7,0 13-22,0-6-17,0-7-34,0 7-91,0-7-241,0 0 106</inkml:trace>
  <inkml:trace contextRef="#ctx0" brushRef="#br0" timeOffset="28196.6645">27127 6587 62,'0'0'134,"0"0"-15,0 0-3,0 0-4,0 0-7,-1-9-6,1 9-9,0 0 0,0 0-5,0 0 3,0 0-5,0 0-2,0 0 6,0 0 5,0 0-9,-23 12 1,15-5-11,1 0-1,-1 2-10,-1 0-5,-1 0-3,1 0-3,1 1-6,-3 3-3,1 1-2,1-2-4,0 1-2,0-4-6,3 2-2,0 4-1,-1-1-5,3-2-5,0-1 3,0 6-2,3-1-1,0-3 0,1-1-4,0 1-2,2 3-1,0-7 1,0 6 2,2-3 0,-2 0-5,1 0-1,1 0 3,1-4 3,-2 3-7,2-2 2,-1-3-1,2 2-1,-1-1 4,1-2-1,0 0-2,0-1 2,1-1-5,0 1 3,1-3 1,-1 0-2,5-1-1,-12 0 6,19-3-4,-6 0-2,-4-1 2,5-2-2,-3-1 2,0 0 0,5-6-1,-3 3 2,1-3 1,-3 1-2,2-2 0,1 0-3,-3-1 4,-1 1-2,-1-2 3,-2 1 2,-2-1 4,-1 5-2,-1-2-2,-1 0 0,1 1 1,-4 2-1,-1 0 1,1-2-4,-4 3 9,2-1-11,-2 0 2,0 1 4,-1 1-10,1-2 0,-2 3 1,4 1-2,-4-2-1,2 4-7,0 0-13,5 4 4,-12-7-19,7 2-2,5 5-10,-6-5-3,2 1-6,4 4-15,-9-2-14,9 2-3,-8-3-13,8 3-13,0 0 1,-14 2-12,14-2 4,-12 2-20,5-1-99,-1 1-261,2 0 115</inkml:trace>
  <inkml:trace contextRef="#ctx0" brushRef="#br0" timeOffset="28570.7494">27048 6820 96,'7'3'149,"-7"-3"-13,0 0-2,0 0-13,12-3-9,-12 3-9,11-2-4,-4 1-13,3-1-6,1 0-7,-2 1-7,2-1-7,2 0-7,0 0-1,1-1-3,-1 0-7,-1-1-2,1 1-5,0-1 0,0 1-3,0 0-1,-1-1-4,0-1 2,1 2-4,-4 1-3,2 0-2,0-2 2,0 0-4,-2 2-1,1-1-3,-1 0-10,-3 1-6,1-1-9,0 2-25,-7 1-19,12-5-27,-8 4-27,-4 1-151,0 0-281,4-7 124</inkml:trace>
  <inkml:trace contextRef="#ctx0" brushRef="#br0" timeOffset="30032.4744">21609 4500 35,'0'0'114,"0"0"-5,0 0 7,0 0-17,0 0-7,0 0-5,0 0 4,0 0-12,0 0 0,0 0-11,0 0-1,0 0 0,0 0-10,0 0-3,0 0-8,0 0 2,0 0-8,0 0-5,0 0-1,0 0-8,0 0-6,0 0 0,0 0 0,0 9-5,0-9-1,0 0 0,0 0-1,0 0-7,0 0 5,-3 9 0,3-9-8,0 0 9,0 0-5,-1 14 4,1-14-9,-3 7 9,3-7-4,-1 10 2,1-10-18,-1 11 13,-2-4 4,3 1-1,-1 1 0,0-2-2,1 2-1,-2 2 6,1 0-3,0 2-2,1-1-1,-2 0-2,0 4 4,-1 0 0,1-1 2,-1-1-8,1-2 11,0 2-4,0 1-2,0-5 4,0 2-11,2-2-9,-4 1-6,4-3-5,-1 1-6,1-9-6,1 13-8,1-6-5,-2-7-16,2 9-18,-2-9 6,2 6-22,-2-6-22,4 6-68,-4-6-201,0 0 89</inkml:trace>
  <inkml:trace contextRef="#ctx0" brushRef="#br0" timeOffset="30602.178">21628 5513 11,'0'0'89,"0"0"-13,0 0-4,3 5-7,-3-5 6,0 0 3,0 0-12,0 0 2,0 10 0,0-10-1,2 6-10,-2-6 3,1 8 3,-1-8-8,-1 10-7,1-10 1,-2 12-11,1-5 0,1 1-2,-3 1-3,1 2-2,1 0-7,-2-1-4,2 2 0,-3 0 3,3-2-7,0 2 4,-2 0-4,2 0-2,0-2-4,-2 0 6,2 2-3,1 0-25,-2-2 8,2-1-10,0 3-1,0-2-6,3 1-10,0-2-10,-2 0-12,3 0-14,0-1-101,-3-1-186,3-1 82</inkml:trace>
  <inkml:trace contextRef="#ctx0" brushRef="#br0" timeOffset="31140.9636">21625 6573 30,'0'0'129,"0"0"-1,0 0-7,-6 5-11,6-5-9,0 0-1,-5 4-11,5-4 1,0 0-21,-7 5-1,7-5-8,-2 5-7,2-5-2,-3 9-2,3-9 1,0 9-17,0-9 4,-1 11-13,1-11 2,0 14-4,0-8 2,2 5-2,-2-5-2,0 3 2,2 3-8,-2-2 2,1 0-12,-1-1 5,1 1 4,-1 1-3,2-1-4,-2-2 3,0 2-8,0 1-5,0-2-10,0 2-9,-2-4-7,2 3 2,-1-3-15,0 3-5,-2 0-10,2 0-10,-3-2-10,3 3-11,0-5-100,1-6-203,-4 12 91</inkml:trace>
  <inkml:trace contextRef="#ctx0" brushRef="#br0" timeOffset="31718.0955">21607 7539 100,'2'6'101,"-2"-6"-7,0 0-8,0 11 3,0-11-9,-2 9-2,2-9-14,-1 12 9,1-12-20,-1 10 3,-1-2-1,2-8-7,-2 16-3,2-5-1,-1-1-7,-2 1-3,3-2-3,-1 1-1,0 0-6,1 4-2,0-6-3,0 1 3,0 3-6,2-2 9,-2 0-15,3-1-2,-2 1 2,0 0 1,0-1-4,1 2 5,0-2-2,0 1-10,0 0-6,-1-2-3,1 3-2,-1-2-3,2 3-20,-2-5 5,0 3-9,-1-1-7,0 1-10,-1-2-13,0-1-26,-2 0-72,-1 1-178,4-8 79</inkml:trace>
  <inkml:trace contextRef="#ctx0" brushRef="#br0" timeOffset="32260.2846">21633 8483 34,'5'4'102,"-5"-4"-12,0 0-3,0 0-9,0 0-8,0 0 3,0 0-1,0 0 1,-3 12-2,3-12-1,0 0-5,-2 8 9,2-8-7,-3 8-2,3-8-13,-3 11-4,1-6-3,0 2-8,2-7-4,-4 12-5,3-4 1,-2 0-4,2 0-4,-1 2 9,0-1-11,-1-1-1,1 2 2,2 0-7,-3 1 2,2-1 1,-3-2-5,3 3-8,0 0 2,-1-1 6,2 1-13,-1 0-15,0-3-2,-1 2-15,4 1-16,-2-4 0,0 1-22,0-8-10,1 13-40,-1-6-65,0-7-204,0 9 91</inkml:trace>
  <inkml:trace contextRef="#ctx0" brushRef="#br0" timeOffset="32763.4786">21666 9220 106,'-1'11'114,"1"-11"-3,0 0-19,-2 9-9,2-9 5,-1 9-7,1-9 3,0 11-12,0-11-8,0 8 3,0-8-10,-1 13-2,1-13-5,0 12 5,0-7-8,0-5 2,0 14-1,0-8-11,0 3 2,0-9-7,0 19-4,0-11 8,0 3-11,1-3-9,0 1 4,-2 3 3,2-3-7,-1 2-3,0-1 6,0 0-3,2-1-4,-4 2-6,1-2 1,1 0-9,0-9-5,0 14-9,0-6-13,0 1-7,3-5-14,-3-4-3,2 11-18,0-4-3,-2-7-15,0 10-29,0-10-70,0 9-203,0-9 91</inkml:trace>
  <inkml:trace contextRef="#ctx0" brushRef="#br0" timeOffset="33225.2172">21753 9852 102,'0'0'142,"-5"9"-7,5-9-5,-3 5-19,3-5-12,-1 9-3,1-9-9,0 8-4,0-8-5,0 12-18,0-12 7,0 12-8,0-4-4,0-8-6,3 16-8,-3-8-7,1 3 0,-1-2-2,0-1-4,1 2-3,2-2-4,-3 1-1,0-1 1,0-8-7,1 13 0,0-5 1,-1 0-2,0-8 1,1 11-3,-1-11-1,0 8-6,0-8 4,2 7 1,-2-7 0,0 0 2,0 0-3,1 8-5,-1-8 4,0 0-14,0 0-13,0 0-8,0 0-1,0 0-3,0 0-9,0 0-13,0 0-6,0 0-15,0 0-17,0 0-10,0 0-102,0 0-220,0 0 98</inkml:trace>
  <inkml:trace contextRef="#ctx0" brushRef="#br0" timeOffset="34483.1009">21970 10115 59,'0'0'148,"1"-9"-13,-1 9-8,0 0-8,0 0-9,0 0-3,0 0-13,0 0 1,0 0-6,0 0-1,-1-8-9,1 8-7,0 0-5,0 0-6,0 0-7,0 0-8,0 0-6,0 0-1,0 0-9,0 0-5,0 0-3,0 0 4,0 0-5,0 0 2,0 0-6,0 0 3,0 0-12,0 0 5,0 0 3,0 0-5,0 0 2,0 0 1,27 5-4,-14-5-5,5 0 10,-2 0 0,6-2-6,0 1 8,0 0 1,6-4-2,1 5 1,2-2-6,-2 1-3,2-1 1,-3 0 2,0 1-1,-1-1-7,-6 2 1,0-1-12,-1 0 13,-2 2 2,-5-1 0,6 1-5,-7-1 5,-1 0 1,1 0-2,-5 0 0,4-1-3,-11 1-3,12-1 6,-12 1-4,9-1-1,-9 1 3,11-2-3,-11 2-2,8-3 1,-8 3 1,8-1 0,-8 1-4,7-3-8,-7 3-11,6-3-3,-6 3-17,9-2-1,-9 2-8,0 0-6,9-5-19,-9 5-1,5-2-17,-5 2-23,6-3-134,-6 3-273,5-4 121</inkml:trace>
  <inkml:trace contextRef="#ctx0" brushRef="#br0" timeOffset="35126.178">23118 10019 135,'0'0'194,"0"0"-14,1-8-14,-1 8-14,0 0-14,0 0-3,0 0-19,0 0-9,0 0-11,0 0-13,0 0-7,0 0-10,0 0-4,0 0-8,0 0-2,0 0-9,0 0-5,0 0-1,0 0-5,13 9-2,-13-9-11,4 6 3,-4-6 3,7 5-5,-7-5-1,8 3-2,-3-1-2,-5-2-2,9 4-7,-3-4 7,3 3 0,-1-2-3,1 0-3,2 1 1,1-1-3,1-1 0,2 1-3,2-3 1,1 2 4,1-4-7,1 3 1,2-1 2,-2 2-4,0-2 4,-1 0-2,0 2 1,-1 0-5,0-2 2,-6 2 2,2-1 1,-1 1-5,0 0 1,-2 0 3,0-1-5,-1 2 3,-2-1 2,-8 0-4,12 1 5,-12-1-1,10 0-1,-10 0-1,8 0 2,-8 0 5,0 0-7,8 2 3,-8-2-2,0 0 1,0 0 0,0 0-1,0 0 2,12-2-2,-12 2 1,0 0 0,0 0-1,0 0-4,0 0-2,11-1-7,-11 1-10,0 0-6,0 0-6,0 0-11,0 0-9,0 0-7,0 0-5,0 0 0,0 0-18,0 0-19,0 0-21,0 0-128,0 0-272,0 0 120</inkml:trace>
  <inkml:trace contextRef="#ctx0" brushRef="#br0" timeOffset="35761.0803">23953 9972 7,'0'0'133,"0"0"-12,0 0-8,3 8-13,-3-8-5,0 0-7,0 0-5,0 0 2,3 7-8,-3-7-8,0 0-10,0 0-1,5 4-6,-5-4-1,7 6 2,-7-6-8,7 0 0,-7 0-2,9 2-2,-9-2-4,14 2-2,-8-1-1,-6-1 1,14 0-8,-2-1-9,-2-1 2,1 2 1,1-2-5,-2-1-2,4 3 3,-1 0-4,3-5-2,4 1 0,-1 1-7,0-1 7,2 1 1,-1-4-8,-3 3 6,0 0-10,1 0 4,-4-1-3,-1 4 9,-1-5-4,-1 5-2,1-1 0,-5-2-2,1 4 3,-8 0-6,15-3 2,-8 2 2,-7 1-6,14-2 10,-8 0-10,-6 2 7,14-2-16,-14 2 11,11-1 6,-5 1-2,-6 0-3,13 0-3,-13 0 1,10 0 4,-10 0-2,11 1 5,-11-1-5,9 2 1,-9-2 2,0 0-1,9 3-2,-9-3-6,0 0 5,7 1-11,-7-1 10,0 0 4,7 1-6,-7-1-3,0 0-9,0 0-1,0 0-4,0 0-5,7 3-5,-7-3 3,0 0-16,0 0 1,0 0-22,2 5-10,-2-5-11,0 0-25,0 0-93,0 0-221,0 0 98</inkml:trace>
  <inkml:trace contextRef="#ctx0" brushRef="#br0" timeOffset="36270.0133">24684 9905 101,'0'0'106,"8"-3"-12,-8 3 0,8-4-2,-8 4-7,7-3-10,-7 3 1,7-2-8,-7 2-3,0 0-6,6-4-3,-6 4-14,0 0 1,0 0-7,12 0-2,-12 0-3,0 0-3,12 1-7,-12-1-3,9 0 2,-9 0 5,13-1-3,-6 2-1,-7-1-11,15 0 5,-15 0-7,11 0 4,-6 3-5,-5-3 5,17-4-3,-11 5-4,-6-1 2,12-1-5,-12 1 0,11-1 2,-4 0 2,-7 1-6,11-4 2,-11 4 6,8 0-2,-8 0-6,0 0-3,10-2 14,-10 2-1,0 0 4,0 0 1,8-3 1,-8 3-9,0 0 8,0 0-7,0 0 3,6-3-4,-6 3 5,0 0-5,10-1 1,-10 1-4,0 0 5,9 0-7,-9 0 5,0 0-4,11-1-3,-11 1-7,8 1 13,-8-1-2,0 0-3,0 0-2,0 0 0,11 0 0,-11 0-4,0 0 9,0 0-4,0 0 0,0 0-5,0 0-10,0 0-15,0 0-10,-24 4-24,24-4-34,-17 0-125,3 0-243,2-2 108</inkml:trace>
  <inkml:trace contextRef="#ctx0" brushRef="#br0" timeOffset="46018.8527">24849 4518 72,'0'0'77,"0"0"7,0 0-10,0 0-6,0 0-9,0 0 0,0 0-6,0 0 1,0 0-20,0 0 4,0 0 2,0 0-4,0 0-10,0 0 4,0 0 0,0 0 3,0 0 1,0 0-11,0 0 7,0 0-6,0 0-6,0 0 7,0 0-3,0 0-12,-14-2 1,14 2-3,0 0 4,0 0-9,-6 2 13,6-2-8,0 0-2,0 0-3,0 0 3,-7 5 2,7-5-5,0 0-1,-4 4 7,4-4-1,0 0-3,0 0 11,0 0 3,0 0 3,0 0 1,0 0 3,0 0 3,-8 2-5,8-2 7,0 0-8,0 0 10,0 0-12,0 0 0,0 0 2,0 0-9,0 0-3,0 0-2,0 0 0,0 0 4,0 0-4,0 0 0,0 0 2,0 0 2,-7 5-2,7-5-8,0 0 8,0 0 1,0 0 1,-5 4 0,5-4 1,0 0-9,0 0 1,-4 5 1,4-5 2,0 0 2,-5 5-4,5-5 7,0 0 1,-7 7-5,7-7-8,-4 3 4,4-3-4,-4 8-2,4-8 16,-3 6-10,3-6-6,-4 7 2,4-7 0,0 0-2,-3 8 0,3-8 4,-3 8-2,3-8 1,-3 6 3,3-6-7,-2 7 4,2-7 0,-4 8-4,4-8 4,0 0 1,-4 7 0,4-7-3,-2 5 1,2-5-4,0 0 8,-2 7-5,2-7-2,0 0 4,-5 7 0,5-7 3,0 0-4,-2 5-8,2-5 6,0 0-6,-4 7 9,4-7-2,0 0 0,0 0-2,0 0 2,0 0-1,-4 5 2,4-5-3,0 0 5,0 0-2,0 0 1,0 0-14,0 0 9,0 0 4,0 0-5,0 0 6,0 0-7,0 0 6,0 0-2,0 0-3,0 0 5,0 0 0,0 0-7,0 0 8,0 0 9,0 0-12,0 0 0,0 0-1,0 0 1,0 0-4,0 0 4,0 0 3,0 0-10,0 0 7,0 0-1,0 0 1,0 0 2,4 9-3,-4-9 1,0 0 3,0 0-4,0 0 0,0 0 5,0 0 1,0 0-7,0 0-3,0 0 6,0 0-9,0 0 6,0 0 3,0 0-1,0 0 0,0 0 2,0 0-1,0 0 7,0 0-17,0 0 15,0 0-4,0 0-4,0 0 9,0 0-5,0 0 0,0 0 4,0 0-7,0 0 0,0 0 5,0 0-4,0 0 0,0 0 9,0 0-12,0 0 3,0 0 0,0 0-4,0 0 5,0 0-2,0 0-1,0 0 3,0 0 0,0 0 0,0 0 0,0 0-2,0 0-1,0 0 4,0 0-1,0 0-4,0 0 3,0 0-6,0 0 5,0 0 2,0 0-3,0 0 1,0 0-2,0 0 10,0 0-12,-1 10 0,1-10 7,0 0 0,0 0-3,0 0-4,-4 7-2,4-7 5,0 0-1,-5 6 7,5-6-3,0 0 0,-3 5 4,3-5-2,0 0-3,-2 7 1,2-7 1,0 0-8,-6 5 5,6-5 3,-3 4-3,3-4 7,0 0-6,-4 9 1,4-9-3,-4 4 2,4-4 1,-5 7 1,5-7-2,-6 5 0,6-5 4,-8 8 0,8-8-2,-7 4 0,7-4 0,-6 6-6,6-6 1,-6 6 3,6-6-2,-7 5 5,7-5-1,-6 4-3,6-4-1,-8 5 1,6-2-1,2-3 5,-8 5-3,8-5 8,-6 6-6,6-6-1,-6 6-4,3-2 6,3-4 0,-6 5 2,6-5-7,-6 5 7,6-5-9,-6 7 1,6-7 5,-7 5-7,7-5 10,-5 5-8,5-5 5,-2 5-4,2-5-1,-7 4 5,7-4-3,-2 6 3,2-6-5,-5 5 7,5-5-5,-4 7-1,4-7 1,-4 7 1,4-7-1,-3 7-4,3-7 8,-1 8-8,1-8-4,-1 9 12,1-9-5,-4 10 1,4-10-2,-1 6 3,1-6-5,-3 8 4,3-8 0,-1 8 0,1-8-4,-3 5 1,3-5-3,0 0 0,-2 11 4,2-11-3,-3 7-3,3-7 5,0 0 3,-2 10-1,2-10-1,0 0-3,-2 7 4,2-7 3,-2 5 3,2-5-9,0 0 5,-4 10-3,4-10-1,-4 3 5,4-3 7,0 0-9,-4 8 5,4-8-4,-4 6-1,4-6 2,0 0-4,-6 3 1,6-3-1,-4 7 5,4-7-7,-3 6 1,3-6 5,0 0-1,-6 7 1,6-7-5,-2 6 7,2-6-4,-4 7-3,4-7 4,-4 8-4,4-8 5,-4 9 0,4-9 1,-2 5-4,2-5 1,-4 8 10,4-8-21,-3 7 13,3-7 4,-3 6 0,3-6-7,0 0 2,-4 8 3,4-8-7,0 0-1,0 0 5,-3 8 0,3-8 4,0 0 0,-2 5-6,2-5 4,0 0-4,0 0 4,0 0-7,-3 7 8,3-7-8,0 0 7,0 0 1,0 0-4,-1 9 5,1-9-6,0 0 1,0 0 3,-4 5 2,4-5-5,0 0 5,-4 7-2,4-7-4,-5 5 1,5-5 4,-4 5 2,4-5-9,0 0 4,-4 8 2,4-8 3,-4 4-5,4-4 1,0 0-7,-5 6 3,5-6 3,-4 5-3,4-5 0,0 0-3,-2 7 12,2-7-12,-5 6 9,5-6-4,-3 5-1,3-5 4,-3 8 4,3-8-11,-4 7 5,4-7 8,-4 8-5,4-8-5,-4 5 4,4-5 5,-4 5-8,4-5-2,-6 6 1,6-6 10,-7 7-11,4-3 2,3-4-2,-4 6 8,4-6-3,-4 7-5,4-7 0,-7 7 2,7-7-2,-2 5 4,2-5-1,0 0-2,-5 9 1,5-9-5,-4 8 1,4-8 5,-3 8 1,3-8-2,-5 7 4,3-2-3,2-5-2,-5 9 1,1-4-4,1 1 8,-3-1-1,1 1-2,1 0 3,0 0 0,0 0-3,0-2 0,0 1-6,0 0 13,0 2-8,0-2-2,0 2 0,1-2 4,0 1 2,3-6-1,-7 10-4,4-5-5,-1 0 14,4-5-7,-6 9 1,6-9 2,-3 8 4,0-5-10,3-3 5,-5 11-1,1-7-2,1 3 0,3-7-1,-7 9 0,4-3 4,-1 0-3,4-6 0,-7 10 1,4-5-8,-1-1 10,4-4-1,-5 10-3,0-5-1,3 0 2,-2 0 0,4-5 2,-7 9 5,5-4-2,-2 0-6,4-5 4,-9 11-4,7-2-1,-2-4-2,0 3 8,1-2-1,-1-2-1,-1 6-1,1-4 3,2 1-8,-4 0 6,2 0-4,-1 0 6,1 0 0,0-2-4,0 1 1,-1 0 1,1-1-1,0 2-6,1 1 10,-1-2-3,0 0 0,0 3 0,1-1 1,-2-3 0,2 4-3,-1-2-9,1-2 13,-1 2-1,2 0-1,-2 1 1,0 0 5,1-1-5,-3 0-4,5 0-3,-3-1 0,0 0 5,2 1 2,-1 1-15,-1-1 17,2-1 0,-2 2-6,-1 0-5,2-2 11,-2 2-3,2-1 2,3-7-2,-3 11-3,0-3 8,2-2-16,-3 0 9,1 0 2,-2 1-3,3 1 5,-2-3 2,1 2-1,0 2 3,-1-3-10,0 3 4,-3-1 3,4-2-7,-2 5 1,-1-3-1,4 0 4,-3-1-1,2 3 2,-1-5 2,-1 4 2,0-1-3,1-2-4,2 1 2,-2 1-6,-1-2 2,1 1 0,1 0 5,-2-2-4,3 2 4,2-7-7,-5 12 7,2-7-1,-1 3 5,3-2-10,1-6 7,-5 11-7,2-6 0,3-5 4,-5 13 3,3-8 0,2 2-6,-3 0 2,3-7-3,-5 13 3,2-7 2,2 0-2,1-6 2,-4 14-1,0-7 4,1 1-3,-2 1 2,1-1-3,0 0 2,1-2-4,-3 1 3,2 1-1,0-3 4,0 4-8,-2-4 2,1 2 5,1-2-5,-2 3 7,2-1-4,0-2-1,-1 0 1,1 2 3,-1-2-8,5-5 5,-8 10 1,6-3 2,-1-3-9,3-4 6,-7 12 5,3-7-8,0 0 4,4-5-2,-5 10-5,1-5 3,1 2 7,-1-2-4,1 0 2,3-5-5,-8 11 4,6-5-7,-4 1 6,3 1 3,-3-2-2,2 1-1,0-2-2,-2 0 0,1 2 3,5-7-1,-7 10 2,3-3 0,-1-2 0,1 2-5,0-3 1,4-4-5,-6 11 1,3-6 4,-1 0-2,4-5 4,-5 12-2,2-7 4,0 0-1,3-5-6,-5 10 3,2-4-4,-1-1 9,4-5-6,-2 10 0,-1-5-2,3-5 5,-3 10-4,1-6 3,2-4 0,-5 10 0,3-5-4,2-5 6,-3 7-1,3-7 1,-4 10-4,4-10 5,-4 7 0,4-7-8,-2 9 7,-1-4-1,3-5-4,-5 8 5,2-4-1,3-4 2,-4 8-3,0-3-4,4-5 8,-7 11-4,4-7-4,3-4 6,-5 9-2,3-4 1,2-5-4,-7 9 4,5-4-4,-1 2 4,3-7-3,-5 8 3,5-8-11,-4 8 8,2-4 4,2-4-3,-3 9 1,3-9-1,-4 8 3,4-8-6,-2 7 8,2-7-5,-4 10-3,4-10 5,-3 9 2,1-6-2,2-3-2,-6 12 4,3-7-6,0 0 6,0 2-1,3-7-2,-6 10-4,3-3 4,0-2 0,-1 2-1,-1-2-6,1 0 17,4-5-10,-6 11-1,2-5 4,0-2-6,4-4 1,-5 15-1,1-10 1,1 2 4,-1-2-5,1 1 2,-1 0 11,2 0-5,-2 1-4,1 3-1,-1-4-4,2 2-1,-3-2 2,2 2 0,-1-1 1,1 1 2,0-2 2,-1 4 0,0-3-1,-1 3 5,-1-3-6,2-1 4,1 0-2,-2 1-2,1 3 2,2-4-2,-3 2 7,0 2-6,0-2-13,-1 2 19,3-3-4,-1 0-3,1 0-4,-1 1 2,2 2 2,-3-3-4,1 2 3,0-2-2,2 3 3,-1-4 0,0 3 4,1 0-5,-2 0 1,0 0 0,-1-1 0,1 3 1,-1-4-3,1 4 5,0-2-12,-1 0 13,0-1 2,1 1-2,2-4-5,-3 5 3,1-2-1,1-2 1,-1 1-2,2-1 3,-1 2-3,-2-3 5,2 2-6,0-1-5,-1 1 2,2-2 1,-1 1 2,0 0 2,-1-1 2,2 2-3,-3-1-3,5-6 0,-6 11 3,3-4 3,-1-2-3,4-5 0,-4 14-1,2-8 4,-2-1-4,4-5 5,-5 11-4,0-5 0,1-2 4,1 3-4,-1-2 0,4-5 2,-6 10-5,3-6 0,3-4-4,-5 12 7,0-7 0,3-1-4,2-4 8,-4 11-2,1-6 2,3-5 0,-4 9-5,2-3-8,2-6 8,-3 9 4,2-4-3,1-5 3,-4 11-2,3-6 2,1-5 4,-5 10-9,5-10 1,-3 10 3,3-10-2,-3 10 3,3-10 2,-4 8-2,4-8-4,-5 11 1,5-11 3,-6 10-9,6-10 8,-5 8-1,5-8-3,-5 10-2,5-10 4,-4 11-1,4-11-1,-5 8 4,5-8-4,-5 9 0,5-9 3,-4 12-2,4-12-1,-6 10-1,6-10 0,-6 10 5,6-10 0,-7 6-5,6 0 5,1-6-1,-8 11 1,6-5-9,2-6 9,-6 9-1,3-4-1,3-5-3,-5 9 5,1-5-1,4-4 1,-4 11-2,3-6 1,1-5-3,-3 5-1,3-5 2,-2 9 2,2-9-2,-3 6-4,3-6 4,-1 9 0,1-9 3,0 0-4,-2 10 3,2-10-1,-2 5 1,2-5-4,-5 7 5,5-7-4,-3 6 2,3-6-3,-2 6-2,2-6 7,-3 6 4,3-6-4,-2 6-1,2-6 1,-4 8 0,4-8-6,-4 7-3,4-7 6,-3 7-1,3-7-15,-2 7 21,2-7-9,0 0 2,-4 5 0,4-5 3,0 0-3,-5 7-4,5-7 12,-3 7-11,3-7 6,-2 6 1,2-6-3,0 0 3,0 0-2,-4 7 3,4-7-1,-5 4 3,5-4-4,0 0 4,-7 6-8,7-6 3,-4 4 0,4-4 2,0 0-1,-6 5 0,6-5 8,0 0-6,-6 4-2,6-4 0,0 0-2,-5 6 0,5-6 2,0 0 1,-4 5-1,4-5-4,0 0 0,0 0-1,-5 5 3,5-5 3,0 0 1,-3 5-3,3-5 0,0 0 3,-6 7-4,6-7 2,0 0-3,-3 9 3,3-9-1,0 0 2,-2 7-4,2-7 5,-3 5-2,3-5 3,-2 12-1,2-12-2,-4 5-1,4-5 2,-3 12-2,2-7 4,1-5 0,-4 11 2,1-7-6,0 3 4,-1 0-1,-3-4-4,4 2 0,0 2 4,3-7-4,-5 11 1,2-6 1,1 2-1,-1-1 0,3-6-2,-5 11 3,4-5-2,-2 0-1,1 2 5,2-8-1,-5 9 0,3-2 2,2-7 0,-4 11 1,3-6-3,-1 4-5,2-9-1,-6 9 3,3-3-1,0 2 1,1-2-1,-1-1 3,-1 2-6,0-2 6,1 1-4,-3 1 3,2-3 4,0 4-4,0-1-4,0-3 6,0 3-3,0-1 5,0-2 0,-2 1-3,2 2 0,0 0 0,1-1-2,0-1 7,3-5-4,-9 11-5,9-11 6,-8 13-3,5-5 2,3-8 1,-7 11 0,5-4-2,-4-2 0,3 5-6,3-10 7,-9 14 1,6-9-5,-1 4 1,2 0 2,-2 0 1,-1-1 2,2 3-1,3-11-6,-9 11 3,6-3 1,-3 2-3,4-3 5,-5 1-5,5-3 0,-3 4 4,-2-1-2,4 2 4,-1-4-4,0 2-7,0 0 14,1-2-5,-2 3 5,1-3-5,-3 2-1,3 1 1,0-2 4,-2 2-4,2-4-1,0 1-1,-2 2 3,1-2-2,1 0-2,-3 4 5,3-5 8,1 3-5,-2-3-3,2 0-6,-1 2 6,0 0-1,2 0 1,2-7-1,-5 13 1,1-5-2,1 0-2,-2-2 8,1 2-2,2-1-3,-1-1 2,3-6-6,-4 13 3,2-6-3,-2 1 4,1-2-2,1 2 5,-2 1-1,-1-4-2,3 2 0,-1 0 3,-1 0 0,0 1-3,0 0 7,-1 0 0,1-3-1,-2 2-5,1 2 4,0-4 1,2 1-2,-1 1-1,0-2-3,2 2 0,-3 2 5,1-3 1,0 1-5,2-1 3,-1 1-2,-1 0 1,2-3-6,-1 4 5,1-1 3,-1-1-5,-2 0 1,2 0-1,1 2 2,-1-3-6,1 2-1,-2 1 5,4-8 2,-5 10-2,1-4 0,0 1-8,0-1 5,2 2 4,-2-2-3,0 2 2,0-3-2,4-5 3,-6 11-1,3-3-4,-4-1-3,4-1 3,-1 1 6,3 1-6,-3-2 1,2-1 0,2-5-2,-7 14 2,5-7-1,2-7 3,-8 15 1,5-10-1,1 7 1,-1-2-2,-1 1 4,2-3-6,2-8 3,-4 17-2,1-10-1,2 3 3,-1-1-1,-1-2-2,1 1-1,0 0-2,1 1 4,-1-4 13,0 4-21,-2 2 9,3-3 0,0 2 3,-2-4 0,2 3 0,0 0-3,-2-1 2,2-3-2,-1 5-2,-2-1 3,1 0 0,0 1-1,1-2 0,1-1-1,-3 0-8,1 0 12,1 1-1,-1-1-1,-1 0 0,4-7-2,-3 12 5,1-6-1,2-6-3,-4 11 2,3-4-1,-2 1-4,1-4 2,2-4 6,-5 13-1,2-7-6,1 2 3,-2-1 4,0-2-8,0 2 3,2-2 2,-3 6-5,1-2 7,0-1-4,0 0-3,0 0 2,-3 1 0,3-4 1,0 5 2,-3-3-2,4 0 3,-3 1 1,1 1-3,2-4-3,-1 0 5,-1 0 3,2 2-8,-1-2 5,0 2 3,4-7-8,-4 8 0,1-3 3,0 2 3,-2-3 0,2 3-3,3-7 3,-5 10-3,1-3-4,2-3 5,2-4 2,-7 11-4,4-5 6,-1-1-3,0-1-3,-1 3 2,2 0 2,3-7-4,-6 10 8,3-5-5,-3 2 0,2 0-1,0-3 1,-1 3-2,1-1 1,2-1-2,2-5 0,-10 7-1,6 1 5,0-2-5,0 0 4,0-1 5,2 2-7,-2-2 2,4-5-1,-8 12 1,3-3-1,5-9 1,-5 13-1,3-4-6,-2-2 5,4-7 7,-6 11-3,3-4 3,3-7-7,-7 12 1,7-12 2,-5 12-2,5-12-3,-5 10 2,5-10 1,-4 13-2,4-13 9,-6 13-7,3-8-1,3-5 11,-6 10-12,6-10 6,-6 10 9,3-4-5,0 1 3,1-2-2,2-5 0,-5 10 3,1-4-6,4-6 2,-9 8 3,7-2 0,2-6-2,-6 7-1,6-7-3,-3 7 2,-1-2 0,4-5-1,-6 7 0,6-7 0,-7 5 3,4 0-5,3-5 5,-6 6 1,6-6-6,-6 6 4,2-3-2,4-3 1,-7 9 0,2-5-4,0-1 2,5-3-5,-8 9 5,3-5-4,0 0 3,0 1-5,0 0-1,5-5 2,-8 6 1,8-6 1,-4 8 2,4-8-7,-6 5 1,6-5 1,0 0 0,-4 5-2,4-5-2,0 0 2,0 0 4,0 0-2,0 0 4,0 0 0,0 0-6,0 0 2,0 0 2,0 0 0,0 0-3,0 0 1,0 0 3,0 0-5,0 0 5,0 0-10,0 0 9,0 0 0,0 0 0,0 0 0,0 0-9,0 0-11,0 0-5,0 0-10,22-11-4,-22 11-15,0 0-5,9-11-34,-9 11-9,6-10-19,-2 4-17,0 1-158,-4 5-315,6-16 140</inkml:trace>
  <inkml:trace contextRef="#ctx0" brushRef="#br0" timeOffset="47890.7786">22967 7947 98,'0'0'140,"-5"5"-6,5-5-5,0 0-20,0 0 9,0 0-8,0 0-2,0 0-4,0 0-7,0 0 0,0 0-13,0 0-11,0 0-7,0 0-12,0 0 2,0 0-2,0 0-5,0 0-3,0 0-2,7-25-9,-4 17-1,0 2 3,-1 0-4,-2 6-3,4-18-1,-3 8-4,2 1-1,-1 0-5,1-2-3,-2 0 1,2-1-5,0 0 2,-1 0-6,0-5 5,1 2-5,1 0 0,0-4 0,0 2-11,-1-1 9,0-1-3,3 0-2,-2-6 0,0 7-1,0-1-5,-2 2 1,1-1 0,0 1 3,-1 0-2,1 2 0,-3 4 2,0-1-2,-2 2 2,1 0-2,-1 2 2,-2-1 3,2 1-6,-2 3 3,4 5-1,-7-13 4,2 9-6,0-1 0,0 0 2,5 5 1,-12-7-1,7 4 0,5 3 3,-12-5-7,7 4 7,5 1-7,-7-2 3,7 2-2,-8-4 0,8 4-5,0 0 0,0 0-4,0 0 2,-13 4-2,13-4 1,-1 7 2,1-7-2,-1 8 2,1-8 0,0 10 8,-2-3-4,2-7 3,3 17-1,-2-8 3,-1 1-2,0 3-2,3 1 2,-2 1 3,2-4-1,-2 3 1,-1 1 0,1 5-1,2-1 3,-3 0-3,1 7 4,-1 0-3,0 0 2,-1-1-2,1-1 3,-4 2-7,4-3 8,-1 0-1,2 3-1,-2-6 1,-1-1 1,1-1-1,-3 0 0,4 2-1,-2-3 5,-1 0-2,0-1-2,1-4 1,1 0 1,-3-1 1,0-2-5,0-2 8,3 1-5,-2-1 3,0-2-1,3-5 3,-7 8 3,7-8 2,-5 4-3,5-4 0,-8 3-1,8-3-3,0 0 2,-12-8-2,12 8 0,-6-12-2,8 4-1,-4-3-3,4 1 0,-1-2 0,2 0-5,2-1 1,0 2 3,1-2 1,-3 2-2,4-3-1,-1 4 0,0-1 4,1 2 0,0-1-6,1 0 3,-2 1 0,4 0 4,-3 1-7,2-2 4,0 2 0,-1 0 1,3-2-4,-4 0 3,2 5 0,0-2 0,0-2 0,1 4 1,1-5-2,-1 2 3,1 1-2,-2 0-2,2-2 0,0 1 0,-1 0 3,2 2-1,-1-2 2,1 1 1,-2-1-3,1 2 0,0-2 3,-1 1 1,1 1 3,-2-2 3,-1 1-4,2 0 0,-1 0 0,-1 0 2,2 0-1,-2 2-3,-2-1 2,3 0-2,-1 0 0,-3 0 9,1 2-3,-2-1 5,1 1 4,-5 4 0,5-6 2,-5 6 6,5-7 2,-5 7-2,3-5 0,-3 5-3,0 0-1,0 0-5,0 0 2,0 0-4,0 0-2,0 0 4,-5-13-7,5 13-2,0 0 1,-8-4-4,8 4 2,0 0 1,-6-5-5,6 5 6,-7-4-3,7 4-3,-9-3 0,9 3 1,-11-4 1,5 3-1,6 1-4,-11-4 4,5-1-4,0 2 4,-1 0-2,-1-1-2,2-4-5,-3 3-9,0-4-2,1 4-17,0-2 5,-1 1-2,0-1-7,0 0 0,-3 1 0,2 0 2,-1 0-8,0 2 0,0 0 0,-2 1 5,0 1-16,1 2-2,-3 0-10,4 1-6,-2 0-15,0 3 0,1-1-18,1 1-21,1 0-109,-4-2-254,3 2 112</inkml:trace>
  <inkml:trace contextRef="#ctx0" brushRef="#br0" timeOffset="48826.3201">22396 7524 5,'-7'-8'137,"7"8"-5,-7-9-18,3 6 7,4 3-3,-7-5 1,7 5 3,0 0-3,-7-4 0,7 4-9,-5-5-5,5 5-7,0 0-5,0 0-9,-9-5-8,9 5-12,0 0-7,0 0-7,0 0-7,0 0 1,0 0-10,0 0-5,0 0-2,-7 11-3,7-11 1,-1 11-5,0-2 2,-1 2-5,2 1-3,0-1 2,-1 4-4,0 6 3,0-4-4,1 2 3,0 8-1,0-2-1,1 0 2,-1 0-1,0 0-2,0-6-4,0 1 3,1 4 2,-1-4-5,0-2-2,1 0 2,1-1 1,-4 0 0,5 0 0,-2-1-4,-1-3-2,0 2 4,2-4-3,-2 1 2,0-3-1,0 2-5,0-3-8,0-1-12,0-7-5,1 11-9,-1-11-3,-1 10-5,1-10-3,0 0-1,-2 8-7,2-8-17,0 0-13,0 0-17,0 0-7,0 0-8,0 0-25,0 0-97,0 0-259,-15-23 115</inkml:trace>
  <inkml:trace contextRef="#ctx0" brushRef="#br0" timeOffset="49150.4868">22384 7466 16,'10'-2'93,"-10"2"-5,9-3-9,-9 3-6,8-5-11,0 3-6,-2-2-3,1 3 0,-1-2-9,2 1-5,0 0-3,-8 2-14,15-6-7,-9 5-7,-6 1-4,13-3-17,-13 3-3,10 0-17,-10 0-20,10 1-52,-10-1-113,0 0 50</inkml:trace>
  <inkml:trace contextRef="#ctx0" brushRef="#br0" timeOffset="49480.4383">22368 7732 74,'0'0'156,"0"0"-12,15-9-10,-15 9-12,9-5-10,-4 2-11,-5 3-9,10-4-7,-3 0-5,0 3-1,0-2-10,2 0-5,0-2-8,3 0-6,-1 1-4,0 0-5,1 0-7,-3 0 6,3-2-9,0 2 0,4-3-4,0-1-7,-5 2-11,1-2-11,-2 2-25,3 0-21,-2 0-21,-3 2-31,2-2-26,-6 1-96,0-1-239,-4 6 107</inkml:trace>
  <inkml:trace contextRef="#ctx0" brushRef="#br0" timeOffset="52162.8704">23807 4473 16,'0'0'102,"0"0"-1,0 0-11,0 0-10,0 0-5,0 0 0,0 0 1,0 0-2,0 0-8,0 0-2,0 0 5,0 0-11,0 0 1,0 0-6,0 0-1,0 0-11,0 0-2,0 0-5,0 0-3,0 0 2,-26 7-10,26-7-1,0 0-4,-5 8-3,5-8 4,-5 4-9,5-4 0,-4 9 4,4-9 0,-5 5-11,5-5 8,-5 11-4,5-11 6,-5 7-3,3-3 4,2-4-9,-1 10-1,1-10-1,-1 11 5,-2-4-4,3-7 1,-1 10-1,0-4-2,1-6 0,-2 10 6,0-2 4,0-2 2,0 4-4,1-3-3,-2 2 12,0 1 0,2-2-6,-1 3 2,-1-2-3,1 2 3,0-1 0,1-2 2,0 2-1,1 1-3,0-1-2,0 0 3,0 2-8,2-1-2,0-1 1,0 2 5,2 0-4,-2 0-5,0-2 7,2-1-2,-1 0 0,1 3 3,-1-2-7,1-1 6,0 0-4,-1 3 2,2-1-4,-1-1 4,-2 1-6,1-2 3,3 1-4,-3-2 4,1 1-3,2 1 1,0 0 1,-2-1 3,2 1-1,0-2 4,2 3-10,0-4 3,-2 3 0,2-3 4,1 3-5,-3 0 0,0-3 5,1 0-1,-2 3-1,2-1-3,-1-3 3,-1 1-4,-1 2 2,2-3 4,-1 3-2,1-1 0,-2 0-5,1-2 1,-1 1 5,2-1-2,0 0 1,-1 1-3,0 0-1,-1-2 2,2 2-1,1-2 6,-2 0-6,2 0-3,-1 0 7,-1 0-6,0 0 5,0-3-3,0 2-3,-5-4 2,8 8 0,-6-4 3,-2-4 3,8 5-4,-5-2 0,-3-3 0,7 8-3,-4-4 10,-3-4-8,5 5-2,-5-5 1,6 5-1,-6-5 4,5 4-4,-5-4 2,5 5-1,-5-5 2,5 3 1,-5-3-4,6 3-1,-6-3 5,6 4-2,-6-4 0,0 0 3,9 1-3,-9-1 3,0 0-6,0 0 3,10 1 6,-10-1-2,0 0-2,8 3-5,-8-3 2,0 0 1,8 1-3,-8-1 2,6 2 2,-6-2 0,0 0-4,10 0 7,-10 0-5,6 2 3,-6-2-1,8 1-5,-8-1 2,0 0 1,11 0 7,-11 0-7,8 2 1,-8-2 5,7 2-4,-7-2-3,0 0 3,9 2-6,-9-2 7,0 0-1,6 3 0,-6-3-3,0 0 3,0 0 4,0 0 0,11-1-2,-11 1-5,0 0 6,10 0-2,-10 0 5,0 0-1,10-2 0,-10 2 0,10 0 0,-10 0-4,9-1 0,-9 1 2,0 0 0,13 0 2,-13 0 0,6-3 0,-6 3-3,6-2 6,-6 2 0,8-3 1,-8 3-2,0 0 0,7-3 3,-7 3 1,0 0-2,7-4-3,-7 4-7,5-5 6,-5 5 4,0 0-5,8-5 1,-8 5-10,0 0 9,6-1 1,-6 1-5,0 0 0,8-6 0,-8 6 7,0 0-5,5-3-3,-5 3-4,0 0 6,0 0-11,0 0-9,0 0-15,0 0-11,0 0-27,0 0-39,0 0-28,0 0-150,0 0-311,-22-5 139</inkml:trace>
  <inkml:trace contextRef="#ctx0" brushRef="#br0" timeOffset="53290.6772">23258 4930 100,'0'0'133,"-4"-5"-10,4 5-8,0 0 3,-3-8-6,3 8 3,-4-6 0,4 6-4,0 0-12,-7-5-9,7 5-4,0 0-5,0 0-6,0 0-9,-2-6-1,2 6-8,0 0-11,0 0 0,0 0-7,0 0-10,0 0 1,0 0-2,0 0-2,0 0-6,0 0 0,0 0-5,-13 13 4,11-9-4,-2 1-2,4-5 0,-6 11-4,5-6-2,-1 0 8,-3 2-8,0 2-2,1 0 0,0-1-2,-1 1 4,1-1-4,0 2 5,-1-2-7,0 3 1,1-1 3,1 3-2,0-3 3,-1 1-1,1 1-1,-1-1-2,3 1-1,-3-2 2,3 3-5,-1-2 4,0 0 1,2 1-4,-1 0 1,1-3 0,1 3 4,-1-2-3,2 2 2,-1-4-6,1 4 5,2-3-2,-1 3 1,2 0 1,-1-4-2,-1 4 0,3-2-4,-3 1 6,4 2 0,-2-5-1,0 3-3,1-1 4,1 0 3,0 1-2,-2-1 5,3 0-5,-3 0-1,4-4 1,0-1 1,-1 5-2,0-7 4,3 2-1,-6 1-5,2-3 1,-1 0-1,0 1 0,1-3 6,-1 3-3,-6-4 7,12 0 12,-12 0 0,14 0-2,-9-4 4,4-1-3,0 2-3,-2-6 4,2 4-1,0-2-2,0-4-2,1-2 3,-3 4-3,2-7-3,-3 6 1,2-4-2,-3 2-4,1-4 0,-2 2 1,2-2-1,-2 1 7,-1 3-3,-1-1 0,0 1-4,-2-1 6,0 0-6,1 1 1,-2 0-1,-1 0-4,1 0 3,-1-2 1,0 4-6,0-2 5,-3 0-3,2 2 3,1-5-6,-1 3-2,0 3 3,0-3 2,0 2-3,-1-2 1,3 2-1,-2 0 2,1 1-2,-2-3-1,3 7-2,-3-2 3,1 1-1,1-1 2,2 7-4,-7-12-3,5 8 0,2 4 4,-8-8-5,3 5-4,5 3-12,-8-5-2,8 5-6,-12 0-10,2 1-1,10-1-1,-20 5-14,9-2 0,-2 3-1,0-3-8,2 2-20,0-1 17,1 2-11,1-2-5,0 1-2,2 0 1,-1 0-6,2 0-7,-1 2 0,1-2-12,-1 0-4,1 0-97,1 2-226,0 0 101</inkml:trace>
  <inkml:trace contextRef="#ctx0" brushRef="#br0" timeOffset="53699.0807">23203 5209 2,'7'-4'189,"-7"4"-12,0 0-8,0 0-17,0 0-11,5-4-9,-5 4-10,0 0-15,0 0-12,0 0-5,0 0-6,5-2-13,-5 2-5,0 0-5,9-5-5,-9 5-7,14-5-7,-6 0 1,1 3-6,2-2-6,-2-1-5,4-1-1,-1 2-2,3-2 0,1 1-4,-3-2-5,4 0 2,-2 1-2,-2 0-5,2-1 3,2 2 2,-2-2-2,-1 4-2,1-4-4,-2 2 2,-1 2-16,-1-1-8,-1 1-15,-1 0-9,-2 2-20,-7 1-23,12-3-13,-12 3-6,0 0-16,0 0-148,0 0-288,0 0 128</inkml:trace>
  <inkml:trace contextRef="#ctx0" brushRef="#br0" timeOffset="56040.7475">19598 11360 117,'0'0'148,"0"0"-16,0 0-16,0 0-7,0 0-11,0 0-15,0 0-3,0 0-9,0 0-7,0 0-1,0 0 3,0 0 5,0 0-10,0 0-4,0 0-8,2 18-2,-2-18-4,-2 15-1,4-8-1,-2 4-6,0 0 5,0 6-1,1-2-4,-2 2 3,-2 4-6,2 2 1,-3-3-1,2 5-1,0-5-3,-3 8-4,3-1-2,-1-1 3,-3 1-6,-1 1-3,0 0-2,2 0 2,-1 1-5,1 0-1,-1-4-2,0 2 0,1-1-2,-1-2-6,0 0-4,2-4-9,-2-3 0,2 1-15,-1 0-5,1 0-7,0-1-3,2-5-5,-2 4-15,1-6-2,2 0-13,1-3-3,-4 0-4,4-7-8,-2 12-7,0-7-5,2-5-93,-6 5-215,6-5 95</inkml:trace>
  <inkml:trace contextRef="#ctx0" brushRef="#br0" timeOffset="56527.9181">19763 11332 109,'0'0'115,"0"0"-10,8-2-14,-8 2 0,0 0-4,0 0-5,0 0-16,8-3-2,-8 3-7,7-4-2,0 2-6,-1-2-1,6 0-9,-3-3-2,2 2-3,6-2-1,-6 2-7,7-3 11,-2 2-15,1-3-4,1 0 6,-1 0-7,2 1-3,-2 1-1,-1 0 3,-3 4-3,1-1-6,-4 0-14,-1 0-16,0 3 0,-1 0-20,-8 1-21,11 0-11,-11 0-15,0 0-84,0 0-189,0 0 83</inkml:trace>
  <inkml:trace contextRef="#ctx0" brushRef="#br0" timeOffset="56958.3361">19669 11659 63,'0'0'165,"0"0"-8,0 0-9,0 0-14,0 0-6,0 0-15,0 0-11,0 0-12,0 0-11,0 0-9,6 1-3,-6-1-7,0 0-1,9-3 1,-9 3-1,12-3-6,-5-1-5,4 2-3,0-2-3,-1 3-5,3-3-4,-1 2-4,0 0 1,2-1-2,2-1-4,-1 3-4,1-3 3,3 2-9,-7-1 2,2 2-2,1-1-4,-2 0-14,2 0-11,-1-1-20,-2 1-11,1 0-20,0-2-20,-1 0-29,-2 1-32,-4 2-104,1-2-273,-7 3 121</inkml:trace>
  <inkml:trace contextRef="#ctx0" brushRef="#br0" timeOffset="57731.5452">20520 11942 164,'0'0'187,"0"0"-11,0 0-5,0 0-11,0 0-10,0 0-10,4-7-9,-4 7-8,0 0-12,0 0-5,0 0-8,0 0-8,0 0-5,0 0-6,0 0-7,0 0-7,0 0-10,4-5-4,-4 5-5,0 0-3,6-4-3,-6 4-2,10-5-9,-2 2 2,1-2-7,2 0-11,2 1 2,4-4-5,-2 1-12,4-2-3,-3 1-14,1 1-14,0 0-12,-4 0-15,-2 2-17,1-1-20,-2 3-10,-2-1-17,3 1-20,-4 1-29,-7 2-97,9-2-292,-4-1 130</inkml:trace>
  <inkml:trace contextRef="#ctx0" brushRef="#br0" timeOffset="58011.8695">20649 12170 135,'11'-5'122,"0"-2"-18,0-1-1,4-1-9,1-1-8,2 0-13,3-5 0,0-1-14,2 2-24,-5 2-1,-2-1-16,2 3-17,-2-1-18,-1 2-34,-6 1-95,-1 0-156,-3 6 70</inkml:trace>
  <inkml:trace contextRef="#ctx0" brushRef="#br0" timeOffset="59171.2262">21596 12166 24,'0'0'147,"0"0"-4,0 0-29,0 0-11,0 0-9,0 0-11,0 0-6,0 0-7,11 6 7,-7-1-14,-4-5 10,7 7-11,-5-2-6,1 1-7,2 0 2,0 3-12,-1 2-1,2-2-2,-1 0-1,2 0 6,-1 3 1,2 1-9,-2 3-4,-1-6 1,5 4-2,-2 3-2,0-2 0,-2-5-5,3 6 0,-1-4-4,-2-1 1,-1 0-6,3-2 3,-1 1 0,0-1-6,-1 1 2,0-4-2,-3 0-2,2-1 11,0 0-11,-5-5-4,7 7 2,-5-4 3,-2-3-7,6 5 6,-6-5 0,3 4 8,-3-4-1,0 0-1,0 0 1,0 0-2,0 0-4,7-16 6,-7 16 2,0-13-6,1 4 1,-2-4 0,1-3-2,-3 1 1,2 0-1,1-4 3,-3-1-4,3 1 0,-1-6 1,1 0 5,-2-2-7,0 0-1,1-1-4,0 1 4,-1-3-2,0 1 4,1-2-6,-1-1 3,2 0-3,-1-2 3,1-11-5,3 12 1,-2-3-1,1 0-1,1-11 2,0 13-1,2-12-3,0 10 3,0 2-4,3-15 0,-3 14 1,2 2 3,3 0-4,-2-1 7,0 4-5,1-1-2,-3 1 0,1 0 1,-1 4 5,0 1 1,1 1-3,-2 6 0,-3 0-3,2 1 4,-4 5 1,2 2 4,-2-2-6,0 3 5,-2 1 0,2 8-1,0-14 2,0 14-7,-1-9 4,1 9 3,0 0-8,-1-10-1,1 10 0,0 0 0,0 0 3,0 0 3,0 0-7,0 0-3,0 0-9,0 0 1,0 0-5,0 0-9,0 0-2,0 0-7,6 21-9,-6-21-5,5 8-5,-5-8 4,4 7-5,1-5-14,-5-2-7,0 0-1,6 7-17,-6-7-23,3 5-96,-3-5-233,0 0 103</inkml:trace>
  <inkml:trace contextRef="#ctx0" brushRef="#br0" timeOffset="60010.1368">22011 11154 64,'0'0'141,"8"-3"-8,-8 3-10,7-1-13,-7 1-7,0 0-12,11-2-6,-11 2-6,0 0-4,10 2 2,-10-2-3,10 0-5,-10 0 0,10 1 0,-10-1-11,13 0-1,-3 0-6,2 0-6,2 0-1,-1 0-1,6 0-6,-2 0-1,5-1-5,5 2 3,3-5-9,-2 1-3,2 2 5,1 0-3,4-4 0,-1 2-1,2 1-2,2-1 2,15-4-3,-15 4-3,14-4 2,-2 0 1,-11 4-2,14-5 4,2 1-1,3-2 5,3 1 2,1 2 12,2-2 8,0-1-5,28-3-2,-32 5-2,0-3 3,3 5-9,-2-2-3,-1 2-5,4 1-2,-2-1 2,2 2-4,-3-3 4,2 2-10,-1 0 2,0 4-1,-1 0-3,-1 0 2,0 0-4,0 0-1,0 0 3,-1 0-2,1-3-5,1 3 0,2-3 4,1 0-4,0-1-3,3-1 4,0 0-2,22-1 0,-27 3 3,1-4-4,0 1 0,0 2-3,-3-3 4,1 2-1,-2-2-2,-3 1 1,-6 2 2,-10 1-5,-1 2 3,-3 0 3,-1-2-1,-5 3-5,1-1 2,-4 1-3,-6 1 3,-2-2-2,-1 2 0,0 0 1,-1 1 4,2-1-4,-6-1 0,6-1 2,-2-1-3,1 0 1,1 1 1,-3-4 1,3 3-2,-1 0-2,-1 0 1,3-2 4,-3 0-3,2-1 1,-1 1 0,0-1-1,-1 0 1,-6 0-2,1 3 1,-1-1-1,1-1 3,-6 2-3,3 1 1,-9 1-1,9-4 0,-9 4 2,9-4-2,-9 4-2,7-2 2,-7 2-2,0 0 4,9-4 3,-9 4-4,7-2-3,-7 2 1,0 0 1,8-4-1,-8 4-1,0 0 1,8-1 1,-8 1-8,0 0-9,0 0-8,0 0-11,0 0-7,0 0-7,0 0-1,0 0-1,0 0-20,0 0-11,0 0-23,-15 13-16,15-13-28,-17 5-20,6-1-145,-1-2-339,0 0 150</inkml:trace>
  <inkml:trace contextRef="#ctx0" brushRef="#br0" timeOffset="62129.8989">22622 11621 13,'0'0'177,"0"0"-11,0 0-10,0 0-18,0 0-15,0 0-16,0 0-10,1-6-7,-1 6-14,0 0-6,0 0-10,0 0 1,0 0-3,0 0-3,0 0-2,-1 24 3,1-24-5,0 13-1,-1-3-2,2 1-3,-2-1 1,-1 6 0,0 1-2,1 1-8,-2-1-4,2 9 0,-3-1 1,0-1-6,1 3-4,-2-3-3,2 0 0,-3 1 0,3 0-2,-3 0-3,3-5-4,-4 6 0,4-9-1,-3 2 2,2 0-3,-1-2 1,1 0-5,-1-2 2,0 2 0,0-2-5,1-3-8,2-2-10,-1-1-5,1 3-6,-2-3-12,2-3-6,2-6-9,-3 10-3,0-6-4,3-4-1,0 0-2,-2 12 2,2-12 2,0 0-3,0 0-15,0 0-16,0 0-20,0 0-107,0 0-239,0 0 106</inkml:trace>
  <inkml:trace contextRef="#ctx0" brushRef="#br0" timeOffset="62664.721">22961 12068 2,'0'0'140,"0"0"10,-6 3-20,6-3-3,0 0-1,0 0-9,0 0-6,0 0-13,0 0-1,0 0-10,0 0-5,0 0-10,-14-8-4,14 8-8,-4-5-9,4 5 2,-6-7-13,2 2 4,4 5-6,-7-9-3,5 4-2,2 5-5,-3-13-5,-1 9 0,4 4 3,-4-12-3,-1 5-1,5 7-5,-3-13 1,2 8 5,1 5 0,-4-9-7,4 9 9,-2-7 1,2 7-1,-2-7-1,2 7-2,0 0 2,0 0-8,-4-7-5,4 7 3,0 0-5,0 0-3,0 0 6,0 0-9,0 0 2,-11 12 0,11-12-5,-6 5 6,6-5-3,-2 8-1,2-8 2,0 0-3,3 11-5,-3-11-3,1 10-3,-1-10-8,5 10-5,-2-6-2,-3-4-6,5 5-4,-5-5-3,4 6-4,-4-6 0,4 6-9,-4-6 6,0 0-2,0 0 1,0 0-12,0 0-8,0 0-25,0 0-14,0 0-37,0 0-78,0 0-239,0 0 106</inkml:trace>
  <inkml:trace contextRef="#ctx0" brushRef="#br0" timeOffset="63510.6001">23561 11718 108,'0'0'185,"-2"-15"-11,0 5-19,2 1-6,-1 1-5,0-4-7,-1 3-15,0-2-3,-2 2-11,1-1-9,-1-1-9,0-2-7,0 4-8,-1-1-7,1 0-4,-3 2-9,0-1-5,0 3-8,1 0-2,0 0-5,-1 2 0,-4 3-6,2-1-6,-3 1 0,-2 2-1,1 2-6,-3 2-3,-1 1 2,1 1 3,-2 2-8,2 2-3,-1-2 2,0 0-5,2 3-2,2 1-1,-3-2-5,5-1-1,1 3-7,1-2-4,1-2-3,3 1 1,2-5 2,1 6-4,0-2-2,2-9 3,4 16 2,2-7-1,0 0 3,3 0 1,0-1 3,1 1 3,4 1 2,-1 0-3,0 1-1,2-1 3,0 0 5,1 2-5,-2-1 2,0-2-2,0 0 6,0 1-2,-1 0-3,-2-1 1,2 1-4,-3 0 1,-1-3 1,1 3-3,-2-1 6,-2 0-8,2-1 2,0 2-1,-4-2 4,1 3 3,-1-1-4,-3 0-1,-1 2 7,-1-2-11,1 1 5,-3-1-3,-1-2 7,0 1-5,-2 1 1,1-4 3,-2 2-2,0-1 4,-1-1-3,2 1 1,-3-2-1,0-1 0,0-1 6,1-1-8,-1-1 5,2 0 3,-4-1-6,1 0 3,10 0-3,-18-2-1,12-2 1,-4 0 0,1-1 1,1 1-1,-1-3-4,1 0 5,1-1-4,0-1 4,2 1 0,-1-3 2,2 1-3,1 1 4,1-3 2,1 0-6,2 1 4,0-2-1,2-3 0,2 0 2,4 3-3,-2-4-2,2 0 6,3 3-5,3-8 1,-2 6 3,1 0 3,5-2-4,-5 4 0,7-2 2,-7 2 1,2-1-5,1 3 5,0 0-2,-2-1 0,0-1 3,2 5 0,-2-5-2,-1 4 0,0-2 3,0 2-4,-4 2-1,-1-1-3,-1 2-9,-1-1-3,-1 4-10,-2-1-9,-4 5-9,6-9-13,-5 3-19,-1 6-12,3-8-11,-3 8-106,0 0-221,0 0 99</inkml:trace>
  <inkml:trace contextRef="#ctx0" brushRef="#br0" timeOffset="64359.9589">24026 11732 143,'-3'-10'171,"3"10"-13,-3-8-7,3 8-8,-3-11-9,2 4-14,1 7-17,-1-14-9,2 8-7,-2-5-6,1 11-9,-2-17-8,1 9-6,1 8-8,-1-15-1,0 8-5,1 7-7,-3-14 2,0 8-4,0 0-4,-1-1-3,-1 2-4,5 5 2,-9-9-6,2 6-6,7 3 3,-15-2-6,6 2-2,-1 1 0,-3 1-1,2 1 3,-7 4-5,8 0-3,-8 1 1,5 2 0,-2 1-1,2 0-1,1 1-2,0 1 8,1 0-6,3-1-1,-2 0-1,1 3-2,-1-1 4,3 2 0,1-5 8,3 1-11,1 0-1,1 0-1,0-2 9,2 1-9,0 0 2,2-1-1,2-2-1,1 0 1,-1-3-4,3 1 1,1-2-3,2-2-4,1 3-5,0-5-5,2 1-4,-1-2 1,0-1-7,0-2 10,1 0-3,2-3-6,-1 0 11,0-1 0,-1-1 3,-3 2-1,-1-3 5,0 1-1,0 1 6,-1-1-3,1 1 5,-5-4 0,2 4 5,-3 3 11,0-1 12,-2-1 4,-2 7-1,5-11 0,-2 7-2,-3 4 2,2-7 1,-2 7-5,4-8-4,-4 8-4,0 0 0,3-6-3,-3 6 0,0 0-4,0 0-3,0 0 4,0 0 0,0 0-1,0 0-3,16 11-3,-12-4 3,-1-1-2,1 3 3,-2 1-1,-1 3 2,1-2-1,0 5 0,-2 1 5,-1 3-3,0-3-2,-2 7 0,1-4 3,-2-1-2,1 1 4,1-1-10,0 0 6,-1 1 1,-3-2-3,4 2 5,-2-5-5,0 3-1,0 0-3,2-2 2,-2-5-1,3-1-14,0 2-13,-2-5-6,0 4-13,2-6-4,1-5-21,-1 13-14,-1-8-23,2-5-16,-2 7-28,2-7-80,0 0-252,-9 3 112</inkml:trace>
  <inkml:trace contextRef="#ctx0" brushRef="#br0" timeOffset="64910.1195">24332 11553 2,'2'-4'192,"-2"4"-16,0 0-14,0 0-18,0 0-16,5-6-9,-5 6-16,0 0-12,0 0 0,0 0-11,0 0-7,0 0-8,0 0-4,17 6 0,-17-6-11,9 2 6,-3-2-7,-6 0-1,12 2-7,-2 0-3,-4-2 0,5 0-8,-11 0-1,14 0-3,-4 0 0,-1 0 2,-9 0-2,16 0 2,-7 0 0,2 0-5,0-1-1,-3 0 1,2 1-9,1-2 2,-11 2-1,17-2-4,-8 2-1,-9 0-1,13-1 0,-5 2-4,-8-1 1,11 1-1,-11-1 1,9 3 0,-4-1 0,-5-2-2,7 5-6,-7-5 2,7 4 3,-6 0 4,-1-4-5,2 10 2,-1-4 0,-1-6 7,-1 16 5,1-8 1,-4 2-2,-1 2 0,0 1 1,-2 0-1,1 3-2,-3 2-5,4 0 1,-2-1 1,1 0-1,-2 1 3,2 0-5,1 1 1,0-1-2,0 0 0,-3 2 1,2-1-3,-2-2-14,4-1-4,-2 0-7,2 1-11,1 0-9,-3 0-3,3-6-12,0 3-17,-1 1-14,1-5-18,-1 3-12,-1-2-15,0-1-18,-1 0-121,-1-1-291,1-2 129</inkml:trace>
  <inkml:trace contextRef="#ctx0" brushRef="#br0" timeOffset="65957.91">22490 11514 88,'0'0'137,"0"0"-2,-4 5-12,4-5-8,0 0-1,-5 9-10,5-9 0,-5 4-11,5-4-9,-3 8-1,3-8-2,-4 6-3,1-2-1,3-4-1,-4 10-6,0-5-2,2 2-6,-3 1 2,-3 4-7,3 0-2,-3 2-5,-1 3-1,0-2-7,2 3-3,-4 7 2,1-2-2,0 3-4,0 0 1,-2-2-8,2 3 1,1 2 1,-2-2-2,4 2-4,0 0 0,-2 0-6,0-1-1,2 1-2,2 2 1,1-1-6,2 2 1,0 0-1,4 1 2,-1 1 0,2 0-4,2-1 2,2 1-2,2 0 0,2 0-5,1 0-14,2-2-15,2 0-4,2 0-5,0-2-18,2-1-9,0-2-3,1-1-5,2-2-12,0-2-14,1-1-2,2-4-8,-3-1-14,2-5-18,-6-1-117,-1-3-276,3 2 122</inkml:trace>
  <inkml:trace contextRef="#ctx0" brushRef="#br0" timeOffset="67149.8571">24904 11385 21,'0'0'139,"0"0"-10,0 0-16,0 0-9,0 0-11,0 0-11,0 0-1,0 0-10,0 0 0,0 0 1,15 16-3,-8-12-8,1 1-2,3 2-2,-2-2-4,0 2 0,2 0-6,2 3 0,0 2-3,-2-2-1,2 4-6,0 1 7,0-1-5,-2 3-4,1-2 5,-2 2-8,5 3 0,-4-2-5,3 5-5,-2 0 4,1 1-5,0 1-4,-3 0 1,-2 0-3,-1 3 1,-1-2 0,-3 0-3,-1 1-1,-1-2-2,-4 5 0,0-5 0,-1 2-4,-1-3-8,-3-5-7,2 6-10,-2-7-8,1-1-15,-1 1-9,-3-2 5,4 0-15,-3 0-16,3-6-11,1 1-22,-2 0-36,-5-1-76,4-3-240,0 1 107</inkml:trace>
  <inkml:trace contextRef="#ctx0" brushRef="#br0" timeOffset="67755.2751">25312 11272 185,'0'0'187,"0"0"-14,0 0-12,0 0-10,0 0-15,5-4-17,-5 4-14,5-3-10,0-1-9,1 0-4,3 1-11,0-1-3,3 0-9,-1-2-2,2 3-6,0 1-4,1-1-6,0 2-2,-4 0-8,3 1-2,-2 0-5,1 1-1,-5 0-1,0 2-5,-7-3 1,12 5 3,-7-2-9,-3 3-1,-2-6 0,4 11 2,-4-5-1,0-6-2,-4 15 0,2-7 0,-1 0-5,-1 0 3,-1 4-1,-1-3-4,-2 2 2,3-1 0,-1-1-3,-1 0 3,1-1 0,-2 1-2,2-1 1,-1 0 1,0-2-3,-2 1-2,4-1 5,-2-1 1,2 3-5,0-3 0,-1-3-1,6-2 1,-8 6-3,5-2 2,3-4 0,0 0 3,-3 8-7,3-8 5,0 0-3,0 0 4,6 9-1,-6-9 0,13 4-3,-3-4 1,0 0 2,4 0 3,6 0 0,0-3 3,7-1-4,1 2-1,0-2-4,1 0-2,2-1-2,-3-2-5,1 2-9,-3 0-11,-4 1-7,-2 0-17,2-1-6,-1 3-6,-2-2-11,-4 1-14,-1-1-31,-1 2-8,-2 0-130,-4 1-281,-1 0 126</inkml:trace>
  <inkml:trace contextRef="#ctx0" brushRef="#br0" timeOffset="68790.877">25842 10871 39,'0'0'141,"0"0"-4,0 0-13,0 0-2,-9 0-1,9 0-7,0 0-5,0 0-6,0 0-10,0 0-3,0 0-11,0 0-6,0 0-5,0 0-11,0 0-7,-9 1-1,9-1-5,0 0-6,0 0-6,0 0-2,0 0 2,0 0-6,0 0 1,0 0-7,0 0 4,0 0-1,0 0 0,27 0 3,-27 0-1,18 0-2,-7 0 2,1 1 3,1-1-12,1 2 0,2-1-1,5 1 3,-2 0-4,-1-2 0,4 2-2,6-2 2,2 3-7,2-3 1,0-3 2,4 3 0,1-2-2,3-1 0,12-1-2,-1-1 1,-1 0 0,0-2-1,-11 4-1,14-1 0,-12 1 1,11-4-2,1 2 1,-4-1 1,-9 2-4,11-2 2,1 2 0,-16 0-1,14-3 3,1 1-4,-14 2-1,4 0 6,-4 1-9,3-2 5,11 2 2,-13-1-3,15-1 1,2 1 2,-4 0-2,4 3-2,1-4-1,1-3 1,2 3-4,1-2 7,2 2-4,-2 0 5,-2-2-3,1 3-1,-1-2-2,-2-1-3,2 2-9,-4 1-1,-3-2 0,-13 3-2,-3 4 6,1-2-4,-2-1 0,-3 0 4,-5 4 1,-7-2 3,0 1 1,-1-1-4,-4 2 6,-1-2-3,-2 0-3,0 1-2,-1 1 4,-2 0 1,0-2 6,1 0-6,-1 0 2,-8 0 2,13 3-8,-13-3-2,10 0-5,-10 0-5,8 0-4,-8 0-10,0 0-11,10 1-5,-10-1-12,0 0-7,0 0-11,0 0-11,0 0-18,0 0-134,0 0-264,0 0 117</inkml:trace>
  <inkml:trace contextRef="#ctx0" brushRef="#br0" timeOffset="69660.7911">26011 11891 76,'0'0'177,"0"0"-11,4-6-18,-4 6-9,0 0-16,0 0-13,6-3-14,-6 3-5,0 0 0,8-2-2,-8 2-15,0 0-4,16 4-6,-8-3 1,2 1 0,0-2-9,2 2-7,1-2-1,3 0-3,5 0-4,-1 0-5,1 0 0,7 0-3,1-4-1,1 2 0,0-1-4,0 0-2,3 1-2,0-2-3,-1 0-2,0-1-2,1-2 0,-5 5 0,-6-1-3,1-1-6,-3 1 4,-2 0-3,-5 3-1,-1-2 0,-5 1-2,2 1-3,-9 0-2,10-3-1,-10 3-2,0 0-11,9 2-5,-9-2-4,0 0-19,0 0-22,0 0-13,0 0-31,0 0-26,-23 13-12,14-9-134,-1-2-302,1 1 135</inkml:trace>
  <inkml:trace contextRef="#ctx0" brushRef="#br0" timeOffset="70066.3027">26356 11606 82,'0'0'192,"0"0"-14,0 0-17,0 0-11,0 0-18,1-6-8,-1 6-18,0 0-7,0 0-4,0 0-12,0 0-4,0 0-10,0 0 0,0 0-6,0 0 0,0 25 1,1-15-1,1-1-1,-2 1-6,0 0-2,1 2-7,0 5 0,-1 1-4,0 0-1,0 1-4,-2 6-2,-1-1-5,1 2 1,-1-6-8,2 6 2,-2-1-4,0 2 0,1-4-5,-1 4 1,1-2-7,-3 0-8,1-5-15,-1 5-13,1 1-12,3-7-5,-1-1-14,1 1-12,-1 0-19,-2 1-10,4-3-11,-3 0-13,0 0-19,1-5-145,-3 4-309,2-3 136</inkml:trace>
  <inkml:trace contextRef="#ctx0" brushRef="#br0" timeOffset="72540.9162">27400 11567 111,'-2'-12'163,"2"12"-9,0 0-8,0 0-16,-6-6-7,6 6-11,0 0-10,0 0-9,0 0-14,-5-5-9,5 5-2,0 0 0,0 0 3,0 0-2,0 0-10,0 0-2,0 22-4,0-22-5,0 14 0,0-7-4,0 4-2,0 5-1,-1 0-2,-1-2 0,0 4-5,-2 1-5,1 5-1,-2 1-1,0-4-6,0 3 1,-1 1-2,1-6-2,-2 5 0,1 1-4,-2-6-2,2-1 2,1-1-2,1 1 1,-1-1-10,0-1-10,1-5-10,3 1-10,-1-3-17,2 2-13,-1-5-16,0 2-12,1-8-19,1 12-20,0-7-25,-1-5-123,0 0-294,0 0 131</inkml:trace>
  <inkml:trace contextRef="#ctx0" brushRef="#br0" timeOffset="73260.7288">27727 11528 89,'0'0'154,"4"-6"-12,-4 6-21,3-8-11,1 3-9,-4 5-5,11-12 0,-2 8-9,1-4 1,0 3-12,2 1-3,0-4-7,0 3-6,0 1 0,0-1 1,0 1-4,0-3-6,-1 3-4,1 1-8,-1 1 0,-2-2-7,2 4 0,-5-1-6,5 0-4,-11 1 3,15 0-1,-5 0-5,-2 2-4,-8-2-3,12 4 1,-8-1-2,3 2 1,-3-1 1,0 1 5,-1 4-1,-3-1-2,2 1-1,-4 1-3,1 1 2,-1 1 0,-4-3-3,-1 1 0,0 1-6,0 0 5,-2 2-4,1-2 4,2-2-3,-3 0-4,1-1-8,2 1-5,-2-1 1,0 0-2,2-1 2,0-1-6,2-1 0,1-1 2,3-4-2,-9 6 3,9-6 9,-5 5-1,5-5-5,-4 3-1,4-3 0,0 0 5,0 0 1,0 0 1,0 0 0,0 0-2,15 5-1,-15-5 3,13 2 3,-5-2 3,3 0-4,0 2-7,-3-1 4,3-1 1,-2 1 1,-1-1 5,3 3 5,-5 1-3,2-1-4,0 4 7,1-4-3,-3 3 4,2 0-2,-2 3-1,-2-1 2,2 0 0,-3 1 7,-1 2 4,1-1-5,-3 1 4,0 1 0,-3-1 2,1 1-1,1 0 1,-2-1 1,-4-2 0,3 2 2,-3 0-3,1-3-1,-2 2-1,-1-1 3,2-2-3,-3 3-1,0-4 0,1 0-3,-1 0 2,0-1-2,0 0-2,-2-2-3,2 1 4,0-1-4,1-2-4,-4 0-6,5-1-8,8 0-11,-19-1-6,12 0-10,-2-3-6,2 1-15,0 0-13,-1-3-26,0-2-4,3 3-25,1-2-14,-2 2-132,1 0-295,2-2 131</inkml:trace>
  <inkml:trace contextRef="#ctx0" brushRef="#br0" timeOffset="73679.8606">28445 11714 53,'0'0'197,"0"0"-11,-5-26-8,5 26-10,0 0-13,0 0-11,0 0-13,-1-7-8,1 7-16,0 0-7,0 0-12,1-8 1,-1 8-13,0 0-3,0-11-7,0 11-8,0-8-6,0 8-3,1-10 4,-1 10-4,1-9-3,-1 9-1,0-10 1,0 10-5,0-10 0,0 10-5,0-10 0,0 10-4,0 0-2,0-11-5,0 11-4,0 0 2,0 0-8,-1-8-1,1 8-11,0 0-9,0 0-5,0 0-13,0 0-11,0 0-4,0 0-6,0 0-3,0 0-14,0 0-15,-16 12-4,16-12-15,-8 10 0,3-5-23,1 0-6,-1 0-23,1 2-126,-4 0-295,3-2 131</inkml:trace>
  <inkml:trace contextRef="#ctx0" brushRef="#br0" timeOffset="74406.64">29034 11488 93,'0'-8'180,"2"-1"-20,-2 9-7,-2-17-24,2 9 11,-1-3-14,1 1 0,0 10-10,-1-13-5,-1 4-7,0-1-8,0 3-3,2 7-6,-3-13-2,-1 7-6,2 0-9,-4 1-11,1 1-3,-5-1-5,-1 1-9,-1 1-2,-1 2-4,0-1-5,-5 2 0,-2 1-4,1 1-5,0 2-2,-1 0-1,5 2-5,1-3 2,-1 4-7,-2-2-1,7-1 0,-1 3 0,3 0-9,-1 0 2,2 0-1,3 2-4,-1-1 1,4 2-2,0-1-2,2 1 2,2 2-2,0-3 1,4 3 2,-1-2-4,7 2-1,-1 1-2,-1 2 1,0-8 0,2 6-1,3-2-1,-1 0 1,0 0 1,-2-1 3,2 1-2,-2-2 5,1 1-5,-1 0 5,-4 0 0,1-2-2,-2 3 7,0-2-5,-2 0-1,-1 1 0,0-2 0,0 2-1,-2-1 7,-2 2-1,-1 0 2,-1-2 3,-1 1-6,-1 0 2,0-1 1,-4 2-1,0-2 0,-1 0-3,1-1 4,-6 4 0,0-4-1,4 1-3,-2-4 2,0 2 4,-4 0-9,2-2-2,2 0-2,-3 0 4,2-4 0,0 3 1,0-4-4,2 1 2,-4-1 0,3-3 0,0 0 1,1-2 3,1-1-3,-1 1 3,2-3 0,2-1 2,-1 1-6,3-2-3,2-2 2,-1 0 3,6-1-1,-1 1-2,3-2 2,1-1 4,0 4-6,4-4 4,2 3-3,-1 0 4,2-2 1,0 3-1,4-1-2,-1-1 1,2 3 2,-1-2 3,3 4-6,-1-2 6,0 2-4,0 0-7,-1-1-14,0 4-11,0-1-17,-2-1-14,-1-3-23,-4 6-10,1 0-30,-1 0-141,-3 4-292,-2-3 129</inkml:trace>
  <inkml:trace contextRef="#ctx0" brushRef="#br0" timeOffset="74850.6751">29408 11397 44,'0'0'200,"0"0"-2,0 0-10,0 0-10,0 0-18,0-9-19,0 9-16,0 0-14,0 0-12,0 0-8,0 0-7,0 0-11,0 0-3,0 0-8,-5 23 2,3-15 2,-1 2-5,1 3-6,0-1-3,0 2-4,-2 3-4,-1-1 0,1 4-6,0-3 0,-1 0-4,-4 8 4,4-5-4,-3-2-4,3-1-7,-4 3-2,2 3 6,-1-5-9,2-2-2,-2 1 3,2-3-4,-1 3-3,2-5-2,-1 1-14,-3-1-15,2 0-19,4-5-14,-4 3-19,3-3-15,-2 0-15,3-3-25,0 1-26,3-5-33,-6 6-115,6-6-324,0 0 143</inkml:trace>
  <inkml:trace contextRef="#ctx0" brushRef="#br0" timeOffset="75468.1934">29754 11342 60,'0'0'176,"0"0"-1,0 0-9,0 0-11,0 0-6,0 0-4,0 0-14,-27 8-11,20-6-5,7-2-8,-9 7-10,5-5-8,-2 4-1,1-1-8,0 1-2,-3-1-5,3 5-1,-2-4-9,0 5 1,-1-3-3,3 3-3,-1 2-2,-2 1-3,-1 1-7,2 1 2,-1 1-6,-1 2 1,4-2-4,-2-2-2,1 2 0,-1 0-3,2 0-4,-1 2-1,4-4-7,-1 2 2,-1-1-6,3 1 0,0-4-2,2 2-2,-2-3 2,1 5-4,2-1 4,0-4-7,1 0 1,0-1 1,1 1-5,1-3-3,2 2 1,0-4 0,-2 3 0,1-3-2,6 0-1,-4-2 2,1 0-3,2-4 0,-3 2-4,3-3 1,3 0-4,-2 0 0,7-3-1,-8 2-2,2-4-1,5-1-1,-5-3-2,0 2-3,1-3 4,0-1-2,-4 4 1,0-2 1,2-1 11,-6 0-6,1 0-3,-5 1 3,2-3 2,-3 6 3,-1-1-4,0 7 0,3-11-1,-3 11 3,-4-13-1,0 9-2,4 4 3,-9-7 1,3 4-7,6 3 0,-18-1 0,6 2-3,0 2-3,2-1-1,-8 3-3,5-1-3,-6 5-6,1-3-6,-2 3-9,5 2-16,-8 3-11,5-2-22,-2 5-20,4-5-19,1-2-36,-3 2-150,3 0-345,-2-4 152</inkml:trace>
  <inkml:trace contextRef="#ctx0" brushRef="#br0" timeOffset="76326.3863">27236 11400 92,'2'-7'164,"-2"7"-13,0 0-15,0 0-13,-10-5-17,10 5-3,0 0-9,-15 5-4,15-5-6,-14 5 0,5 0-6,-1 2 0,1 0-2,-3 1-1,2 0-7,1 1-1,-1 3 0,-1 1-9,2 0-4,1 1 7,1 3 1,0 0-9,-1-1-3,3 4-4,-1 3 6,-4 3-6,2 0-5,1 0 1,0 5-1,1-2-4,-1 0-3,2 2-1,1 0-4,3 1 0,-2 0-2,2 1-3,1-2-5,1 1 0,2 0-4,1-1 3,2-2-3,-1 3 0,3-3-2,-2 2-4,2-4-2,1 2-10,1-3-6,3-2-3,1 1-7,3 0-5,2-2-21,2-3-12,-1 1-21,1-3-17,0 1-7,-1-2-22,-1-5-20,7 0-29,-9-4-127,3-2-325,0 1 143</inkml:trace>
  <inkml:trace contextRef="#ctx0" brushRef="#br0" timeOffset="77187.8401">29833 11238 121,'0'0'172,"0"0"-18,0 0-12,0 0-14,0 0-12,0 0-14,0 0-6,0 0-4,10 2-5,-10-2-3,7 3-10,0 0-5,1 0-3,-2-1-7,4 2 0,2 2-3,-3 1-4,2 0-6,3 4 9,-1-1-6,1-1-3,0 4-4,1-1-4,-2 2-4,0 1 2,0-1-4,0 3-5,1 4-3,-4-4-1,5 5 0,-3-1 0,3 1-5,-2 0 0,0 3-5,-1-1 0,0 1 1,1-3-5,-3 2 5,-1 0-1,0 0-12,-2-2 1,0-2 2,1 6-2,-5-6 2,2-2-3,-3 7-1,-2-6 2,2 1 1,-6 4-3,2-4 1,-4-1-7,0-2-8,-5 5-12,-1-4-2,-1 2-6,2-3-13,-3-2-3,-4 3-11,4-3-2,0-2-21,0-1-13,1-2-12,-2-2-23,3 0-136,0-3-291,1-3 129</inkml:trace>
  <inkml:trace contextRef="#ctx0" brushRef="#br0" timeOffset="77854.7074">30377 11069 152,'0'0'162,"2"-5"-12,-2 5-17,0 0-10,0 0-18,4-4-9,-4 4-7,9-3-10,-9 3-9,12 0-3,-12 0-11,15 2-3,-8-1-9,5 0-4,1 2-2,-1-2 0,0 2-11,-1-1 3,1 2-10,1 0 5,-4-1-8,3 2 3,-2 2-4,-1-2-1,1 1-3,-4 1-4,1 0 1,-2 1 4,2 1-4,-5-1 3,-2 3 3,-2-1 1,0 1 3,-4 4 1,2-4-5,-5-1-1,0 5 3,-2-4 1,0-1-5,4-2 1,-4 2 1,2 0 1,2-2-6,-2-2 2,2-1-2,3-1 2,-1-1 8,5-3 7,-10 7 2,10-7 3,-4 5 1,4-5 1,0 0-3,0 0-10,0 0 0,0 0-2,0 0-3,0 0-5,0 0 2,0 0 1,23 0-4,-9-2-2,3 0-1,6 1-1,-2-3 0,6 1-1,2 0 3,-9 2-12,11-3 1,-2 3 3,-2-2 2,1-1-4,-6 2 0,0 1 3,-2-3 6,3 1-7,5 0-2,-9 2-3,2-2 4,-1 1-2,-3 0 0,-3-1 4,-1 2 1,1-4-3,-3 5 2,-2-1-1,1 0-3,-2-1 3,-8 2-9,9-1-6,-9 1-6,12-1-9,-12 1-8,7 0-11,-7 0-13,0 0-26,0 0-7,0 0-23,0 0-34,0 0-123,0 0-295,0 0 130</inkml:trace>
  <inkml:trace contextRef="#ctx0" brushRef="#br0" timeOffset="79601.0111">20162 13534 84,'0'0'135,"0"0"-9,0 0-10,0 0-11,0 0-6,0 0-14,0 0-8,0 0-7,0 0-10,0 0 2,0 0-14,0 0 4,0 0 4,0 0-11,17-12-4,-17 12 1,0 0 0,0 0-2,0 0 0,6 15 8,-5-11 5,-1-4-9,2 10 1,-1-5 2,-1-5 2,1 16 2,1-5-8,-1 0-3,0-1-5,-1 1-5,0 5 0,0-3-4,1 3-2,1 2-4,-1 1 1,-1 0-3,0 7 5,0-7-3,-1 8-6,1-3 0,-2-4-1,2-1-4,0 6-4,-1-6-9,0 0 4,1 1-4,-3 0-8,5-2-1,-4-1-1,1 0-14,1 3-5,-1-6 4,-1 3-2,1-6-13,0 0-9,0 1-4,-2-2-5,3 1-9,-3-3-10,1 2-15,0-3 1,-1-2-13,3-5-5,-4 9-88,4-9-216,-6 5 97</inkml:trace>
  <inkml:trace contextRef="#ctx0" brushRef="#br0" timeOffset="80088.3164">20220 13479 2,'0'0'147,"0"0"-19,0 0-11,0 0-17,0 0-14,0 0 1,0 0-14,0 0-3,0 0-12,7 3-1,-7-3-3,0 0 1,0 0-9,10 4 0,-10-4 5,9 2-10,-1-2-6,-8 0-3,21-5 1,-10 4-6,2-2-4,0 1 2,3-1 0,1 1-5,1-3-1,-5 3-3,0 1-4,2-2-5,-1 1 14,-3-1-11,1 1-7,0 0-11,-4 1-8,0 0-11,1-1-1,-9 2-5,13-1-8,-13 1-12,9-2-11,-9 2-4,8 0-17,-8 0-100,0 0-198,0 0 88</inkml:trace>
  <inkml:trace contextRef="#ctx0" brushRef="#br0" timeOffset="80459.8755">20267 13877 32,'0'0'117,"0"0"-12,0 0-6,6 3 1,-6-3 8,0 0-10,12-3-2,-12 3-10,10-5-2,-4 1-10,1 2-1,2-4-12,2 1-5,1-1-7,1-1-3,2 2-13,0-3 7,3 4-9,-1-5 5,-2 3-9,-2 0-1,1-2-7,2 2-9,-4 0-21,0 1-9,0 2-32,-3 0-26,1-1-34,-2 1-94,-2-1-223,-6 4 99</inkml:trace>
  <inkml:trace contextRef="#ctx0" brushRef="#br0" timeOffset="81080.0163">21556 13821 183,'2'-8'167,"-2"8"-9,0 0-18,0 0-19,0 0-9,0 0-9,0 0-12,0 0-9,9-1-12,-9 1-4,0 0-9,16 3-3,-16-3-3,14-2-4,-2 1-4,-1 0-1,3 1-8,-1-1-2,6 2 0,-2-1-5,2-3-5,-2 3-3,2-3-1,-2-1-8,3 2-10,-1-1-13,-1-2-11,-2 3-12,-2-1-15,3-2-10,-3 1-29,-2 1-4,-1 1-23,-3-1-100,-1-1-233,-1 1 104</inkml:trace>
  <inkml:trace contextRef="#ctx0" brushRef="#br0" timeOffset="81431.0342">21699 14139 121,'0'0'157,"7"2"-16,-7-2-9,0 0-9,18-7-9,-9 1-14,2-2-6,4 1-9,2-1-5,3-1-11,0-3-3,1 0-5,8-3-8,-5 2 0,1-1-10,2 0-1,-1-1-7,-3 3 1,-4 1-5,0 1-5,-2 0-21,0 1-13,0-1-21,1 0-19,-3-4-22,3 4-10,-1-1-32,-4 1-108,-4 2-239,1 0 106</inkml:trace>
  <inkml:trace contextRef="#ctx0" brushRef="#br0" timeOffset="95980.1085">23272 13237 50,'0'0'150,"0"0"-4,-1-10-8,1 10-18,0 0-1,0 0-8,0 0-5,0 0-4,1-7-17,-1 7-9,0 0-5,0 0-12,0 0-9,0 0-9,0 0-7,0 0 6,0 0-7,0 0-5,0 0-5,0 0 5,0 0 0,-5 34 6,4-22 3,-3 2-3,2 4-1,-2 0-2,-1 9-2,-2-3 3,2 1-5,-4 1 1,5 0-7,-3 2 6,0-2-10,1-7 2,2 8 3,-1-3-9,0 2 6,0-1-7,2-5-1,-1-1-3,2 1-2,-2-1 2,1 0 3,1-5-3,1 4-5,-2-5-3,0-1-3,1-2-1,1 0-14,-1-2-17,2-1-3,-2 1-13,2-8-11,0 11-5,0-11-7,-2 7 0,2-7-2,0 0-12,0 0-20,0 0-131,-5 5-258,5-5 114</inkml:trace>
  <inkml:trace contextRef="#ctx0" brushRef="#br0" timeOffset="96782.2101">23552 13239 108,'0'0'184,"0"0"-19,0 0-11,-5-2-17,5 2-13,0 0-10,0 0-15,0 0-9,0 0-8,0 0-6,0 0-11,5-10-7,-5 10-4,9-10-7,0 3-7,0-2 4,1 1-11,4-4-1,0 2 4,2-2 3,-1 0 0,-2 3 3,2-1-7,-1 0-1,2 0-3,-6 3-6,1 2 1,-2-2-1,-2 5-2,4-2-2,-5 3-6,1-1-2,-7 2 0,14-1-8,-5 5 6,-9-4 2,9 4-3,-1 1 0,0 3 1,-3 1-7,-1 0 5,0 3-5,0 0 3,-3 5-2,1 0 0,-2 0 3,-4 1-1,2 3-1,-1-2 1,-4 5-4,-3-2 6,4-3-4,-6 5-4,3-7-1,3-2 1,-3 2 4,1-2-4,1-1-2,-1-5 1,0 2-5,2-2-3,1 0 1,0-3-2,0-1-4,1 1-1,4-6 13,-8 6-6,8-6-1,-7 3-4,7-3 5,0 0 1,0 0-1,0 0 0,0 0 0,-8-10 1,8 10 0,0 0 1,1-13-1,-1 13 4,9-8-1,-3 4-2,3-3 1,0 2-2,1 0 4,1 2-3,0-2 0,1 4 1,-2-2-11,1 3 13,2-2 0,-1 2 3,0 0-4,-1 2 2,3-2 0,0 3-4,-3-1 5,2 3-1,-1 0-5,-1-1 5,-1 1-1,1 1 4,-1 2 5,-3 0-2,0 2 5,-3 0 1,-2 2 1,1 0 7,-5 5-2,1-1 1,-3 2 3,-1-1-1,-4 1 6,-3 4-2,-1 1 5,-4-4-4,7-5-3,-3 3 0,0-2-3,-1-3 0,0-1 2,5-3-3,-4 3-1,2-2-2,-1-2 1,2-3 1,0 2-2,0-4 1,0 0-5,2-2 4,8 0-2,-16-2-3,6-1 0,1-2-5,-2 1-6,3 1 0,-1-2-17,0-1-10,2 1-8,-2-3-1,1 3-5,3 0-8,0 1 1,0-1-7,5 5-10,-10-10-7,10 10-17,-8-5-16,8 5-14,-5-4-15,5 4-32,0 0-84,-7-3-273,7 3 121</inkml:trace>
  <inkml:trace contextRef="#ctx0" brushRef="#br0" timeOffset="97215.8346">24270 13477 180,'0'0'178,"0"0"-11,0 0-18,0 0-10,0 0-15,-9 0-4,9 0-15,0 0-9,0 0-7,0 0-12,0 0-7,0 0-9,2-16-6,-2 16 1,0-11-11,0 11 2,1-11-12,-1 11-2,-1-13-4,1 5-5,0 8 0,0-17-1,0 11-1,0 6 0,0-15-6,0 7-1,0 8-3,0-10 2,0 10-1,-2-8 4,2 8-6,2-8 0,-2 8 2,0 0-2,0 0 0,-2-10-7,2 10 0,0 0 0,0 0 2,0 0-4,0 0-2,0 0-9,0 0 3,0 0-3,0 0-11,0 0 1,0 0-5,-1 30-6,0-24-11,1-6-5,-3 15-6,2-5-19,-2-3 1,2 2-20,-3-1-16,3-1-15,-2 0-116,3-7-257,-3 12 114</inkml:trace>
  <inkml:trace contextRef="#ctx0" brushRef="#br0" timeOffset="97930.9194">24958 13130 18,'4'-9'149,"-3"2"-5,2-2-8,-2 3-10,-1 6-2,2-15-9,-2 6-10,0 9-7,-2-15-4,1 10-7,-2-2-11,3 7-2,-6-11-10,2 7 4,0 0-10,-4 1-5,8 3-9,-16-7-2,7 5-3,-3 1-7,1 6 1,-2-3-3,-4 1-7,2 3 3,-2-1-1,0 4-3,0 0-4,-1 3 5,3-1-6,-3 2 1,-4 4-3,1 1 1,1-1-4,7-3 4,-1 2-4,1 0-1,1 0-1,1-1-5,4-1 0,-1 2 5,2-5-7,3 0 2,1 1 1,0-1-6,5 0 0,0-3 1,-1 0 2,4-1 1,1 0-4,3-2-2,0-3 0,4-1-7,-1 1 1,1-5-1,4 0-7,0-4 2,0 2 0,0-4 0,-2-1-2,2 2 6,-1-3-1,-3 1 5,2-4-7,-3 2 4,1 3 3,-3-2 6,-4 4-3,2 0 6,0-1 2,-4-1 12,0 4 6,1 0 2,0 1 1,-2-2 1,-4 6-1,6-7-6,-6 7-3,5-5 0,-1 1-3,-4 4 0,10-3-2,-10 3 0,7-3-3,-7 3-3,9-2-4,-9 2 2,0 0 2,15 5-1,-11-3-7,1 3 2,-1 0 1,2 3-2,-2 2 9,2 3 0,-1 1 8,-1 2 0,-3 2-3,-1 2 0,0 3-1,-3 3 3,-3-7-1,0 5-3,-3 1-2,4 1-3,-1-9 1,-1 2 0,-2-2-3,3 1 3,0-2-4,-2 0-10,-1-3-12,3 4-3,-3-2-9,3-4-6,-1-1-1,2 1-28,1 0-10,-1-3-18,1 1-15,0-1-26,-1-1-42,-1-2-90,1-2-288,1 2 127</inkml:trace>
  <inkml:trace contextRef="#ctx0" brushRef="#br0" timeOffset="98829.1788">25667 13036 67,'0'0'158,"-4"-10"-6,4 10-10,0 0-10,0 0-9,0 0-10,0 0-14,-2-5-8,2 5-4,0 0-16,0 0-3,0 0-3,0 0 11,0 0 1,-3 22-3,1-12 3,-4 0 0,0 7-1,-4-1-5,-2 9-3,-2 1-6,-1 1-2,-1 0-4,0 4-2,-2-3-6,0 0-3,-1-1-8,1 1-2,-1 0-6,6-3-1,-1-3-2,3-5-16,-1 0 8,3-4-5,4-1-1,-3 0-1,2-5-7,4 0 9,-2-2-4,2 2-1,-2-2-2,4-5 4,-3 8-2,3-8 1,0 0-1,-6 6 0,6-6-1,0 0-3,-5 3 6,5-3-5,0 0-3,0 0 5,0 0-3,0 0-4,0 0-3,0 0 1,0 0-1,0 0-2,0 0 3,21-3 0,-7 3 3,-1-1 0,5-2-3,1 1 2,4 2 2,4-3-4,-6 0 2,0 1 0,8-2 0,-1 1-3,-6 1 4,0 1-2,0-1 4,4-1-6,-4 2 7,-2-2-5,1 3 2,-2 0-2,-1 2 3,-1-4-4,0 4 0,-4-2-1,0 1-12,0-1-5,-3 0-8,1 1-3,-2 1-11,0-1-10,-9-1-10,13 2-4,-6-2-12,-7 0-16,9 0 4,-9 0 0,0 0-17,10-2-17,-10 2-26,0 0-111,0 0-281,0 0 126</inkml:trace>
  <inkml:trace contextRef="#ctx0" brushRef="#br0" timeOffset="99196.0701">25805 13230 66,'0'0'154,"0"0"-13,-12 4-10,12-4-10,-3 5-5,3-5-9,-5 6-15,5-6-4,-3 9 2,3-9-8,0 12-3,0-5-3,-1 4 2,1 0-4,-3 0-12,3 0 3,-1 4 5,-2 2-3,1 1-5,-1 2-3,1-3-7,-1 4-5,0-2 1,0 6-12,-1-5 0,-1 4-2,2-4-2,-1 6-5,2-8-7,-2 2 4,3-1-2,-3 1-19,-1-1-5,2 1-17,1-4-12,-1 3-11,2-3-15,-2 1-11,2-1-15,0-4-14,-1-4-22,2 3-17,0-3-133,-1 2-289,1-10 129</inkml:trace>
  <inkml:trace contextRef="#ctx0" brushRef="#br0" timeOffset="100004.9289">26840 12887 18,'4'-8'150,"-4"8"-8,0 0-4,0 0-2,1-6-6,-1 6-7,0 0-6,0 0-10,0 0-12,0 0-10,0 0-9,0 0-6,0 0-8,0 0 1,0 0 4,0 0 9,0 0 0,0 0-7,0 0 2,-2 23-5,0-14-2,1 2-2,-1 1-6,0 5-2,1 2-2,0 0-8,-2 7-4,0-1 2,1-5-8,-1 10-9,2-1 1,-3 1-2,1-2-5,-1 0-1,-1-2-2,2 0-3,-1 3 1,0-2-3,2-8-2,-5 1 4,2 0-5,1-3 2,2 0-3,-1-1-1,-1-2-5,1-2-13,0 0-10,-1-4-7,1 3-15,0-3-10,0-1-14,1-2-14,-2 0-15,4-5-8,-7 7-9,7-7-26,-5 6-32,5-6-106,-8 0-301,8 0 133</inkml:trace>
  <inkml:trace contextRef="#ctx0" brushRef="#br0" timeOffset="100502.2396">27091 12972 85,'0'0'157,"0"0"-10,0 0-8,-8-1-20,8 1-9,0 0-12,0 0-1,-13 7-3,13-7-1,-10 10-8,1-4-5,0 1-6,0 1-4,-2 0-5,-2 3-9,-3 1 1,5-2-9,-4 1-8,0-1 0,3-3-1,-2 4-6,-1-3-7,3-1-2,0-2 0,0 0-3,3-1 2,-2 1-8,3-1 0,1-1 1,2 0-4,5-3-1,-9 4-1,9-4-2,-9 2 1,9-2-5,-5 6 0,5-6-3,-1 7 5,1-7-5,0 0 1,4 13 3,-1-6-4,4-3 1,0 2 4,1 3-10,0-2 3,3 2 1,2 0-1,-2 0-2,1-2 3,0 0 3,1 4 0,0-2 0,3 3 0,-2-3-5,0 0 1,-1 3 4,-3-4-3,5-1 3,-5 3-7,4 0 5,-2-2 1,-3 1-4,2-4 1,-2 5 2,0 0-2,0-4-13,-2 5-11,-2-2-11,1-2-3,-1-2-6,0 0-18,-1 1 10,-1 0-18,0-1-13,-3-5-10,4 9-26,0-5-21,-4-4-75,0 0-232,4 6 104</inkml:trace>
  <inkml:trace contextRef="#ctx0" brushRef="#br0" timeOffset="101245.546">27529 12980 74,'0'0'154,"0"0"-10,0 0-17,0 0-14,0 0-14,0 0-11,0 0 0,0 0-6,0 0-1,10 18-5,-7-9 0,-2 3-5,2 0-4,-3 3 2,-2 1 0,2 4 3,-2-2-7,-1 0-4,-1 1 1,0 1-5,-1-1-8,0-1 1,-1 0-7,1 2-7,-2-5-4,3 2 1,-1-1-6,0-4 0,0-3-5,1 1-2,2-5 0,-1 3-2,1-3 2,2-5-6,-4 10 0,4-10-2,-7 4 2,7-4-1,0 0-1,0 0-6,-11-2 3,11 2-7,0 0 6,-8-15-1,6 4-4,-1 1-1,3-2 5,-1-6-2,2-1-3,2-5 1,-1 4-3,2-3-3,0 6-2,3-3 2,1 3-2,0 0 2,0 3 4,3-1-2,-3 1 1,-2 4-1,3 2 2,0-1 3,-1 2-4,-1-1-1,-1 4 3,1-1 2,-1 2-4,0-2 1,-6 5 2,10-4 0,-4 3-3,-6 1 9,12 0 1,-12 0 4,13 1 1,-7 1-8,1-1 15,-1 5-9,3-3 4,1 4 1,-3 1 5,1-3-2,-1 4-3,1 0-2,0 0-4,1 2-1,-1-2 1,1 1-1,0 0 0,-2 1-3,3-3 2,-1 1 0,0 4-4,3-4 0,-3-4 1,0 3 1,-1-1-2,0 1 0,1-4 1,-2-1-1,-1 0 1,0-1-3,2 0 0,-8-2 0,13 1 7,-4-1-3,-9 0-3,14-5-2,-6 0 1,-1 2 2,1-4 1,-2-1-5,1-1 1,2-4-2,-3 3 2,2-6-2,-3-1 1,1-1-1,4-4 3,-3-3-1,-2 8 2,1-1-6,-2-1 7,5 0-7,-4 1 3,3-5-5,-2 4-5,1 2-6,0 0-2,1 2-8,0-1-5,1 1-5,-2 3-11,4-5-4,-5 8-6,3-2-9,0 2-16,-3 0-13,2 1-13,-1 0-18,-1 1-18,0-2-170,-2 3-338,0 0 150</inkml:trace>
  <inkml:trace contextRef="#ctx0" brushRef="#br0" timeOffset="102529.7809">21133 14764 52,'0'0'150,"-2"-7"0,2 7-10,-4-6-7,4 6-12,0 0-6,-5-6-10,5 6-5,0 0-15,0 0 0,-5-4-12,5 4-7,0 0-8,0 0-7,0 0-2,0 0-9,0 0 3,-17 8-3,17-8-1,-8 9 0,4-1-7,-1-1-1,-1 3-3,1-1 0,0 3 1,-2 2 0,2 1-2,-1 2-2,0 0 2,-2 7 19,3-6-7,0 0-1,-2 0 0,2 9-4,1-8-6,0 7 0,2-2-4,2-5 0,-1 7-6,-1-1 0,2 0-3,0 0 0,3 1 0,-1-6-5,0 6 3,0-1-6,5 0 3,-3 3-2,2-2 1,0 3-3,1-5 2,0 3-3,3-3-1,-2 1 0,0-7 0,1 6 1,2-6-3,0-1-2,1-1-2,0 0-1,2-3 1,-4-3-10,3 0 5,3-1 2,1-1-1,0-3 1,-1-1-1,2-4 3,-5 0 0,2-2-1,2-3 3,1-2-4,0-2 4,-4-2-3,1-1 4,4-7-3,-5 7 0,-3-5 3,4-4 0,-6 6 0,0-10 0,1-1-1,-1 0 3,-1 0 0,-2 0 2,-2-3-5,0 1 4,-1-2-2,-3-1 0,2 1 4,-2-3-4,-2 1-1,2-1 4,-1 4-3,-1-5 0,-3 1 1,3 1 0,-3 0 0,1 2-2,0 0 1,-1 1 0,-1 3-1,-2 1 3,1 2-3,0 4 0,1 0 1,-4 5-2,2-3 4,2 7-3,-3-1-2,1 3-2,-1-1 1,-4 4-2,3 2-7,-3 2-9,-1 1 0,-1 1-8,-3 6-7,1-1-3,1 3-5,2 0-6,-4 1-5,4 2-4,0 1-10,1-2 2,0 4-15,3-3-11,2 5-5,-1-2-5,2 3-10,0-1-16,0 1-87,0-2-233,4 1 103</inkml:trace>
  <inkml:trace contextRef="#ctx0" brushRef="#br0" timeOffset="102880.4457">21068 15322 7,'10'-2'188,"-3"-2"-12,-1 1-15,3 1-13,-2-2-12,4-3-12,0 1-11,5-1-6,-1-1-12,0-1-5,3 1-9,1 0-8,-2-2-10,9-4-4,-2 2-3,-5 3-7,3-5-7,-3 6-3,0-2-4,-3 1-6,-1 2 2,-4 1-6,1 0-2,1 1-4,-3 2-9,0 0-11,0-1-21,-2 2-26,-2 2-13,-6 0-18,16 0-31,-9 0-4,-7 0-31,11 4-89,-11-4-252,10 5 111</inkml:trace>
  <inkml:trace contextRef="#ctx0" brushRef="#br0" timeOffset="103860.4994">21977 15404 116,'0'0'123,"-6"-9"-5,6 9-8,0 0-7,-3-4-9,3 4-7,0 0-13,0 0-4,0 0 1,0 0-15,0 0-6,6-13-7,-6 13-15,8-6 5,-3 5 1,-5 1-6,15-3 0,-6 1 2,-1-1-2,3 6-2,-11-3-9,18 3 7,-8-2-8,-1 1 4,2 6-4,-1-2 2,-1 1 2,0-2-1,-2 4-13,2 1 15,-2 0-7,0 4 7,-1 2-4,-4-1 3,2 3 7,-4-1-1,-4-1-3,0 5-3,0-3-1,-1 2-1,-2-4-4,-1 1 1,-1 0-3,1-2 3,-1 0-4,2-6 1,-2 0 2,1 0-6,0 0-1,1-2 0,3-4 1,-2 1 1,0 1-3,6-5 4,-10 2-2,10-2-3,0 0-6,-14-7 0,14 7-1,-1-11 2,2 0 3,3 1-6,5-7 5,0 4-1,0-5-1,1 2 0,3 0 7,0-1-7,-2 3-1,2-1 3,3-6-1,-3 6-2,6-4 6,-6 4-4,6-7 7,-6 6-3,1 2-6,-2 1 8,-1-1 5,1 2-1,-5 2 3,0-1 5,-1 0-1,0 1 9,-2 1 2,0 0 8,-1 3 10,-1-1-9,0 0 4,-2 7 1,2-10-1,-2 10 0,1-9 0,-1 9-2,0 0-4,2-6-6,-2 6-2,0 0-6,0 0-4,2-6-3,-2 6 1,0 0-4,0 0 0,0 0-3,0 0 2,0 0-5,0 0 1,0 0 3,2 26-6,-2-21 3,0 5-5,3 1-1,0 1 2,-1 0-2,1 6 1,0-3-2,0 3 2,0 0-3,1-1 3,1 1-2,0 0 1,0 1 1,1 0 0,2-3-18,1 1 2,0 0-1,0-1 4,5 0-3,-5-1 6,3-2-10,0 0-5,2-2-6,0-2-11,-3-4-3,2 1-4,-1-4-21,1 1-19,2-2-12,2-3-24,-3-1-18,-1 0-31,-3-4-115,1 0-311,0 1 138</inkml:trace>
  <inkml:trace contextRef="#ctx0" brushRef="#br0" timeOffset="106622.7096">23229 15109 58,'0'0'141,"0"0"-16,0 0-10,0 0-12,0 0-5,0 0-7,0 0-9,0 0-6,0 0 1,0 0-7,0 0-4,0 0-12,0 0-3,0 0-3,0 0 6,0 0-12,0 0 0,6-3-5,-6 3 3,0 0-1,0 0 1,0 0-7,10-2 1,-10 2 0,9-2-2,-9 2 0,12-2 8,-2 2-9,-2-3 0,5 1-5,-2 1-4,2 0 2,3-3-3,-3 4-5,6-1 2,-6 0-2,5 0 0,-4-1-4,4 1 0,-1 1-2,1 0-1,-1-3 0,0 3-2,-4 0 3,1-2-5,0 1-1,-3-1-1,2 2-9,1-2-11,-3 2-6,-1 0-11,2 0-11,-5 2-8,2-2-18,-9 0-11,14 1-19,-9 1-12,-5-2-10,5 5-109,-5-5-250,0 0 110</inkml:trace>
  <inkml:trace contextRef="#ctx0" brushRef="#br0" timeOffset="107116.3881">23311 15558 39,'0'0'161,"0"0"-8,7 1-11,-7-1-7,0 0-9,0 0-5,0 0-9,0 0-3,0 0-2,0 0-6,0 0-7,0 0-7,0 0-6,0 0-1,8-4-19,-8 4 2,9-5-5,-4 0-5,1 4 1,4-4-7,0 2-7,-1-3-1,1 2-2,3 0-5,-1-2-2,1 1 1,2-2-5,3 2-5,0-2-2,0-1-1,2 1 0,-3 0-1,4 0-4,-3 2-1,2-3 0,2 3-4,4-6-2,-6 6 3,1-1-2,-3 0-2,0 1-2,1 0 0,-2 3-4,1-3-6,-3 0-7,-1 3 1,-2-2-14,0 2-15,-1 1-12,-3-2-13,-1 3-15,-7 0-7,9-3-15,-9 3 2,0 0-4,9 3-10,-9-3-17,4 5-107,-4-5-258,0 0 115</inkml:trace>
  <inkml:trace contextRef="#ctx0" brushRef="#br0" timeOffset="109098.6179">24766 14389 90,'0'0'129,"-6"-3"-6,6 3-23,0 0 4,-10-2-9,10 2-3,0 0-6,0 0-1,-11 0-12,11 0 0,0 0-17,0 0-3,0 0-14,0 0 4,0 0-3,-9 5 5,9-5-4,0 9 5,0-9 8,-1 13-4,1-2-5,-1 4 10,-1 3-4,-1 7-3,0 3 16,3 4-6,-4 0-2,2 14-8,-1-10-6,-3 14 2,-1 1 0,0-1-5,-1-2-5,3-2-2,1-1-3,-4 1-2,2-14-4,2 3 1,-1-1-7,3 0 0,-4-1 0,4-1 3,-2-1-6,-1-2 0,2 0-5,2-3-1,0-6 3,1 0-2,1-2-1,-1 2-4,-1-5-1,1-5-5,0 1-6,-1-1-1,-1-1-7,2-9-7,-1 12-17,0-5-4,1-7-2,-2 9-7,2-9-9,-2 6-5,2-6-6,0 0-20,-4 5-16,4-5-22,0 0-14,0 0-107,0 0-273,0 0 121</inkml:trace>
  <inkml:trace contextRef="#ctx0" brushRef="#br0" timeOffset="110307.7644">25257 15083 77,'0'-8'147,"0"8"-21,0 0 2,1-9-15,-1 9-5,0 0-11,-1-12-9,1 12-7,-1-10-2,1 10 0,-2-10-3,2 10-15,-2-9 10,-1 4-7,3 5-6,-5-9-2,0 5-1,5 4-4,-9-6-5,3 4-2,6 2-6,-14 1 12,14-1-2,-15 4-6,5 3-7,-1-2-4,-2 4-3,-2 0-1,3 2-1,-1-1-4,-1 1-2,4 3-5,-3-1 1,3 1-6,0 0-3,0-1-2,1 3 4,2 0-1,0-2-2,0 2 0,1 0-1,3-5 0,-1 2 1,2-1 0,1-1-1,-1 2-1,2-2-7,3-3-5,-1 4-3,1-3-6,2-1 5,-1-3 2,2-1 0,-1-1-1,2-1-2,-7-2 3,15 0-2,-3-2-3,-2-3 0,0 1-7,2-1-2,-2-1-4,3 1 4,-3-6-2,1 1 4,2-1-1,-3-2 5,-2 5 0,3-6 1,-2 1-1,-2 4 10,1-2-6,0 0 4,-1 2 4,-2-1 1,0 0-5,-1 0 5,1 1 7,0 1-1,-2 0 7,-1 2-2,1 1 5,-3 5 5,4-12-6,-2 8 2,-2 4-2,4-10-2,-4 10-2,3-5 2,-3 5-5,0 0 3,6-6-3,-6 6-3,0 0 4,5-6-2,-5 6 1,0 0-1,9-2-4,-9 2 1,0 0 1,10 7 1,-10-7 1,7 5 2,-4-2-2,-3-3 3,7 11 0,-5-5-2,1 1 10,0 1-7,-1 1-2,1-1-1,0 1-3,-1-1 3,2 1 3,-3-3-3,0 1-3,2 1 5,-1-4-3,-2-4 1,5 13 0,-2-9 1,-3-4-5,6 5 3,-6-5 0,7 6 1,-7-6-2,3 3 5,-3-3-5,0 0 2,0 0-1,0 0 3,13-6-4,-13 6 1,8-11-4,-3 7 4,-1-6-2,2 3 3,1-2 1,-5 4 0,7-4-4,-2-1 3,-5 4-4,5-3 4,0 2-4,-3 0 1,1 0 2,-1 1 0,-2 1 1,2-2-1,-4 7-2,8-7 2,-5 4-1,-3 3-1,6-4 6,-6 4-11,5-6 3,-5 6 1,0 0 1,8-4 2,-8 4-5,0 0 2,0 0 1,0 0-1,14 4-2,-14-4 4,7 3-6,-1 0 7,-6-3-1,10 8-2,-6-4 1,2 1 0,2 0 6,-2 2 5,1-1-11,-1 1 1,-2 1 0,2-1 0,0 1-4,-2 1 5,3-3 1,-2 3-1,1-3 0,-3 0 0,-1-2-2,2 3 8,-4-7-4,7 9 0,-6-4-5,-1-5 0,4 7 2,-4-7 2,2 5 2,-2-5-1,0 0 0,0 0 0,0 0-3,0 0 3,0 0-1,0 0 3,0 0-4,0 0 2,0 0-3,6-21 3,-3 11-2,0 0-3,-1 0 3,2 1-3,3-2 4,-2 1 2,2-1-10,-2 0 8,6-2-4,-5 2 2,5-3 0,-2 5-5,0-3 6,1 4-6,5-3 3,-5 1-1,-1 3 4,1-1-2,-1 1-3,2 3 3,-3-1-1,-1 1-1,-1 3-3,-6 1 2,11-3-3,-11 3 7,9 0-6,-9 0 5,9 3 0,-9-3-4,8 7 2,-4-1-1,0-2 2,-4-4 0,6 11-1,-3-5 6,-1 0-3,1 2 1,1 1-4,-2-1 0,1 1 3,-1-2-7,2 1-21,-1-3-11,-2 1-14,1 0-14,2-1-17,-4-5-20,5 10-17,-2-7-19,-3-3-95,0 0-253,1 7 112</inkml:trace>
  <inkml:trace contextRef="#ctx0" brushRef="#br0" timeOffset="110630.4532">25993 14609 22,'4'-8'145,"-4"8"-16,7-1-14,-7 1-16,12-4-7,-6 2-8,4-3-4,2 0-14,0 1-10,0-1 7,0 0-18,4 0 0,-4 1-5,6-3-2,-7 2-3,6-1-4,-2 1-12,-4-1-4,5-2-12,-6 5-2,2-3-17,-3 2-26,1-1-17,-3 1-7,0-3-26,-3 5-66,1-3-172,-1 0 77</inkml:trace>
  <inkml:trace contextRef="#ctx0" brushRef="#br0" timeOffset="110929.7149">26427 14151 36,'0'0'140,"0"0"-7,0 0-16,0 0-9,0 0-3,0 0-15,0 0 0,0 0 13,11 15-11,-10-10-3,1 2-4,2 3 2,-1 0-2,-2 1-4,2 5 4,-2 0-9,-1 3-9,1-1-3,-2 0-10,1 0-1,0 1-7,0 0-4,0 2-2,-1-3-6,-2 8-18,2-9-21,0 0-16,1 0-21,-2 2-25,2-6-19,-1 2-28,1-4-15,0 2-130,-1-8-282,-1 2 125</inkml:trace>
  <inkml:trace contextRef="#ctx0" brushRef="#br0" timeOffset="111520.1062">24589 14751 115,'0'0'116,"7"-4"8,-7 4-16,5-3-3,-5 3-1,10-2-1,-10 2-10,11-5-4,-5 2-12,-6 3-2,14-2-10,-4-1-2,-1-1-2,3-1-8,-1 2-5,7-2-6,-1 0-5,2-3-2,0 0 2,7 1-4,-1-1-2,3-2-5,2 2-8,-2 0 6,3 0-6,-2 2-3,0 0 2,-1 1-1,1 2-1,-7 1-4,4-2 1,-4 0-4,5-1-5,-10-1-8,2 5-12,-7-2-10,2 1-10,-1 1-13,-3-4-18,1 3-11,-4 2-16,2-3-12,-9 3-112,9 0-237,-9 0 105</inkml:trace>
  <inkml:trace contextRef="#ctx0" brushRef="#br0" timeOffset="115187.876">27161 14575 39,'0'0'113,"0"0"-1,0 0-9,-2-12-9,2 12 2,0 0-1,0 0-4,0 0-9,-1-8-15,1 8 3,0 0-14,0 0-2,0 0-4,0 0-3,0 0-13,0 0 13,0 0-5,0 0 0,1 27 3,-3-17 1,1 5-4,2 3 0,-4 1-1,-2 5-2,2 1 0,1 0-1,0 2-2,-2 3-2,0 0-3,-1-3-5,1 2-2,-1-3 0,1 3-7,0-2 0,3-1 0,1-1-7,-5-1 4,4-4 1,1-1-4,-2-3-4,0 1-4,-2 0 1,2-3-16,-1-3-4,0 1-3,2-1-3,-2-3-15,0 2-12,0 0-21,2-3 0,-1 0-12,2-7-16,-3 8-9,3-8-20,-6 8-82,3-5-224,3-3 100</inkml:trace>
  <inkml:trace contextRef="#ctx0" brushRef="#br0" timeOffset="115900.8036">27464 14687 2,'0'0'130,"0"0"-9,0 0-9,2-8-12,-2 8-19,5-4-7,-5 4-5,9-7 4,-4 4-9,7-4-9,-1 1-8,1-1 7,-1 4 2,5-5-5,-1 0 0,-2 4 0,-2 0-7,0 2-2,-4 0 1,2 1-13,-9 1-3,13-3 1,-13 3 0,12 2-6,-6 0 3,0 2 3,-1 0 3,-2 3-9,-1 1 2,2 0 9,-1 3-7,-4-1-2,1 3 1,1 2-12,-4 2 8,2-6-3,-2 6-5,1-5-1,-1 0 5,-1 0 13,1 0-5,-1-2-3,0 0-3,-1-1 0,1 1-11,0-4-3,-2 2-6,2-3-4,-1 0-7,-1-1 4,6-4-6,-11 7 0,6-7-3,5 0 2,-10 4 4,10-4 1,0 0-5,-12 1 4,12-1 0,0 0 2,0 0-4,0 0 7,-7-5-4,7 5 2,0 0-3,0 0 6,0 0-4,0 0 3,23-10 2,-17 9-2,-6 1 2,16 0 0,-5 1-2,-1 3 4,1-1-5,0 0 4,-1-1 1,-1 3 1,3 2 1,-2-3-1,1 4 0,-2-1 0,-1 0 5,1 2-6,0-1 0,-4 1-3,0 2 2,0-2 5,-2 2-1,-1 2 4,0-2-5,-2 1 14,-2 1 0,0-2 1,-5 5-2,1-3-5,-2 2-1,-3-2 4,2 0-5,-2-1 9,-2 0-5,2-5-1,-3 3-1,3-2 0,-1-1-5,0-2 6,1 3-4,-1-4 0,1-3 1,1 2 3,-1-3-3,2 0 2,-2 0-4,11 0-2,-15-4-10,6 1-17,4-2-13,0 0-12,-1-2-21,3 2-11,0-2-23,3 7-15,-2-14-105,-1 5-244,2 0 108</inkml:trace>
  <inkml:trace contextRef="#ctx0" brushRef="#br0" timeOffset="116418.1967">28092 14818 74,'0'0'108,"0"0"-8,0 0-12,0 0-8,0 0-10,3 9-5,-3-9-6,0 0-12,0 0-1,0 0 2,0 0 9,0 0 7,0 0 12,0 9 5,0-9 4,0 0-17,0 0-7,0 0 8,-12-2-1,12 2-8,0 0-2,0 0-6,-15-7-6,15 7-3,-9-5-6,5 1-2,4 4 5,-6-9-18,5 4-1,-2-2-1,3 7 9,-1-10-13,1 10-1,-3-11-3,3 11-2,0-12-3,3 7 1,-3 5 0,1-8-3,-1 8 0,0 0-2,0 0-2,3-9 3,-3 9-2,0 0-2,0 0 3,0 0-3,0 0 2,5 18-1,-5-18-1,0 11 0,0-4-1,0 2 0,1-1 0,-1-8 2,0 14-4,0-7 3,0 1 0,1 0 2,1-1-4,-2-7 0,1 11-14,-1-11-3,1 8-7,-1-8-8,3 8-5,-3-8 2,1 4-7,-1-4-12,0 0 2,0 0-6,0 0-21,0 0-11,0 0-21,0 0-105,0 0-234,0 0 104</inkml:trace>
  <inkml:trace contextRef="#ctx0" brushRef="#br0" timeOffset="117360.5164">28758 14640 5,'-6'-7'116,"-1"0"-17,-2-1-4,0 2-8,0-2-2,3-2 2,-2 0-4,-3 5-3,2-4 0,-1 4 3,-2-2-3,2 3-11,-3 1-9,3-2-8,-3 5-5,1 0-3,0 0-1,-6 3-7,1 1-2,0 1-3,1-1-9,-2 2 1,2 1-2,-1 2-2,2-2 0,1 3-11,0 2 7,2-3-5,3 2 2,0 0-6,0 0 0,2-1-1,3 1 3,0-1-2,1 0-4,3 1 5,2-2-7,2 2-1,1-4 5,2 4-7,2-2 3,4 1 4,1-1-7,3 1 2,-1 2 4,2-2-1,0 0 6,0 0-7,1 1 1,0-2-8,-2 3 7,2-2-3,-3 1-1,0-1 4,-3 2-9,1-2 5,-4 0 5,-2-2 3,3 2-5,-3-1-8,-2 0 10,0 0-3,0 0 2,-2 1 0,-3-3 1,-2 3 0,-1 0 6,-3-4-14,2 2 6,-4 0-7,1-1 3,-1-1-3,-3-1 2,1 2-3,-1-2 2,0 1 2,-1-3-7,0 0-15,-2-1 12,3-1 3,-3 1 1,6-4-4,-4 2 3,11 0 1,-14-5 4,7 2 4,1-1-7,1-2-8,1 0 8,2-2 5,1-1-3,1-3-7,2 0 7,1 0 6,4-3-10,2 0 8,4-2 3,0 1-5,1 0 0,-1 2 4,2-2-5,4-1 3,-3 3 9,4-2-8,-5 4 7,0 1 3,1-2 1,-1 4-4,-1-2 5,-2 5-3,2-4 0,-2 5 6,-2-1-19,-1-1 6,0 2 10,0 0-11,1-1-10,-1 1-18,0 3-17,-3-2-13,2 1-24,-2-2-27,-6 5-68,7-7-192,-7 7 86</inkml:trace>
  <inkml:trace contextRef="#ctx0" brushRef="#br0" timeOffset="117732.1631">29191 14519 58,'0'0'133,"0"0"-20,0 0-16,8 14 1,-8-14 0,2 10-10,1-3-10,0 0-1,-1 2-5,1 0 1,1 3-7,-1-2 12,2 6-14,-3-4-2,-1 3 0,0 2-8,1-1-4,-1 2 0,-2-1-2,-1 4 7,1-3-8,-2 1-2,0 1-5,1-1-5,-4-1-3,3 0-3,0 2-1,0-4-3,-2-1-5,2 1-2,1-6-11,-2 2-14,2-2-9,-1 1-13,0-4-16,1 0-10,2-7-24,-1 12-9,1-6-13,0-6-18,-3 8-109,3-8-245,0 0 110</inkml:trace>
  <inkml:trace contextRef="#ctx0" brushRef="#br0" timeOffset="118328.6344">29662 14372 18,'0'0'195,"0"0"-18,0 0-21,0 0-12,2-8-15,-2 8-14,0 0-6,0 0-6,0 0-6,0 0-6,-11 18-12,9-11 0,-3-2-4,0 4-7,1 0-6,-1 1-2,1 2-5,-2 1-1,2 2-8,1-4 10,-4 6-12,3 1-1,-1-2-2,0 1-6,1 3 0,0-3 1,-2 1-3,2 2 1,-2-2-3,0 6-2,3-6-5,-1 6-1,0-4-2,0-3-1,0 3-3,3-4-5,0 4 1,1-5 1,1 1-1,0 3-4,1-4-2,0-3 2,1 1-1,0-1-3,3-2 0,-3 1-1,3-1 3,0-2-4,1-1 0,0 2 4,-1-4-4,2-1 1,1-1 2,-3 1-5,3-2-1,2-1 2,-3-1 1,4-1-1,0-2-2,-1-1 5,2-1-3,3-1-1,-5-1 1,-2 0 2,1-1-5,-1 0 4,0 0-3,0 0 1,-3-1 1,1-2 0,-3 4 1,-2 0 1,-1 0-5,2 1-1,-3 6 4,0-13-3,0 13 2,-8-10-1,3 5-2,5 5 2,-12-4 2,5 3-2,-4 0-2,0 0 1,-1 2-4,0 0 2,-4 1 3,5 1-18,-6 1-3,4 2-7,-4 0-5,1 0-6,-2 1-7,3 3-5,-4-1-9,5-2-8,-4 4-22,2-1-2,0 1-18,-1 1-18,2-1-13,1 0-137,-3 0-301,1-1 134</inkml:trace>
  <inkml:trace contextRef="#ctx0" brushRef="#br0" timeOffset="119349.8508">27248 15644 50,'0'0'79,"0"0"-6,0 0-12,0 0 0,0 0-4,0 0-8,0 0 7,0 0-5,12 18 10,-12-18 2,8 4-1,-8-4-10,10 4-2,-3-2-8,-1 0 5,2 1-1,3 0-2,-2 1 5,2-1-6,1 0-5,2 0-6,4-1-2,0 3-2,3-3-8,0 2 6,6 1-5,-8-1-4,9-2 1,-6 0-4,6 2-2,-1-2-3,-6 0 2,0 0 0,6 0 0,-5-1-4,6 0 5,-1 0-4,0-2 1,2 1 19,4-2 0,5-2-2,12 0 5,4-1-6,2-1-3,0 0 4,4 0-4,0-3-3,4 2-1,30-5 0,-4 1-3,-28 2-3,26-6 0,0 1 3,3 2-1,0-4 3,-3 0-2,2 2 2,1 4 3,-1-2-6,-27 3 6,32-4-5,-30 8 3,0 0 7,27-5-3,-29 5 5,2-1-4,-5 0-1,2 5 0,-2-3-2,-6 0-3,-14 6 4,-1-6-6,-3 1 1,-3 5-3,-5-4-2,-8 4-3,-5-2-1,-4-2 0,-1 2 3,-4 2 13,-6-2 9,11-2 6,-11 2-20,8-3 1,-8 3 2,0 0-8,6-4 2,-6 4-1,0 0-4,0 0 0,3-5 1,-3 5-7,0 0-10,0 0-18,0 0-12,0 0-11,0 0-24,0 0-8,0 0-22,0 0-12,0 0-31,0 0-23,-9-17-104,4 14-293,5 3 130</inkml:trace>
  <inkml:trace contextRef="#ctx0" brushRef="#br0" timeOffset="124529.818">28257 15954 37,'0'0'111,"0"-9"-23,0 9-6,0 0 2,3-7 0,-3 7-10,0 0-7,0 0-2,0 0-11,0 0-5,0 0 4,0 0 3,0 0-4,0 0 0,0 0 4,0 0-2,0 0 5,-4 32-14,3-19-1,-2-3 7,2 5-13,-2 1 2,-2 4-12,1 2 8,0 3-4,-1-5 1,1-1-9,-1 4-7,3-2 3,-3 3-3,1-6 2,0 1-4,0 0 1,0 0-6,0 1 5,1-1-3,-1-2-4,0 0 1,0 0-1,0-3-11,2 0-4,1-3-9,-2 0-1,0 0-15,2-2-8,-1-3-10,0 2-7,2-8-12,-1 11-11,1-11-8,-1 7-7,1-7-8,-3 8-74,3-8-190,0 0 84</inkml:trace>
  <inkml:trace contextRef="#ctx0" brushRef="#br0" timeOffset="125030.1035">28501 16295 53,'0'0'81,"0"0"-8,0 0-4,0 0-6,0 0 12,0 0-1,0 0 6,0 0-12,0 0 2,0 0-9,0 0 3,0 0-6,0 0-2,0 0-19,0 0 17,0 0-6,0 0 1,1-27-8,-1 27 4,-2-9-6,2 9 2,-5-9-14,5 9-1,-3-8-4,3 8 2,-5-7-7,5 7 1,-2-8-2,2 8-10,-3-7 11,3 7-9,0 0-8,-1-17-3,1 17-6,0 0-7,2-16 1,-2 16-1,3-12-3,-3 12 4,6-10 1,-2 5-11,-4 5 8,0 0 4,6-10-2,-6 10 15,0 0-11,0 0 11,0 0 2,0 0 3,0 0-4,2 20 10,-2-20 1,-8 19-1,4-9-11,-1 2 2,3-3-1,-3 1 8,2 1-7,-1-1-2,2-4-6,0 1-17,0-1 2,2-6-5,-3 10-29,3-10-11,-1 6-1,1-6-14,0 0-87,0 0-181,0 0 81</inkml:trace>
  <inkml:trace contextRef="#ctx0" brushRef="#br0" timeOffset="125980.1503">29415 15983 71,'0'0'131,"0"0"-10,2-12-19,-2 12 1,0-5-8,0 5 3,2-9-4,-2 9-11,2-6-10,-2 6-3,0 0 0,-2-13 1,2 13-12,0-11-5,0 4-4,0 7-1,-2-9-9,2 9-10,-1-11 2,1 11-2,-2-12-5,0 6 0,2 6 0,-2-15-3,0 9-9,0 0 6,-3 1-6,-1-1 1,-1-1-9,1 3 0,-3 1 3,-4-1 1,1 2-7,-5 2 3,-1 2-9,-3 0 7,0 3-3,-6 0-4,1 1 8,-1 0-2,8-1 1,-3-1-4,4 4 0,1-2 7,1-2-12,4 0 5,1 1-6,2 0 4,0 0 0,4-1-4,1 0 7,1 0-7,3-4 6,-2 9-4,2-9 9,0 11-9,0-11 5,4 9 0,-1-5 1,3 2 0,-1 1-5,3-2 5,1 2 0,0-1 5,3-1-4,3 1-4,-3-1 0,5 1 1,1 0 1,0-1 0,1 0-3,-4 0 1,2 0-1,-4-1 1,5 3 4,-7-2 6,0-1-5,0 1-3,-1 0-15,1 1 11,-3 0 2,0 2 2,1 0-2,-4 1 2,0 1 0,0-1 4,-2-2 0,-1 2 0,-2 2 0,3-3 0,-4 4 4,-2 0 3,-1-3-3,-1 2-1,0-1 2,-3 1-1,1-1 5,-1-1-6,1-1-2,-4 0-9,2 1 12,0-3-2,-1-1 2,-2 0-3,2-1 0,-1-4-2,0 1 2,2-2 6,-3 0-6,1-2-5,0 1 10,1-5-7,2 2-6,2-1 2,-2-3-4,2-1 8,-1-2-2,3 1 3,1-6-5,1-1-3,2 2 4,3-7-2,1 6 7,0 3-8,5-5 6,-1 4 3,4-1-9,0 0-7,0 2 6,0 0 2,0 0-4,1 3 3,1-1 6,-1 0-9,-2 6 6,-2-2-6,2 0 3,-2 2-1,1-2-3,-2 4-7,-1-4 3,1 4-1,-1-1-17,0 1 4,-2 0-9,0 1-4,1 0-18,-6 3-8,12-4 1,-9 2-20,-3 2-9,0 0-11,7-4-90,-7 4-209,0 0 94</inkml:trace>
  <inkml:trace contextRef="#ctx0" brushRef="#br0" timeOffset="126773.9281">30093 15741 2,'0'0'93,"4"-10"-9,-1 6 0,-3 4-8,2-12 0,1 2-10,-3 5-1,0 5-16,4-17-3,-4 11 5,0 6 5,-2-11-19,2 11-13,-2-11 17,-2 7-13,4 4 6,-10-7-10,5 5 8,5 2-4,-14-1-7,14 1-2,-19 4 4,8-2-10,1 5-4,-3-3 1,-3 4 5,-1-2-6,2 2 2,1 2-6,-2 0-2,4-1 2,-4 4 4,3-1-6,0 2 7,-1-1-3,1 3 1,-1-2-18,3 1 18,-3 1-5,5 2 2,0-2-7,3 0 7,-2 2-8,2-2 5,2 0-5,1-4 1,3 6 9,2-8-8,1-1 4,-1 1-3,2-2 3,4-2-7,-2 4 1,-1-5-11,3 2 13,-1-5 0,2 3-2,-2-5-2,-7 0-4,19-2 0,-9 0-1,0-1 10,1-2 2,-4-1-1,2 1-1,1-2-7,-1 0-12,-1 0-1,0-3 12,-1 2 0,0 0-2,-2 0 2,1-1 11,-2 4 4,-1-2 13,0 2-10,-3 5 16,8-8-1,-8 8 4,2-8-6,-2 8 0,5-6 1,-5 6-2,0 0-2,2-7-6,-2 7 1,0 0 6,0 0-10,4-5 5,-4 5-9,0 0 1,0 0 2,0 0-5,0 0 4,0 0 0,0 0-5,1 22 9,0-17 2,-2 7-2,0-3 6,-1 3 0,0 4-5,-3 0-3,1 1-4,0 0 14,-2 0-12,2-2 1,0 4 3,-2-2-3,-1 7-7,0-7 2,2-2 2,-1 4 8,-1-2-9,2 0-1,0-6 3,1 4-3,0-3-11,0-2-8,1 0 0,-3-1-16,3 4-5,1-3-20,-3-3-2,1 0-13,2 0-19,-1-2-4,-1 0-16,4-5-70,-6 9-194,3-6 87</inkml:trace>
  <inkml:trace contextRef="#ctx0" brushRef="#br0" timeOffset="127427.0299">30325 15693 85,'0'0'145,"2"-5"-17,-2 5-9,4-5-9,-4 5-10,7-7-7,0 3-16,-7 4-5,9-4-8,-9 4 5,9-5-8,-3 4-1,2-3-16,-2 1 1,3 0 0,1 0 0,2 1-4,-2-1 5,6-1-7,-5-2 0,9 1-7,-3 1 2,0-1 3,3 1-6,-4-1 2,2 2-4,-5-1-4,3-1-4,1 0 0,-1-1-4,-2 2 3,0 2-3,-1-1-3,1 1-3,-1-1-3,-2 2 1,1 0-3,-2-1 1,-1 1 0,-3 0-9,-6 1 7,12-1-4,-12 1 10,9-2-8,-9 2-3,0 0 6,7 5-4,-7-5-4,0 0-4,7 7 10,-7-7 8,2 5 3,-2-5 1,0 9 3,0-9-7,-2 12 5,-2-4-5,1 1 1,0 0-6,-1 0 8,0 7-5,-2-4-3,3 5 4,-5 0-3,0 0 5,-3 4 2,-3 4-2,3 0-1,0 0-2,-5 1 1,5 0-4,-5 0 1,3 0 0,-3-1 1,3-1-7,2 4 7,-3 0-2,1-1 0,1-3-2,1 2 4,2-2-7,-3-2 1,8-2 0,-2-4 0,1-1-3,-1 1-2,2-3-7,2-3-9,0 0-1,-2-1-9,2-2-2,0-2-20,2-5-2,-1 13-27,1-13-6,0 0-14,-2 10-8,2-10-23,0 0-129,0 0-280,0 0 125</inkml:trace>
  <inkml:trace contextRef="#ctx0" brushRef="#br0" timeOffset="128796.5559">28672 17140 30,'0'0'144,"-5"-8"-14,5 8-20,-2-9 9,2 9-17,-4-5 3,4 5 0,-4-7-10,4 7-3,0 0-10,-6-5 0,6 5-14,0 0-9,-7-2 2,7 2-12,0 0-4,0 0-8,-20 9 2,12-3-12,-1 3 9,0 0-6,-2 3 1,-3-2-8,1 4 4,0-1-8,-1 2 5,-5 5-5,7-6 0,1 1-4,-2 1-6,-1 5 7,1-6-10,2 2 5,-3 4-3,1 1 1,-1 2-1,3-8-1,-4 5-8,4-4 3,-2 5 7,4-6-11,-1 1 6,0 0-5,2 0 6,1 5-5,-4 3 2,9-7 3,-4 0-3,3 1 0,-1-1 1,0 0-1,3 1-1,0-4-7,2 6 10,-1-6-5,5 0 2,-1 2-5,1 0 41,3-5-8,-1-1-4,2 0 1,3 1-3,2 0-5,-2-2-4,0-3 0,1-2-2,2 2-1,-1-6-4,3 3 6,-3-1-5,-1-3 2,0-1 5,0-1-9,-1-1 4,3 1-5,-4-4 5,1 2-4,-2-1 4,5-5-5,0 2-3,-2-5 2,1 1-2,-4-3 6,4 1-1,-4-3-6,0-1 8,6-5-4,-6-1-7,-1-1 8,2 2 3,-3-2-5,-1 0-1,0 2 2,-4-4-3,0-2-1,1 4 3,0-4 1,-1 2 3,-3-1-10,0 1 7,0 1-8,-2 0 6,-1 2-3,0-1 3,2 8 6,-3-10-9,0 10 2,-1 3-1,1-2 0,0 5 0,1 0-6,3 11 10,-12-15-13,3 8-1,9 7-6,-17-8-6,10 5 4,7 3-3,-23-3 3,23 3 0,-23 3-8,23-3 2,-22 5-4,12-3-10,10-2-1,-17 5-14,17-5-10,-11 8-2,11-8 1,-13 7-30,13-7 2,-11 9-12,11-9-14,-8 11-11,8-11-89,-9 11-233,9-11 104</inkml:trace>
  <inkml:trace contextRef="#ctx0" brushRef="#br0" timeOffset="129216.7617">28449 17570 23,'0'0'160,"0"0"-11,0 0-11,0 0-20,0 0-3,0 0-6,0 0-2,0 0-5,0 0-9,0 0-5,0 0-6,0 0-12,16-4-6,-16 4-3,11-8-4,-11 8-11,19-9-1,-9 4-11,2-2 0,0 2-3,4-3 1,0-1-6,1 1-11,1 4 6,-2-4-3,1-1 4,-4 6-2,3-2-6,-4 1 3,2 1-4,-14 3 8,22-7-19,-11 6-8,-11 1-27,0 0 0,30-2-23,-30 2-18,11 2-17,-11-2-23,0 0-19,14 3-102,-14-3-254,0 0 112</inkml:trace>
  <inkml:trace contextRef="#ctx0" brushRef="#br0" timeOffset="130295.1919">28942 17788 28,'0'0'113,"0"0"-6,4-7-15,-4 7-2,0 0-6,0 0-1,4-9-8,-4 9-5,0 0-10,0 0-1,5-11-19,-5 11 1,0 0-1,8-9-9,-8 9 3,9-3-6,-9 3 3,10-4-1,-10 4-11,11-2 4,-11 2 0,15-1 2,-15 1-15,15 0 13,-15 0-11,19 2-11,-9 1 7,-4-1-6,5 3 12,-3 0-9,-1 5 4,-1-5-2,1 4-4,-2 1 13,0 2 23,-1 0 8,-2 0-8,0 0-4,0 3 3,-3 3-4,0-2-1,-3 4-1,0-5-4,-1 1-5,-2 3 7,1-2-12,1-3 5,5-14-2,0 0-9,-22 41 4,22-41 2,-13 20-8,13-20 0,0 0 3,-24 26-6,24-26 9,0 0-7,-17 16-1,17-16 0,0 0 3,0 0 0,0 0-9,0 0 1,0 0 7,0 0-12,0 0 6,-15-1-3,15 1-9,0 0 10,0 0-2,0 0 0,22-44 1,-13 29 0,0 0-1,2 0 1,0 0 0,-1-1 1,0 2-1,2-1-3,0 2-6,-2-2 18,-1 1-9,3 2 0,-2-1-3,2 0 0,-3 3 6,-2 0-3,1 0 0,1 0 2,0 1 3,-2-1-8,1 3 6,-1-5-4,-1 4 1,-6 8 6,13-17-12,-7 8 3,2 2 4,-8 7-4,9-12-2,-9 12 4,7-10-2,-7 10 4,7-7-2,-7 7-2,0 0 4,0 0 1,7-10-3,-7 10-1,0 0 2,0 0-1,0 0-2,0 0 2,0 0-1,0 0 4,0 0 7,0 0-1,0 0-5,0 0 4,0 0-2,-2 29 0,2-29 8,0 0 0,-2 14 0,2-14 0,-4 12 3,4-12 3,-6 15-7,5-4 11,-3 0-4,3 0 4,-2-1 0,3-10-8,0 25 3,0-13-5,-1 0 2,1 6-3,-1 0-1,1-3-2,-1 3 4,1-2-5,1-1-2,0 1-29,0-3 3,-1-13 1,0 0-8,0 0 9,15 47-9,-15-47-6,0 0 1,20 26-8,-20-26-9,0 0-14,25 21-4,-25-21-10,0 0-17,30 12-16,-30-12-21,0 0-9,33 2-91,-33-2-249,16-6 111</inkml:trace>
  <inkml:trace contextRef="#ctx0" brushRef="#br0" timeOffset="130762.0587">29633 17582 48,'0'0'138,"0"0"-20,12 0 8,-12 0-16,0 0 1,6-2-3,-6 2-3,0 0-9,11-5-9,-11 5-6,9-2-13,-9 2-6,11-4-6,-11 4-1,11-4-11,-5 0-2,2 4 0,1-5-19,2 4 10,-3-3-1,4 1-4,-1-1-1,-1 1-3,0-1-4,3-1-5,-1 2-1,-5 1 1,4-1-5,3-2-13,-5 3-6,4 0-11,-3-1-16,-2 2-12,1 0-16,-9 1-13,14 0-25,-14 0-13,6 2-96,-6-2-228,0 0 100</inkml:trace>
  <inkml:trace contextRef="#ctx0" brushRef="#br0" timeOffset="131120.7543">29683 17832 74,'0'0'162,"0"0"-14,0 0-14,0 0-13,0 0-11,0 0-4,0 0-15,0 0-13,0 0-5,0 0-5,0 0 0,0 0-4,0 0-8,0 0-7,22-3-1,-22 3-9,20-7 14,-7 1-13,3 0 2,0-4-11,2 2 0,0-3 3,-1-1-11,2 4 2,5-4-5,0-4-1,-1 3-2,2-3 0,-3 3-9,-1 1 4,-1-2-12,-2 4-10,-2 0-17,0-1-7,-5 6-18,-1-3-8,-2 3-5,-4 1-30,-4 4-32,0 0-106,0 0-250,0 0 111</inkml:trace>
  <inkml:trace contextRef="#ctx0" brushRef="#br0" timeOffset="143667.3785">30797 17312 96,'7'-5'126,"-7"5"-5,0 0-8,0 0-5,0 0-17,0 0 0,0 0-15,0 0 0,0 0-5,0 0-7,0 0-8,0 0-2,0 0-1,0 0-11,0 0-4,0-8-5,0 8-3,0 0 2,2-9-5,-2 9-4,0-10 3,0 10-3,0-7-10,0 7 16,2-12-3,0 7 2,-2-5-3,0 10 3,0-12-11,0 5 7,0 7-2,0-17-16,0 9 15,-4-1-6,4 9 1,-2-19-3,-1 11-4,3 8 2,-2-18-4,0 10 3,-3-2-4,2 3 3,3 7-2,-8-15-3,4 11 4,4 4-2,-9-13-6,1 11 2,8 2 0,-13-7 4,5 4-2,8 3-4,-19-2 0,19 2 0,-25 5 0,14-1 0,-5 1 0,-1 5 7,-1 0-11,2 2 12,-2-2-11,-1 2 4,0 5 1,3-5-3,0 4 1,1-4-11,1 3 14,0-3-5,3 3 1,5-5-1,-2 0-1,0 0 6,3 1-3,5-2 3,-2-2-5,-2 1 1,4-1-2,0-7 1,2 14-1,0-8 3,2-2-2,3 4 7,-7-8-5,16 10 0,-9-6 2,1 2-4,2-2 6,3-2-4,-4 3-5,7 0 4,-5 0 0,3-3 3,-3 1-2,3 1-3,-3 0 4,-3 0-4,4 1 3,-3-3-2,0 5 1,3-2-1,-2 1 6,-1-2-2,1 3 2,-4 0-4,1-2 3,1 3-4,-1-1-1,1 0 7,-2 3 0,3-6-3,-3 4 11,0 1-12,0-1 3,-3 1 4,1-2 5,2 2-5,-3-2 0,-3-7 0,7 14-1,-7-5 4,0 3-5,0-12 5,-6 20 0,2-9 2,-2-1-4,-1 0 8,-2 5-6,-5-5-5,2-1 4,-3 3-1,0 3-4,-3-3 0,5-2 1,-3-3-2,3-1 4,-1 1-6,2-3 9,2 0-6,-5 0-1,5-4-3,10 0 3,-18-1-1,18 1-2,-14-5 5,3-1-8,6-1 5,-1-3-6,2-1-4,1 1 4,1-6-2,0 1 3,-1 1-2,6-1-3,1 0 7,-1-4-5,3 2 5,0 3-2,3-3-2,3 1 1,-3 2 1,0-1 4,4 1-5,-4 0 2,5 0 4,1 0-7,-1 1 0,-1 1 6,2 0-4,-1 0 1,3 0 3,-7 2-5,4-1 2,0 0 2,-3 4-1,3-4-5,-5 4 9,3-1 0,-2 1-2,-1 1-4,-3 4 2,1-5-3,2 4 2,-4 0 3,1-1-6,-6 4 3,9-4-6,-3 1-1,-6 3 10,10-3-5,-10 3 4,13-1-2,-13 1-1,10-1 1,-10 1-8,0 0-6,0 0-15,15 0-11,-15 0-16,0 0-2,0 0-7,14 1-21,-14-1-10,0 0-13,7 0-25,-7 0-84,0 0-237,0 0 105</inkml:trace>
  <inkml:trace contextRef="#ctx0" brushRef="#br0" timeOffset="144764.1455">31334 17329 131,'0'0'128,"0"0"-5,0 0 0,0 0-7,-1-10-3,1 10-4,0 0-12,0 0-2,0 0-13,0 0 1,0 0-17,-13 0-3,13 0-10,0 0 0,0 0-5,-13 5-5,13-5-5,-9 4-4,0-4 0,9 0-5,-14 2-4,8-1-7,-3-1 6,-1 0-10,10 0 9,-17 0-6,10-2-2,7 2 1,-18-7 1,11 4-3,-4-2-9,4-1 12,0-1-12,1 0 4,-1-1 0,2-1-1,1-1 1,-1-1-9,3 1 5,4 1-1,-2-1-14,0 2 16,0-3-4,0 11 1,2-14-4,1 4 2,-1 6 1,0-3-3,-2 7 1,7-9-3,-2 4-1,-5 5 2,7-7 3,-3 6 2,-4 1 1,9-2-6,-9 2 3,0 0 4,14 3-5,-14-3 8,8 3-3,-8-3 4,10 9 2,-6-3 4,-1 0 2,3 4 4,-2 2 3,-2-4 0,-1 5 7,3-3-3,0 7 1,-6-2 1,2 2 2,0 2 0,-2 0-3,0-2 2,-1 2-2,-1-1-1,0 2-3,-3-2-1,0-1 1,-2 7-5,0-7-2,1 0 0,-8 4-5,4-5 2,1 0-2,-2-1-3,1 0 2,-1 1-4,2-4 3,1 0 0,-1-2-2,0-2-1,2 1 0,0-2-2,0-2 2,0 0 2,2-2-5,7-3-1,-13 2-2,13-2-5,-16-2-9,16 2 1,-11-5-1,5-2-10,6 7 9,-5-15 0,0 8-7,5 7 8,0-17 5,0 17-7,0-12 1,0 12 3,5-10 3,-5 10-4,4-7 3,-4 7-2,5-7 1,-5 7 4,0 0-6,11-5 3,-11 5 4,0 0 2,18 2-1,-18-2-2,13 7 2,-13-7-1,14 6 0,-9-2 8,5 0-7,2 2 1,-5-2 2,4 0-1,-1 0 5,0 3-4,1-2 0,1 2 0,-1 0-3,0-4 8,3 4-5,-4 0-1,7 0 5,-4-3-1,5 1-3,-3-1 4,-1 2-5,-1-3-5,6 0-11,-8-1-24,2 0-14,7 1-8,-8-2-23,-12-1-15,24 2-31,-12 0-26,-1-2-131,-11 0-314,20-2 139</inkml:trace>
  <inkml:trace contextRef="#ctx0" brushRef="#br0" timeOffset="145214.5324">31673 17584 165,'0'0'164,"0"0"-12,0 0-9,0 0-5,0 0-12,0 0-5,0 0-13,0 0-1,0 0-13,0 0-7,0 0-10,0 0-8,0 0-9,0 0-7,0 0-2,0 0-4,0 0-10,0 0 2,-24-14-3,24 14-7,0 0 0,8-15-2,-8 15-7,7-15 2,-5 6-5,2 0 0,-4 9 0,8-12-3,-6 6-5,-2 6 3,4-14-4,-4 14 5,3-9-4,-3 9-6,0-12 1,0 12 7,0 0-7,4-8-2,-4 8-1,0 0 2,0 0-1,0 0-3,0 0 3,0 0-4,0-12 4,0 12-3,0 0 1,0 0 1,0 0-2,0 0-1,0 0-1,0 0 4,0 0-5,0 0-5,0 0-9,-9 34-11,9-34-5,2 10-21,-2-10-19,3 10-15,-3-10-26,6 8-27,-6-8-121,0 0-284,7 9 126</inkml:trace>
  <inkml:trace contextRef="#ctx0" brushRef="#br0" timeOffset="145725.8791">32066 17148 55,'0'0'153,"0"0"2,0 0-17,0 0-9,0 0-12,0 0-11,0 0-3,0 0-6,-6 22-6,6-22-9,-3 13 2,1-6-8,2 1 9,0 1 1,-4 3-12,1-2 3,1 6-2,-5 0-3,2 2-4,-3 5-1,5 4-1,-5-3-9,4-4-7,-2 6-1,-2 0-4,1 1-9,1 4 2,-6-6-12,5 1 6,3 1-6,-3-3-5,3 4 7,-4-5-8,4 2-5,0-7-27,-1-3-2,3-1 4,-2 1 3,-1-2-4,2-2 4,1-2 0,-2 0-6,2-5-3,0 5-15,2-9-6,0 0-14,-5 13-7,5-13-9,0 0 2,0 0-12,0 0-35,0 0-21,0 0-29,0 0-107,0 0-290,0 0 129</inkml:trace>
  <inkml:trace contextRef="#ctx0" brushRef="#br0" timeOffset="146700.7434">32552 17347 36,'0'0'153,"0"0"-19,4-14-7,-4 14-12,0 0-16,0 0-5,0 0-11,0-16-9,0 16-3,0 0-5,-3-16-12,3 16-3,-1-15-3,1 15-3,0-16-3,0 16-7,-3-17-2,3 17-6,0-19 7,0 19-3,-2-14-7,2 14-8,-4-14 2,4 14-2,0 0 1,-3-12-6,3 12-2,0 0 1,-11-8-3,11 8 1,-22 0-4,22 0-2,-23 6 8,10-4-10,-5 3 0,5-3 10,-3 3 0,3 1-7,0-3 0,3 3-3,-4 0 9,3-2-1,2 2-9,0 1 0,9-7-5,-16 9 8,9-4-8,7-5 7,-11 10-2,11-10 6,-7 10-1,7-10-4,0 0 0,0 16 1,0-16-3,0 0 2,9 18 4,-9-18-10,10 12 6,-4-6 2,-6-6-9,13 10 12,-7-5-5,5 0-5,-3 3 2,-8-8 4,20 9-5,-11-6 4,1 1-2,-10-4-3,15 8-1,-8-2 16,-7-6-16,14 6 4,-14-6 0,13 7 4,-6-2 5,-2 0 2,-5-5 3,8 7-1,-3-1-3,-5-6 4,6 11-9,-6-11 6,5 12-2,-5-12-4,2 10 5,-2-10 7,5 12-7,-5-12 3,2 12 1,0-5-1,-2-7-6,0 0 2,0 20 1,0-20 1,-7 16 2,7-16 0,-2 16-4,2-16-7,-4 14 7,1-6 0,-3 3-6,6-11 2,-4 12 3,4-12 2,-9 14-5,4-7-2,5-7 1,-13 13 4,6-9-1,7-4-1,-14 8 5,5-5-8,9-3 2,-16 4 0,16-4 0,-15 2-1,15-2 0,0 0 0,-23-6 0,23 6 2,-15-8-7,5 2 6,10 6-3,-9-11-4,1 4 1,3-4 0,5 11-2,-2-16-1,2 16-6,2-24 8,3 12-1,3 0-2,-5 0 0,5 1 3,2-2 0,1 1 3,0-1-2,2 1 2,-2 0-1,3 2 0,-3 1-2,3-2-1,-2 2 7,-2 0-5,6 2 0,-7-1 6,5 1-3,-5 0-2,1 1 3,0-2-3,-3 2 2,4-1 3,-3 0-7,-2 0 3,3 2 0,-9 5-7,12-12 7,-7 7 5,-5 5-4,9-8 6,-9 8-1,9-6-6,-9 6-1,5-5-9,-5 5-12,0 0-12,0 0 2,0 0-15,16-5-6,-16 5-8,0 0-31,9 0-1,-9 0-41,0 0-71,0 0-223,0 0 99</inkml:trace>
  <inkml:trace contextRef="#ctx0" brushRef="#br0" timeOffset="147464.2723">32659 16583 92,'0'0'127,"0"0"-7,0 0-9,0 0-16,0 0-3,0 0-11,-10-2-3,10 2-9,0 0-6,0 0-6,0 0-7,0 0 4,0 0 0,0 0 8,-8 10 3,8-10-9,-6 9-3,3-1 1,-1 2-6,-2-1 0,3-1-6,-2 1-3,-1 1-2,2 1-2,-1-1-5,3 2 3,0-2-2,-3 0-5,3 1-6,-3-3-1,5-8 3,0 19-2,0-7-3,0-12 0,2 20-6,5-12 6,-4 1-5,3-1-2,1 1-2,-3-4-3,6 2 2,-1 1 1,-1-2-2,-1 2 0,2-1 5,-9-7-6,0 0 3,0 0-7,0 0 6,0 0 1,51 12-6,-51-12 1,0 0 3,0 0-5,0 0 2,0 0 0,48-18-4,-48 18 5,0 0-2,19-17 0,-19 17-2,0 0 4,16-23-3,-16 23 2,0 0 2,15-24-2,-15 24 2,0 0-3,0 0-1,10-31-2,-10 31 4,0 0-4,0 0 4,0 0-2,0 0-4,0-35 4,0 35 0,0 0-4,0 0 6,0 0-9,0 0 0,0 0-2,-18-34-6,18 34 2,0 0-1,0 0-7,0 0-1,-26-15-1,26 15 2,0 0-8,0 0 12,0 0-16,0 0-2,0 0-1,-23-14-2,19 11-19,4 3 3,-7-2-13,4-1-20,3 3-14,0 0-20,-8-4-97,8 4-233,0 0 104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328707" name="Rectangle 3">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9" name="Rectangle 5">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8710" name="Rectangle 6">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defRPr>
            </a:lvl1pPr>
          </a:lstStyle>
          <a:p>
            <a:pPr>
              <a:defRPr/>
            </a:pPr>
            <a:endParaRPr lang="en-US"/>
          </a:p>
        </p:txBody>
      </p:sp>
      <p:sp>
        <p:nvSpPr>
          <p:cNvPr id="328711" name="Rectangle 7">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376A306C-3BF6-4FC6-9A46-E318670EF2B4}" type="slidenum">
              <a:rPr lang="en-US"/>
              <a:pPr>
                <a:defRPr/>
              </a:pPr>
              <a:t>‹#›</a:t>
            </a:fld>
            <a:endParaRPr lang="en-US"/>
          </a:p>
        </p:txBody>
      </p:sp>
    </p:spTree>
    <p:extLst>
      <p:ext uri="{BB962C8B-B14F-4D97-AF65-F5344CB8AC3E}">
        <p14:creationId xmlns:p14="http://schemas.microsoft.com/office/powerpoint/2010/main" val="35330927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ChangeArrowheads="1" noTextEdit="1"/>
          </p:cNvSpPr>
          <p:nvPr>
            <p:ph type="sldImg"/>
          </p:nvPr>
        </p:nvSpPr>
        <p:spPr>
          <a:ln/>
        </p:spPr>
      </p:sp>
      <p:sp>
        <p:nvSpPr>
          <p:cNvPr id="6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6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83CBF10-6293-4873-91C5-A24EBA5A7EA6}" type="slidenum">
              <a:rPr lang="en-US" altLang="en-US" sz="1200" smtClean="0">
                <a:solidFill>
                  <a:schemeClr val="tx1"/>
                </a:solidFill>
              </a:rPr>
              <a:pPr/>
              <a:t>1</a:t>
            </a:fld>
            <a:endParaRPr lang="en-US" altLang="en-US" sz="1200" smtClean="0">
              <a:solidFill>
                <a:schemeClr val="tx1"/>
              </a:solidFill>
            </a:endParaRPr>
          </a:p>
        </p:txBody>
      </p:sp>
    </p:spTree>
    <p:extLst>
      <p:ext uri="{BB962C8B-B14F-4D97-AF65-F5344CB8AC3E}">
        <p14:creationId xmlns:p14="http://schemas.microsoft.com/office/powerpoint/2010/main" val="390109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cs typeface="Arial" panose="020B0604020202020204" pitchFamily="34" charset="0"/>
              </a:rPr>
              <a:t>Collinear forces: </a:t>
            </a:r>
            <a:r>
              <a:rPr lang="en-US" altLang="en-US" dirty="0" smtClean="0">
                <a:latin typeface="Arial" panose="020B0604020202020204" pitchFamily="34" charset="0"/>
                <a:cs typeface="Arial" panose="020B0604020202020204" pitchFamily="34" charset="0"/>
              </a:rPr>
              <a:t>Line of action of all forces act along the same line.</a:t>
            </a:r>
          </a:p>
          <a:p>
            <a:r>
              <a:rPr lang="en-US" altLang="en-US" dirty="0" smtClean="0"/>
              <a:t>		</a:t>
            </a:r>
            <a:r>
              <a:rPr lang="en-US" altLang="en-US" i="1" dirty="0" smtClean="0"/>
              <a:t>Example: Forces on a rope in a tug of war.</a:t>
            </a:r>
          </a:p>
          <a:p>
            <a:r>
              <a:rPr lang="en-US" altLang="en-US" b="1" dirty="0" smtClean="0">
                <a:latin typeface="Arial" panose="020B0604020202020204" pitchFamily="34" charset="0"/>
                <a:cs typeface="Arial" panose="020B0604020202020204" pitchFamily="34" charset="0"/>
              </a:rPr>
              <a:t>Coplanar forces: </a:t>
            </a:r>
            <a:r>
              <a:rPr lang="en-US" altLang="en-US" dirty="0" smtClean="0">
                <a:latin typeface="Arial" panose="020B0604020202020204" pitchFamily="34" charset="0"/>
                <a:cs typeface="Arial" panose="020B0604020202020204" pitchFamily="34" charset="0"/>
              </a:rPr>
              <a:t>All forces lie on the same plane.</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Line of action of all forces pass through a single point and the forces lie on the same plane.</a:t>
            </a:r>
          </a:p>
          <a:p>
            <a:r>
              <a:rPr lang="en-US" altLang="en-US" i="1" dirty="0" smtClean="0"/>
              <a:t>	Example: Forces on a rod resting against a wall.</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the forces do not meet at a point, but lie in a single plane.</a:t>
            </a:r>
            <a:endParaRPr lang="en-US" altLang="en-US" b="1" dirty="0" smtClean="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i="1" dirty="0" smtClean="0"/>
              <a:t>	Example: Forces on a ladder resting against a wall and a boy ascending it.</a:t>
            </a:r>
          </a:p>
          <a:p>
            <a:pPr>
              <a:buFont typeface="Wingdings" panose="05000000000000000000" pitchFamily="2" charset="2"/>
              <a:buNone/>
            </a:pPr>
            <a:r>
              <a:rPr lang="en-US" altLang="en-US" b="1" dirty="0" smtClean="0">
                <a:latin typeface="Arial" panose="020B0604020202020204" pitchFamily="34" charset="0"/>
                <a:cs typeface="Arial" panose="020B0604020202020204" pitchFamily="34" charset="0"/>
              </a:rPr>
              <a:t>Non coplanar forces: </a:t>
            </a:r>
            <a:r>
              <a:rPr lang="en-US" altLang="en-US" dirty="0" smtClean="0">
                <a:latin typeface="Arial" panose="020B0604020202020204" pitchFamily="34" charset="0"/>
                <a:cs typeface="Arial" panose="020B0604020202020204" pitchFamily="34" charset="0"/>
              </a:rPr>
              <a:t>The forces lie on different planes.</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All forces do not lie on the same plane but their lines of action pass through the same point.</a:t>
            </a:r>
          </a:p>
          <a:p>
            <a:pPr>
              <a:buFont typeface="Wingdings" panose="05000000000000000000" pitchFamily="2" charset="2"/>
              <a:buNone/>
            </a:pPr>
            <a:r>
              <a:rPr lang="en-US" altLang="en-US" i="1" dirty="0" smtClean="0">
                <a:latin typeface="Arial" panose="020B0604020202020204" pitchFamily="34" charset="0"/>
                <a:cs typeface="Arial" panose="020B0604020202020204" pitchFamily="34" charset="0"/>
              </a:rPr>
              <a:t>	Example: A tripod carrying a camera.</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forces do not lie on the same plane and also their lines of action do not pass through the same point.</a:t>
            </a:r>
          </a:p>
          <a:p>
            <a:pPr>
              <a:buFont typeface="Wingdings" panose="05000000000000000000" pitchFamily="2" charset="2"/>
              <a:buChar char="Ø"/>
            </a:pP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i="1" dirty="0" smtClean="0"/>
          </a:p>
          <a:p>
            <a:pPr lvl="2">
              <a:buFont typeface="Wingdings" panose="05000000000000000000" pitchFamily="2" charset="2"/>
              <a:buNone/>
            </a:pPr>
            <a:endParaRPr lang="en-US" altLang="en-US" i="1" dirty="0"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D891CEE0-F953-4916-A251-01F60670FC43}" type="slidenum">
              <a:rPr lang="en-US" altLang="en-US" sz="1200" smtClean="0">
                <a:solidFill>
                  <a:schemeClr val="tx1"/>
                </a:solidFill>
              </a:rPr>
              <a:pPr/>
              <a:t>14</a:t>
            </a:fld>
            <a:endParaRPr lang="en-US" altLang="en-US" sz="1200" smtClean="0">
              <a:solidFill>
                <a:schemeClr val="tx1"/>
              </a:solidFill>
            </a:endParaRPr>
          </a:p>
        </p:txBody>
      </p:sp>
    </p:spTree>
    <p:extLst>
      <p:ext uri="{BB962C8B-B14F-4D97-AF65-F5344CB8AC3E}">
        <p14:creationId xmlns:p14="http://schemas.microsoft.com/office/powerpoint/2010/main" val="89172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cs typeface="Arial" panose="020B0604020202020204" pitchFamily="34" charset="0"/>
              </a:rPr>
              <a:t>Collinear forces: </a:t>
            </a:r>
            <a:r>
              <a:rPr lang="en-US" altLang="en-US" dirty="0" smtClean="0">
                <a:latin typeface="Arial" panose="020B0604020202020204" pitchFamily="34" charset="0"/>
                <a:cs typeface="Arial" panose="020B0604020202020204" pitchFamily="34" charset="0"/>
              </a:rPr>
              <a:t>Line of action of all forces act along the same line.</a:t>
            </a:r>
          </a:p>
          <a:p>
            <a:r>
              <a:rPr lang="en-US" altLang="en-US" dirty="0" smtClean="0"/>
              <a:t>		</a:t>
            </a:r>
            <a:r>
              <a:rPr lang="en-US" altLang="en-US" i="1" dirty="0" smtClean="0"/>
              <a:t>Example: Forces on a rope in a tug of war.</a:t>
            </a:r>
          </a:p>
          <a:p>
            <a:r>
              <a:rPr lang="en-US" altLang="en-US" b="1" dirty="0" smtClean="0">
                <a:latin typeface="Arial" panose="020B0604020202020204" pitchFamily="34" charset="0"/>
                <a:cs typeface="Arial" panose="020B0604020202020204" pitchFamily="34" charset="0"/>
              </a:rPr>
              <a:t>Coplanar forces: </a:t>
            </a:r>
            <a:r>
              <a:rPr lang="en-US" altLang="en-US" dirty="0" smtClean="0">
                <a:latin typeface="Arial" panose="020B0604020202020204" pitchFamily="34" charset="0"/>
                <a:cs typeface="Arial" panose="020B0604020202020204" pitchFamily="34" charset="0"/>
              </a:rPr>
              <a:t>All forces lie on the same plane.</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Line of action of all forces pass through a single point and the forces lie on the same plane.</a:t>
            </a:r>
          </a:p>
          <a:p>
            <a:r>
              <a:rPr lang="en-US" altLang="en-US" i="1" dirty="0" smtClean="0"/>
              <a:t>	Example: Forces on a rod resting against a wall.</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the forces do not meet at a point, but lie in a single plane.</a:t>
            </a:r>
            <a:endParaRPr lang="en-US" altLang="en-US" b="1" dirty="0" smtClean="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i="1" dirty="0" smtClean="0"/>
              <a:t>	Example: Forces on a ladder resting against a wall and a boy ascending it.</a:t>
            </a:r>
          </a:p>
          <a:p>
            <a:pPr>
              <a:buFont typeface="Wingdings" panose="05000000000000000000" pitchFamily="2" charset="2"/>
              <a:buNone/>
            </a:pPr>
            <a:r>
              <a:rPr lang="en-US" altLang="en-US" b="1" dirty="0" smtClean="0">
                <a:latin typeface="Arial" panose="020B0604020202020204" pitchFamily="34" charset="0"/>
                <a:cs typeface="Arial" panose="020B0604020202020204" pitchFamily="34" charset="0"/>
              </a:rPr>
              <a:t>Non coplanar forces: </a:t>
            </a:r>
            <a:r>
              <a:rPr lang="en-US" altLang="en-US" dirty="0" smtClean="0">
                <a:latin typeface="Arial" panose="020B0604020202020204" pitchFamily="34" charset="0"/>
                <a:cs typeface="Arial" panose="020B0604020202020204" pitchFamily="34" charset="0"/>
              </a:rPr>
              <a:t>The forces lie on different planes.</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All forces do not lie on the same plane but their lines of action pass through the same point.</a:t>
            </a:r>
          </a:p>
          <a:p>
            <a:pPr>
              <a:buFont typeface="Wingdings" panose="05000000000000000000" pitchFamily="2" charset="2"/>
              <a:buNone/>
            </a:pPr>
            <a:r>
              <a:rPr lang="en-US" altLang="en-US" i="1" dirty="0" smtClean="0">
                <a:latin typeface="Arial" panose="020B0604020202020204" pitchFamily="34" charset="0"/>
                <a:cs typeface="Arial" panose="020B0604020202020204" pitchFamily="34" charset="0"/>
              </a:rPr>
              <a:t>	Example: A tripod carrying a camera.</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forces do not lie on the same plane and also their lines of action do not pass through the same point.</a:t>
            </a:r>
          </a:p>
          <a:p>
            <a:pPr>
              <a:buFont typeface="Wingdings" panose="05000000000000000000" pitchFamily="2" charset="2"/>
              <a:buChar char="Ø"/>
            </a:pP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i="1" dirty="0" smtClean="0"/>
          </a:p>
          <a:p>
            <a:pPr lvl="2">
              <a:buFont typeface="Wingdings" panose="05000000000000000000" pitchFamily="2" charset="2"/>
              <a:buNone/>
            </a:pPr>
            <a:endParaRPr lang="en-US" altLang="en-US" i="1" dirty="0"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D891CEE0-F953-4916-A251-01F60670FC43}" type="slidenum">
              <a:rPr lang="en-US" altLang="en-US" sz="1200" smtClean="0">
                <a:solidFill>
                  <a:schemeClr val="tx1"/>
                </a:solidFill>
              </a:rPr>
              <a:pPr/>
              <a:t>15</a:t>
            </a:fld>
            <a:endParaRPr lang="en-US" altLang="en-US" sz="1200" smtClean="0">
              <a:solidFill>
                <a:schemeClr val="tx1"/>
              </a:solidFill>
            </a:endParaRPr>
          </a:p>
        </p:txBody>
      </p:sp>
    </p:spTree>
    <p:extLst>
      <p:ext uri="{BB962C8B-B14F-4D97-AF65-F5344CB8AC3E}">
        <p14:creationId xmlns:p14="http://schemas.microsoft.com/office/powerpoint/2010/main" val="505865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cs typeface="Arial" panose="020B0604020202020204" pitchFamily="34" charset="0"/>
              </a:rPr>
              <a:t>Collinear forces: </a:t>
            </a:r>
            <a:r>
              <a:rPr lang="en-US" altLang="en-US" dirty="0" smtClean="0">
                <a:latin typeface="Arial" panose="020B0604020202020204" pitchFamily="34" charset="0"/>
                <a:cs typeface="Arial" panose="020B0604020202020204" pitchFamily="34" charset="0"/>
              </a:rPr>
              <a:t>Line of action of all forces act along the same line.</a:t>
            </a:r>
          </a:p>
          <a:p>
            <a:r>
              <a:rPr lang="en-US" altLang="en-US" dirty="0" smtClean="0"/>
              <a:t>		</a:t>
            </a:r>
            <a:r>
              <a:rPr lang="en-US" altLang="en-US" i="1" dirty="0" smtClean="0"/>
              <a:t>Example: Forces on a rope in a tug of war.</a:t>
            </a:r>
          </a:p>
          <a:p>
            <a:r>
              <a:rPr lang="en-US" altLang="en-US" b="1" dirty="0" smtClean="0">
                <a:latin typeface="Arial" panose="020B0604020202020204" pitchFamily="34" charset="0"/>
                <a:cs typeface="Arial" panose="020B0604020202020204" pitchFamily="34" charset="0"/>
              </a:rPr>
              <a:t>Coplanar forces: </a:t>
            </a:r>
            <a:r>
              <a:rPr lang="en-US" altLang="en-US" dirty="0" smtClean="0">
                <a:latin typeface="Arial" panose="020B0604020202020204" pitchFamily="34" charset="0"/>
                <a:cs typeface="Arial" panose="020B0604020202020204" pitchFamily="34" charset="0"/>
              </a:rPr>
              <a:t>All forces lie on the same plane.</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Line of action of all forces pass through a single point and the forces lie on the same plane.</a:t>
            </a:r>
          </a:p>
          <a:p>
            <a:r>
              <a:rPr lang="en-US" altLang="en-US" i="1" dirty="0" smtClean="0"/>
              <a:t>	Example: Forces on a rod resting against a wall.</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the forces do not meet at a point, but lie in a single plane.</a:t>
            </a:r>
            <a:endParaRPr lang="en-US" altLang="en-US" b="1" dirty="0" smtClean="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i="1" dirty="0" smtClean="0"/>
              <a:t>	Example: Forces on a ladder resting against a wall and a boy ascending it.</a:t>
            </a:r>
          </a:p>
          <a:p>
            <a:pPr>
              <a:buFont typeface="Wingdings" panose="05000000000000000000" pitchFamily="2" charset="2"/>
              <a:buNone/>
            </a:pPr>
            <a:r>
              <a:rPr lang="en-US" altLang="en-US" b="1" dirty="0" smtClean="0">
                <a:latin typeface="Arial" panose="020B0604020202020204" pitchFamily="34" charset="0"/>
                <a:cs typeface="Arial" panose="020B0604020202020204" pitchFamily="34" charset="0"/>
              </a:rPr>
              <a:t>Non coplanar forces: </a:t>
            </a:r>
            <a:r>
              <a:rPr lang="en-US" altLang="en-US" dirty="0" smtClean="0">
                <a:latin typeface="Arial" panose="020B0604020202020204" pitchFamily="34" charset="0"/>
                <a:cs typeface="Arial" panose="020B0604020202020204" pitchFamily="34" charset="0"/>
              </a:rPr>
              <a:t>The forces lie on different planes.</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Concurrent forces: </a:t>
            </a:r>
            <a:r>
              <a:rPr lang="en-US" altLang="en-US" dirty="0" smtClean="0">
                <a:latin typeface="Arial" panose="020B0604020202020204" pitchFamily="34" charset="0"/>
                <a:cs typeface="Arial" panose="020B0604020202020204" pitchFamily="34" charset="0"/>
              </a:rPr>
              <a:t>All forces do not lie on the same plane but their lines of action pass through the same point.</a:t>
            </a:r>
          </a:p>
          <a:p>
            <a:pPr>
              <a:buFont typeface="Wingdings" panose="05000000000000000000" pitchFamily="2" charset="2"/>
              <a:buNone/>
            </a:pPr>
            <a:r>
              <a:rPr lang="en-US" altLang="en-US" i="1" dirty="0" smtClean="0">
                <a:latin typeface="Arial" panose="020B0604020202020204" pitchFamily="34" charset="0"/>
                <a:cs typeface="Arial" panose="020B0604020202020204" pitchFamily="34" charset="0"/>
              </a:rPr>
              <a:t>	Example: A tripod carrying a camera.</a:t>
            </a:r>
          </a:p>
          <a:p>
            <a:pPr lvl="1">
              <a:buFont typeface="Wingdings" panose="05000000000000000000" pitchFamily="2" charset="2"/>
              <a:buChar char="Ø"/>
            </a:pPr>
            <a:r>
              <a:rPr lang="en-US" altLang="en-US" b="1" dirty="0" smtClean="0">
                <a:latin typeface="Arial" panose="020B0604020202020204" pitchFamily="34" charset="0"/>
                <a:cs typeface="Arial" panose="020B0604020202020204" pitchFamily="34" charset="0"/>
              </a:rPr>
              <a:t>Non concurrent forces: </a:t>
            </a:r>
            <a:r>
              <a:rPr lang="en-US" altLang="en-US" dirty="0" smtClean="0">
                <a:latin typeface="Arial" panose="020B0604020202020204" pitchFamily="34" charset="0"/>
                <a:cs typeface="Arial" panose="020B0604020202020204" pitchFamily="34" charset="0"/>
              </a:rPr>
              <a:t>All forces do not lie on the same plane and also their lines of action do not pass through the same point.</a:t>
            </a:r>
          </a:p>
          <a:p>
            <a:pPr>
              <a:buFont typeface="Wingdings" panose="05000000000000000000" pitchFamily="2" charset="2"/>
              <a:buChar char="Ø"/>
            </a:pPr>
            <a:endParaRPr lang="en-US" altLang="en-US" dirty="0" smtClean="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i="1" dirty="0" smtClean="0"/>
          </a:p>
          <a:p>
            <a:pPr lvl="2">
              <a:buFont typeface="Wingdings" panose="05000000000000000000" pitchFamily="2" charset="2"/>
              <a:buNone/>
            </a:pPr>
            <a:endParaRPr lang="en-US" altLang="en-US" i="1" dirty="0"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D891CEE0-F953-4916-A251-01F60670FC43}" type="slidenum">
              <a:rPr lang="en-US" altLang="en-US" sz="1200" smtClean="0">
                <a:solidFill>
                  <a:schemeClr val="tx1"/>
                </a:solidFill>
              </a:rPr>
              <a:pPr/>
              <a:t>16</a:t>
            </a:fld>
            <a:endParaRPr lang="en-US" altLang="en-US" sz="1200" smtClean="0">
              <a:solidFill>
                <a:schemeClr val="tx1"/>
              </a:solidFill>
            </a:endParaRPr>
          </a:p>
        </p:txBody>
      </p:sp>
    </p:spTree>
    <p:extLst>
      <p:ext uri="{BB962C8B-B14F-4D97-AF65-F5344CB8AC3E}">
        <p14:creationId xmlns:p14="http://schemas.microsoft.com/office/powerpoint/2010/main" val="239290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marL="342900" indent="-342900" algn="just">
              <a:spcBef>
                <a:spcPct val="20000"/>
              </a:spcBef>
              <a:defRPr/>
            </a:pPr>
            <a:r>
              <a:rPr lang="en-US" b="1" dirty="0">
                <a:solidFill>
                  <a:srgbClr val="FFFF00"/>
                </a:solidFill>
                <a:latin typeface="Arial" charset="0"/>
              </a:rPr>
              <a:t>Resultant: </a:t>
            </a:r>
          </a:p>
          <a:p>
            <a:pPr marL="342900" indent="-342900" algn="just">
              <a:spcBef>
                <a:spcPct val="20000"/>
              </a:spcBef>
              <a:defRPr/>
            </a:pPr>
            <a:r>
              <a:rPr lang="en-US" dirty="0">
                <a:latin typeface="Arial" charset="0"/>
              </a:rPr>
              <a:t>A force that can replace a set of forces, in a force system, and cause the same ‘external effect’ is called the </a:t>
            </a:r>
            <a:r>
              <a:rPr lang="en-US" dirty="0">
                <a:solidFill>
                  <a:srgbClr val="FFFF00"/>
                </a:solidFill>
                <a:latin typeface="Arial" charset="0"/>
              </a:rPr>
              <a:t>Resultant.</a:t>
            </a:r>
          </a:p>
          <a:p>
            <a:pPr>
              <a:defRPr/>
            </a:pPr>
            <a:r>
              <a:rPr lang="en-US" dirty="0"/>
              <a:t>OR</a:t>
            </a:r>
          </a:p>
          <a:p>
            <a:pPr>
              <a:defRPr/>
            </a:pPr>
            <a:r>
              <a:rPr lang="en-US" dirty="0"/>
              <a:t>It is defined as that single force which can replace a set of  forces, in a force system, and cause the same external effect.</a:t>
            </a:r>
          </a:p>
          <a:p>
            <a:pPr>
              <a:defRPr/>
            </a:pPr>
            <a:endParaRPr lang="en-US" dirty="0"/>
          </a:p>
          <a:p>
            <a:pPr>
              <a:defRPr/>
            </a:pPr>
            <a:r>
              <a:rPr lang="en-US" dirty="0">
                <a:cs typeface="Times New Roman" pitchFamily="18" charset="0"/>
              </a:rPr>
              <a:t>The process of obtaining the resultant of a given force system is  called ‘</a:t>
            </a:r>
            <a:r>
              <a:rPr lang="en-US" b="1" dirty="0">
                <a:cs typeface="Times New Roman" pitchFamily="18" charset="0"/>
              </a:rPr>
              <a:t>Composition of forces</a:t>
            </a:r>
            <a:r>
              <a:rPr lang="en-US" dirty="0">
                <a:cs typeface="Times New Roman" pitchFamily="18" charset="0"/>
              </a:rPr>
              <a:t>’.</a:t>
            </a:r>
            <a:endParaRPr lang="en-US" dirty="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EE048665-DCD2-4EC7-9704-D6A078E76FBF}" type="slidenum">
              <a:rPr lang="en-US" altLang="en-US" sz="1200" smtClean="0">
                <a:solidFill>
                  <a:schemeClr val="tx1"/>
                </a:solidFill>
              </a:rPr>
              <a:pPr/>
              <a:t>17</a:t>
            </a:fld>
            <a:endParaRPr lang="en-US" altLang="en-US" sz="1200" smtClean="0">
              <a:solidFill>
                <a:schemeClr val="tx1"/>
              </a:solidFill>
            </a:endParaRPr>
          </a:p>
        </p:txBody>
      </p:sp>
    </p:spTree>
    <p:extLst>
      <p:ext uri="{BB962C8B-B14F-4D97-AF65-F5344CB8AC3E}">
        <p14:creationId xmlns:p14="http://schemas.microsoft.com/office/powerpoint/2010/main" val="125031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Component of a force</a:t>
            </a:r>
            <a:r>
              <a:rPr lang="en-US" altLang="en-US" smtClean="0"/>
              <a:t>, in simple terms, is the effect of a force in a certain direction. A force can be split into infinite number of components along infinite directions. </a:t>
            </a:r>
          </a:p>
          <a:p>
            <a:r>
              <a:rPr lang="en-US" altLang="en-US" smtClean="0"/>
              <a:t>Usually, a force is split into two mutually perpendicular components, one along the x-direction and the other along y-direction (generally horizontal and vertical, respectively). </a:t>
            </a:r>
          </a:p>
          <a:p>
            <a:r>
              <a:rPr lang="en-US" altLang="en-US" smtClean="0"/>
              <a:t>The process of obtaining the components of a force is called ‘</a:t>
            </a:r>
            <a:r>
              <a:rPr lang="en-US" altLang="en-US" b="1" smtClean="0"/>
              <a:t>Resolution of a force</a:t>
            </a:r>
            <a:r>
              <a:rPr lang="en-US" altLang="en-US" smtClean="0"/>
              <a:t>’. </a:t>
            </a:r>
          </a:p>
          <a:p>
            <a:pPr>
              <a:spcBef>
                <a:spcPct val="0"/>
              </a:spcBef>
            </a:pPr>
            <a:endParaRPr lang="en-US" altLang="en-US" smtClean="0">
              <a:latin typeface="Arial" panose="020B0604020202020204" pitchFamily="34" charset="0"/>
              <a:cs typeface="Times New Roman" panose="02020603050405020304" pitchFamily="18" charset="0"/>
            </a:endParaRPr>
          </a:p>
          <a:p>
            <a:endParaRPr lang="en-US" altLang="en-US"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22641447-51C1-4B55-AD27-B77AF719A8F6}" type="slidenum">
              <a:rPr lang="en-US" altLang="en-US" sz="1200" smtClean="0">
                <a:solidFill>
                  <a:schemeClr val="tx1"/>
                </a:solidFill>
              </a:rPr>
              <a:pPr/>
              <a:t>18</a:t>
            </a:fld>
            <a:endParaRPr lang="en-US" altLang="en-US" sz="1200" smtClean="0">
              <a:solidFill>
                <a:schemeClr val="tx1"/>
              </a:solidFill>
            </a:endParaRPr>
          </a:p>
        </p:txBody>
      </p:sp>
    </p:spTree>
    <p:extLst>
      <p:ext uri="{BB962C8B-B14F-4D97-AF65-F5344CB8AC3E}">
        <p14:creationId xmlns:p14="http://schemas.microsoft.com/office/powerpoint/2010/main" val="2356280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ChangeArrowheads="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FF"/>
                </a:solidFill>
                <a:latin typeface="Arial" panose="020B0604020202020204" pitchFamily="34" charset="0"/>
                <a:cs typeface="Arial" panose="020B0604020202020204" pitchFamily="34" charset="0"/>
              </a:rPr>
              <a:t>Rectangular components</a:t>
            </a:r>
          </a:p>
          <a:p>
            <a:endParaRPr lang="en-US" altLang="en-US" smtClean="0"/>
          </a:p>
          <a:p>
            <a:r>
              <a:rPr lang="en-US" altLang="en-US" smtClean="0"/>
              <a:t>The components that are mutually perpendicular are called ‘</a:t>
            </a:r>
            <a:r>
              <a:rPr lang="en-US" altLang="en-US" b="1" smtClean="0"/>
              <a:t>Rectangular Components</a:t>
            </a:r>
            <a:r>
              <a:rPr lang="en-US" altLang="en-US" smtClean="0"/>
              <a:t>’.</a:t>
            </a:r>
          </a:p>
          <a:p>
            <a:pPr>
              <a:spcBef>
                <a:spcPct val="0"/>
              </a:spcBef>
            </a:pPr>
            <a:endParaRPr lang="en-US" altLang="en-US" smtClean="0">
              <a:latin typeface="Arial" panose="020B0604020202020204" pitchFamily="34" charset="0"/>
              <a:cs typeface="Times New Roman" panose="02020603050405020304" pitchFamily="18" charset="0"/>
            </a:endParaRPr>
          </a:p>
          <a:p>
            <a:pPr>
              <a:spcBef>
                <a:spcPct val="0"/>
              </a:spcBef>
            </a:pPr>
            <a:r>
              <a:rPr lang="en-US" altLang="en-US" smtClean="0">
                <a:latin typeface="Arial" panose="020B0604020202020204" pitchFamily="34" charset="0"/>
                <a:cs typeface="Times New Roman" panose="02020603050405020304" pitchFamily="18" charset="0"/>
              </a:rPr>
              <a:t>Consider a force F making an angle </a:t>
            </a:r>
            <a:r>
              <a:rPr lang="el-GR" altLang="en-US" smtClean="0">
                <a:latin typeface="Arial" panose="020B0604020202020204" pitchFamily="34" charset="0"/>
                <a:cs typeface="Times New Roman" panose="02020603050405020304" pitchFamily="18" charset="0"/>
              </a:rPr>
              <a:t>θ</a:t>
            </a:r>
            <a:r>
              <a:rPr lang="en-US" altLang="en-US" baseline="-25000" smtClean="0">
                <a:latin typeface="Arial" panose="020B0604020202020204" pitchFamily="34" charset="0"/>
                <a:cs typeface="Times New Roman" panose="02020603050405020304" pitchFamily="18" charset="0"/>
              </a:rPr>
              <a:t>x</a:t>
            </a:r>
            <a:r>
              <a:rPr lang="en-US" altLang="en-US" smtClean="0">
                <a:latin typeface="Arial" panose="020B0604020202020204" pitchFamily="34" charset="0"/>
                <a:cs typeface="Times New Roman" panose="02020603050405020304" pitchFamily="18" charset="0"/>
              </a:rPr>
              <a:t> with x-axis.</a:t>
            </a:r>
          </a:p>
          <a:p>
            <a:pPr>
              <a:spcBef>
                <a:spcPct val="0"/>
              </a:spcBef>
            </a:pPr>
            <a:r>
              <a:rPr lang="en-US" altLang="en-US" smtClean="0">
                <a:latin typeface="Arial" panose="020B0604020202020204" pitchFamily="34" charset="0"/>
                <a:cs typeface="Times New Roman" panose="02020603050405020304" pitchFamily="18" charset="0"/>
              </a:rPr>
              <a:t>Then the resolved part of the force F along x-axis is given by </a:t>
            </a:r>
          </a:p>
          <a:p>
            <a:pPr>
              <a:spcBef>
                <a:spcPct val="0"/>
              </a:spcBef>
            </a:pPr>
            <a:r>
              <a:rPr lang="en-US" altLang="en-US" smtClean="0">
                <a:latin typeface="Arial" panose="020B0604020202020204" pitchFamily="34" charset="0"/>
                <a:cs typeface="Times New Roman" panose="02020603050405020304" pitchFamily="18" charset="0"/>
              </a:rPr>
              <a:t>                            F</a:t>
            </a:r>
            <a:r>
              <a:rPr lang="en-US" altLang="en-US" baseline="-25000" smtClean="0">
                <a:latin typeface="Arial" panose="020B0604020202020204" pitchFamily="34" charset="0"/>
                <a:cs typeface="Times New Roman" panose="02020603050405020304" pitchFamily="18" charset="0"/>
              </a:rPr>
              <a:t>x</a:t>
            </a:r>
            <a:r>
              <a:rPr lang="en-US" altLang="en-US" smtClean="0">
                <a:latin typeface="Arial" panose="020B0604020202020204" pitchFamily="34" charset="0"/>
                <a:cs typeface="Times New Roman" panose="02020603050405020304" pitchFamily="18" charset="0"/>
              </a:rPr>
              <a:t> = F cos </a:t>
            </a:r>
            <a:r>
              <a:rPr lang="el-GR" altLang="en-US" smtClean="0">
                <a:latin typeface="Arial" panose="020B0604020202020204" pitchFamily="34" charset="0"/>
                <a:cs typeface="Times New Roman" panose="02020603050405020304" pitchFamily="18" charset="0"/>
              </a:rPr>
              <a:t>θ</a:t>
            </a:r>
            <a:r>
              <a:rPr lang="en-US" altLang="en-US" baseline="-25000" smtClean="0">
                <a:latin typeface="Arial" panose="020B0604020202020204" pitchFamily="34" charset="0"/>
                <a:cs typeface="Times New Roman" panose="02020603050405020304" pitchFamily="18" charset="0"/>
              </a:rPr>
              <a:t>x</a:t>
            </a:r>
            <a:endParaRPr lang="el-GR" altLang="en-US" baseline="-25000" smtClean="0">
              <a:latin typeface="Arial" panose="020B0604020202020204" pitchFamily="34" charset="0"/>
              <a:cs typeface="Times New Roman" panose="02020603050405020304" pitchFamily="18" charset="0"/>
            </a:endParaRPr>
          </a:p>
          <a:p>
            <a:r>
              <a:rPr lang="en-US" altLang="en-US" smtClean="0">
                <a:latin typeface="Arial" panose="020B0604020202020204" pitchFamily="34" charset="0"/>
              </a:rPr>
              <a:t>The resolved part of the force F along y-axis is given by </a:t>
            </a:r>
          </a:p>
          <a:p>
            <a:r>
              <a:rPr lang="en-US" altLang="en-US" smtClean="0">
                <a:latin typeface="Arial" panose="020B0604020202020204" pitchFamily="34" charset="0"/>
              </a:rPr>
              <a:t>                            F</a:t>
            </a:r>
            <a:r>
              <a:rPr lang="en-US" altLang="en-US" baseline="-25000" smtClean="0">
                <a:latin typeface="Arial" panose="020B0604020202020204" pitchFamily="34" charset="0"/>
              </a:rPr>
              <a:t>y</a:t>
            </a:r>
            <a:r>
              <a:rPr lang="en-US" altLang="en-US" smtClean="0">
                <a:latin typeface="Arial" panose="020B0604020202020204" pitchFamily="34" charset="0"/>
              </a:rPr>
              <a:t> = F sin </a:t>
            </a:r>
            <a:r>
              <a:rPr lang="el-GR" altLang="en-US" smtClean="0">
                <a:latin typeface="Arial" panose="020B0604020202020204" pitchFamily="34" charset="0"/>
              </a:rPr>
              <a:t>θ</a:t>
            </a:r>
            <a:r>
              <a:rPr lang="en-US" altLang="en-US" baseline="-25000" smtClean="0">
                <a:latin typeface="Arial" panose="020B0604020202020204" pitchFamily="34" charset="0"/>
              </a:rPr>
              <a:t>x</a:t>
            </a:r>
            <a:endParaRPr lang="el-GR" altLang="en-US" baseline="-25000" smtClean="0">
              <a:latin typeface="Arial" panose="020B0604020202020204" pitchFamily="34" charset="0"/>
            </a:endParaRPr>
          </a:p>
          <a:p>
            <a:endParaRPr lang="en-US" altLang="en-US" b="1" smtClean="0">
              <a:solidFill>
                <a:srgbClr val="FFFFFF"/>
              </a:solidFill>
              <a:latin typeface="Arial" panose="020B0604020202020204" pitchFamily="34" charset="0"/>
              <a:cs typeface="Arial" panose="020B0604020202020204"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8568E11E-8459-49C1-B589-9B71852F43E8}" type="slidenum">
              <a:rPr lang="en-US" altLang="en-US" sz="1200" smtClean="0">
                <a:solidFill>
                  <a:schemeClr val="tx1"/>
                </a:solidFill>
              </a:rPr>
              <a:pPr/>
              <a:t>19</a:t>
            </a:fld>
            <a:endParaRPr lang="en-US" altLang="en-US" sz="1200" smtClean="0">
              <a:solidFill>
                <a:schemeClr val="tx1"/>
              </a:solidFill>
            </a:endParaRPr>
          </a:p>
        </p:txBody>
      </p:sp>
    </p:spTree>
    <p:extLst>
      <p:ext uri="{BB962C8B-B14F-4D97-AF65-F5344CB8AC3E}">
        <p14:creationId xmlns:p14="http://schemas.microsoft.com/office/powerpoint/2010/main" val="281623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FF"/>
                </a:solidFill>
              </a:rPr>
              <a:t>Sign convention</a:t>
            </a:r>
            <a:endParaRPr lang="en-US" altLang="en-US" b="1" smtClean="0"/>
          </a:p>
          <a:p>
            <a:r>
              <a:rPr lang="en-US" altLang="en-US" smtClean="0"/>
              <a:t>The diagram gives the sign convention for force components, i.e., force components that are directed along positive x-direction are taken +ve for summation along the x-direction. </a:t>
            </a:r>
            <a:r>
              <a:rPr lang="en-US" altLang="en-US" smtClean="0">
                <a:latin typeface="Arial" panose="020B0604020202020204" pitchFamily="34" charset="0"/>
                <a:cs typeface="Times New Roman" panose="02020603050405020304" pitchFamily="18" charset="0"/>
              </a:rPr>
              <a:t>Also force components that are directed along +ve y-direction are taken +ve for summation along the  y-direction. </a:t>
            </a:r>
          </a:p>
          <a:p>
            <a:endParaRPr lang="en-US" altLang="en-US" smtClean="0"/>
          </a:p>
          <a:p>
            <a:endParaRPr lang="en-US" altLang="en-US" smtClean="0"/>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D67D427D-B06E-4453-A171-7BCD519E443B}" type="slidenum">
              <a:rPr lang="en-US" altLang="en-US" sz="1200" smtClean="0">
                <a:solidFill>
                  <a:schemeClr val="tx1"/>
                </a:solidFill>
              </a:rPr>
              <a:pPr/>
              <a:t>20</a:t>
            </a:fld>
            <a:endParaRPr lang="en-US" altLang="en-US" sz="1200" smtClean="0">
              <a:solidFill>
                <a:schemeClr val="tx1"/>
              </a:solidFill>
            </a:endParaRPr>
          </a:p>
        </p:txBody>
      </p:sp>
    </p:spTree>
    <p:extLst>
      <p:ext uri="{BB962C8B-B14F-4D97-AF65-F5344CB8AC3E}">
        <p14:creationId xmlns:p14="http://schemas.microsoft.com/office/powerpoint/2010/main" val="343511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79F1870-748D-416F-BD2E-D0D7004F473B}" type="slidenum">
              <a:rPr lang="en-US" altLang="en-US" sz="1200" smtClean="0">
                <a:solidFill>
                  <a:schemeClr val="tx1"/>
                </a:solidFill>
              </a:rPr>
              <a:pPr/>
              <a:t>21</a:t>
            </a:fld>
            <a:endParaRPr lang="en-US" altLang="en-US" sz="1200" smtClean="0">
              <a:solidFill>
                <a:schemeClr val="tx1"/>
              </a:solidFill>
            </a:endParaRPr>
          </a:p>
        </p:txBody>
      </p:sp>
    </p:spTree>
    <p:extLst>
      <p:ext uri="{BB962C8B-B14F-4D97-AF65-F5344CB8AC3E}">
        <p14:creationId xmlns:p14="http://schemas.microsoft.com/office/powerpoint/2010/main" val="3905241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a:spcBef>
                <a:spcPct val="0"/>
              </a:spcBef>
              <a:defRPr/>
            </a:pPr>
            <a:r>
              <a:rPr lang="en-US" b="1" dirty="0">
                <a:latin typeface="Arial" charset="0"/>
                <a:cs typeface="Times New Roman" pitchFamily="18" charset="0"/>
              </a:rPr>
              <a:t>Coplanar Non-concurrent Force System:</a:t>
            </a:r>
          </a:p>
          <a:p>
            <a:pPr>
              <a:lnSpc>
                <a:spcPct val="115000"/>
              </a:lnSpc>
              <a:spcBef>
                <a:spcPct val="0"/>
              </a:spcBef>
              <a:defRPr/>
            </a:pPr>
            <a:r>
              <a:rPr lang="en-US" dirty="0">
                <a:latin typeface="Arial" charset="0"/>
                <a:cs typeface="Times New Roman" pitchFamily="18" charset="0"/>
              </a:rPr>
              <a:t>If all the forces in a system lie in the same plane and the lines of action of these forces do not pass through a single point, the system is said to be coplanar non concurrent force system</a:t>
            </a:r>
          </a:p>
          <a:p>
            <a:pPr>
              <a:lnSpc>
                <a:spcPct val="115000"/>
              </a:lnSpc>
              <a:spcBef>
                <a:spcPct val="0"/>
              </a:spcBef>
              <a:defRPr/>
            </a:pPr>
            <a:r>
              <a:rPr lang="en-US" b="1" dirty="0">
                <a:solidFill>
                  <a:srgbClr val="FFFF00"/>
                </a:solidFill>
                <a:latin typeface="Arial" charset="0"/>
              </a:rPr>
              <a:t>Parallel Force System – </a:t>
            </a:r>
            <a:r>
              <a:rPr lang="en-US" dirty="0">
                <a:solidFill>
                  <a:srgbClr val="FFFF00"/>
                </a:solidFill>
                <a:latin typeface="Arial" charset="0"/>
              </a:rPr>
              <a:t>Lines of</a:t>
            </a:r>
            <a:r>
              <a:rPr lang="en-US" b="1" dirty="0">
                <a:solidFill>
                  <a:srgbClr val="FFFF00"/>
                </a:solidFill>
                <a:latin typeface="Arial" charset="0"/>
              </a:rPr>
              <a:t> </a:t>
            </a:r>
            <a:r>
              <a:rPr lang="en-US" dirty="0">
                <a:solidFill>
                  <a:srgbClr val="FFFF00"/>
                </a:solidFill>
                <a:latin typeface="Arial" charset="0"/>
              </a:rPr>
              <a:t>action of  individual forces are parallel to each other.</a:t>
            </a:r>
          </a:p>
          <a:p>
            <a:pPr marL="457200" indent="-457200">
              <a:defRPr/>
            </a:pPr>
            <a:r>
              <a:rPr lang="en-US" b="1" dirty="0">
                <a:solidFill>
                  <a:srgbClr val="FFFF00"/>
                </a:solidFill>
                <a:latin typeface="Arial" charset="0"/>
              </a:rPr>
              <a:t>Non-Parallel Force System – </a:t>
            </a:r>
            <a:r>
              <a:rPr lang="en-US" dirty="0">
                <a:solidFill>
                  <a:srgbClr val="FFFF00"/>
                </a:solidFill>
                <a:latin typeface="Arial" charset="0"/>
              </a:rPr>
              <a:t>Lines</a:t>
            </a:r>
            <a:r>
              <a:rPr lang="en-US" b="1" dirty="0">
                <a:solidFill>
                  <a:srgbClr val="FFFF00"/>
                </a:solidFill>
                <a:latin typeface="Arial" charset="0"/>
              </a:rPr>
              <a:t>  </a:t>
            </a:r>
            <a:r>
              <a:rPr lang="en-US" dirty="0">
                <a:solidFill>
                  <a:srgbClr val="FFFF00"/>
                </a:solidFill>
                <a:latin typeface="Arial" charset="0"/>
              </a:rPr>
              <a:t>of action of the forces are not parallel to each other.</a:t>
            </a:r>
          </a:p>
          <a:p>
            <a:pPr>
              <a:defRPr/>
            </a:pPr>
            <a:endParaRPr lang="en-US" dirty="0"/>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07EFC872-6999-4E68-9819-EF8AB840224F}" type="slidenum">
              <a:rPr lang="en-US" altLang="en-US" sz="1200" smtClean="0">
                <a:solidFill>
                  <a:schemeClr val="tx1"/>
                </a:solidFill>
              </a:rPr>
              <a:pPr/>
              <a:t>23</a:t>
            </a:fld>
            <a:endParaRPr lang="en-US" altLang="en-US" sz="1200" smtClean="0">
              <a:solidFill>
                <a:schemeClr val="tx1"/>
              </a:solidFill>
            </a:endParaRPr>
          </a:p>
        </p:txBody>
      </p:sp>
    </p:spTree>
    <p:extLst>
      <p:ext uri="{BB962C8B-B14F-4D97-AF65-F5344CB8AC3E}">
        <p14:creationId xmlns:p14="http://schemas.microsoft.com/office/powerpoint/2010/main" val="415823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92500" lnSpcReduction="20000"/>
          </a:bodyPr>
          <a:lstStyle/>
          <a:p>
            <a:pPr>
              <a:defRPr/>
            </a:pPr>
            <a:r>
              <a:rPr lang="en-US" b="1" dirty="0">
                <a:solidFill>
                  <a:srgbClr val="FFFFFF"/>
                </a:solidFill>
                <a:latin typeface="Arial" pitchFamily="34" charset="0"/>
                <a:cs typeface="Arial" pitchFamily="34" charset="0"/>
              </a:rPr>
              <a:t>Moment of a force about an axis:</a:t>
            </a:r>
          </a:p>
          <a:p>
            <a:pPr>
              <a:defRPr/>
            </a:pPr>
            <a:r>
              <a:rPr lang="en-US" dirty="0"/>
              <a:t>The applied force besides causing motion, can also tend to rotate the body about an axis. This rotational tendency is known as moment.  Moment of a force about a point is the measure of its rotational effect.</a:t>
            </a:r>
          </a:p>
          <a:p>
            <a:pPr>
              <a:defRPr/>
            </a:pPr>
            <a:r>
              <a:rPr lang="en-US" dirty="0"/>
              <a:t>Moment is the tendency of a force to make a rigid body to rotate about an axis.</a:t>
            </a:r>
          </a:p>
          <a:p>
            <a:pPr>
              <a:defRPr/>
            </a:pPr>
            <a:r>
              <a:rPr lang="en-US" dirty="0"/>
              <a:t>This is a vector quantity having both magnitude and direction</a:t>
            </a:r>
          </a:p>
          <a:p>
            <a:pPr>
              <a:defRPr/>
            </a:pPr>
            <a:r>
              <a:rPr lang="en-US" b="1" dirty="0">
                <a:latin typeface="Arial" charset="0"/>
              </a:rPr>
              <a:t>Moment Axis:</a:t>
            </a:r>
            <a:r>
              <a:rPr lang="en-US" dirty="0">
                <a:latin typeface="Arial" charset="0"/>
              </a:rPr>
              <a:t>  This is the axis about which rotational tendency is determined. It is perpendicular to the plane comprising moment arm and line of action of the force (axis </a:t>
            </a:r>
            <a:r>
              <a:rPr lang="en-US" i="1" dirty="0">
                <a:latin typeface="Arial" charset="0"/>
              </a:rPr>
              <a:t>0-0</a:t>
            </a:r>
            <a:r>
              <a:rPr lang="en-US" dirty="0">
                <a:latin typeface="Arial" charset="0"/>
              </a:rPr>
              <a:t> in the figure)</a:t>
            </a:r>
          </a:p>
          <a:p>
            <a:pPr>
              <a:defRPr/>
            </a:pPr>
            <a:r>
              <a:rPr lang="en-US" b="1" dirty="0">
                <a:latin typeface="Arial" charset="0"/>
              </a:rPr>
              <a:t>Moment Center: </a:t>
            </a:r>
            <a:r>
              <a:rPr lang="en-US" dirty="0">
                <a:latin typeface="Arial" charset="0"/>
              </a:rPr>
              <a:t>This is the position of axis on co-planar system. (A).</a:t>
            </a:r>
          </a:p>
          <a:p>
            <a:pPr>
              <a:defRPr/>
            </a:pPr>
            <a:r>
              <a:rPr lang="en-US" b="1" dirty="0">
                <a:latin typeface="Arial" charset="0"/>
              </a:rPr>
              <a:t>Moment Arm:</a:t>
            </a:r>
            <a:r>
              <a:rPr lang="en-US" dirty="0">
                <a:latin typeface="Arial" charset="0"/>
              </a:rPr>
              <a:t> Perpendicular distance from the line of action of the force to moment center. Distance AB = d.</a:t>
            </a:r>
          </a:p>
          <a:p>
            <a:pPr>
              <a:defRPr/>
            </a:pPr>
            <a:r>
              <a:rPr lang="en-US" b="1" dirty="0">
                <a:latin typeface="Arial" charset="0"/>
              </a:rPr>
              <a:t>Magnitude of </a:t>
            </a:r>
            <a:r>
              <a:rPr lang="en-US" b="1" dirty="0" err="1">
                <a:latin typeface="Arial" charset="0"/>
              </a:rPr>
              <a:t>moment:</a:t>
            </a:r>
            <a:r>
              <a:rPr lang="en-US" dirty="0" err="1">
                <a:latin typeface="Arial" charset="0"/>
              </a:rPr>
              <a:t>It</a:t>
            </a:r>
            <a:r>
              <a:rPr lang="en-US" dirty="0">
                <a:latin typeface="Arial" charset="0"/>
              </a:rPr>
              <a:t> is computed as the product of the of the force and the </a:t>
            </a:r>
            <a:r>
              <a:rPr lang="en-US" b="1" u="sng" dirty="0">
                <a:latin typeface="Arial" charset="0"/>
              </a:rPr>
              <a:t>perpendicular distance</a:t>
            </a:r>
            <a:r>
              <a:rPr lang="en-US" dirty="0">
                <a:latin typeface="Arial" charset="0"/>
              </a:rPr>
              <a:t> from the </a:t>
            </a:r>
            <a:r>
              <a:rPr lang="en-US" b="1" u="sng" dirty="0">
                <a:latin typeface="Arial" charset="0"/>
              </a:rPr>
              <a:t>line of action</a:t>
            </a:r>
            <a:r>
              <a:rPr lang="en-US" dirty="0">
                <a:latin typeface="Arial" charset="0"/>
              </a:rPr>
              <a:t> to the point about which moment is computed. (Moment center). </a:t>
            </a:r>
          </a:p>
          <a:p>
            <a:pPr>
              <a:defRPr/>
            </a:pPr>
            <a:r>
              <a:rPr lang="en-US" b="1" i="1" u="sng" dirty="0"/>
              <a:t>Note:</a:t>
            </a:r>
            <a:endParaRPr lang="en-US" dirty="0"/>
          </a:p>
          <a:p>
            <a:pPr>
              <a:buFont typeface="Wingdings" pitchFamily="2" charset="2"/>
              <a:buChar char="Ø"/>
              <a:defRPr/>
            </a:pPr>
            <a:r>
              <a:rPr lang="en-US" dirty="0"/>
              <a:t>If a point lies on the line of action of a force, the moment of the force about that point is zero.</a:t>
            </a:r>
          </a:p>
          <a:p>
            <a:pPr>
              <a:buFont typeface="Wingdings" pitchFamily="2" charset="2"/>
              <a:buChar char="Ø"/>
              <a:defRPr/>
            </a:pPr>
            <a:r>
              <a:rPr lang="en-US" dirty="0"/>
              <a:t>The moment of a force has also got direction. </a:t>
            </a:r>
          </a:p>
          <a:p>
            <a:pPr>
              <a:buFont typeface="Wingdings" pitchFamily="2" charset="2"/>
              <a:buChar char="Ø"/>
              <a:defRPr/>
            </a:pPr>
            <a:r>
              <a:rPr lang="en-US" dirty="0"/>
              <a:t>Moments of forces may be added graphically as scalar quantities if a sign convention is adopted.</a:t>
            </a:r>
          </a:p>
          <a:p>
            <a:pPr>
              <a:buFont typeface="Wingdings" pitchFamily="2" charset="2"/>
              <a:buChar char="Ø"/>
              <a:defRPr/>
            </a:pPr>
            <a:r>
              <a:rPr lang="en-US" dirty="0"/>
              <a:t>A force acting on a rigid body is completely defined (except for its exact position on its line of action) if its components </a:t>
            </a:r>
            <a:r>
              <a:rPr lang="en-US" dirty="0" err="1"/>
              <a:t>F</a:t>
            </a:r>
            <a:r>
              <a:rPr lang="en-US" baseline="-25000" dirty="0" err="1"/>
              <a:t>x</a:t>
            </a:r>
            <a:r>
              <a:rPr lang="en-US" dirty="0"/>
              <a:t>, </a:t>
            </a:r>
            <a:r>
              <a:rPr lang="en-US" dirty="0" err="1"/>
              <a:t>F</a:t>
            </a:r>
            <a:r>
              <a:rPr lang="en-US" baseline="-25000" dirty="0" err="1"/>
              <a:t>y</a:t>
            </a:r>
            <a:r>
              <a:rPr lang="en-US" dirty="0"/>
              <a:t> and its moment M</a:t>
            </a:r>
            <a:r>
              <a:rPr lang="en-US" baseline="-25000" dirty="0"/>
              <a:t>A</a:t>
            </a:r>
            <a:r>
              <a:rPr lang="en-US" dirty="0"/>
              <a:t> about A are known (in magnitude and direction)</a:t>
            </a:r>
          </a:p>
          <a:p>
            <a:pPr>
              <a:defRPr/>
            </a:pPr>
            <a:endParaRPr lang="en-US" dirty="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44BF7546-4F31-4FFD-A9AD-8F41E82E2B81}" type="slidenum">
              <a:rPr lang="en-US" altLang="en-US" sz="1200" smtClean="0">
                <a:solidFill>
                  <a:schemeClr val="tx1"/>
                </a:solidFill>
              </a:rPr>
              <a:pPr/>
              <a:t>24</a:t>
            </a:fld>
            <a:endParaRPr lang="en-US" altLang="en-US" sz="1200" smtClean="0">
              <a:solidFill>
                <a:schemeClr val="tx1"/>
              </a:solidFill>
            </a:endParaRPr>
          </a:p>
        </p:txBody>
      </p:sp>
    </p:spTree>
    <p:extLst>
      <p:ext uri="{BB962C8B-B14F-4D97-AF65-F5344CB8AC3E}">
        <p14:creationId xmlns:p14="http://schemas.microsoft.com/office/powerpoint/2010/main" val="34816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6F6EF237-DD89-4F68-8D8F-5396F1CF51C4}" type="slidenum">
              <a:rPr lang="en-US" altLang="en-US" sz="1200" smtClean="0">
                <a:solidFill>
                  <a:schemeClr val="tx1"/>
                </a:solidFill>
              </a:rPr>
              <a:pPr/>
              <a:t>2</a:t>
            </a:fld>
            <a:endParaRPr lang="en-US" altLang="en-US" sz="1200" smtClean="0">
              <a:solidFill>
                <a:schemeClr val="tx1"/>
              </a:solidFill>
            </a:endParaRPr>
          </a:p>
        </p:txBody>
      </p:sp>
    </p:spTree>
    <p:extLst>
      <p:ext uri="{BB962C8B-B14F-4D97-AF65-F5344CB8AC3E}">
        <p14:creationId xmlns:p14="http://schemas.microsoft.com/office/powerpoint/2010/main" val="420759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ChangeArrowheads="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FF"/>
                </a:solidFill>
                <a:latin typeface="Arial" panose="020B0604020202020204" pitchFamily="34" charset="0"/>
                <a:cs typeface="Arial" panose="020B0604020202020204" pitchFamily="34" charset="0"/>
              </a:rPr>
              <a:t>Sense of a moment:</a:t>
            </a:r>
            <a:endParaRPr lang="en-US" altLang="en-US" b="1" smtClean="0">
              <a:latin typeface="Arial" panose="020B0604020202020204" pitchFamily="34" charset="0"/>
            </a:endParaRPr>
          </a:p>
          <a:p>
            <a:r>
              <a:rPr lang="en-US" altLang="en-US" smtClean="0">
                <a:latin typeface="Arial" panose="020B0604020202020204" pitchFamily="34" charset="0"/>
              </a:rPr>
              <a:t>The sense is obtained by ‘Right Hand Thumb’ rule</a:t>
            </a:r>
            <a:r>
              <a:rPr lang="en-US" altLang="en-US" b="1" smtClean="0">
                <a:latin typeface="Arial" panose="020B0604020202020204" pitchFamily="34" charset="0"/>
              </a:rPr>
              <a:t>.</a:t>
            </a:r>
          </a:p>
          <a:p>
            <a:r>
              <a:rPr lang="en-US" altLang="en-US" smtClean="0">
                <a:latin typeface="Arial" panose="020B0604020202020204" pitchFamily="34" charset="0"/>
              </a:rPr>
              <a:t>‘If the fingers of the right hand are curled in the direction of rotational tendency of the body, the extended thumb represents the sense of moment vector’.</a:t>
            </a:r>
          </a:p>
          <a:p>
            <a:r>
              <a:rPr lang="en-US" altLang="en-US" smtClean="0">
                <a:latin typeface="Arial" panose="020B0604020202020204" pitchFamily="34" charset="0"/>
              </a:rPr>
              <a:t>For the purpose of additions, the moment direction may be considered by using a suitable sign convention such as +ve for counterclockwise and –ve for clockwise rotations or vice-versa.</a:t>
            </a:r>
          </a:p>
          <a:p>
            <a:endParaRPr lang="en-US" altLang="en-US"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78F06523-55AD-4B43-AD16-FA1D7CBA3824}" type="slidenum">
              <a:rPr lang="en-US" altLang="en-US" sz="1200" smtClean="0">
                <a:solidFill>
                  <a:schemeClr val="tx1"/>
                </a:solidFill>
              </a:rPr>
              <a:pPr/>
              <a:t>25</a:t>
            </a:fld>
            <a:endParaRPr lang="en-US" altLang="en-US" sz="1200" smtClean="0">
              <a:solidFill>
                <a:schemeClr val="tx1"/>
              </a:solidFill>
            </a:endParaRPr>
          </a:p>
        </p:txBody>
      </p:sp>
    </p:spTree>
    <p:extLst>
      <p:ext uri="{BB962C8B-B14F-4D97-AF65-F5344CB8AC3E}">
        <p14:creationId xmlns:p14="http://schemas.microsoft.com/office/powerpoint/2010/main" val="2134543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ChangeArrowheads="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solidFill>
                  <a:srgbClr val="FFFFFF"/>
                </a:solidFill>
                <a:latin typeface="Arial" panose="020B0604020202020204" pitchFamily="34" charset="0"/>
                <a:cs typeface="Arial" panose="020B0604020202020204" pitchFamily="34" charset="0"/>
              </a:rPr>
              <a:t>Sense of a moment:</a:t>
            </a:r>
            <a:endParaRPr lang="en-US" altLang="en-US" b="1" smtClean="0">
              <a:latin typeface="Arial" panose="020B0604020202020204" pitchFamily="34" charset="0"/>
            </a:endParaRPr>
          </a:p>
          <a:p>
            <a:r>
              <a:rPr lang="en-US" altLang="en-US" smtClean="0">
                <a:latin typeface="Arial" panose="020B0604020202020204" pitchFamily="34" charset="0"/>
              </a:rPr>
              <a:t>The sense is obtained by ‘Right Hand Thumb’ rule</a:t>
            </a:r>
            <a:r>
              <a:rPr lang="en-US" altLang="en-US" b="1" smtClean="0">
                <a:latin typeface="Arial" panose="020B0604020202020204" pitchFamily="34" charset="0"/>
              </a:rPr>
              <a:t>.</a:t>
            </a:r>
          </a:p>
          <a:p>
            <a:r>
              <a:rPr lang="en-US" altLang="en-US" smtClean="0">
                <a:latin typeface="Arial" panose="020B0604020202020204" pitchFamily="34" charset="0"/>
              </a:rPr>
              <a:t>‘If the fingers of the right hand are curled in the direction of rotational tendency of the body, the extended thumb represents the sense of moment vector’.</a:t>
            </a:r>
          </a:p>
          <a:p>
            <a:r>
              <a:rPr lang="en-US" altLang="en-US" smtClean="0">
                <a:latin typeface="Arial" panose="020B0604020202020204" pitchFamily="34" charset="0"/>
              </a:rPr>
              <a:t>For the purpose of additions, the moment direction may be considered by using a suitable sign convention such as +ve for counterclockwise and –ve for clockwise rotations or vice-versa.</a:t>
            </a:r>
          </a:p>
          <a:p>
            <a:endParaRPr lang="en-US" altLang="en-US"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78F06523-55AD-4B43-AD16-FA1D7CBA3824}" type="slidenum">
              <a:rPr lang="en-US" altLang="en-US" sz="1200" smtClean="0">
                <a:solidFill>
                  <a:schemeClr val="tx1"/>
                </a:solidFill>
              </a:rPr>
              <a:pPr/>
              <a:t>26</a:t>
            </a:fld>
            <a:endParaRPr lang="en-US" altLang="en-US" sz="1200" smtClean="0">
              <a:solidFill>
                <a:schemeClr val="tx1"/>
              </a:solidFill>
            </a:endParaRPr>
          </a:p>
        </p:txBody>
      </p:sp>
    </p:spTree>
    <p:extLst>
      <p:ext uri="{BB962C8B-B14F-4D97-AF65-F5344CB8AC3E}">
        <p14:creationId xmlns:p14="http://schemas.microsoft.com/office/powerpoint/2010/main" val="203504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lnSpcReduction="10000"/>
          </a:bodyPr>
          <a:lstStyle/>
          <a:p>
            <a:pPr>
              <a:defRPr/>
            </a:pPr>
            <a:r>
              <a:rPr lang="en-US" b="1" dirty="0" err="1">
                <a:solidFill>
                  <a:srgbClr val="FFFFFF"/>
                </a:solidFill>
                <a:latin typeface="Arial" charset="0"/>
              </a:rPr>
              <a:t>Varignon’s</a:t>
            </a:r>
            <a:r>
              <a:rPr lang="en-US" b="1" dirty="0">
                <a:solidFill>
                  <a:srgbClr val="FFFFFF"/>
                </a:solidFill>
                <a:latin typeface="Arial" charset="0"/>
              </a:rPr>
              <a:t> theorem (principle of moments)</a:t>
            </a:r>
            <a:r>
              <a:rPr lang="en-US" dirty="0"/>
              <a:t> </a:t>
            </a:r>
          </a:p>
          <a:p>
            <a:pPr>
              <a:defRPr/>
            </a:pPr>
            <a:r>
              <a:rPr lang="en-US" dirty="0"/>
              <a:t>[</a:t>
            </a:r>
            <a:r>
              <a:rPr lang="en-US" dirty="0" err="1"/>
              <a:t>Varignon</a:t>
            </a:r>
            <a:r>
              <a:rPr lang="en-US" dirty="0"/>
              <a:t> – French Mathematician(1654-1722)]</a:t>
            </a:r>
          </a:p>
          <a:p>
            <a:pPr>
              <a:defRPr/>
            </a:pPr>
            <a:r>
              <a:rPr lang="en-US" b="1" dirty="0">
                <a:solidFill>
                  <a:srgbClr val="FFFFFF"/>
                </a:solidFill>
                <a:latin typeface="Arial" charset="0"/>
              </a:rPr>
              <a:t/>
            </a:r>
            <a:br>
              <a:rPr lang="en-US" b="1" dirty="0">
                <a:solidFill>
                  <a:srgbClr val="FFFFFF"/>
                </a:solidFill>
                <a:latin typeface="Arial" charset="0"/>
              </a:rPr>
            </a:br>
            <a:r>
              <a:rPr lang="en-US" b="1" dirty="0">
                <a:solidFill>
                  <a:srgbClr val="FFFFFF"/>
                </a:solidFill>
                <a:effectLst>
                  <a:outerShdw blurRad="38100" dist="38100" dir="2700000" algn="tl">
                    <a:srgbClr val="000000"/>
                  </a:outerShdw>
                </a:effectLst>
                <a:latin typeface="Arial" charset="0"/>
              </a:rPr>
              <a:t>Proof (by Scalar Formulation):</a:t>
            </a:r>
            <a:r>
              <a:rPr lang="en-US" b="1" dirty="0">
                <a:solidFill>
                  <a:srgbClr val="FFFFFF"/>
                </a:solidFill>
                <a:latin typeface="Arial" charset="0"/>
              </a:rPr>
              <a:t> </a:t>
            </a:r>
          </a:p>
          <a:p>
            <a:pPr>
              <a:defRPr/>
            </a:pPr>
            <a:endParaRPr lang="en-US" dirty="0">
              <a:latin typeface="Arial" charset="0"/>
            </a:endParaRPr>
          </a:p>
          <a:p>
            <a:pPr>
              <a:defRPr/>
            </a:pPr>
            <a:r>
              <a:rPr lang="en-US" dirty="0">
                <a:latin typeface="Arial" charset="0"/>
              </a:rPr>
              <a:t>Let ‘R’ be the given force.</a:t>
            </a:r>
          </a:p>
          <a:p>
            <a:pPr>
              <a:defRPr/>
            </a:pPr>
            <a:r>
              <a:rPr lang="en-US" dirty="0">
                <a:latin typeface="Arial" charset="0"/>
              </a:rPr>
              <a:t>‘P’ &amp; ‘Q’ are component forces of ‘R’.   ‘O’ is the moment center.  </a:t>
            </a:r>
          </a:p>
          <a:p>
            <a:pPr>
              <a:spcBef>
                <a:spcPct val="0"/>
              </a:spcBef>
              <a:defRPr/>
            </a:pPr>
            <a:r>
              <a:rPr lang="en-US" dirty="0">
                <a:latin typeface="Arial" charset="0"/>
              </a:rPr>
              <a:t>p, r and q are moment arms from ‘O’ of </a:t>
            </a:r>
            <a:r>
              <a:rPr lang="en-US" dirty="0">
                <a:latin typeface="Arial" charset="0"/>
                <a:sym typeface="Symbol" pitchFamily="18" charset="2"/>
              </a:rPr>
              <a:t>P, R and Q respectively.</a:t>
            </a:r>
          </a:p>
          <a:p>
            <a:pPr>
              <a:spcBef>
                <a:spcPct val="0"/>
              </a:spcBef>
              <a:defRPr/>
            </a:pPr>
            <a:endParaRPr lang="en-US" dirty="0">
              <a:latin typeface="Arial" charset="0"/>
            </a:endParaRPr>
          </a:p>
          <a:p>
            <a:pPr>
              <a:spcBef>
                <a:spcPct val="0"/>
              </a:spcBef>
              <a:defRPr/>
            </a:pPr>
            <a:r>
              <a:rPr lang="en-US" dirty="0">
                <a:latin typeface="Arial" charset="0"/>
                <a:sym typeface="Symbol" pitchFamily="18" charset="2"/>
              </a:rPr>
              <a:t>,  and  are the inclinations of ‘P’, ‘R’ and ‘Q’ respectively w.r.to  X – axis.</a:t>
            </a:r>
          </a:p>
          <a:p>
            <a:pPr>
              <a:spcBef>
                <a:spcPct val="0"/>
              </a:spcBef>
              <a:defRPr/>
            </a:pPr>
            <a:r>
              <a:rPr lang="en-US" dirty="0">
                <a:latin typeface="Arial" charset="0"/>
              </a:rPr>
              <a:t>We have,</a:t>
            </a:r>
          </a:p>
          <a:p>
            <a:pPr>
              <a:spcBef>
                <a:spcPct val="0"/>
              </a:spcBef>
              <a:defRPr/>
            </a:pPr>
            <a:r>
              <a:rPr lang="en-US" dirty="0" err="1">
                <a:latin typeface="Arial" charset="0"/>
              </a:rPr>
              <a:t>R</a:t>
            </a:r>
            <a:r>
              <a:rPr lang="en-US" baseline="-25000" dirty="0" err="1">
                <a:latin typeface="Arial" charset="0"/>
              </a:rPr>
              <a:t>y</a:t>
            </a:r>
            <a:r>
              <a:rPr lang="en-US" dirty="0">
                <a:latin typeface="Arial" charset="0"/>
              </a:rPr>
              <a:t> = </a:t>
            </a:r>
            <a:r>
              <a:rPr lang="en-US" dirty="0" err="1">
                <a:latin typeface="Arial" charset="0"/>
              </a:rPr>
              <a:t>P</a:t>
            </a:r>
            <a:r>
              <a:rPr lang="en-US" baseline="-25000" dirty="0" err="1">
                <a:latin typeface="Arial" charset="0"/>
              </a:rPr>
              <a:t>y</a:t>
            </a:r>
            <a:r>
              <a:rPr lang="en-US" dirty="0">
                <a:latin typeface="Arial" charset="0"/>
              </a:rPr>
              <a:t> + </a:t>
            </a:r>
            <a:r>
              <a:rPr lang="en-US" dirty="0" err="1">
                <a:latin typeface="Arial" charset="0"/>
              </a:rPr>
              <a:t>Q</a:t>
            </a:r>
            <a:r>
              <a:rPr lang="en-US" baseline="-25000" dirty="0" err="1">
                <a:latin typeface="Arial" charset="0"/>
              </a:rPr>
              <a:t>y</a:t>
            </a:r>
            <a:r>
              <a:rPr lang="en-US" dirty="0">
                <a:latin typeface="Arial" charset="0"/>
              </a:rPr>
              <a:t> </a:t>
            </a:r>
          </a:p>
          <a:p>
            <a:pPr>
              <a:spcBef>
                <a:spcPct val="0"/>
              </a:spcBef>
              <a:defRPr/>
            </a:pPr>
            <a:r>
              <a:rPr lang="en-US" dirty="0">
                <a:latin typeface="Arial" charset="0"/>
              </a:rPr>
              <a:t>R Sin</a:t>
            </a:r>
            <a:r>
              <a:rPr lang="en-US" dirty="0">
                <a:latin typeface="Arial" charset="0"/>
                <a:sym typeface="Symbol" pitchFamily="18" charset="2"/>
              </a:rPr>
              <a:t> = P Sin + Q Sin  ----(1)</a:t>
            </a:r>
          </a:p>
          <a:p>
            <a:pPr>
              <a:spcBef>
                <a:spcPct val="0"/>
              </a:spcBef>
              <a:defRPr/>
            </a:pPr>
            <a:r>
              <a:rPr lang="en-US" dirty="0">
                <a:latin typeface="Arial" charset="0"/>
                <a:sym typeface="Symbol" pitchFamily="18" charset="2"/>
              </a:rPr>
              <a:t>From le AOB,	p/AO = Sin </a:t>
            </a:r>
          </a:p>
          <a:p>
            <a:pPr>
              <a:spcBef>
                <a:spcPct val="0"/>
              </a:spcBef>
              <a:defRPr/>
            </a:pPr>
            <a:r>
              <a:rPr lang="en-US" dirty="0">
                <a:latin typeface="Arial" charset="0"/>
                <a:sym typeface="Symbol" pitchFamily="18" charset="2"/>
              </a:rPr>
              <a:t>From le AOC, 	r/AO = Sin </a:t>
            </a:r>
          </a:p>
          <a:p>
            <a:pPr>
              <a:spcBef>
                <a:spcPct val="0"/>
              </a:spcBef>
              <a:defRPr/>
            </a:pPr>
            <a:r>
              <a:rPr lang="en-US" dirty="0">
                <a:latin typeface="Arial" charset="0"/>
                <a:sym typeface="Symbol" pitchFamily="18" charset="2"/>
              </a:rPr>
              <a:t>From le AOD, 	q/AO = Sin  </a:t>
            </a:r>
          </a:p>
          <a:p>
            <a:pPr>
              <a:spcBef>
                <a:spcPct val="0"/>
              </a:spcBef>
              <a:defRPr/>
            </a:pPr>
            <a:r>
              <a:rPr lang="en-US" dirty="0">
                <a:latin typeface="Arial" charset="0"/>
                <a:sym typeface="Symbol" pitchFamily="18" charset="2"/>
              </a:rPr>
              <a:t>From (1),</a:t>
            </a:r>
          </a:p>
          <a:p>
            <a:pPr>
              <a:spcBef>
                <a:spcPct val="0"/>
              </a:spcBef>
              <a:buFont typeface="Symbol" pitchFamily="18" charset="2"/>
              <a:buChar char="\"/>
              <a:defRPr/>
            </a:pPr>
            <a:r>
              <a:rPr lang="en-US" dirty="0">
                <a:latin typeface="Arial" charset="0"/>
                <a:sym typeface="Symbol" pitchFamily="18" charset="2"/>
              </a:rPr>
              <a:t> R </a:t>
            </a:r>
            <a:r>
              <a:rPr lang="en-US" dirty="0">
                <a:latin typeface="Arial" charset="0"/>
                <a:cs typeface="Times New Roman" pitchFamily="18" charset="0"/>
                <a:sym typeface="Symbol" pitchFamily="18" charset="2"/>
              </a:rPr>
              <a:t>×</a:t>
            </a:r>
            <a:r>
              <a:rPr lang="en-US" dirty="0">
                <a:latin typeface="Arial" charset="0"/>
                <a:sym typeface="Symbol" pitchFamily="18" charset="2"/>
              </a:rPr>
              <a:t>(r/AO) = P </a:t>
            </a:r>
            <a:r>
              <a:rPr lang="en-US" dirty="0">
                <a:latin typeface="Arial" charset="0"/>
                <a:cs typeface="Times New Roman" pitchFamily="18" charset="0"/>
                <a:sym typeface="Symbol" pitchFamily="18" charset="2"/>
              </a:rPr>
              <a:t>×</a:t>
            </a:r>
            <a:r>
              <a:rPr lang="en-US" dirty="0">
                <a:latin typeface="Arial" charset="0"/>
                <a:sym typeface="Symbol" pitchFamily="18" charset="2"/>
              </a:rPr>
              <a:t>(p/AO) + Q </a:t>
            </a:r>
            <a:r>
              <a:rPr lang="en-US" dirty="0">
                <a:latin typeface="Arial" charset="0"/>
                <a:cs typeface="Times New Roman" pitchFamily="18" charset="0"/>
                <a:sym typeface="Symbol" pitchFamily="18" charset="2"/>
              </a:rPr>
              <a:t>×</a:t>
            </a:r>
            <a:r>
              <a:rPr lang="en-US" dirty="0">
                <a:latin typeface="Arial" charset="0"/>
                <a:sym typeface="Symbol" pitchFamily="18" charset="2"/>
              </a:rPr>
              <a:t>(q/AO)</a:t>
            </a:r>
          </a:p>
          <a:p>
            <a:pPr>
              <a:spcBef>
                <a:spcPct val="0"/>
              </a:spcBef>
              <a:buFont typeface="Symbol" pitchFamily="18" charset="2"/>
              <a:buNone/>
              <a:defRPr/>
            </a:pPr>
            <a:endParaRPr lang="en-US" dirty="0">
              <a:latin typeface="Arial" charset="0"/>
              <a:sym typeface="Symbol" pitchFamily="18" charset="2"/>
            </a:endParaRPr>
          </a:p>
          <a:p>
            <a:pPr>
              <a:spcBef>
                <a:spcPct val="0"/>
              </a:spcBef>
              <a:buFont typeface="Symbol" pitchFamily="18" charset="2"/>
              <a:buNone/>
              <a:defRPr/>
            </a:pPr>
            <a:r>
              <a:rPr lang="en-US" dirty="0">
                <a:latin typeface="Arial" charset="0"/>
                <a:sym typeface="Symbol" pitchFamily="18" charset="2"/>
              </a:rPr>
              <a:t>     i.e.,  R </a:t>
            </a:r>
            <a:r>
              <a:rPr lang="en-US" dirty="0">
                <a:latin typeface="Arial" charset="0"/>
                <a:cs typeface="Times New Roman" pitchFamily="18" charset="0"/>
                <a:sym typeface="Symbol" pitchFamily="18" charset="2"/>
              </a:rPr>
              <a:t>×</a:t>
            </a:r>
            <a:r>
              <a:rPr lang="en-US" dirty="0">
                <a:latin typeface="Arial" charset="0"/>
                <a:sym typeface="Symbol" pitchFamily="18" charset="2"/>
              </a:rPr>
              <a:t> r = P </a:t>
            </a:r>
            <a:r>
              <a:rPr lang="en-US" dirty="0">
                <a:latin typeface="Arial" charset="0"/>
                <a:cs typeface="Times New Roman" pitchFamily="18" charset="0"/>
                <a:sym typeface="Symbol" pitchFamily="18" charset="2"/>
              </a:rPr>
              <a:t>×</a:t>
            </a:r>
            <a:r>
              <a:rPr lang="en-US" dirty="0">
                <a:latin typeface="Arial" charset="0"/>
                <a:sym typeface="Symbol" pitchFamily="18" charset="2"/>
              </a:rPr>
              <a:t> p  + Q </a:t>
            </a:r>
            <a:r>
              <a:rPr lang="en-US" dirty="0">
                <a:latin typeface="Arial" charset="0"/>
                <a:cs typeface="Times New Roman" pitchFamily="18" charset="0"/>
                <a:sym typeface="Symbol" pitchFamily="18" charset="2"/>
              </a:rPr>
              <a:t>×</a:t>
            </a:r>
            <a:r>
              <a:rPr lang="en-US" dirty="0">
                <a:latin typeface="Arial" charset="0"/>
                <a:sym typeface="Symbol" pitchFamily="18" charset="2"/>
              </a:rPr>
              <a:t> q </a:t>
            </a:r>
          </a:p>
          <a:p>
            <a:pPr>
              <a:defRPr/>
            </a:pPr>
            <a:r>
              <a:rPr lang="en-US" dirty="0">
                <a:latin typeface="Arial" charset="0"/>
                <a:sym typeface="Symbol" pitchFamily="18" charset="2"/>
              </a:rPr>
              <a:t>Moment of resultant R about O = algebraic sum of moments of component forces  P &amp; Q about same moment center ‘O’.</a:t>
            </a:r>
          </a:p>
          <a:p>
            <a:pPr>
              <a:defRPr/>
            </a:pPr>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AAF813D3-BAEF-4869-93B9-A76773E035DA}" type="slidenum">
              <a:rPr lang="en-US" altLang="en-US" sz="1200" smtClean="0">
                <a:solidFill>
                  <a:schemeClr val="tx1"/>
                </a:solidFill>
              </a:rPr>
              <a:pPr/>
              <a:t>27</a:t>
            </a:fld>
            <a:endParaRPr lang="en-US" altLang="en-US" sz="1200" smtClean="0">
              <a:solidFill>
                <a:schemeClr val="tx1"/>
              </a:solidFill>
            </a:endParaRPr>
          </a:p>
        </p:txBody>
      </p:sp>
    </p:spTree>
    <p:extLst>
      <p:ext uri="{BB962C8B-B14F-4D97-AF65-F5344CB8AC3E}">
        <p14:creationId xmlns:p14="http://schemas.microsoft.com/office/powerpoint/2010/main" val="1721278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ChangeArrowheads="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5907296-8FAD-42D7-BE02-78343531761D}" type="slidenum">
              <a:rPr lang="en-US" altLang="en-US" sz="1200" smtClean="0">
                <a:solidFill>
                  <a:schemeClr val="tx1"/>
                </a:solidFill>
              </a:rPr>
              <a:pPr/>
              <a:t>28</a:t>
            </a:fld>
            <a:endParaRPr lang="en-US" altLang="en-US" sz="1200" smtClean="0">
              <a:solidFill>
                <a:schemeClr val="tx1"/>
              </a:solidFill>
            </a:endParaRPr>
          </a:p>
        </p:txBody>
      </p:sp>
    </p:spTree>
    <p:extLst>
      <p:ext uri="{BB962C8B-B14F-4D97-AF65-F5344CB8AC3E}">
        <p14:creationId xmlns:p14="http://schemas.microsoft.com/office/powerpoint/2010/main" val="151658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85000" lnSpcReduction="20000"/>
          </a:bodyPr>
          <a:lstStyle/>
          <a:p>
            <a:pPr>
              <a:defRPr/>
            </a:pPr>
            <a:r>
              <a:rPr lang="en-US" b="1" dirty="0">
                <a:solidFill>
                  <a:srgbClr val="FFFFFF"/>
                </a:solidFill>
                <a:latin typeface="Arial" charset="0"/>
                <a:cs typeface="Times New Roman" pitchFamily="18" charset="0"/>
              </a:rPr>
              <a:t>Couple:</a:t>
            </a:r>
          </a:p>
          <a:p>
            <a:pPr>
              <a:defRPr/>
            </a:pPr>
            <a:r>
              <a:rPr lang="en-US" dirty="0"/>
              <a:t>Two parallel, </a:t>
            </a:r>
            <a:r>
              <a:rPr lang="en-US" dirty="0" err="1"/>
              <a:t>noncollinear</a:t>
            </a:r>
            <a:r>
              <a:rPr lang="en-US" dirty="0"/>
              <a:t> forces equal in magnitude and opposite in direction and separated by a definite distance are said to form a couple. </a:t>
            </a:r>
          </a:p>
          <a:p>
            <a:pPr>
              <a:defRPr/>
            </a:pPr>
            <a:r>
              <a:rPr lang="en-US" dirty="0"/>
              <a:t>OR</a:t>
            </a:r>
            <a:endParaRPr lang="en-US" dirty="0">
              <a:latin typeface="Arial" charset="0"/>
            </a:endParaRPr>
          </a:p>
          <a:p>
            <a:pPr>
              <a:defRPr/>
            </a:pPr>
            <a:r>
              <a:rPr lang="en-US" dirty="0">
                <a:latin typeface="Arial" charset="0"/>
              </a:rPr>
              <a:t>Two parallel, non collinear (separated by certain distance) forces that are equal in magnitude and opposite in direction form ‘couple’. </a:t>
            </a:r>
          </a:p>
          <a:p>
            <a:pPr>
              <a:defRPr/>
            </a:pPr>
            <a:r>
              <a:rPr lang="en-US" dirty="0">
                <a:latin typeface="Arial" charset="0"/>
              </a:rPr>
              <a:t>The algebraic summation of the two forces forming couple is zero. </a:t>
            </a:r>
          </a:p>
          <a:p>
            <a:pPr>
              <a:defRPr/>
            </a:pPr>
            <a:r>
              <a:rPr lang="en-US" dirty="0">
                <a:solidFill>
                  <a:srgbClr val="FFFF00"/>
                </a:solidFill>
                <a:latin typeface="Arial" charset="0"/>
              </a:rPr>
              <a:t>Hence, </a:t>
            </a:r>
            <a:r>
              <a:rPr lang="en-US" u="sng" dirty="0">
                <a:solidFill>
                  <a:srgbClr val="FFFF00"/>
                </a:solidFill>
                <a:latin typeface="Arial" charset="0"/>
              </a:rPr>
              <a:t>couple does not produce any</a:t>
            </a:r>
            <a:r>
              <a:rPr lang="en-US" dirty="0">
                <a:solidFill>
                  <a:srgbClr val="FFFF00"/>
                </a:solidFill>
                <a:latin typeface="Arial" charset="0"/>
              </a:rPr>
              <a:t> </a:t>
            </a:r>
            <a:r>
              <a:rPr lang="en-US" u="sng" dirty="0">
                <a:solidFill>
                  <a:srgbClr val="FFFF00"/>
                </a:solidFill>
                <a:latin typeface="Arial" charset="0"/>
              </a:rPr>
              <a:t>translation and produces only rotation</a:t>
            </a:r>
            <a:r>
              <a:rPr lang="en-US" dirty="0">
                <a:solidFill>
                  <a:srgbClr val="FFFF00"/>
                </a:solidFill>
                <a:latin typeface="Arial" charset="0"/>
              </a:rPr>
              <a:t>.</a:t>
            </a:r>
            <a:endParaRPr lang="en-US" dirty="0">
              <a:solidFill>
                <a:srgbClr val="FFFF00"/>
              </a:solidFill>
              <a:latin typeface="Arial" charset="0"/>
              <a:cs typeface="Times New Roman" pitchFamily="18" charset="0"/>
            </a:endParaRPr>
          </a:p>
          <a:p>
            <a:pPr>
              <a:defRPr/>
            </a:pPr>
            <a:endParaRPr lang="en-US" dirty="0">
              <a:latin typeface="Arial" charset="0"/>
              <a:cs typeface="Times New Roman" pitchFamily="18" charset="0"/>
            </a:endParaRPr>
          </a:p>
          <a:p>
            <a:pPr>
              <a:defRPr/>
            </a:pPr>
            <a:r>
              <a:rPr lang="en-US" b="1" i="1" u="sng" dirty="0"/>
              <a:t>Note: </a:t>
            </a:r>
            <a:endParaRPr lang="en-US" dirty="0"/>
          </a:p>
          <a:p>
            <a:pPr>
              <a:buFont typeface="Wingdings" pitchFamily="2" charset="2"/>
              <a:buChar char="Ø"/>
              <a:defRPr/>
            </a:pPr>
            <a:r>
              <a:rPr lang="en-US" dirty="0"/>
              <a:t>The algebraic sum of the components of the two forces is zero. i.e. the resultant force of a couple is zero</a:t>
            </a:r>
          </a:p>
          <a:p>
            <a:pPr>
              <a:buFont typeface="Wingdings" pitchFamily="2" charset="2"/>
              <a:buChar char="Ø"/>
              <a:defRPr/>
            </a:pPr>
            <a:r>
              <a:rPr lang="en-US" dirty="0"/>
              <a:t>The moment of a couple is constant for any point chosen in the plane of the couple</a:t>
            </a:r>
          </a:p>
          <a:p>
            <a:pPr>
              <a:buFont typeface="Wingdings" pitchFamily="2" charset="2"/>
              <a:buChar char="Ø"/>
              <a:defRPr/>
            </a:pPr>
            <a:r>
              <a:rPr lang="en-US" dirty="0"/>
              <a:t>A couple can be balanced by an equal and opposite couple in the same plane. </a:t>
            </a:r>
          </a:p>
          <a:p>
            <a:pPr>
              <a:buFont typeface="Wingdings" pitchFamily="2" charset="2"/>
              <a:buChar char="Ø"/>
              <a:defRPr/>
            </a:pPr>
            <a:r>
              <a:rPr lang="en-US" dirty="0"/>
              <a:t>Two or more couples can be reduced to a single couple of moment equal to the algebraic sum of the moments of the given couples</a:t>
            </a:r>
          </a:p>
          <a:p>
            <a:pPr>
              <a:buFont typeface="Wingdings" pitchFamily="2" charset="2"/>
              <a:buChar char="Ø"/>
              <a:defRPr/>
            </a:pPr>
            <a:r>
              <a:rPr lang="en-US" dirty="0"/>
              <a:t>The moment of a couple is independent of the choice of the axis of moments (moment centre). The moment of a couple is the same with respect to any axis perpendicular to the plane of the couple.</a:t>
            </a:r>
          </a:p>
          <a:p>
            <a:pPr>
              <a:buFont typeface="Wingdings" pitchFamily="2" charset="2"/>
              <a:buChar char="Ø"/>
              <a:defRPr/>
            </a:pPr>
            <a:r>
              <a:rPr lang="en-US" dirty="0"/>
              <a:t>The effect of a couple is unchanged if the couple is rotated through any angle.</a:t>
            </a:r>
          </a:p>
          <a:p>
            <a:pPr>
              <a:buFont typeface="Wingdings" pitchFamily="2" charset="2"/>
              <a:buChar char="Ø"/>
              <a:defRPr/>
            </a:pPr>
            <a:r>
              <a:rPr lang="en-US" dirty="0"/>
              <a:t>Since the only effect of a couple is a moment and this moment is the same about any point, the effect of a couple is unchanged if :</a:t>
            </a:r>
          </a:p>
          <a:p>
            <a:pPr>
              <a:defRPr/>
            </a:pPr>
            <a:r>
              <a:rPr lang="en-US" dirty="0"/>
              <a:t>	The couple is rotated though any angle</a:t>
            </a:r>
          </a:p>
          <a:p>
            <a:pPr>
              <a:defRPr/>
            </a:pPr>
            <a:r>
              <a:rPr lang="en-US" dirty="0"/>
              <a:t>	The couple is shifted to any other position</a:t>
            </a:r>
          </a:p>
          <a:p>
            <a:pPr>
              <a:defRPr/>
            </a:pPr>
            <a:r>
              <a:rPr lang="en-US" dirty="0"/>
              <a:t>	The couple is replaced by another pair of forces whose rotational </a:t>
            </a:r>
            <a:r>
              <a:rPr lang="en-US" dirty="0">
                <a:solidFill>
                  <a:srgbClr val="FF0000"/>
                </a:solidFill>
              </a:rPr>
              <a:t>effect is the same</a:t>
            </a:r>
          </a:p>
          <a:p>
            <a:pPr>
              <a:defRPr/>
            </a:pPr>
            <a:endParaRPr lang="en-US" dirty="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7B73E568-659A-47FC-8CC4-119E04828585}" type="slidenum">
              <a:rPr lang="en-US" altLang="en-US" sz="1200" smtClean="0">
                <a:solidFill>
                  <a:schemeClr val="tx1"/>
                </a:solidFill>
              </a:rPr>
              <a:pPr/>
              <a:t>29</a:t>
            </a:fld>
            <a:endParaRPr lang="en-US" altLang="en-US" sz="1200" smtClean="0">
              <a:solidFill>
                <a:schemeClr val="tx1"/>
              </a:solidFill>
            </a:endParaRPr>
          </a:p>
        </p:txBody>
      </p:sp>
    </p:spTree>
    <p:extLst>
      <p:ext uri="{BB962C8B-B14F-4D97-AF65-F5344CB8AC3E}">
        <p14:creationId xmlns:p14="http://schemas.microsoft.com/office/powerpoint/2010/main" val="106490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ChangeArrowheads="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8C872A1C-9529-4D21-B10C-B4B5C0AFFF6A}" type="slidenum">
              <a:rPr lang="en-US" altLang="en-US" sz="1200" smtClean="0">
                <a:solidFill>
                  <a:srgbClr val="000000"/>
                </a:solidFill>
              </a:rPr>
              <a:pPr/>
              <a:t>30</a:t>
            </a:fld>
            <a:endParaRPr lang="en-US" altLang="en-US" sz="1200" smtClean="0">
              <a:solidFill>
                <a:srgbClr val="000000"/>
              </a:solidFill>
            </a:endParaRPr>
          </a:p>
        </p:txBody>
      </p:sp>
    </p:spTree>
    <p:extLst>
      <p:ext uri="{BB962C8B-B14F-4D97-AF65-F5344CB8AC3E}">
        <p14:creationId xmlns:p14="http://schemas.microsoft.com/office/powerpoint/2010/main" val="1076178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ChangeArrowheads="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Consider two equal and opposite forces separated by a distance ‘d’.  Let ‘O’ be the moment center at a distance ‘a’ from one of the forces. The sum of moments of two forces about the point ‘O’ is, ∑ Mo = F × ( a + d) – F × a = F× d</a:t>
            </a:r>
          </a:p>
          <a:p>
            <a:r>
              <a:rPr lang="en-US" altLang="en-US" smtClean="0"/>
              <a:t>Thus, the moment of the couple about ‘O’ is independent of the  location as it is independent of ‘a’. </a:t>
            </a:r>
          </a:p>
          <a:p>
            <a:r>
              <a:rPr lang="en-US" altLang="en-US" smtClean="0"/>
              <a:t>The moment of  a couple about any point is constant and is equal to the product of one of the forces and the perpendicular distance between them.</a:t>
            </a:r>
          </a:p>
          <a:p>
            <a:endParaRPr lang="en-US" altLang="en-US"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A5228F00-D5D4-413B-A2D8-44173BC91A54}" type="slidenum">
              <a:rPr lang="en-US" altLang="en-US" sz="1200" smtClean="0">
                <a:solidFill>
                  <a:schemeClr val="tx1"/>
                </a:solidFill>
              </a:rPr>
              <a:pPr/>
              <a:t>31</a:t>
            </a:fld>
            <a:endParaRPr lang="en-US" altLang="en-US" sz="1200" smtClean="0">
              <a:solidFill>
                <a:schemeClr val="tx1"/>
              </a:solidFill>
            </a:endParaRPr>
          </a:p>
        </p:txBody>
      </p:sp>
    </p:spTree>
    <p:extLst>
      <p:ext uri="{BB962C8B-B14F-4D97-AF65-F5344CB8AC3E}">
        <p14:creationId xmlns:p14="http://schemas.microsoft.com/office/powerpoint/2010/main" val="460779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a:bodyPr>
          <a:lstStyle/>
          <a:p>
            <a:pPr>
              <a:defRPr/>
            </a:pPr>
            <a:r>
              <a:rPr lang="en-US" dirty="0">
                <a:latin typeface="Arial" charset="0"/>
              </a:rPr>
              <a:t>To replace the force F acting at the point A to the point B is as follows:</a:t>
            </a:r>
          </a:p>
          <a:p>
            <a:pPr marL="228600" indent="-228600">
              <a:buFont typeface="+mj-lt"/>
              <a:buAutoNum type="arabicPeriod"/>
              <a:defRPr/>
            </a:pPr>
            <a:r>
              <a:rPr lang="en-US" dirty="0">
                <a:latin typeface="Arial" charset="0"/>
              </a:rPr>
              <a:t>Apply two equal and opposite forces of same magnitude &amp; direction as Force F at point B, so that external effect is unchanged.</a:t>
            </a:r>
          </a:p>
          <a:p>
            <a:pPr marL="228600" indent="-228600" algn="just">
              <a:lnSpc>
                <a:spcPct val="125000"/>
              </a:lnSpc>
              <a:spcBef>
                <a:spcPct val="0"/>
              </a:spcBef>
              <a:buFont typeface="+mj-lt"/>
              <a:buAutoNum type="arabicPeriod"/>
              <a:defRPr/>
            </a:pPr>
            <a:r>
              <a:rPr lang="en-US" dirty="0">
                <a:latin typeface="Arial" charset="0"/>
              </a:rPr>
              <a:t>Of these three forces, two forces i.e., one at A and the other oppositely directed at B form a couple. Moment of this couple, M = F × d. </a:t>
            </a:r>
          </a:p>
          <a:p>
            <a:pPr marL="228600" indent="-228600" algn="just">
              <a:lnSpc>
                <a:spcPct val="125000"/>
              </a:lnSpc>
              <a:spcBef>
                <a:spcPct val="0"/>
              </a:spcBef>
              <a:buFont typeface="+mj-lt"/>
              <a:buAutoNum type="arabicPeriod"/>
              <a:defRPr/>
            </a:pPr>
            <a:r>
              <a:rPr lang="en-US" dirty="0">
                <a:latin typeface="Arial" charset="0"/>
              </a:rPr>
              <a:t>Third force at B is acting in the same direction as that at A. </a:t>
            </a:r>
          </a:p>
          <a:p>
            <a:pPr marL="228600" indent="-228600" algn="just">
              <a:lnSpc>
                <a:spcPct val="125000"/>
              </a:lnSpc>
              <a:spcBef>
                <a:spcPct val="0"/>
              </a:spcBef>
              <a:buFont typeface="+mj-lt"/>
              <a:buAutoNum type="arabicPeriod"/>
              <a:defRPr/>
            </a:pPr>
            <a:r>
              <a:rPr lang="en-US" dirty="0">
                <a:latin typeface="Arial" charset="0"/>
              </a:rPr>
              <a:t>Thus, the force F acting at a point such as A in a rigid body can be moved to any other given point B, by adding a couple M. The moment of the couple is equal to moment of the force in its original position about B.</a:t>
            </a:r>
          </a:p>
          <a:p>
            <a:pPr marL="228600" indent="-228600" algn="just">
              <a:lnSpc>
                <a:spcPct val="125000"/>
              </a:lnSpc>
              <a:spcBef>
                <a:spcPct val="0"/>
              </a:spcBef>
              <a:buFont typeface="+mj-lt"/>
              <a:buAutoNum type="arabicPeriod"/>
              <a:defRPr/>
            </a:pPr>
            <a:endParaRPr lang="en-US" dirty="0">
              <a:latin typeface="Arial" charset="0"/>
            </a:endParaRPr>
          </a:p>
          <a:p>
            <a:pPr algn="just">
              <a:lnSpc>
                <a:spcPct val="125000"/>
              </a:lnSpc>
              <a:spcBef>
                <a:spcPct val="0"/>
              </a:spcBef>
              <a:defRPr/>
            </a:pPr>
            <a:r>
              <a:rPr lang="en-US" dirty="0">
                <a:latin typeface="Arial" charset="0"/>
              </a:rPr>
              <a:t>	</a:t>
            </a:r>
          </a:p>
          <a:p>
            <a:pPr>
              <a:defRPr/>
            </a:pPr>
            <a:endParaRPr lang="en-US" dirty="0">
              <a:latin typeface="Arial" charset="0"/>
            </a:endParaRPr>
          </a:p>
          <a:p>
            <a:pPr>
              <a:defRPr/>
            </a:pPr>
            <a:endParaRPr lang="en-US" dirty="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98320AC-3658-4C39-A9DC-8951E4D113F4}" type="slidenum">
              <a:rPr lang="en-US" altLang="en-US" sz="1200" smtClean="0">
                <a:solidFill>
                  <a:schemeClr val="tx1"/>
                </a:solidFill>
              </a:rPr>
              <a:pPr/>
              <a:t>32</a:t>
            </a:fld>
            <a:endParaRPr lang="en-US" altLang="en-US" sz="1200" smtClean="0">
              <a:solidFill>
                <a:schemeClr val="tx1"/>
              </a:solidFill>
            </a:endParaRPr>
          </a:p>
        </p:txBody>
      </p:sp>
    </p:spTree>
    <p:extLst>
      <p:ext uri="{BB962C8B-B14F-4D97-AF65-F5344CB8AC3E}">
        <p14:creationId xmlns:p14="http://schemas.microsoft.com/office/powerpoint/2010/main" val="1955911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85000" lnSpcReduction="20000"/>
          </a:bodyPr>
          <a:lstStyle/>
          <a:p>
            <a:pPr>
              <a:defRPr/>
            </a:pPr>
            <a:r>
              <a:rPr lang="en-US" b="1" dirty="0">
                <a:solidFill>
                  <a:srgbClr val="FFFFFF"/>
                </a:solidFill>
                <a:latin typeface="Arial" charset="0"/>
                <a:cs typeface="Times New Roman" pitchFamily="18" charset="0"/>
              </a:rPr>
              <a:t>Couple:</a:t>
            </a:r>
          </a:p>
          <a:p>
            <a:pPr>
              <a:defRPr/>
            </a:pPr>
            <a:r>
              <a:rPr lang="en-US" dirty="0"/>
              <a:t>Two parallel, </a:t>
            </a:r>
            <a:r>
              <a:rPr lang="en-US" dirty="0" err="1"/>
              <a:t>noncollinear</a:t>
            </a:r>
            <a:r>
              <a:rPr lang="en-US" dirty="0"/>
              <a:t> forces equal in magnitude and opposite in direction and separated by a definite distance are said to form a couple. </a:t>
            </a:r>
          </a:p>
          <a:p>
            <a:pPr>
              <a:defRPr/>
            </a:pPr>
            <a:r>
              <a:rPr lang="en-US" dirty="0"/>
              <a:t>OR</a:t>
            </a:r>
            <a:endParaRPr lang="en-US" dirty="0">
              <a:latin typeface="Arial" charset="0"/>
            </a:endParaRPr>
          </a:p>
          <a:p>
            <a:pPr>
              <a:defRPr/>
            </a:pPr>
            <a:r>
              <a:rPr lang="en-US" dirty="0">
                <a:latin typeface="Arial" charset="0"/>
              </a:rPr>
              <a:t>Two parallel, non collinear (separated by certain distance) forces that are equal in magnitude and opposite in direction form ‘couple’. </a:t>
            </a:r>
          </a:p>
          <a:p>
            <a:pPr>
              <a:defRPr/>
            </a:pPr>
            <a:r>
              <a:rPr lang="en-US" dirty="0">
                <a:latin typeface="Arial" charset="0"/>
              </a:rPr>
              <a:t>The algebraic summation of the two forces forming couple is zero. </a:t>
            </a:r>
          </a:p>
          <a:p>
            <a:pPr>
              <a:defRPr/>
            </a:pPr>
            <a:r>
              <a:rPr lang="en-US" dirty="0">
                <a:solidFill>
                  <a:srgbClr val="FFFF00"/>
                </a:solidFill>
                <a:latin typeface="Arial" charset="0"/>
              </a:rPr>
              <a:t>Hence, </a:t>
            </a:r>
            <a:r>
              <a:rPr lang="en-US" u="sng" dirty="0">
                <a:solidFill>
                  <a:srgbClr val="FFFF00"/>
                </a:solidFill>
                <a:latin typeface="Arial" charset="0"/>
              </a:rPr>
              <a:t>couple does not produce any</a:t>
            </a:r>
            <a:r>
              <a:rPr lang="en-US" dirty="0">
                <a:solidFill>
                  <a:srgbClr val="FFFF00"/>
                </a:solidFill>
                <a:latin typeface="Arial" charset="0"/>
              </a:rPr>
              <a:t> </a:t>
            </a:r>
            <a:r>
              <a:rPr lang="en-US" u="sng" dirty="0">
                <a:solidFill>
                  <a:srgbClr val="FFFF00"/>
                </a:solidFill>
                <a:latin typeface="Arial" charset="0"/>
              </a:rPr>
              <a:t>translation and produces only rotation</a:t>
            </a:r>
            <a:r>
              <a:rPr lang="en-US" dirty="0">
                <a:solidFill>
                  <a:srgbClr val="FFFF00"/>
                </a:solidFill>
                <a:latin typeface="Arial" charset="0"/>
              </a:rPr>
              <a:t>.</a:t>
            </a:r>
            <a:endParaRPr lang="en-US" dirty="0">
              <a:solidFill>
                <a:srgbClr val="FFFF00"/>
              </a:solidFill>
              <a:latin typeface="Arial" charset="0"/>
              <a:cs typeface="Times New Roman" pitchFamily="18" charset="0"/>
            </a:endParaRPr>
          </a:p>
          <a:p>
            <a:pPr>
              <a:defRPr/>
            </a:pPr>
            <a:endParaRPr lang="en-US" dirty="0">
              <a:latin typeface="Arial" charset="0"/>
              <a:cs typeface="Times New Roman" pitchFamily="18" charset="0"/>
            </a:endParaRPr>
          </a:p>
          <a:p>
            <a:pPr>
              <a:defRPr/>
            </a:pPr>
            <a:r>
              <a:rPr lang="en-US" b="1" i="1" u="sng" dirty="0"/>
              <a:t>Note: </a:t>
            </a:r>
            <a:endParaRPr lang="en-US" dirty="0"/>
          </a:p>
          <a:p>
            <a:pPr>
              <a:buFont typeface="Wingdings" pitchFamily="2" charset="2"/>
              <a:buChar char="Ø"/>
              <a:defRPr/>
            </a:pPr>
            <a:r>
              <a:rPr lang="en-US" dirty="0"/>
              <a:t>The algebraic sum of the components of the two forces is zero. i.e. the resultant force of a couple is zero</a:t>
            </a:r>
          </a:p>
          <a:p>
            <a:pPr>
              <a:buFont typeface="Wingdings" pitchFamily="2" charset="2"/>
              <a:buChar char="Ø"/>
              <a:defRPr/>
            </a:pPr>
            <a:r>
              <a:rPr lang="en-US" dirty="0"/>
              <a:t>The moment of a couple is constant for any point chosen in the plane of the couple</a:t>
            </a:r>
          </a:p>
          <a:p>
            <a:pPr>
              <a:buFont typeface="Wingdings" pitchFamily="2" charset="2"/>
              <a:buChar char="Ø"/>
              <a:defRPr/>
            </a:pPr>
            <a:r>
              <a:rPr lang="en-US" dirty="0"/>
              <a:t>A couple can be balanced by an equal and opposite couple in the same plane. </a:t>
            </a:r>
          </a:p>
          <a:p>
            <a:pPr>
              <a:buFont typeface="Wingdings" pitchFamily="2" charset="2"/>
              <a:buChar char="Ø"/>
              <a:defRPr/>
            </a:pPr>
            <a:r>
              <a:rPr lang="en-US" dirty="0"/>
              <a:t>Two or more couples can be reduced to a single couple of moment equal to the algebraic sum of the moments of the given couples</a:t>
            </a:r>
          </a:p>
          <a:p>
            <a:pPr>
              <a:buFont typeface="Wingdings" pitchFamily="2" charset="2"/>
              <a:buChar char="Ø"/>
              <a:defRPr/>
            </a:pPr>
            <a:r>
              <a:rPr lang="en-US" dirty="0"/>
              <a:t>The moment of a couple is independent of the choice of the axis of moments (moment centre). The moment of a couple is the same with respect to any axis perpendicular to the plane of the couple.</a:t>
            </a:r>
          </a:p>
          <a:p>
            <a:pPr>
              <a:buFont typeface="Wingdings" pitchFamily="2" charset="2"/>
              <a:buChar char="Ø"/>
              <a:defRPr/>
            </a:pPr>
            <a:r>
              <a:rPr lang="en-US" dirty="0"/>
              <a:t>The effect of a couple is unchanged if the couple is rotated through any angle.</a:t>
            </a:r>
          </a:p>
          <a:p>
            <a:pPr>
              <a:buFont typeface="Wingdings" pitchFamily="2" charset="2"/>
              <a:buChar char="Ø"/>
              <a:defRPr/>
            </a:pPr>
            <a:r>
              <a:rPr lang="en-US" dirty="0"/>
              <a:t>Since the only effect of a couple is a moment and this moment is the same about any point, the effect of a couple is unchanged if :</a:t>
            </a:r>
          </a:p>
          <a:p>
            <a:pPr>
              <a:defRPr/>
            </a:pPr>
            <a:r>
              <a:rPr lang="en-US" dirty="0"/>
              <a:t>	The couple is rotated though any angle</a:t>
            </a:r>
          </a:p>
          <a:p>
            <a:pPr>
              <a:defRPr/>
            </a:pPr>
            <a:r>
              <a:rPr lang="en-US" dirty="0"/>
              <a:t>	The couple is shifted to any other position</a:t>
            </a:r>
          </a:p>
          <a:p>
            <a:pPr>
              <a:defRPr/>
            </a:pPr>
            <a:r>
              <a:rPr lang="en-US" dirty="0"/>
              <a:t>	The couple is replaced by another pair of forces whose rotational </a:t>
            </a:r>
            <a:r>
              <a:rPr lang="en-US" dirty="0">
                <a:solidFill>
                  <a:srgbClr val="FF0000"/>
                </a:solidFill>
              </a:rPr>
              <a:t>effect is the same</a:t>
            </a:r>
          </a:p>
          <a:p>
            <a:pPr>
              <a:defRPr/>
            </a:pPr>
            <a:endParaRPr lang="en-US" dirty="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230C08D0-47DF-465D-8209-8D639A1D4660}" type="slidenum">
              <a:rPr lang="en-US" altLang="en-US" sz="1200" smtClean="0">
                <a:solidFill>
                  <a:schemeClr val="tx1"/>
                </a:solidFill>
              </a:rPr>
              <a:pPr/>
              <a:t>33</a:t>
            </a:fld>
            <a:endParaRPr lang="en-US" altLang="en-US" sz="1200" smtClean="0">
              <a:solidFill>
                <a:schemeClr val="tx1"/>
              </a:solidFill>
            </a:endParaRPr>
          </a:p>
        </p:txBody>
      </p:sp>
    </p:spTree>
    <p:extLst>
      <p:ext uri="{BB962C8B-B14F-4D97-AF65-F5344CB8AC3E}">
        <p14:creationId xmlns:p14="http://schemas.microsoft.com/office/powerpoint/2010/main" val="2632720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normAutofit fontScale="85000" lnSpcReduction="20000"/>
          </a:bodyPr>
          <a:lstStyle/>
          <a:p>
            <a:pPr>
              <a:defRPr/>
            </a:pPr>
            <a:r>
              <a:rPr lang="en-US" b="1" dirty="0">
                <a:solidFill>
                  <a:srgbClr val="FFFFFF"/>
                </a:solidFill>
                <a:latin typeface="Arial" charset="0"/>
                <a:cs typeface="Times New Roman" pitchFamily="18" charset="0"/>
              </a:rPr>
              <a:t>Couple:</a:t>
            </a:r>
          </a:p>
          <a:p>
            <a:pPr>
              <a:defRPr/>
            </a:pPr>
            <a:r>
              <a:rPr lang="en-US" dirty="0"/>
              <a:t>Two parallel, </a:t>
            </a:r>
            <a:r>
              <a:rPr lang="en-US" dirty="0" err="1"/>
              <a:t>noncollinear</a:t>
            </a:r>
            <a:r>
              <a:rPr lang="en-US" dirty="0"/>
              <a:t> forces equal in magnitude and opposite in direction and separated by a definite distance are said to form a couple. </a:t>
            </a:r>
          </a:p>
          <a:p>
            <a:pPr>
              <a:defRPr/>
            </a:pPr>
            <a:r>
              <a:rPr lang="en-US" dirty="0"/>
              <a:t>OR</a:t>
            </a:r>
            <a:endParaRPr lang="en-US" dirty="0">
              <a:latin typeface="Arial" charset="0"/>
            </a:endParaRPr>
          </a:p>
          <a:p>
            <a:pPr>
              <a:defRPr/>
            </a:pPr>
            <a:r>
              <a:rPr lang="en-US" dirty="0">
                <a:latin typeface="Arial" charset="0"/>
              </a:rPr>
              <a:t>Two parallel, non collinear (separated by certain distance) forces that are equal in magnitude and opposite in direction form ‘couple’. </a:t>
            </a:r>
          </a:p>
          <a:p>
            <a:pPr>
              <a:defRPr/>
            </a:pPr>
            <a:r>
              <a:rPr lang="en-US" dirty="0">
                <a:latin typeface="Arial" charset="0"/>
              </a:rPr>
              <a:t>The algebraic summation of the two forces forming couple is zero. </a:t>
            </a:r>
          </a:p>
          <a:p>
            <a:pPr>
              <a:defRPr/>
            </a:pPr>
            <a:r>
              <a:rPr lang="en-US" dirty="0">
                <a:solidFill>
                  <a:srgbClr val="FFFF00"/>
                </a:solidFill>
                <a:latin typeface="Arial" charset="0"/>
              </a:rPr>
              <a:t>Hence, </a:t>
            </a:r>
            <a:r>
              <a:rPr lang="en-US" u="sng" dirty="0">
                <a:solidFill>
                  <a:srgbClr val="FFFF00"/>
                </a:solidFill>
                <a:latin typeface="Arial" charset="0"/>
              </a:rPr>
              <a:t>couple does not produce any</a:t>
            </a:r>
            <a:r>
              <a:rPr lang="en-US" dirty="0">
                <a:solidFill>
                  <a:srgbClr val="FFFF00"/>
                </a:solidFill>
                <a:latin typeface="Arial" charset="0"/>
              </a:rPr>
              <a:t> </a:t>
            </a:r>
            <a:r>
              <a:rPr lang="en-US" u="sng" dirty="0">
                <a:solidFill>
                  <a:srgbClr val="FFFF00"/>
                </a:solidFill>
                <a:latin typeface="Arial" charset="0"/>
              </a:rPr>
              <a:t>translation and produces only rotation</a:t>
            </a:r>
            <a:r>
              <a:rPr lang="en-US" dirty="0">
                <a:solidFill>
                  <a:srgbClr val="FFFF00"/>
                </a:solidFill>
                <a:latin typeface="Arial" charset="0"/>
              </a:rPr>
              <a:t>.</a:t>
            </a:r>
            <a:endParaRPr lang="en-US" dirty="0">
              <a:solidFill>
                <a:srgbClr val="FFFF00"/>
              </a:solidFill>
              <a:latin typeface="Arial" charset="0"/>
              <a:cs typeface="Times New Roman" pitchFamily="18" charset="0"/>
            </a:endParaRPr>
          </a:p>
          <a:p>
            <a:pPr>
              <a:defRPr/>
            </a:pPr>
            <a:endParaRPr lang="en-US" dirty="0">
              <a:latin typeface="Arial" charset="0"/>
              <a:cs typeface="Times New Roman" pitchFamily="18" charset="0"/>
            </a:endParaRPr>
          </a:p>
          <a:p>
            <a:pPr>
              <a:defRPr/>
            </a:pPr>
            <a:r>
              <a:rPr lang="en-US" b="1" i="1" u="sng" dirty="0"/>
              <a:t>Note: </a:t>
            </a:r>
            <a:endParaRPr lang="en-US" dirty="0"/>
          </a:p>
          <a:p>
            <a:pPr>
              <a:buFont typeface="Wingdings" pitchFamily="2" charset="2"/>
              <a:buChar char="Ø"/>
              <a:defRPr/>
            </a:pPr>
            <a:r>
              <a:rPr lang="en-US" dirty="0"/>
              <a:t>The algebraic sum of the components of the two forces is zero. i.e. the resultant force of a couple is zero</a:t>
            </a:r>
          </a:p>
          <a:p>
            <a:pPr>
              <a:buFont typeface="Wingdings" pitchFamily="2" charset="2"/>
              <a:buChar char="Ø"/>
              <a:defRPr/>
            </a:pPr>
            <a:r>
              <a:rPr lang="en-US" dirty="0"/>
              <a:t>The moment of a couple is constant for any point chosen in the plane of the couple</a:t>
            </a:r>
          </a:p>
          <a:p>
            <a:pPr>
              <a:buFont typeface="Wingdings" pitchFamily="2" charset="2"/>
              <a:buChar char="Ø"/>
              <a:defRPr/>
            </a:pPr>
            <a:r>
              <a:rPr lang="en-US" dirty="0"/>
              <a:t>A couple can be balanced by an equal and opposite couple in the same plane. </a:t>
            </a:r>
          </a:p>
          <a:p>
            <a:pPr>
              <a:buFont typeface="Wingdings" pitchFamily="2" charset="2"/>
              <a:buChar char="Ø"/>
              <a:defRPr/>
            </a:pPr>
            <a:r>
              <a:rPr lang="en-US" dirty="0"/>
              <a:t>Two or more couples can be reduced to a single couple of moment equal to the algebraic sum of the moments of the given couples</a:t>
            </a:r>
          </a:p>
          <a:p>
            <a:pPr>
              <a:buFont typeface="Wingdings" pitchFamily="2" charset="2"/>
              <a:buChar char="Ø"/>
              <a:defRPr/>
            </a:pPr>
            <a:r>
              <a:rPr lang="en-US" dirty="0"/>
              <a:t>The moment of a couple is independent of the choice of the axis of moments (moment centre). The moment of a couple is the same with respect to any axis perpendicular to the plane of the couple.</a:t>
            </a:r>
          </a:p>
          <a:p>
            <a:pPr>
              <a:buFont typeface="Wingdings" pitchFamily="2" charset="2"/>
              <a:buChar char="Ø"/>
              <a:defRPr/>
            </a:pPr>
            <a:r>
              <a:rPr lang="en-US" dirty="0"/>
              <a:t>The effect of a couple is unchanged if the couple is rotated through any angle.</a:t>
            </a:r>
          </a:p>
          <a:p>
            <a:pPr>
              <a:buFont typeface="Wingdings" pitchFamily="2" charset="2"/>
              <a:buChar char="Ø"/>
              <a:defRPr/>
            </a:pPr>
            <a:r>
              <a:rPr lang="en-US" dirty="0"/>
              <a:t>Since the only effect of a couple is a moment and this moment is the same about any point, the effect of a couple is unchanged if :</a:t>
            </a:r>
          </a:p>
          <a:p>
            <a:pPr>
              <a:defRPr/>
            </a:pPr>
            <a:r>
              <a:rPr lang="en-US" dirty="0"/>
              <a:t>	The couple is rotated though any angle</a:t>
            </a:r>
          </a:p>
          <a:p>
            <a:pPr>
              <a:defRPr/>
            </a:pPr>
            <a:r>
              <a:rPr lang="en-US" dirty="0"/>
              <a:t>	The couple is shifted to any other position</a:t>
            </a:r>
          </a:p>
          <a:p>
            <a:pPr>
              <a:defRPr/>
            </a:pPr>
            <a:r>
              <a:rPr lang="en-US" dirty="0"/>
              <a:t>	The couple is replaced by another pair of forces whose rotational </a:t>
            </a:r>
            <a:r>
              <a:rPr lang="en-US" dirty="0">
                <a:solidFill>
                  <a:srgbClr val="FF0000"/>
                </a:solidFill>
              </a:rPr>
              <a:t>effect is the same</a:t>
            </a:r>
          </a:p>
          <a:p>
            <a:pPr>
              <a:defRPr/>
            </a:pPr>
            <a:endParaRPr lang="en-US"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CC2EFF4B-A958-4788-A010-01C6D0A4EA5E}" type="slidenum">
              <a:rPr lang="en-US" altLang="en-US" sz="1200" smtClean="0">
                <a:solidFill>
                  <a:schemeClr val="tx1"/>
                </a:solidFill>
              </a:rPr>
              <a:pPr/>
              <a:t>34</a:t>
            </a:fld>
            <a:endParaRPr lang="en-US" altLang="en-US" sz="1200" smtClean="0">
              <a:solidFill>
                <a:schemeClr val="tx1"/>
              </a:solidFill>
            </a:endParaRPr>
          </a:p>
        </p:txBody>
      </p:sp>
    </p:spTree>
    <p:extLst>
      <p:ext uri="{BB962C8B-B14F-4D97-AF65-F5344CB8AC3E}">
        <p14:creationId xmlns:p14="http://schemas.microsoft.com/office/powerpoint/2010/main" val="78335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b="1" smtClean="0">
              <a:latin typeface="Arial" panose="020B0604020202020204" pitchFamily="34" charset="0"/>
              <a:cs typeface="Arial" panose="020B0604020202020204" pitchFamily="34" charset="0"/>
            </a:endParaRPr>
          </a:p>
          <a:p>
            <a:r>
              <a:rPr lang="en-US" altLang="en-US" sz="1000" b="1" smtClean="0">
                <a:latin typeface="Arial" panose="020B0604020202020204" pitchFamily="34" charset="0"/>
                <a:cs typeface="Arial" panose="020B0604020202020204" pitchFamily="34" charset="0"/>
              </a:rPr>
              <a:t>Objective</a:t>
            </a:r>
            <a:endParaRPr lang="en-US" altLang="en-US" sz="1000" smtClean="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Ø"/>
            </a:pPr>
            <a:r>
              <a:rPr lang="en-US" altLang="en-US" sz="1000" smtClean="0">
                <a:latin typeface="Arial" panose="020B0604020202020204" pitchFamily="34" charset="0"/>
                <a:cs typeface="Arial" panose="020B0604020202020204" pitchFamily="34" charset="0"/>
              </a:rPr>
              <a:t>To present the topics thoroughly and directly, allowing fundamental principles to emerge through applications to real world problems</a:t>
            </a:r>
          </a:p>
          <a:p>
            <a:pPr>
              <a:lnSpc>
                <a:spcPct val="150000"/>
              </a:lnSpc>
              <a:buFont typeface="Wingdings" panose="05000000000000000000" pitchFamily="2" charset="2"/>
              <a:buChar char="Ø"/>
            </a:pPr>
            <a:r>
              <a:rPr lang="en-US" altLang="en-US" sz="1000" smtClean="0">
                <a:latin typeface="Arial" panose="020B0604020202020204" pitchFamily="34" charset="0"/>
                <a:cs typeface="Arial" panose="020B0604020202020204" pitchFamily="34" charset="0"/>
              </a:rPr>
              <a:t>To integrate learning principles and teaching techniques that improves student’s ability to grasp and absorb concepts</a:t>
            </a:r>
          </a:p>
          <a:p>
            <a:pPr>
              <a:lnSpc>
                <a:spcPct val="150000"/>
              </a:lnSpc>
              <a:buFont typeface="Wingdings" panose="05000000000000000000" pitchFamily="2" charset="2"/>
              <a:buChar char="Ø"/>
            </a:pPr>
            <a:r>
              <a:rPr lang="en-US" altLang="en-US" sz="1000" smtClean="0">
                <a:latin typeface="Arial" panose="020B0604020202020204" pitchFamily="34" charset="0"/>
                <a:cs typeface="Arial" panose="020B0604020202020204" pitchFamily="34" charset="0"/>
              </a:rPr>
              <a:t>Much of engineering mechanics involves the development of mathematical models of the physical world.  In particular, visualization of three dimensional physical systems and development of appropriate models.</a:t>
            </a:r>
          </a:p>
          <a:p>
            <a:pPr>
              <a:lnSpc>
                <a:spcPct val="150000"/>
              </a:lnSpc>
              <a:buFont typeface="Wingdings" panose="05000000000000000000" pitchFamily="2" charset="2"/>
              <a:buChar char="Ø"/>
            </a:pPr>
            <a:r>
              <a:rPr lang="en-US" altLang="en-US" sz="1000" smtClean="0">
                <a:latin typeface="Arial" panose="020B0604020202020204" pitchFamily="34" charset="0"/>
                <a:cs typeface="Arial" panose="020B0604020202020204" pitchFamily="34" charset="0"/>
              </a:rPr>
              <a:t>While physicists are interested primarily in understanding the principles that govern the natural world, and mathematicians focus on developing mathematical models to describe natural phenomena, engineers seek to create what does not exist in nature and to enrich people’s lives by solving problems that confront modern society.</a:t>
            </a:r>
          </a:p>
          <a:p>
            <a:pPr>
              <a:lnSpc>
                <a:spcPct val="150000"/>
              </a:lnSpc>
              <a:buFont typeface="Wingdings" panose="05000000000000000000" pitchFamily="2" charset="2"/>
              <a:buChar char="Ø"/>
            </a:pPr>
            <a:r>
              <a:rPr lang="en-US" altLang="en-US" sz="1000" smtClean="0">
                <a:latin typeface="Arial" panose="020B0604020202020204" pitchFamily="34" charset="0"/>
                <a:cs typeface="Arial" panose="020B0604020202020204" pitchFamily="34" charset="0"/>
              </a:rPr>
              <a:t>Knowledge of a set of mathematical tools and techniques for solving problems is not sufficient: one must also have motivation, ingenuity and an organized strategy for tackling new problems.</a:t>
            </a:r>
          </a:p>
          <a:p>
            <a:pPr>
              <a:lnSpc>
                <a:spcPct val="150000"/>
              </a:lnSpc>
            </a:pPr>
            <a:endParaRPr lang="en-US" altLang="en-US" smtClean="0"/>
          </a:p>
        </p:txBody>
      </p:sp>
    </p:spTree>
    <p:extLst>
      <p:ext uri="{BB962C8B-B14F-4D97-AF65-F5344CB8AC3E}">
        <p14:creationId xmlns:p14="http://schemas.microsoft.com/office/powerpoint/2010/main" val="3883869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ChangeArrowheads="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3661B303-56F0-4B2E-943D-F5C4ACC4AF2B}" type="slidenum">
              <a:rPr lang="en-US" altLang="en-US" sz="1200" smtClean="0">
                <a:solidFill>
                  <a:schemeClr val="tx1"/>
                </a:solidFill>
              </a:rPr>
              <a:pPr/>
              <a:t>35</a:t>
            </a:fld>
            <a:endParaRPr lang="en-US" altLang="en-US" sz="1200" smtClean="0">
              <a:solidFill>
                <a:schemeClr val="tx1"/>
              </a:solidFill>
            </a:endParaRPr>
          </a:p>
        </p:txBody>
      </p:sp>
    </p:spTree>
    <p:extLst>
      <p:ext uri="{BB962C8B-B14F-4D97-AF65-F5344CB8AC3E}">
        <p14:creationId xmlns:p14="http://schemas.microsoft.com/office/powerpoint/2010/main" val="104484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20336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09781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7819B26C-4D36-484D-8D62-A730FE51F37C}" type="slidenum">
              <a:rPr lang="en-US" altLang="en-US" sz="1200" smtClean="0">
                <a:solidFill>
                  <a:schemeClr val="tx1"/>
                </a:solidFill>
              </a:rPr>
              <a:pPr/>
              <a:t>50</a:t>
            </a:fld>
            <a:endParaRPr lang="en-US" altLang="en-US" sz="1200" smtClean="0">
              <a:solidFill>
                <a:schemeClr val="tx1"/>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20518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7819B26C-4D36-484D-8D62-A730FE51F37C}" type="slidenum">
              <a:rPr lang="en-US" altLang="en-US" sz="1200" smtClean="0">
                <a:solidFill>
                  <a:schemeClr val="tx1"/>
                </a:solidFill>
              </a:rPr>
              <a:pPr/>
              <a:t>51</a:t>
            </a:fld>
            <a:endParaRPr lang="en-US" altLang="en-US" sz="1200" smtClean="0">
              <a:solidFill>
                <a:schemeClr val="tx1"/>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50882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86C47509-5CBE-4C7F-A664-0F5990491CA2}" type="slidenum">
              <a:rPr lang="en-US" altLang="en-US" sz="1200" smtClean="0">
                <a:solidFill>
                  <a:schemeClr val="tx1"/>
                </a:solidFill>
              </a:rPr>
              <a:pPr/>
              <a:t>52</a:t>
            </a:fld>
            <a:endParaRPr lang="en-US" altLang="en-US" sz="1200" smtClean="0">
              <a:solidFill>
                <a:schemeClr val="tx1"/>
              </a:solidFill>
            </a:endParaRPr>
          </a:p>
        </p:txBody>
      </p:sp>
    </p:spTree>
    <p:extLst>
      <p:ext uri="{BB962C8B-B14F-4D97-AF65-F5344CB8AC3E}">
        <p14:creationId xmlns:p14="http://schemas.microsoft.com/office/powerpoint/2010/main" val="3060629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62</a:t>
            </a:fld>
            <a:endParaRPr lang="en-US"/>
          </a:p>
        </p:txBody>
      </p:sp>
    </p:spTree>
    <p:extLst>
      <p:ext uri="{BB962C8B-B14F-4D97-AF65-F5344CB8AC3E}">
        <p14:creationId xmlns:p14="http://schemas.microsoft.com/office/powerpoint/2010/main" val="2134155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63</a:t>
            </a:fld>
            <a:endParaRPr lang="en-US"/>
          </a:p>
        </p:txBody>
      </p:sp>
    </p:spTree>
    <p:extLst>
      <p:ext uri="{BB962C8B-B14F-4D97-AF65-F5344CB8AC3E}">
        <p14:creationId xmlns:p14="http://schemas.microsoft.com/office/powerpoint/2010/main" val="2152054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64</a:t>
            </a:fld>
            <a:endParaRPr lang="en-US"/>
          </a:p>
        </p:txBody>
      </p:sp>
    </p:spTree>
    <p:extLst>
      <p:ext uri="{BB962C8B-B14F-4D97-AF65-F5344CB8AC3E}">
        <p14:creationId xmlns:p14="http://schemas.microsoft.com/office/powerpoint/2010/main" val="3109331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65</a:t>
            </a:fld>
            <a:endParaRPr lang="en-US"/>
          </a:p>
        </p:txBody>
      </p:sp>
    </p:spTree>
    <p:extLst>
      <p:ext uri="{BB962C8B-B14F-4D97-AF65-F5344CB8AC3E}">
        <p14:creationId xmlns:p14="http://schemas.microsoft.com/office/powerpoint/2010/main" val="54481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68124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ChangeArrowheads="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91EFCFFF-695B-407C-BCDF-4E36288D75E0}" type="slidenum">
              <a:rPr lang="en-US" altLang="en-US" sz="1200" smtClean="0">
                <a:solidFill>
                  <a:schemeClr val="tx1"/>
                </a:solidFill>
              </a:rPr>
              <a:pPr/>
              <a:t>68</a:t>
            </a:fld>
            <a:endParaRPr lang="en-US" altLang="en-US" sz="1200" smtClean="0">
              <a:solidFill>
                <a:schemeClr val="tx1"/>
              </a:solidFill>
            </a:endParaRPr>
          </a:p>
        </p:txBody>
      </p:sp>
    </p:spTree>
    <p:extLst>
      <p:ext uri="{BB962C8B-B14F-4D97-AF65-F5344CB8AC3E}">
        <p14:creationId xmlns:p14="http://schemas.microsoft.com/office/powerpoint/2010/main" val="3033488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ChangeArrowheads="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8793000C-1BB7-4604-9B75-BB11757DE601}" type="slidenum">
              <a:rPr lang="en-US" altLang="en-US" sz="1200" smtClean="0">
                <a:solidFill>
                  <a:schemeClr val="tx1"/>
                </a:solidFill>
              </a:rPr>
              <a:pPr/>
              <a:t>69</a:t>
            </a:fld>
            <a:endParaRPr lang="en-US" altLang="en-US" sz="1200" smtClean="0">
              <a:solidFill>
                <a:schemeClr val="tx1"/>
              </a:solidFill>
            </a:endParaRPr>
          </a:p>
        </p:txBody>
      </p:sp>
    </p:spTree>
    <p:extLst>
      <p:ext uri="{BB962C8B-B14F-4D97-AF65-F5344CB8AC3E}">
        <p14:creationId xmlns:p14="http://schemas.microsoft.com/office/powerpoint/2010/main" val="1874425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ChangeArrowheads="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140D3717-4087-412D-B7CD-7C592D2C2146}" type="slidenum">
              <a:rPr lang="en-US" altLang="en-US" sz="1200" smtClean="0">
                <a:solidFill>
                  <a:schemeClr val="tx1"/>
                </a:solidFill>
              </a:rPr>
              <a:pPr/>
              <a:t>70</a:t>
            </a:fld>
            <a:endParaRPr lang="en-US" altLang="en-US" sz="1200" smtClean="0">
              <a:solidFill>
                <a:schemeClr val="tx1"/>
              </a:solidFill>
            </a:endParaRPr>
          </a:p>
        </p:txBody>
      </p:sp>
    </p:spTree>
    <p:extLst>
      <p:ext uri="{BB962C8B-B14F-4D97-AF65-F5344CB8AC3E}">
        <p14:creationId xmlns:p14="http://schemas.microsoft.com/office/powerpoint/2010/main" val="3122253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ChangeArrowheads="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938F57A9-DBE2-49AB-BA3F-EAB6933A6FFB}" type="slidenum">
              <a:rPr lang="en-US" altLang="en-US" sz="1200" smtClean="0">
                <a:solidFill>
                  <a:schemeClr val="tx1"/>
                </a:solidFill>
              </a:rPr>
              <a:pPr/>
              <a:t>71</a:t>
            </a:fld>
            <a:endParaRPr lang="en-US" altLang="en-US" sz="1200" smtClean="0">
              <a:solidFill>
                <a:schemeClr val="tx1"/>
              </a:solidFill>
            </a:endParaRPr>
          </a:p>
        </p:txBody>
      </p:sp>
    </p:spTree>
    <p:extLst>
      <p:ext uri="{BB962C8B-B14F-4D97-AF65-F5344CB8AC3E}">
        <p14:creationId xmlns:p14="http://schemas.microsoft.com/office/powerpoint/2010/main" val="4183620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11414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87083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59089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67362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97D16-FF22-4715-A263-5E3432D41C9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5053089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97D16-FF22-4715-A263-5E3432D41C9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4554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926562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E5238115-DC3E-4A80-9203-89BDDC28ADCF}" type="slidenum">
              <a:rPr lang="en-US" altLang="en-US" sz="1200" smtClean="0">
                <a:solidFill>
                  <a:schemeClr val="tx1"/>
                </a:solidFill>
              </a:rPr>
              <a:pPr/>
              <a:t>86</a:t>
            </a:fld>
            <a:endParaRPr lang="en-US" altLang="en-US" sz="1200" smtClean="0">
              <a:solidFill>
                <a:schemeClr val="tx1"/>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72109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89</a:t>
            </a:fld>
            <a:endParaRPr lang="en-US"/>
          </a:p>
        </p:txBody>
      </p:sp>
    </p:spTree>
    <p:extLst>
      <p:ext uri="{BB962C8B-B14F-4D97-AF65-F5344CB8AC3E}">
        <p14:creationId xmlns:p14="http://schemas.microsoft.com/office/powerpoint/2010/main" val="1013474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6A306C-3BF6-4FC6-9A46-E318670EF2B4}" type="slidenum">
              <a:rPr lang="en-US" smtClean="0"/>
              <a:pPr>
                <a:defRPr/>
              </a:pPr>
              <a:t>92</a:t>
            </a:fld>
            <a:endParaRPr lang="en-US"/>
          </a:p>
        </p:txBody>
      </p:sp>
    </p:spTree>
    <p:extLst>
      <p:ext uri="{BB962C8B-B14F-4D97-AF65-F5344CB8AC3E}">
        <p14:creationId xmlns:p14="http://schemas.microsoft.com/office/powerpoint/2010/main" val="258254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8D20F6B9-0BAB-40D3-9512-8E2A1647FD2B}" type="slidenum">
              <a:rPr lang="en-US" altLang="en-US" sz="1200" smtClean="0">
                <a:solidFill>
                  <a:schemeClr val="tx1"/>
                </a:solidFill>
              </a:rPr>
              <a:pPr/>
              <a:t>7</a:t>
            </a:fld>
            <a:endParaRPr lang="en-US" altLang="en-US" sz="1200" smtClean="0">
              <a:solidFill>
                <a:schemeClr val="tx1"/>
              </a:solidFill>
            </a:endParaRPr>
          </a:p>
        </p:txBody>
      </p:sp>
    </p:spTree>
    <p:extLst>
      <p:ext uri="{BB962C8B-B14F-4D97-AF65-F5344CB8AC3E}">
        <p14:creationId xmlns:p14="http://schemas.microsoft.com/office/powerpoint/2010/main" val="70260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ChangeArrowheads="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Force:</a:t>
            </a:r>
          </a:p>
          <a:p>
            <a:r>
              <a:rPr lang="en-US" altLang="en-US" smtClean="0"/>
              <a:t>It is defined as the action of one body on another. </a:t>
            </a:r>
          </a:p>
          <a:p>
            <a:r>
              <a:rPr lang="en-US" altLang="en-US" smtClean="0"/>
              <a:t>OR</a:t>
            </a:r>
          </a:p>
          <a:p>
            <a:r>
              <a:rPr lang="en-US" altLang="en-US" smtClean="0">
                <a:latin typeface="Arial" panose="020B0604020202020204" pitchFamily="34" charset="0"/>
                <a:cs typeface="Times New Roman" panose="02020603050405020304" pitchFamily="18" charset="0"/>
              </a:rPr>
              <a:t>It is that agent which causes or tends to cause, changes or tends to change the state of rest or of motion of a mass.</a:t>
            </a:r>
          </a:p>
          <a:p>
            <a:endParaRPr lang="en-US" altLang="en-US" smtClean="0"/>
          </a:p>
          <a:p>
            <a:r>
              <a:rPr lang="en-US" altLang="en-US" smtClean="0"/>
              <a:t>For practical applications, a force must be completely described. </a:t>
            </a:r>
          </a:p>
          <a:p>
            <a:r>
              <a:rPr lang="en-US" altLang="en-US" smtClean="0"/>
              <a:t> </a:t>
            </a:r>
          </a:p>
          <a:p>
            <a:r>
              <a:rPr lang="en-US" altLang="en-US" b="1" smtClean="0">
                <a:solidFill>
                  <a:srgbClr val="FFFFFF"/>
                </a:solidFill>
                <a:latin typeface="Arial" panose="020B0604020202020204" pitchFamily="34" charset="0"/>
                <a:cs typeface="Arial" panose="020B0604020202020204" pitchFamily="34" charset="0"/>
              </a:rPr>
              <a:t>Characteristics of a force:</a:t>
            </a:r>
          </a:p>
          <a:p>
            <a:endParaRPr lang="en-US" altLang="en-US" b="1" smtClean="0">
              <a:solidFill>
                <a:srgbClr val="FFFFFF"/>
              </a:solidFill>
              <a:latin typeface="Arial" panose="020B0604020202020204" pitchFamily="34" charset="0"/>
              <a:cs typeface="Arial" panose="020B0604020202020204" pitchFamily="34" charset="0"/>
            </a:endParaRPr>
          </a:p>
          <a:p>
            <a:r>
              <a:rPr lang="en-US" altLang="en-US" smtClean="0">
                <a:solidFill>
                  <a:srgbClr val="FFFFFF"/>
                </a:solidFill>
                <a:latin typeface="Arial" panose="020B0604020202020204" pitchFamily="34" charset="0"/>
                <a:cs typeface="Arial" panose="020B0604020202020204" pitchFamily="34" charset="0"/>
              </a:rPr>
              <a:t>The force P applied externally has the following characteristics: </a:t>
            </a:r>
          </a:p>
          <a:p>
            <a:r>
              <a:rPr lang="en-US" altLang="en-US" smtClean="0">
                <a:solidFill>
                  <a:srgbClr val="FFFFFF"/>
                </a:solidFill>
                <a:latin typeface="Arial" panose="020B0604020202020204" pitchFamily="34" charset="0"/>
                <a:cs typeface="Arial" panose="020B0604020202020204" pitchFamily="34" charset="0"/>
              </a:rPr>
              <a:t>Magnitude of the force is 100 kN. Line of action is represented by AB which is inclined at an angle of 30° with the horizontal. An arrow drawn as shown in figure indicates the direction. The point on the body where the arrow makes contact is the point of application (i.e., point A)</a:t>
            </a:r>
          </a:p>
          <a:p>
            <a:endParaRPr lang="en-US" altLang="en-US" b="1" smtClean="0">
              <a:solidFill>
                <a:srgbClr val="FFFFFF"/>
              </a:solidFill>
              <a:latin typeface="Arial" panose="020B0604020202020204" pitchFamily="34" charset="0"/>
              <a:cs typeface="Arial" panose="020B0604020202020204" pitchFamily="34" charset="0"/>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2B4477E4-DDAC-403B-8D80-7A4CD0DAA9C6}" type="slidenum">
              <a:rPr lang="en-US" altLang="en-US" sz="1200" smtClean="0">
                <a:solidFill>
                  <a:schemeClr val="tx1"/>
                </a:solidFill>
              </a:rPr>
              <a:pPr/>
              <a:t>10</a:t>
            </a:fld>
            <a:endParaRPr lang="en-US" altLang="en-US" sz="1200" smtClean="0">
              <a:solidFill>
                <a:schemeClr val="tx1"/>
              </a:solidFill>
            </a:endParaRPr>
          </a:p>
        </p:txBody>
      </p:sp>
    </p:spTree>
    <p:extLst>
      <p:ext uri="{BB962C8B-B14F-4D97-AF65-F5344CB8AC3E}">
        <p14:creationId xmlns:p14="http://schemas.microsoft.com/office/powerpoint/2010/main" val="196014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en-US" b="1" smtClean="0">
                <a:solidFill>
                  <a:srgbClr val="FFFFFF"/>
                </a:solidFill>
                <a:latin typeface="Arial" panose="020B0604020202020204" pitchFamily="34" charset="0"/>
                <a:cs typeface="Arial" panose="020B0604020202020204" pitchFamily="34" charset="0"/>
              </a:rPr>
              <a:t>Principle of transmissibility:</a:t>
            </a:r>
            <a:endParaRPr lang="en-US" altLang="en-US" b="1" smtClean="0">
              <a:latin typeface="Arial" panose="020B0604020202020204" pitchFamily="34" charset="0"/>
              <a:cs typeface="Arial" panose="020B0604020202020204" pitchFamily="34" charset="0"/>
            </a:endParaRPr>
          </a:p>
          <a:p>
            <a:pPr algn="just"/>
            <a:r>
              <a:rPr lang="en-US" altLang="en-US" smtClean="0">
                <a:latin typeface="Arial" panose="020B0604020202020204" pitchFamily="34" charset="0"/>
                <a:cs typeface="Arial" panose="020B0604020202020204" pitchFamily="34" charset="0"/>
              </a:rPr>
              <a:t>The state of rest or of uniform motion of a rigid body is unaltered if a force acting on the body is replaced by another force of the same magnitude and direction but acting anywhere on the body along the line of action of the replaced force.</a:t>
            </a:r>
          </a:p>
          <a:p>
            <a:r>
              <a:rPr lang="en-US" altLang="en-US" smtClean="0"/>
              <a:t>OR</a:t>
            </a:r>
          </a:p>
          <a:p>
            <a:r>
              <a:rPr lang="en-US" altLang="en-US" smtClean="0">
                <a:cs typeface="Times New Roman" panose="02020603050405020304" pitchFamily="18" charset="0"/>
              </a:rPr>
              <a:t>The external effect of a force on a rigid body is the same for all points of application along its line of action.</a:t>
            </a:r>
          </a:p>
          <a:p>
            <a:r>
              <a:rPr lang="en-US" altLang="en-US" smtClean="0">
                <a:cs typeface="Times New Roman" panose="02020603050405020304" pitchFamily="18" charset="0"/>
              </a:rPr>
              <a:t>OR</a:t>
            </a:r>
          </a:p>
          <a:p>
            <a:r>
              <a:rPr lang="en-US" altLang="en-US" smtClean="0">
                <a:solidFill>
                  <a:srgbClr val="FFFF00"/>
                </a:solidFill>
                <a:cs typeface="Times New Roman" panose="02020603050405020304" pitchFamily="18" charset="0"/>
              </a:rPr>
              <a:t>The state of rest or motion of the rigid body is unaltered if a force acting on the body is replaced by another force of the same magnitude and direction but acting anywhere on the body along the line of action of the replaced force.</a:t>
            </a:r>
            <a:endParaRPr lang="en-US" altLang="en-US" smtClean="0">
              <a:cs typeface="Times New Roman" panose="02020603050405020304" pitchFamily="18" charset="0"/>
            </a:endParaRPr>
          </a:p>
          <a:p>
            <a:r>
              <a:rPr lang="en-US" altLang="en-US" b="1" smtClean="0">
                <a:latin typeface="Arial" panose="020B0604020202020204" pitchFamily="34" charset="0"/>
                <a:cs typeface="Arial" panose="020B0604020202020204" pitchFamily="34" charset="0"/>
              </a:rPr>
              <a:t>Example:</a:t>
            </a:r>
          </a:p>
          <a:p>
            <a:r>
              <a:rPr lang="en-US" altLang="en-US" smtClean="0">
                <a:latin typeface="Arial" panose="020B0604020202020204" pitchFamily="34" charset="0"/>
                <a:cs typeface="Arial" panose="020B0604020202020204" pitchFamily="34" charset="0"/>
              </a:rPr>
              <a:t>In the figure , P is the force acting on a rigid body at point A.    As per the law of transmissibility of forces, if the point of application of this force is shifted to B, which is another point on the line of action of the force P, the original state of rest or motion of the body remains unchanged.</a:t>
            </a:r>
          </a:p>
          <a:p>
            <a:endParaRPr lang="en-US" altLang="en-US" smtClean="0">
              <a:cs typeface="Times New Roman" panose="02020603050405020304" pitchFamily="18" charset="0"/>
            </a:endParaRPr>
          </a:p>
          <a:p>
            <a:endParaRPr lang="en-US" alt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BC77686C-3774-4B9A-B59F-A12303CF2A90}" type="slidenum">
              <a:rPr lang="en-US" altLang="en-US" sz="1200" smtClean="0">
                <a:solidFill>
                  <a:schemeClr val="tx1"/>
                </a:solidFill>
              </a:rPr>
              <a:pPr/>
              <a:t>11</a:t>
            </a:fld>
            <a:endParaRPr lang="en-US" altLang="en-US" sz="1200" smtClean="0">
              <a:solidFill>
                <a:schemeClr val="tx1"/>
              </a:solidFill>
            </a:endParaRPr>
          </a:p>
        </p:txBody>
      </p:sp>
    </p:spTree>
    <p:extLst>
      <p:ext uri="{BB962C8B-B14F-4D97-AF65-F5344CB8AC3E}">
        <p14:creationId xmlns:p14="http://schemas.microsoft.com/office/powerpoint/2010/main" val="186161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en-US" b="1" smtClean="0">
                <a:solidFill>
                  <a:srgbClr val="FFFFFF"/>
                </a:solidFill>
                <a:latin typeface="Arial" panose="020B0604020202020204" pitchFamily="34" charset="0"/>
                <a:cs typeface="Arial" panose="020B0604020202020204" pitchFamily="34" charset="0"/>
              </a:rPr>
              <a:t>Principle of transmissibility:</a:t>
            </a:r>
            <a:endParaRPr lang="en-US" altLang="en-US" b="1" smtClean="0">
              <a:latin typeface="Arial" panose="020B0604020202020204" pitchFamily="34" charset="0"/>
              <a:cs typeface="Arial" panose="020B0604020202020204" pitchFamily="34" charset="0"/>
            </a:endParaRPr>
          </a:p>
          <a:p>
            <a:pPr algn="just"/>
            <a:r>
              <a:rPr lang="en-US" altLang="en-US" smtClean="0">
                <a:latin typeface="Arial" panose="020B0604020202020204" pitchFamily="34" charset="0"/>
                <a:cs typeface="Arial" panose="020B0604020202020204" pitchFamily="34" charset="0"/>
              </a:rPr>
              <a:t>The state of rest or of uniform motion of a rigid body is unaltered if a force acting on the body is replaced by another force of the same magnitude and direction but acting anywhere on the body along the line of action of the replaced force.</a:t>
            </a:r>
          </a:p>
          <a:p>
            <a:r>
              <a:rPr lang="en-US" altLang="en-US" smtClean="0"/>
              <a:t>OR</a:t>
            </a:r>
          </a:p>
          <a:p>
            <a:r>
              <a:rPr lang="en-US" altLang="en-US" smtClean="0">
                <a:cs typeface="Times New Roman" panose="02020603050405020304" pitchFamily="18" charset="0"/>
              </a:rPr>
              <a:t>The external effect of a force on a rigid body is the same for all points of application along its line of action.</a:t>
            </a:r>
          </a:p>
          <a:p>
            <a:r>
              <a:rPr lang="en-US" altLang="en-US" smtClean="0">
                <a:cs typeface="Times New Roman" panose="02020603050405020304" pitchFamily="18" charset="0"/>
              </a:rPr>
              <a:t>OR</a:t>
            </a:r>
          </a:p>
          <a:p>
            <a:r>
              <a:rPr lang="en-US" altLang="en-US" smtClean="0">
                <a:solidFill>
                  <a:srgbClr val="FFFF00"/>
                </a:solidFill>
                <a:cs typeface="Times New Roman" panose="02020603050405020304" pitchFamily="18" charset="0"/>
              </a:rPr>
              <a:t>The state of rest or motion of the rigid body is unaltered if a force acting on the body is replaced by another force of the same magnitude and direction but acting anywhere on the body along the line of action of the replaced force.</a:t>
            </a:r>
            <a:endParaRPr lang="en-US" altLang="en-US" smtClean="0">
              <a:cs typeface="Times New Roman" panose="02020603050405020304" pitchFamily="18" charset="0"/>
            </a:endParaRPr>
          </a:p>
          <a:p>
            <a:r>
              <a:rPr lang="en-US" altLang="en-US" b="1" smtClean="0">
                <a:latin typeface="Arial" panose="020B0604020202020204" pitchFamily="34" charset="0"/>
                <a:cs typeface="Arial" panose="020B0604020202020204" pitchFamily="34" charset="0"/>
              </a:rPr>
              <a:t>Example:</a:t>
            </a:r>
          </a:p>
          <a:p>
            <a:r>
              <a:rPr lang="en-US" altLang="en-US" smtClean="0">
                <a:latin typeface="Arial" panose="020B0604020202020204" pitchFamily="34" charset="0"/>
                <a:cs typeface="Arial" panose="020B0604020202020204" pitchFamily="34" charset="0"/>
              </a:rPr>
              <a:t>In the figure , P is the force acting on a rigid body at point A.    As per the law of transmissibility of forces, if the point of application of this force is shifted to B, which is another point on the line of action of the force P, the original state of rest or motion of the body remains unchanged.</a:t>
            </a:r>
          </a:p>
          <a:p>
            <a:endParaRPr lang="en-US" altLang="en-US" smtClean="0">
              <a:cs typeface="Times New Roman" panose="02020603050405020304" pitchFamily="18" charset="0"/>
            </a:endParaRPr>
          </a:p>
          <a:p>
            <a:endParaRPr lang="en-US" alt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fld id="{BC77686C-3774-4B9A-B59F-A12303CF2A90}" type="slidenum">
              <a:rPr lang="en-US" altLang="en-US" sz="1200" smtClean="0">
                <a:solidFill>
                  <a:schemeClr val="tx1"/>
                </a:solidFill>
              </a:rPr>
              <a:pPr/>
              <a:t>12</a:t>
            </a:fld>
            <a:endParaRPr lang="en-US" altLang="en-US" sz="1200" smtClean="0">
              <a:solidFill>
                <a:schemeClr val="tx1"/>
              </a:solidFill>
            </a:endParaRPr>
          </a:p>
        </p:txBody>
      </p:sp>
    </p:spTree>
    <p:extLst>
      <p:ext uri="{BB962C8B-B14F-4D97-AF65-F5344CB8AC3E}">
        <p14:creationId xmlns:p14="http://schemas.microsoft.com/office/powerpoint/2010/main" val="425880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68C3209-50DA-42CE-AE06-96BA0EEF3C0B}" type="datetimeFigureOut">
              <a:rPr lang="en-US"/>
              <a:pPr>
                <a:defRPr/>
              </a:pPr>
              <a:t>4/4/2021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5B51E13-7BC3-4B28-981E-5B899254E7F0}" type="slidenum">
              <a:rPr lang="en-US"/>
              <a:pPr>
                <a:defRPr/>
              </a:pPr>
              <a:t>‹#›</a:t>
            </a:fld>
            <a:endParaRPr lang="en-US"/>
          </a:p>
        </p:txBody>
      </p:sp>
    </p:spTree>
    <p:extLst>
      <p:ext uri="{BB962C8B-B14F-4D97-AF65-F5344CB8AC3E}">
        <p14:creationId xmlns:p14="http://schemas.microsoft.com/office/powerpoint/2010/main" val="940423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627BFB-0131-42A2-BCF2-FAF2AE7C17F9}" type="datetimeFigureOut">
              <a:rPr lang="en-US"/>
              <a:pPr>
                <a:defRPr/>
              </a:pPr>
              <a:t>4/4/2021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3F9126D-4ABF-4542-B5C4-7BD381F6ADA0}" type="slidenum">
              <a:rPr lang="en-US"/>
              <a:pPr>
                <a:defRPr/>
              </a:pPr>
              <a:t>‹#›</a:t>
            </a:fld>
            <a:endParaRPr lang="en-US"/>
          </a:p>
        </p:txBody>
      </p:sp>
    </p:spTree>
    <p:extLst>
      <p:ext uri="{BB962C8B-B14F-4D97-AF65-F5344CB8AC3E}">
        <p14:creationId xmlns:p14="http://schemas.microsoft.com/office/powerpoint/2010/main" val="236872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6B59744-1FE9-4241-9877-B241179B21DF}" type="datetimeFigureOut">
              <a:rPr lang="en-US"/>
              <a:pPr>
                <a:defRPr/>
              </a:pPr>
              <a:t>4/4/2021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51F805-60CB-43C7-9A91-18D9427947B7}" type="slidenum">
              <a:rPr lang="en-US"/>
              <a:pPr>
                <a:defRPr/>
              </a:pPr>
              <a:t>‹#›</a:t>
            </a:fld>
            <a:endParaRPr lang="en-US"/>
          </a:p>
        </p:txBody>
      </p:sp>
    </p:spTree>
    <p:extLst>
      <p:ext uri="{BB962C8B-B14F-4D97-AF65-F5344CB8AC3E}">
        <p14:creationId xmlns:p14="http://schemas.microsoft.com/office/powerpoint/2010/main" val="230896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5662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5D6D85"/>
            </a:gs>
            <a:gs pos="50000">
              <a:srgbClr val="485972"/>
            </a:gs>
            <a:gs pos="100000">
              <a:srgbClr val="334258"/>
            </a:gs>
          </a:gsLst>
          <a:lin ang="5400000"/>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44261B6-6E33-4D5E-93C4-A87479B29346}" type="datetimeFigureOut">
              <a:rPr lang="en-US"/>
              <a:pPr>
                <a:defRPr/>
              </a:pPr>
              <a:t>4/4/2021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5C7F032-C37E-4174-B301-07B373C4DCE1}" type="slidenum">
              <a:rPr lang="en-US"/>
              <a:pPr>
                <a:defRPr/>
              </a:pPr>
              <a:t>‹#›</a:t>
            </a:fld>
            <a:endParaRPr lang="en-US"/>
          </a:p>
        </p:txBody>
      </p:sp>
      <p:cxnSp>
        <p:nvCxnSpPr>
          <p:cNvPr id="10" name="Straight Connector 9"/>
          <p:cNvCxnSpPr/>
          <p:nvPr/>
        </p:nvCxnSpPr>
        <p:spPr>
          <a:xfrm>
            <a:off x="0" y="982663"/>
            <a:ext cx="12192000"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032" name="Picture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763"/>
            <a:ext cx="876300" cy="9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2650" y="5877720"/>
            <a:ext cx="7886700" cy="990600"/>
          </a:xfrm>
          <a:prstGeom prst="rect">
            <a:avLst/>
          </a:prstGeom>
          <a:ln>
            <a:noFill/>
          </a:ln>
          <a:effectLst>
            <a:softEdge rad="112500"/>
          </a:effectLst>
          <a:scene3d>
            <a:camera prst="orthographicFront">
              <a:rot lat="0" lon="0" rev="0"/>
            </a:camera>
            <a:lightRig rig="chilly" dir="t">
              <a:rot lat="0" lon="0" rev="18480000"/>
            </a:lightRig>
          </a:scene3d>
          <a:sp3d prstMaterial="clear">
            <a:bevelT h="63500"/>
          </a:sp3d>
        </p:spPr>
      </p:pic>
    </p:spTree>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emf"/><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emf"/><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emf"/><Relationship Id="rId4" Type="http://schemas.openxmlformats.org/officeDocument/2006/relationships/customXml" Target="../ink/ink4.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customXml" Target="../ink/ink5.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2.emf"/><Relationship Id="rId4" Type="http://schemas.openxmlformats.org/officeDocument/2006/relationships/customXml" Target="../ink/ink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130.emf"/><Relationship Id="rId4" Type="http://schemas.openxmlformats.org/officeDocument/2006/relationships/customXml" Target="../ink/ink8.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121.emf"/><Relationship Id="rId4" Type="http://schemas.openxmlformats.org/officeDocument/2006/relationships/customXml" Target="../ink/ink10.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customXml" Target="../ink/ink1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customXml" Target="../ink/ink1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notesSlide" Target="../notesSlides/notesSlide31.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image" Target="../media/image4.wmf"/><Relationship Id="rId4" Type="http://schemas.openxmlformats.org/officeDocument/2006/relationships/oleObject" Target="../embeddings/oleObject4.bin"/><Relationship Id="rId9" Type="http://schemas.openxmlformats.org/officeDocument/2006/relationships/image" Target="../media/image20.emf"/></Relationships>
</file>

<file path=ppt/slides/_rels/slide4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notesSlide" Target="../notesSlides/notesSlide32.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image" Target="../media/image4.wmf"/><Relationship Id="rId4" Type="http://schemas.openxmlformats.org/officeDocument/2006/relationships/oleObject" Target="../embeddings/oleObject5.bin"/><Relationship Id="rId9" Type="http://schemas.openxmlformats.org/officeDocument/2006/relationships/image" Target="../media/image21.emf"/></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customXml" Target="../ink/ink1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customXml" Target="../ink/ink16.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3.xml"/><Relationship Id="rId7" Type="http://schemas.openxmlformats.org/officeDocument/2006/relationships/image" Target="../media/image1.e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slide" Target="slide1.xml"/><Relationship Id="rId5" Type="http://schemas.openxmlformats.org/officeDocument/2006/relationships/image" Target="../media/image4.wmf"/><Relationship Id="rId10" Type="http://schemas.openxmlformats.org/officeDocument/2006/relationships/image" Target="../media/image22.emf"/><Relationship Id="rId4" Type="http://schemas.openxmlformats.org/officeDocument/2006/relationships/oleObject" Target="../embeddings/oleObject6.bin"/><Relationship Id="rId9" Type="http://schemas.openxmlformats.org/officeDocument/2006/relationships/customXml" Target="../ink/ink17.xml"/></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4.xml"/><Relationship Id="rId7" Type="http://schemas.openxmlformats.org/officeDocument/2006/relationships/image" Target="../media/image1.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slide" Target="slide1.xml"/><Relationship Id="rId5" Type="http://schemas.openxmlformats.org/officeDocument/2006/relationships/image" Target="../media/image4.wmf"/><Relationship Id="rId10" Type="http://schemas.openxmlformats.org/officeDocument/2006/relationships/image" Target="../media/image23.emf"/><Relationship Id="rId4" Type="http://schemas.openxmlformats.org/officeDocument/2006/relationships/oleObject" Target="../embeddings/oleObject7.bin"/><Relationship Id="rId9" Type="http://schemas.openxmlformats.org/officeDocument/2006/relationships/customXml" Target="../ink/ink18.xml"/></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customXml" Target="../ink/ink19.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emf"/><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image" Target="../media/image1.emf"/><Relationship Id="rId7" Type="http://schemas.openxmlformats.org/officeDocument/2006/relationships/customXml" Target="../ink/ink23.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oleObject" Target="../embeddings/oleObject8.bin"/><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1.emf"/><Relationship Id="rId7" Type="http://schemas.openxmlformats.org/officeDocument/2006/relationships/customXml" Target="../ink/ink24.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4.wmf"/><Relationship Id="rId5" Type="http://schemas.openxmlformats.org/officeDocument/2006/relationships/oleObject" Target="../embeddings/oleObject9.bin"/><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16.png"/><Relationship Id="rId5" Type="http://schemas.openxmlformats.org/officeDocument/2006/relationships/image" Target="../media/image24.emf"/><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16.png"/><Relationship Id="rId5" Type="http://schemas.openxmlformats.org/officeDocument/2006/relationships/image" Target="../media/image4.w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image" Target="../media/image1.emf"/><Relationship Id="rId7" Type="http://schemas.openxmlformats.org/officeDocument/2006/relationships/customXml" Target="../ink/ink25.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7.png"/><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17.png"/><Relationship Id="rId5" Type="http://schemas.openxmlformats.org/officeDocument/2006/relationships/image" Target="../media/image4.wmf"/><Relationship Id="rId4" Type="http://schemas.openxmlformats.org/officeDocument/2006/relationships/oleObject" Target="../embeddings/oleObject13.bin"/></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image" Target="../media/image4.wmf"/><Relationship Id="rId4" Type="http://schemas.openxmlformats.org/officeDocument/2006/relationships/oleObject" Target="../embeddings/oleObject14.bin"/></Relationships>
</file>

<file path=ppt/slides/_rels/slide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44.xml"/><Relationship Id="rId7" Type="http://schemas.openxmlformats.org/officeDocument/2006/relationships/customXml" Target="../ink/ink26.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image" Target="../media/image4.wmf"/><Relationship Id="rId4" Type="http://schemas.openxmlformats.org/officeDocument/2006/relationships/oleObject" Target="../embeddings/oleObject16.bin"/></Relationships>
</file>

<file path=ppt/slides/_rels/slide7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image" Target="../media/image4.wmf"/><Relationship Id="rId4"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6.xml"/><Relationship Id="rId7"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1.emf"/><Relationship Id="rId11" Type="http://schemas.openxmlformats.org/officeDocument/2006/relationships/image" Target="../media/image24.emf"/><Relationship Id="rId5" Type="http://schemas.openxmlformats.org/officeDocument/2006/relationships/image" Target="../media/image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0.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4.wmf"/><Relationship Id="rId5" Type="http://schemas.openxmlformats.org/officeDocument/2006/relationships/oleObject" Target="../embeddings/oleObject23.bin"/><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19.vml"/><Relationship Id="rId5" Type="http://schemas.openxmlformats.org/officeDocument/2006/relationships/image" Target="../media/image24.emf"/><Relationship Id="rId4" Type="http://schemas.openxmlformats.org/officeDocument/2006/relationships/oleObject" Target="../embeddings/oleObject24.bin"/></Relationships>
</file>

<file path=ppt/slides/_rels/slide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20.vml"/><Relationship Id="rId5" Type="http://schemas.openxmlformats.org/officeDocument/2006/relationships/image" Target="../media/image4.wmf"/><Relationship Id="rId4" Type="http://schemas.openxmlformats.org/officeDocument/2006/relationships/oleObject" Target="../embeddings/oleObject25.bin"/></Relationships>
</file>

<file path=ppt/slides/_rels/slide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vmlDrawing" Target="../drawings/vmlDrawing21.vml"/><Relationship Id="rId5" Type="http://schemas.openxmlformats.org/officeDocument/2006/relationships/image" Target="../media/image4.wmf"/><Relationship Id="rId4" Type="http://schemas.openxmlformats.org/officeDocument/2006/relationships/oleObject" Target="../embeddings/oleObject26.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24.emf"/><Relationship Id="rId5" Type="http://schemas.openxmlformats.org/officeDocument/2006/relationships/oleObject" Target="../embeddings/oleObject27.bin"/><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image" Target="../media/image4.wmf"/><Relationship Id="rId5" Type="http://schemas.openxmlformats.org/officeDocument/2006/relationships/oleObject" Target="../embeddings/oleObject28.bin"/><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50.xml"/><Relationship Id="rId7"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slide" Target="slide1.xml"/><Relationship Id="rId5" Type="http://schemas.openxmlformats.org/officeDocument/2006/relationships/image" Target="../media/image4.wmf"/><Relationship Id="rId10" Type="http://schemas.openxmlformats.org/officeDocument/2006/relationships/image" Target="../media/image24.emf"/><Relationship Id="rId4" Type="http://schemas.openxmlformats.org/officeDocument/2006/relationships/oleObject" Target="../embeddings/oleObject29.bin"/><Relationship Id="rId9" Type="http://schemas.openxmlformats.org/officeDocument/2006/relationships/oleObject" Target="../embeddings/oleObject32.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image" Target="../media/image4.wmf"/></Relationships>
</file>

<file path=ppt/slides/_rels/slide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1"/>
          <p:cNvSpPr txBox="1">
            <a:spLocks/>
          </p:cNvSpPr>
          <p:nvPr/>
        </p:nvSpPr>
        <p:spPr bwMode="auto">
          <a:xfrm>
            <a:off x="876300" y="1752600"/>
            <a:ext cx="104775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50000"/>
              </a:lnSpc>
              <a:spcBef>
                <a:spcPct val="0"/>
              </a:spcBef>
              <a:buFontTx/>
              <a:buNone/>
              <a:defRPr/>
            </a:pPr>
            <a:r>
              <a:rPr lang="en-US" altLang="en-US" sz="4800" b="1" spc="600" dirty="0" smtClean="0">
                <a:solidFill>
                  <a:srgbClr val="E8AB00"/>
                </a:solidFill>
                <a:latin typeface="Times New Roman" panose="02020603050405020304" pitchFamily="18" charset="0"/>
                <a:cs typeface="Times New Roman" panose="02020603050405020304" pitchFamily="18" charset="0"/>
              </a:rPr>
              <a:t>MECHANICS OF SOLIDS</a:t>
            </a:r>
          </a:p>
          <a:p>
            <a:pPr algn="ctr" eaLnBrk="1" hangingPunct="1">
              <a:lnSpc>
                <a:spcPct val="150000"/>
              </a:lnSpc>
              <a:spcBef>
                <a:spcPct val="0"/>
              </a:spcBef>
              <a:buFontTx/>
              <a:buNone/>
              <a:defRPr/>
            </a:pPr>
            <a:r>
              <a:rPr lang="en-US" altLang="en-US" sz="4800" b="1" spc="600" dirty="0" smtClean="0">
                <a:solidFill>
                  <a:srgbClr val="E8AB00"/>
                </a:solidFill>
                <a:latin typeface="Times New Roman" panose="02020603050405020304" pitchFamily="18" charset="0"/>
                <a:cs typeface="Times New Roman" panose="02020603050405020304" pitchFamily="18" charset="0"/>
              </a:rPr>
              <a:t>CIE 1051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Content Placeholder 7">
            <a:extLst/>
          </p:cNvPr>
          <p:cNvSpPr>
            <a:spLocks noGrp="1"/>
          </p:cNvSpPr>
          <p:nvPr>
            <p:ph idx="1"/>
          </p:nvPr>
        </p:nvSpPr>
        <p:spPr>
          <a:xfrm>
            <a:off x="457200" y="1143000"/>
            <a:ext cx="11353800" cy="5562600"/>
          </a:xfrm>
          <a:ln>
            <a:miter lim="800000"/>
            <a:headEnd/>
            <a:tailEnd/>
          </a:ln>
        </p:spPr>
        <p:txBody>
          <a:bodyPr rtlCol="0">
            <a:normAutofit lnSpcReduction="10000"/>
          </a:bodyPr>
          <a:lstStyle/>
          <a:p>
            <a:pPr algn="just" eaLnBrk="1" fontAlgn="auto" hangingPunct="1">
              <a:lnSpc>
                <a:spcPct val="110000"/>
              </a:lnSpc>
              <a:spcAft>
                <a:spcPts val="0"/>
              </a:spcAft>
              <a:buFont typeface="Wingdings" panose="05000000000000000000" pitchFamily="2" charset="2"/>
              <a:buChar char="§"/>
              <a:defRPr/>
            </a:pPr>
            <a:r>
              <a:rPr lang="en-US" dirty="0" smtClean="0">
                <a:solidFill>
                  <a:srgbClr val="FFFFFF"/>
                </a:solidFill>
                <a:latin typeface="Times New Roman" panose="02020603050405020304" pitchFamily="18" charset="0"/>
                <a:cs typeface="Times New Roman" panose="02020603050405020304" pitchFamily="18" charset="0"/>
              </a:rPr>
              <a:t> It is defined as the action of one body on another. (OR) It is that agent which causes or tends to cause changes or tends to change the state of rest or motion of a mass.</a:t>
            </a:r>
          </a:p>
          <a:p>
            <a:pPr algn="just" eaLnBrk="1" fontAlgn="auto" hangingPunct="1">
              <a:lnSpc>
                <a:spcPct val="110000"/>
              </a:lnSpc>
              <a:spcAft>
                <a:spcPts val="0"/>
              </a:spcAft>
              <a:buFont typeface="Wingdings" panose="05000000000000000000" pitchFamily="2" charset="2"/>
              <a:buChar char="§"/>
              <a:defRPr/>
            </a:pPr>
            <a:r>
              <a:rPr lang="en-US" dirty="0" smtClean="0">
                <a:solidFill>
                  <a:srgbClr val="FFFFFF"/>
                </a:solidFill>
                <a:latin typeface="Times New Roman" panose="02020603050405020304" pitchFamily="18" charset="0"/>
                <a:cs typeface="Times New Roman" panose="02020603050405020304" pitchFamily="18" charset="0"/>
              </a:rPr>
              <a:t>Characteristics of a force:</a:t>
            </a:r>
          </a:p>
          <a:p>
            <a:pPr marL="495300" indent="-495300" algn="just" eaLnBrk="1" fontAlgn="auto" hangingPunct="1">
              <a:lnSpc>
                <a:spcPct val="150000"/>
              </a:lnSpc>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1. Magnitude </a:t>
            </a:r>
          </a:p>
          <a:p>
            <a:pPr marL="495300" indent="-495300" algn="just" eaLnBrk="1" fontAlgn="auto" hangingPunct="1">
              <a:lnSpc>
                <a:spcPct val="150000"/>
              </a:lnSpc>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2. Direction   </a:t>
            </a:r>
          </a:p>
          <a:p>
            <a:pPr marL="495300" indent="-495300" algn="just" eaLnBrk="1" fontAlgn="auto" hangingPunct="1">
              <a:lnSpc>
                <a:spcPct val="150000"/>
              </a:lnSpc>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3. Point of application  and</a:t>
            </a:r>
          </a:p>
          <a:p>
            <a:pPr marL="495300" indent="-495300" algn="just" eaLnBrk="1" fontAlgn="auto" hangingPunct="1">
              <a:lnSpc>
                <a:spcPct val="150000"/>
              </a:lnSpc>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4. Line of action</a:t>
            </a:r>
          </a:p>
          <a:p>
            <a:pPr algn="just" eaLnBrk="1" fontAlgn="auto" hangingPunct="1">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a:t>
            </a:r>
            <a:r>
              <a:rPr lang="en-US" dirty="0" smtClean="0">
                <a:solidFill>
                  <a:srgbClr val="FFFFFF"/>
                </a:solidFill>
                <a:latin typeface="Times New Roman" panose="02020603050405020304" pitchFamily="18" charset="0"/>
                <a:cs typeface="Times New Roman" panose="02020603050405020304" pitchFamily="18" charset="0"/>
              </a:rPr>
              <a:t>				      </a:t>
            </a:r>
          </a:p>
          <a:p>
            <a:pPr algn="just" eaLnBrk="1" fontAlgn="auto" hangingPunct="1">
              <a:spcAft>
                <a:spcPts val="0"/>
              </a:spcAft>
              <a:buFontTx/>
              <a:buNone/>
              <a:defRPr/>
            </a:pPr>
            <a:r>
              <a:rPr lang="en-US" b="1" dirty="0">
                <a:solidFill>
                  <a:srgbClr val="FFFFFF"/>
                </a:solidFill>
                <a:latin typeface="Times New Roman" panose="02020603050405020304" pitchFamily="18" charset="0"/>
                <a:cs typeface="Times New Roman" panose="02020603050405020304" pitchFamily="18" charset="0"/>
              </a:rPr>
              <a:t>	</a:t>
            </a:r>
            <a:r>
              <a:rPr lang="en-US" b="1" dirty="0" smtClean="0">
                <a:solidFill>
                  <a:srgbClr val="FFFFFF"/>
                </a:solidFill>
                <a:latin typeface="Times New Roman" panose="02020603050405020304" pitchFamily="18" charset="0"/>
                <a:cs typeface="Times New Roman" panose="02020603050405020304" pitchFamily="18" charset="0"/>
              </a:rPr>
              <a:t>							Example</a:t>
            </a:r>
            <a:r>
              <a:rPr lang="en-US" b="1" dirty="0">
                <a:solidFill>
                  <a:srgbClr val="FFFFFF"/>
                </a:solidFill>
                <a:latin typeface="Times New Roman" panose="02020603050405020304" pitchFamily="18" charset="0"/>
                <a:cs typeface="Times New Roman" panose="02020603050405020304" pitchFamily="18" charset="0"/>
              </a:rPr>
              <a:t>:</a:t>
            </a:r>
          </a:p>
        </p:txBody>
      </p:sp>
      <p:pic>
        <p:nvPicPr>
          <p:cNvPr id="20483"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Group 15"/>
          <p:cNvGrpSpPr>
            <a:grpSpLocks/>
          </p:cNvGrpSpPr>
          <p:nvPr/>
        </p:nvGrpSpPr>
        <p:grpSpPr bwMode="auto">
          <a:xfrm>
            <a:off x="5867400" y="3886200"/>
            <a:ext cx="6172200" cy="2867025"/>
            <a:chOff x="2286000" y="3763109"/>
            <a:chExt cx="6172200" cy="2866291"/>
          </a:xfrm>
        </p:grpSpPr>
        <p:grpSp>
          <p:nvGrpSpPr>
            <p:cNvPr id="20486" name="Group 22"/>
            <p:cNvGrpSpPr>
              <a:grpSpLocks/>
            </p:cNvGrpSpPr>
            <p:nvPr/>
          </p:nvGrpSpPr>
          <p:grpSpPr bwMode="auto">
            <a:xfrm>
              <a:off x="2286000" y="3763109"/>
              <a:ext cx="6172200" cy="2866291"/>
              <a:chOff x="228600" y="3153509"/>
              <a:chExt cx="6172200" cy="2866291"/>
            </a:xfrm>
          </p:grpSpPr>
          <p:sp>
            <p:nvSpPr>
              <p:cNvPr id="20488" name="Rectangle 8"/>
              <p:cNvSpPr>
                <a:spLocks noChangeArrowheads="1"/>
              </p:cNvSpPr>
              <p:nvPr/>
            </p:nvSpPr>
            <p:spPr bwMode="auto">
              <a:xfrm>
                <a:off x="3200400" y="4343400"/>
                <a:ext cx="2362200" cy="1447800"/>
              </a:xfrm>
              <a:prstGeom prst="rect">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20489" name="Straight Connector 10"/>
              <p:cNvCxnSpPr>
                <a:cxnSpLocks noChangeShapeType="1"/>
              </p:cNvCxnSpPr>
              <p:nvPr/>
            </p:nvCxnSpPr>
            <p:spPr bwMode="auto">
              <a:xfrm>
                <a:off x="1752600" y="4343400"/>
                <a:ext cx="1447800" cy="1588"/>
              </a:xfrm>
              <a:prstGeom prst="line">
                <a:avLst/>
              </a:prstGeom>
              <a:noFill/>
              <a:ln w="19050" algn="ctr">
                <a:solidFill>
                  <a:srgbClr val="FFFFFF"/>
                </a:solidFill>
                <a:prstDash val="sysDash"/>
                <a:round/>
                <a:headEnd/>
                <a:tailEnd/>
              </a:ln>
              <a:extLst>
                <a:ext uri="{909E8E84-426E-40DD-AFC4-6F175D3DCCD1}">
                  <a14:hiddenFill xmlns:a14="http://schemas.microsoft.com/office/drawing/2010/main">
                    <a:noFill/>
                  </a14:hiddenFill>
                </a:ext>
              </a:extLst>
            </p:spPr>
          </p:cxnSp>
          <p:cxnSp>
            <p:nvCxnSpPr>
              <p:cNvPr id="20490" name="Straight Arrow Connector 12"/>
              <p:cNvCxnSpPr>
                <a:cxnSpLocks noChangeShapeType="1"/>
              </p:cNvCxnSpPr>
              <p:nvPr/>
            </p:nvCxnSpPr>
            <p:spPr bwMode="auto">
              <a:xfrm>
                <a:off x="1524000" y="3429000"/>
                <a:ext cx="1676400" cy="914400"/>
              </a:xfrm>
              <a:prstGeom prst="straightConnector1">
                <a:avLst/>
              </a:prstGeom>
              <a:noFill/>
              <a:ln w="508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20491" name="TextBox 13"/>
              <p:cNvSpPr txBox="1">
                <a:spLocks noChangeArrowheads="1"/>
              </p:cNvSpPr>
              <p:nvPr/>
            </p:nvSpPr>
            <p:spPr bwMode="auto">
              <a:xfrm>
                <a:off x="228600" y="3153509"/>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P= 100 kN</a:t>
                </a:r>
              </a:p>
            </p:txBody>
          </p:sp>
          <p:sp>
            <p:nvSpPr>
              <p:cNvPr id="24" name="Arc 23">
                <a:extLst/>
              </p:cNvPr>
              <p:cNvSpPr/>
              <p:nvPr/>
            </p:nvSpPr>
            <p:spPr bwMode="auto">
              <a:xfrm rot="16200000">
                <a:off x="2486970" y="3000073"/>
                <a:ext cx="1182385" cy="2193925"/>
              </a:xfrm>
              <a:prstGeom prst="arc">
                <a:avLst>
                  <a:gd name="adj1" fmla="val 15516154"/>
                  <a:gd name="adj2" fmla="val 17130259"/>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20493" name="TextBox 17"/>
              <p:cNvSpPr txBox="1">
                <a:spLocks noChangeArrowheads="1"/>
              </p:cNvSpPr>
              <p:nvPr/>
            </p:nvSpPr>
            <p:spPr bwMode="auto">
              <a:xfrm>
                <a:off x="1371600" y="3810000"/>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sp>
            <p:nvSpPr>
              <p:cNvPr id="20494" name="TextBox 18"/>
              <p:cNvSpPr txBox="1">
                <a:spLocks noChangeArrowheads="1"/>
              </p:cNvSpPr>
              <p:nvPr/>
            </p:nvSpPr>
            <p:spPr bwMode="auto">
              <a:xfrm>
                <a:off x="3200400" y="38862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cxnSp>
            <p:nvCxnSpPr>
              <p:cNvPr id="20495" name="Straight Connector 20"/>
              <p:cNvCxnSpPr>
                <a:cxnSpLocks noChangeShapeType="1"/>
              </p:cNvCxnSpPr>
              <p:nvPr/>
            </p:nvCxnSpPr>
            <p:spPr bwMode="auto">
              <a:xfrm>
                <a:off x="3200400" y="4343400"/>
                <a:ext cx="3200400" cy="1676400"/>
              </a:xfrm>
              <a:prstGeom prst="line">
                <a:avLst/>
              </a:prstGeom>
              <a:noFill/>
              <a:ln w="22225" algn="ctr">
                <a:solidFill>
                  <a:srgbClr val="FFFFFF"/>
                </a:solidFill>
                <a:prstDash val="sysDash"/>
                <a:round/>
                <a:headEnd/>
                <a:tailEnd/>
              </a:ln>
              <a:extLst>
                <a:ext uri="{909E8E84-426E-40DD-AFC4-6F175D3DCCD1}">
                  <a14:hiddenFill xmlns:a14="http://schemas.microsoft.com/office/drawing/2010/main">
                    <a:noFill/>
                  </a14:hiddenFill>
                </a:ext>
              </a:extLst>
            </p:spPr>
          </p:cxnSp>
        </p:grpSp>
        <p:sp>
          <p:nvSpPr>
            <p:cNvPr id="20487" name="TextBox 18"/>
            <p:cNvSpPr txBox="1">
              <a:spLocks noChangeArrowheads="1"/>
            </p:cNvSpPr>
            <p:nvPr/>
          </p:nvSpPr>
          <p:spPr bwMode="auto">
            <a:xfrm>
              <a:off x="7543800" y="57912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grpSp>
      <p:sp>
        <p:nvSpPr>
          <p:cNvPr id="20485" name="Text Box 6"/>
          <p:cNvSpPr txBox="1">
            <a:spLocks noChangeArrowheads="1"/>
          </p:cNvSpPr>
          <p:nvPr/>
        </p:nvSpPr>
        <p:spPr bwMode="auto">
          <a:xfrm>
            <a:off x="5303838" y="295275"/>
            <a:ext cx="12430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Force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 Box 6"/>
          <p:cNvSpPr txBox="1">
            <a:spLocks noChangeArrowheads="1"/>
          </p:cNvSpPr>
          <p:nvPr/>
        </p:nvSpPr>
        <p:spPr bwMode="auto">
          <a:xfrm>
            <a:off x="2825750" y="295275"/>
            <a:ext cx="61991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Principle of Transmissibility</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70760" y="1433520"/>
              <a:ext cx="5874480" cy="3530520"/>
            </p14:xfrm>
          </p:contentPart>
        </mc:Choice>
        <mc:Fallback xmlns="">
          <p:pic>
            <p:nvPicPr>
              <p:cNvPr id="2" name="Ink 1"/>
              <p:cNvPicPr/>
              <p:nvPr/>
            </p:nvPicPr>
            <p:blipFill>
              <a:blip r:embed="rId5"/>
              <a:stretch>
                <a:fillRect/>
              </a:stretch>
            </p:blipFill>
            <p:spPr>
              <a:xfrm>
                <a:off x="2565360" y="1428840"/>
                <a:ext cx="5884560" cy="354096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rrowheads="1"/>
          </p:cNvSpPr>
          <p:nvPr/>
        </p:nvSpPr>
        <p:spPr bwMode="auto">
          <a:xfrm>
            <a:off x="381000" y="3048000"/>
            <a:ext cx="11430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indent="-457200" algn="just" eaLnBrk="1" hangingPunct="1">
              <a:lnSpc>
                <a:spcPct val="100000"/>
              </a:lnSpc>
              <a:spcBef>
                <a:spcPct val="5000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cs typeface="Times New Roman" panose="02020603050405020304" pitchFamily="18" charset="0"/>
              </a:rPr>
              <a:t>The state of rest or motion of the block will be the same if a force of magnitude P is applied as a push at A or as a pull at B.</a:t>
            </a:r>
          </a:p>
          <a:p>
            <a:pPr algn="ctr" eaLnBrk="1" hangingPunct="1">
              <a:lnSpc>
                <a:spcPct val="100000"/>
              </a:lnSpc>
              <a:spcBef>
                <a:spcPct val="50000"/>
              </a:spcBef>
              <a:buFontTx/>
              <a:buNone/>
              <a:defRPr/>
            </a:pPr>
            <a:r>
              <a:rPr lang="en-US" altLang="en-US" dirty="0" smtClean="0">
                <a:solidFill>
                  <a:srgbClr val="FFFFFF"/>
                </a:solidFill>
                <a:latin typeface="Times New Roman" panose="02020603050405020304" pitchFamily="18" charset="0"/>
                <a:cs typeface="Times New Roman" panose="02020603050405020304" pitchFamily="18" charset="0"/>
              </a:rPr>
              <a:t>OR</a:t>
            </a:r>
          </a:p>
          <a:p>
            <a:pPr marL="457200" indent="-457200" algn="just" eaLnBrk="1" hangingPunct="1">
              <a:lnSpc>
                <a:spcPct val="100000"/>
              </a:lnSpc>
              <a:spcBef>
                <a:spcPct val="5000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cs typeface="Times New Roman" panose="02020603050405020304" pitchFamily="18" charset="0"/>
              </a:rPr>
              <a:t>The state of rest or of uniform motion of a rigid body is unaltered if a force acting on the body is replaced by another force of the same magnitude and direction but acting anywhere on the body along the line of action of the replaced force.</a:t>
            </a:r>
          </a:p>
        </p:txBody>
      </p:sp>
      <p:pic>
        <p:nvPicPr>
          <p:cNvPr id="22531"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Group 72"/>
          <p:cNvGrpSpPr>
            <a:grpSpLocks/>
          </p:cNvGrpSpPr>
          <p:nvPr/>
        </p:nvGrpSpPr>
        <p:grpSpPr bwMode="auto">
          <a:xfrm>
            <a:off x="1676400" y="1524000"/>
            <a:ext cx="8686800" cy="1104900"/>
            <a:chOff x="0" y="2857500"/>
            <a:chExt cx="8686800" cy="1104900"/>
          </a:xfrm>
        </p:grpSpPr>
        <p:sp>
          <p:nvSpPr>
            <p:cNvPr id="22534" name="Line 9"/>
            <p:cNvSpPr>
              <a:spLocks noChangeShapeType="1"/>
            </p:cNvSpPr>
            <p:nvPr/>
          </p:nvSpPr>
          <p:spPr bwMode="auto">
            <a:xfrm>
              <a:off x="0" y="3886200"/>
              <a:ext cx="441960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nvGrpSpPr>
            <p:cNvPr id="22535" name="Group 74"/>
            <p:cNvGrpSpPr>
              <a:grpSpLocks/>
            </p:cNvGrpSpPr>
            <p:nvPr/>
          </p:nvGrpSpPr>
          <p:grpSpPr bwMode="auto">
            <a:xfrm>
              <a:off x="133350" y="2857500"/>
              <a:ext cx="8553450" cy="1104900"/>
              <a:chOff x="133350" y="2857500"/>
              <a:chExt cx="8553450" cy="1104900"/>
            </a:xfrm>
          </p:grpSpPr>
          <p:grpSp>
            <p:nvGrpSpPr>
              <p:cNvPr id="22536" name="Group 10"/>
              <p:cNvGrpSpPr>
                <a:grpSpLocks/>
              </p:cNvGrpSpPr>
              <p:nvPr/>
            </p:nvGrpSpPr>
            <p:grpSpPr bwMode="auto">
              <a:xfrm>
                <a:off x="133350" y="2971800"/>
                <a:ext cx="4084638" cy="990600"/>
                <a:chOff x="84" y="1872"/>
                <a:chExt cx="2573" cy="624"/>
              </a:xfrm>
            </p:grpSpPr>
            <p:sp>
              <p:nvSpPr>
                <p:cNvPr id="22538" name="Rectangle 11"/>
                <p:cNvSpPr>
                  <a:spLocks noChangeArrowheads="1"/>
                </p:cNvSpPr>
                <p:nvPr/>
              </p:nvSpPr>
              <p:spPr bwMode="auto">
                <a:xfrm>
                  <a:off x="759" y="1872"/>
                  <a:ext cx="760" cy="576"/>
                </a:xfrm>
                <a:prstGeom prst="rect">
                  <a:avLst/>
                </a:prstGeom>
                <a:solidFill>
                  <a:schemeClr val="accent1"/>
                </a:solidFill>
                <a:ln w="9525">
                  <a:solidFill>
                    <a:srgbClr val="FFFFFF"/>
                  </a:solidFill>
                  <a:miter lim="800000"/>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22539" name="Line 12"/>
                <p:cNvSpPr>
                  <a:spLocks noChangeShapeType="1"/>
                </p:cNvSpPr>
                <p:nvPr/>
              </p:nvSpPr>
              <p:spPr bwMode="auto">
                <a:xfrm>
                  <a:off x="759" y="1872"/>
                  <a:ext cx="0" cy="576"/>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0" name="Line 13"/>
                <p:cNvSpPr>
                  <a:spLocks noChangeShapeType="1"/>
                </p:cNvSpPr>
                <p:nvPr/>
              </p:nvSpPr>
              <p:spPr bwMode="auto">
                <a:xfrm>
                  <a:off x="759" y="1872"/>
                  <a:ext cx="760"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1" name="Line 14"/>
                <p:cNvSpPr>
                  <a:spLocks noChangeShapeType="1"/>
                </p:cNvSpPr>
                <p:nvPr/>
              </p:nvSpPr>
              <p:spPr bwMode="auto">
                <a:xfrm>
                  <a:off x="1519" y="1872"/>
                  <a:ext cx="0" cy="576"/>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2" name="Line 15"/>
                <p:cNvSpPr>
                  <a:spLocks noChangeShapeType="1"/>
                </p:cNvSpPr>
                <p:nvPr/>
              </p:nvSpPr>
              <p:spPr bwMode="auto">
                <a:xfrm>
                  <a:off x="253" y="2112"/>
                  <a:ext cx="464" cy="0"/>
                </a:xfrm>
                <a:prstGeom prst="line">
                  <a:avLst/>
                </a:prstGeom>
                <a:noFill/>
                <a:ln w="38100">
                  <a:solidFill>
                    <a:srgbClr val="CCCC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3" name="Line 16"/>
                <p:cNvSpPr>
                  <a:spLocks noChangeShapeType="1"/>
                </p:cNvSpPr>
                <p:nvPr/>
              </p:nvSpPr>
              <p:spPr bwMode="auto">
                <a:xfrm>
                  <a:off x="759" y="2112"/>
                  <a:ext cx="760" cy="0"/>
                </a:xfrm>
                <a:prstGeom prst="line">
                  <a:avLst/>
                </a:prstGeom>
                <a:noFill/>
                <a:ln w="38100">
                  <a:solidFill>
                    <a:schemeClr val="bg1"/>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4" name="Text Box 17"/>
                <p:cNvSpPr txBox="1">
                  <a:spLocks noChangeArrowheads="1"/>
                </p:cNvSpPr>
                <p:nvPr/>
              </p:nvSpPr>
              <p:spPr bwMode="auto">
                <a:xfrm>
                  <a:off x="84" y="2016"/>
                  <a:ext cx="1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P</a:t>
                  </a:r>
                </a:p>
              </p:txBody>
            </p:sp>
            <p:sp>
              <p:nvSpPr>
                <p:cNvPr id="22545" name="Text Box 18"/>
                <p:cNvSpPr txBox="1">
                  <a:spLocks noChangeArrowheads="1"/>
                </p:cNvSpPr>
                <p:nvPr/>
              </p:nvSpPr>
              <p:spPr bwMode="auto">
                <a:xfrm>
                  <a:off x="548" y="1872"/>
                  <a:ext cx="12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A</a:t>
                  </a:r>
                </a:p>
              </p:txBody>
            </p:sp>
            <p:sp>
              <p:nvSpPr>
                <p:cNvPr id="22546" name="Text Box 19"/>
                <p:cNvSpPr txBox="1">
                  <a:spLocks noChangeArrowheads="1"/>
                </p:cNvSpPr>
                <p:nvPr/>
              </p:nvSpPr>
              <p:spPr bwMode="auto">
                <a:xfrm>
                  <a:off x="1561" y="1872"/>
                  <a:ext cx="12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B</a:t>
                  </a:r>
                </a:p>
              </p:txBody>
            </p:sp>
            <p:sp>
              <p:nvSpPr>
                <p:cNvPr id="22547" name="Line 20"/>
                <p:cNvSpPr>
                  <a:spLocks noChangeShapeType="1"/>
                </p:cNvSpPr>
                <p:nvPr/>
              </p:nvSpPr>
              <p:spPr bwMode="auto">
                <a:xfrm flipH="1">
                  <a:off x="211"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8" name="Line 21"/>
                <p:cNvSpPr>
                  <a:spLocks noChangeShapeType="1"/>
                </p:cNvSpPr>
                <p:nvPr/>
              </p:nvSpPr>
              <p:spPr bwMode="auto">
                <a:xfrm flipH="1">
                  <a:off x="84" y="2448"/>
                  <a:ext cx="43"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49" name="Line 22"/>
                <p:cNvSpPr>
                  <a:spLocks noChangeShapeType="1"/>
                </p:cNvSpPr>
                <p:nvPr/>
              </p:nvSpPr>
              <p:spPr bwMode="auto">
                <a:xfrm flipH="1">
                  <a:off x="337" y="2448"/>
                  <a:ext cx="43"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0" name="Line 23"/>
                <p:cNvSpPr>
                  <a:spLocks noChangeShapeType="1"/>
                </p:cNvSpPr>
                <p:nvPr/>
              </p:nvSpPr>
              <p:spPr bwMode="auto">
                <a:xfrm flipH="1">
                  <a:off x="591"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1" name="Line 24"/>
                <p:cNvSpPr>
                  <a:spLocks noChangeShapeType="1"/>
                </p:cNvSpPr>
                <p:nvPr/>
              </p:nvSpPr>
              <p:spPr bwMode="auto">
                <a:xfrm flipH="1">
                  <a:off x="464"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2" name="Line 25"/>
                <p:cNvSpPr>
                  <a:spLocks noChangeShapeType="1"/>
                </p:cNvSpPr>
                <p:nvPr/>
              </p:nvSpPr>
              <p:spPr bwMode="auto">
                <a:xfrm flipH="1">
                  <a:off x="717"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3" name="Line 26"/>
                <p:cNvSpPr>
                  <a:spLocks noChangeShapeType="1"/>
                </p:cNvSpPr>
                <p:nvPr/>
              </p:nvSpPr>
              <p:spPr bwMode="auto">
                <a:xfrm flipH="1">
                  <a:off x="844"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4" name="Line 27"/>
                <p:cNvSpPr>
                  <a:spLocks noChangeShapeType="1"/>
                </p:cNvSpPr>
                <p:nvPr/>
              </p:nvSpPr>
              <p:spPr bwMode="auto">
                <a:xfrm flipH="1">
                  <a:off x="970"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5" name="Line 28"/>
                <p:cNvSpPr>
                  <a:spLocks noChangeShapeType="1"/>
                </p:cNvSpPr>
                <p:nvPr/>
              </p:nvSpPr>
              <p:spPr bwMode="auto">
                <a:xfrm flipH="1">
                  <a:off x="1097"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6" name="Line 29"/>
                <p:cNvSpPr>
                  <a:spLocks noChangeShapeType="1"/>
                </p:cNvSpPr>
                <p:nvPr/>
              </p:nvSpPr>
              <p:spPr bwMode="auto">
                <a:xfrm flipH="1">
                  <a:off x="1223"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7" name="Line 30"/>
                <p:cNvSpPr>
                  <a:spLocks noChangeShapeType="1"/>
                </p:cNvSpPr>
                <p:nvPr/>
              </p:nvSpPr>
              <p:spPr bwMode="auto">
                <a:xfrm flipH="1">
                  <a:off x="1350"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8" name="Line 31"/>
                <p:cNvSpPr>
                  <a:spLocks noChangeShapeType="1"/>
                </p:cNvSpPr>
                <p:nvPr/>
              </p:nvSpPr>
              <p:spPr bwMode="auto">
                <a:xfrm flipH="1">
                  <a:off x="1476" y="2448"/>
                  <a:ext cx="43"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59" name="Line 32"/>
                <p:cNvSpPr>
                  <a:spLocks noChangeShapeType="1"/>
                </p:cNvSpPr>
                <p:nvPr/>
              </p:nvSpPr>
              <p:spPr bwMode="auto">
                <a:xfrm flipH="1">
                  <a:off x="1603"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0" name="Line 33"/>
                <p:cNvSpPr>
                  <a:spLocks noChangeShapeType="1"/>
                </p:cNvSpPr>
                <p:nvPr/>
              </p:nvSpPr>
              <p:spPr bwMode="auto">
                <a:xfrm flipH="1">
                  <a:off x="1729" y="2448"/>
                  <a:ext cx="43"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1" name="Line 34"/>
                <p:cNvSpPr>
                  <a:spLocks noChangeShapeType="1"/>
                </p:cNvSpPr>
                <p:nvPr/>
              </p:nvSpPr>
              <p:spPr bwMode="auto">
                <a:xfrm flipH="1">
                  <a:off x="1856"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2" name="Line 35"/>
                <p:cNvSpPr>
                  <a:spLocks noChangeShapeType="1"/>
                </p:cNvSpPr>
                <p:nvPr/>
              </p:nvSpPr>
              <p:spPr bwMode="auto">
                <a:xfrm flipH="1">
                  <a:off x="1983"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3" name="Line 36"/>
                <p:cNvSpPr>
                  <a:spLocks noChangeShapeType="1"/>
                </p:cNvSpPr>
                <p:nvPr/>
              </p:nvSpPr>
              <p:spPr bwMode="auto">
                <a:xfrm flipH="1">
                  <a:off x="2109"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4" name="Line 37"/>
                <p:cNvSpPr>
                  <a:spLocks noChangeShapeType="1"/>
                </p:cNvSpPr>
                <p:nvPr/>
              </p:nvSpPr>
              <p:spPr bwMode="auto">
                <a:xfrm flipH="1">
                  <a:off x="2236"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5" name="Line 38"/>
                <p:cNvSpPr>
                  <a:spLocks noChangeShapeType="1"/>
                </p:cNvSpPr>
                <p:nvPr/>
              </p:nvSpPr>
              <p:spPr bwMode="auto">
                <a:xfrm flipH="1">
                  <a:off x="2362"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6" name="Line 39"/>
                <p:cNvSpPr>
                  <a:spLocks noChangeShapeType="1"/>
                </p:cNvSpPr>
                <p:nvPr/>
              </p:nvSpPr>
              <p:spPr bwMode="auto">
                <a:xfrm flipH="1">
                  <a:off x="2489"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2567" name="Line 40"/>
                <p:cNvSpPr>
                  <a:spLocks noChangeShapeType="1"/>
                </p:cNvSpPr>
                <p:nvPr/>
              </p:nvSpPr>
              <p:spPr bwMode="auto">
                <a:xfrm flipH="1">
                  <a:off x="2615" y="2448"/>
                  <a:ext cx="4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pic>
            <p:nvPicPr>
              <p:cNvPr id="22537"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857500"/>
                <a:ext cx="39624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sp>
        <p:nvSpPr>
          <p:cNvPr id="22533" name="Text Box 6"/>
          <p:cNvSpPr txBox="1">
            <a:spLocks noChangeArrowheads="1"/>
          </p:cNvSpPr>
          <p:nvPr/>
        </p:nvSpPr>
        <p:spPr bwMode="auto">
          <a:xfrm>
            <a:off x="2825750" y="295275"/>
            <a:ext cx="61991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Principle of Transmissibility</a:t>
            </a:r>
          </a:p>
        </p:txBody>
      </p:sp>
    </p:spTree>
    <p:extLst>
      <p:ext uri="{BB962C8B-B14F-4D97-AF65-F5344CB8AC3E}">
        <p14:creationId xmlns:p14="http://schemas.microsoft.com/office/powerpoint/2010/main" val="315779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851F805-60CB-43C7-9A91-18D9427947B7}" type="slidenum">
              <a:rPr lang="en-US" smtClean="0"/>
              <a:pPr>
                <a:defRPr/>
              </a:pPr>
              <a:t>13</a:t>
            </a:fld>
            <a:endParaRPr lang="en-US"/>
          </a:p>
        </p:txBody>
      </p:sp>
    </p:spTree>
    <p:extLst>
      <p:ext uri="{BB962C8B-B14F-4D97-AF65-F5344CB8AC3E}">
        <p14:creationId xmlns:p14="http://schemas.microsoft.com/office/powerpoint/2010/main" val="747145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p:cNvPr>
          <p:cNvGraphicFramePr>
            <a:graphicFrameLocks noGrp="1"/>
          </p:cNvGraphicFramePr>
          <p:nvPr>
            <p:ph idx="1"/>
          </p:nvPr>
        </p:nvGraphicFramePr>
        <p:xfrm>
          <a:off x="914400" y="1066800"/>
          <a:ext cx="10744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579"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6"/>
          <p:cNvSpPr txBox="1">
            <a:spLocks noChangeArrowheads="1"/>
          </p:cNvSpPr>
          <p:nvPr/>
        </p:nvSpPr>
        <p:spPr bwMode="auto">
          <a:xfrm>
            <a:off x="2628900" y="295275"/>
            <a:ext cx="65928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Classification of Force System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6"/>
          <p:cNvSpPr txBox="1">
            <a:spLocks noChangeArrowheads="1"/>
          </p:cNvSpPr>
          <p:nvPr/>
        </p:nvSpPr>
        <p:spPr bwMode="auto">
          <a:xfrm>
            <a:off x="2628900" y="295275"/>
            <a:ext cx="65928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Classification of Force System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12480" y="1251360"/>
              <a:ext cx="11559240" cy="5464800"/>
            </p14:xfrm>
          </p:contentPart>
        </mc:Choice>
        <mc:Fallback xmlns="">
          <p:pic>
            <p:nvPicPr>
              <p:cNvPr id="2" name="Ink 1"/>
              <p:cNvPicPr/>
              <p:nvPr/>
            </p:nvPicPr>
            <p:blipFill>
              <a:blip r:embed="rId5"/>
              <a:stretch>
                <a:fillRect/>
              </a:stretch>
            </p:blipFill>
            <p:spPr>
              <a:xfrm>
                <a:off x="304560" y="1243800"/>
                <a:ext cx="11570040" cy="5478840"/>
              </a:xfrm>
              <a:prstGeom prst="rect">
                <a:avLst/>
              </a:prstGeom>
            </p:spPr>
          </p:pic>
        </mc:Fallback>
      </mc:AlternateContent>
    </p:spTree>
    <p:extLst>
      <p:ext uri="{BB962C8B-B14F-4D97-AF65-F5344CB8AC3E}">
        <p14:creationId xmlns:p14="http://schemas.microsoft.com/office/powerpoint/2010/main" val="3550005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6"/>
          <p:cNvSpPr txBox="1">
            <a:spLocks noChangeArrowheads="1"/>
          </p:cNvSpPr>
          <p:nvPr/>
        </p:nvSpPr>
        <p:spPr bwMode="auto">
          <a:xfrm>
            <a:off x="2628900" y="295275"/>
            <a:ext cx="65928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Classification of Force System</a:t>
            </a:r>
          </a:p>
        </p:txBody>
      </p:sp>
    </p:spTree>
    <p:extLst>
      <p:ext uri="{BB962C8B-B14F-4D97-AF65-F5344CB8AC3E}">
        <p14:creationId xmlns:p14="http://schemas.microsoft.com/office/powerpoint/2010/main" val="1880086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Group 30"/>
          <p:cNvGrpSpPr>
            <a:grpSpLocks/>
          </p:cNvGrpSpPr>
          <p:nvPr/>
        </p:nvGrpSpPr>
        <p:grpSpPr bwMode="auto">
          <a:xfrm>
            <a:off x="2530475" y="1676400"/>
            <a:ext cx="6791325" cy="2743200"/>
            <a:chOff x="1057275" y="2209800"/>
            <a:chExt cx="6791325" cy="2743200"/>
          </a:xfrm>
        </p:grpSpPr>
        <p:grpSp>
          <p:nvGrpSpPr>
            <p:cNvPr id="26630" name="Group 31"/>
            <p:cNvGrpSpPr>
              <a:grpSpLocks/>
            </p:cNvGrpSpPr>
            <p:nvPr/>
          </p:nvGrpSpPr>
          <p:grpSpPr bwMode="auto">
            <a:xfrm>
              <a:off x="1057275" y="2286000"/>
              <a:ext cx="6791325" cy="2667000"/>
              <a:chOff x="1057275" y="2286000"/>
              <a:chExt cx="6791325" cy="2667000"/>
            </a:xfrm>
          </p:grpSpPr>
          <p:grpSp>
            <p:nvGrpSpPr>
              <p:cNvPr id="26632" name="Group 34"/>
              <p:cNvGrpSpPr>
                <a:grpSpLocks/>
              </p:cNvGrpSpPr>
              <p:nvPr/>
            </p:nvGrpSpPr>
            <p:grpSpPr bwMode="auto">
              <a:xfrm>
                <a:off x="1057275" y="2286000"/>
                <a:ext cx="6791325" cy="2667000"/>
                <a:chOff x="1057275" y="2286000"/>
                <a:chExt cx="6791325" cy="2667000"/>
              </a:xfrm>
            </p:grpSpPr>
            <p:graphicFrame>
              <p:nvGraphicFramePr>
                <p:cNvPr id="26634" name="Object 10"/>
                <p:cNvGraphicFramePr>
                  <a:graphicFrameLocks noChangeAspect="1"/>
                </p:cNvGraphicFramePr>
                <p:nvPr/>
              </p:nvGraphicFramePr>
              <p:xfrm>
                <a:off x="4514850" y="3016250"/>
                <a:ext cx="114300" cy="215900"/>
              </p:xfrm>
              <a:graphic>
                <a:graphicData uri="http://schemas.openxmlformats.org/presentationml/2006/ole">
                  <mc:AlternateContent xmlns:mc="http://schemas.openxmlformats.org/markup-compatibility/2006">
                    <mc:Choice xmlns:v="urn:schemas-microsoft-com:vml" Requires="v">
                      <p:oleObj spid="_x0000_s26723" name="Equation" r:id="rId5" imgW="114151" imgH="215619" progId="Equation.3">
                        <p:embed/>
                      </p:oleObj>
                    </mc:Choice>
                    <mc:Fallback>
                      <p:oleObj name="Equation" r:id="rId5" imgW="114151" imgH="215619"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0162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5" name="Line 17"/>
                <p:cNvSpPr>
                  <a:spLocks noChangeShapeType="1"/>
                </p:cNvSpPr>
                <p:nvPr/>
              </p:nvSpPr>
              <p:spPr bwMode="auto">
                <a:xfrm>
                  <a:off x="2590800" y="4038600"/>
                  <a:ext cx="213360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36" name="Line 21"/>
                <p:cNvSpPr>
                  <a:spLocks noChangeShapeType="1"/>
                </p:cNvSpPr>
                <p:nvPr/>
              </p:nvSpPr>
              <p:spPr bwMode="auto">
                <a:xfrm>
                  <a:off x="2590800" y="2514600"/>
                  <a:ext cx="0" cy="152400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0" name="Text Box 22">
                  <a:extLst/>
                </p:cNvPr>
                <p:cNvSpPr txBox="1">
                  <a:spLocks noChangeArrowheads="1"/>
                </p:cNvSpPr>
                <p:nvPr/>
              </p:nvSpPr>
              <p:spPr bwMode="auto">
                <a:xfrm>
                  <a:off x="7239000" y="2743200"/>
                  <a:ext cx="304800" cy="304800"/>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dirty="0">
                      <a:latin typeface="+mn-lt"/>
                      <a:cs typeface="Arial" pitchFamily="34" charset="0"/>
                    </a:rPr>
                    <a:t>R</a:t>
                  </a:r>
                </a:p>
              </p:txBody>
            </p:sp>
            <p:sp>
              <p:nvSpPr>
                <p:cNvPr id="26638" name="Arc 24"/>
                <p:cNvSpPr>
                  <a:spLocks/>
                </p:cNvSpPr>
                <p:nvPr/>
              </p:nvSpPr>
              <p:spPr bwMode="auto">
                <a:xfrm rot="2035221">
                  <a:off x="6094413" y="3878263"/>
                  <a:ext cx="358775" cy="374650"/>
                </a:xfrm>
                <a:custGeom>
                  <a:avLst/>
                  <a:gdLst>
                    <a:gd name="T0" fmla="*/ 0 w 22817"/>
                    <a:gd name="T1" fmla="*/ 0 h 21600"/>
                    <a:gd name="T2" fmla="*/ 2147483646 w 22817"/>
                    <a:gd name="T3" fmla="*/ 2147483646 h 21600"/>
                    <a:gd name="T4" fmla="*/ 0 w 22817"/>
                    <a:gd name="T5" fmla="*/ 2147483646 h 21600"/>
                    <a:gd name="T6" fmla="*/ 0 60000 65536"/>
                    <a:gd name="T7" fmla="*/ 0 60000 65536"/>
                    <a:gd name="T8" fmla="*/ 0 60000 65536"/>
                    <a:gd name="T9" fmla="*/ 0 w 22817"/>
                    <a:gd name="T10" fmla="*/ 0 h 21600"/>
                    <a:gd name="T11" fmla="*/ 22817 w 22817"/>
                    <a:gd name="T12" fmla="*/ 21600 h 21600"/>
                  </a:gdLst>
                  <a:ahLst/>
                  <a:cxnLst>
                    <a:cxn ang="T6">
                      <a:pos x="T0" y="T1"/>
                    </a:cxn>
                    <a:cxn ang="T7">
                      <a:pos x="T2" y="T3"/>
                    </a:cxn>
                    <a:cxn ang="T8">
                      <a:pos x="T4" y="T5"/>
                    </a:cxn>
                  </a:cxnLst>
                  <a:rect l="T9" t="T10" r="T11" b="T12"/>
                  <a:pathLst>
                    <a:path w="22817" h="21600" fill="none" extrusionOk="0">
                      <a:moveTo>
                        <a:pt x="-1" y="277"/>
                      </a:moveTo>
                      <a:cubicBezTo>
                        <a:pt x="1140" y="92"/>
                        <a:pt x="2295" y="-1"/>
                        <a:pt x="3451" y="0"/>
                      </a:cubicBezTo>
                      <a:cubicBezTo>
                        <a:pt x="11669" y="0"/>
                        <a:pt x="19176" y="4664"/>
                        <a:pt x="22816" y="12033"/>
                      </a:cubicBezTo>
                    </a:path>
                    <a:path w="22817" h="21600" stroke="0" extrusionOk="0">
                      <a:moveTo>
                        <a:pt x="-1" y="277"/>
                      </a:moveTo>
                      <a:cubicBezTo>
                        <a:pt x="1140" y="92"/>
                        <a:pt x="2295" y="-1"/>
                        <a:pt x="3451" y="0"/>
                      </a:cubicBezTo>
                      <a:cubicBezTo>
                        <a:pt x="11669" y="0"/>
                        <a:pt x="19176" y="4664"/>
                        <a:pt x="22816" y="12033"/>
                      </a:cubicBezTo>
                      <a:lnTo>
                        <a:pt x="3451" y="21600"/>
                      </a:lnTo>
                      <a:lnTo>
                        <a:pt x="-1" y="277"/>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2" name="Text Box 27">
                  <a:extLst/>
                </p:cNvPr>
                <p:cNvSpPr txBox="1">
                  <a:spLocks noChangeArrowheads="1"/>
                </p:cNvSpPr>
                <p:nvPr/>
              </p:nvSpPr>
              <p:spPr bwMode="auto">
                <a:xfrm>
                  <a:off x="6477000" y="3810000"/>
                  <a:ext cx="304800" cy="304800"/>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b="1" dirty="0">
                      <a:latin typeface="+mn-lt"/>
                      <a:sym typeface="Symbol" pitchFamily="18" charset="2"/>
                    </a:rPr>
                    <a:t></a:t>
                  </a:r>
                  <a:endParaRPr lang="en-US" sz="2000" b="1" dirty="0">
                    <a:latin typeface="+mn-lt"/>
                  </a:endParaRPr>
                </a:p>
              </p:txBody>
            </p:sp>
            <p:sp>
              <p:nvSpPr>
                <p:cNvPr id="26640" name="Text Box 63"/>
                <p:cNvSpPr txBox="1">
                  <a:spLocks noChangeArrowheads="1"/>
                </p:cNvSpPr>
                <p:nvPr/>
              </p:nvSpPr>
              <p:spPr bwMode="auto">
                <a:xfrm>
                  <a:off x="4876800" y="3276600"/>
                  <a:ext cx="53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t>
                  </a:r>
                </a:p>
              </p:txBody>
            </p:sp>
            <p:sp>
              <p:nvSpPr>
                <p:cNvPr id="44" name="Text Box 14">
                  <a:extLst/>
                </p:cNvPr>
                <p:cNvSpPr txBox="1">
                  <a:spLocks noChangeArrowheads="1"/>
                </p:cNvSpPr>
                <p:nvPr/>
              </p:nvSpPr>
              <p:spPr bwMode="auto">
                <a:xfrm>
                  <a:off x="1057275" y="4648200"/>
                  <a:ext cx="304800" cy="304800"/>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dirty="0">
                      <a:latin typeface="+mn-lt"/>
                      <a:cs typeface="Arial" pitchFamily="34" charset="0"/>
                    </a:rPr>
                    <a:t>F</a:t>
                  </a:r>
                  <a:r>
                    <a:rPr lang="en-US" sz="2000" baseline="-25000" dirty="0">
                      <a:latin typeface="+mn-lt"/>
                      <a:cs typeface="Arial" pitchFamily="34" charset="0"/>
                    </a:rPr>
                    <a:t>4</a:t>
                  </a:r>
                </a:p>
              </p:txBody>
            </p:sp>
            <p:sp>
              <p:nvSpPr>
                <p:cNvPr id="45" name="Text Box 18">
                  <a:extLst/>
                </p:cNvPr>
                <p:cNvSpPr txBox="1">
                  <a:spLocks noChangeArrowheads="1"/>
                </p:cNvSpPr>
                <p:nvPr/>
              </p:nvSpPr>
              <p:spPr bwMode="auto">
                <a:xfrm>
                  <a:off x="4267200" y="3352800"/>
                  <a:ext cx="381000" cy="307975"/>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dirty="0">
                      <a:latin typeface="+mn-lt"/>
                      <a:cs typeface="Arial" pitchFamily="34" charset="0"/>
                    </a:rPr>
                    <a:t>F</a:t>
                  </a:r>
                  <a:r>
                    <a:rPr lang="en-US" sz="2000" baseline="-25000" dirty="0">
                      <a:latin typeface="+mn-lt"/>
                      <a:cs typeface="Arial" pitchFamily="34" charset="0"/>
                    </a:rPr>
                    <a:t>1</a:t>
                  </a:r>
                </a:p>
              </p:txBody>
            </p:sp>
            <p:sp>
              <p:nvSpPr>
                <p:cNvPr id="46" name="Text Box 28">
                  <a:extLst/>
                </p:cNvPr>
                <p:cNvSpPr txBox="1">
                  <a:spLocks noChangeArrowheads="1"/>
                </p:cNvSpPr>
                <p:nvPr/>
              </p:nvSpPr>
              <p:spPr bwMode="auto">
                <a:xfrm>
                  <a:off x="1524000" y="2286000"/>
                  <a:ext cx="304800" cy="304800"/>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dirty="0">
                      <a:latin typeface="+mn-lt"/>
                      <a:cs typeface="Arial" pitchFamily="34" charset="0"/>
                    </a:rPr>
                    <a:t>F</a:t>
                  </a:r>
                  <a:r>
                    <a:rPr lang="en-US" sz="2000" baseline="-25000" dirty="0">
                      <a:latin typeface="+mn-lt"/>
                      <a:cs typeface="Arial" pitchFamily="34" charset="0"/>
                    </a:rPr>
                    <a:t>3</a:t>
                  </a:r>
                </a:p>
              </p:txBody>
            </p:sp>
            <p:sp>
              <p:nvSpPr>
                <p:cNvPr id="26644" name="Line 12"/>
                <p:cNvSpPr>
                  <a:spLocks noChangeShapeType="1"/>
                </p:cNvSpPr>
                <p:nvPr/>
              </p:nvSpPr>
              <p:spPr bwMode="auto">
                <a:xfrm flipV="1">
                  <a:off x="1295400" y="4038600"/>
                  <a:ext cx="1295400" cy="6858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45" name="Line 15"/>
                <p:cNvSpPr>
                  <a:spLocks noChangeShapeType="1"/>
                </p:cNvSpPr>
                <p:nvPr/>
              </p:nvSpPr>
              <p:spPr bwMode="auto">
                <a:xfrm>
                  <a:off x="1752600" y="2667000"/>
                  <a:ext cx="838200" cy="13716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46" name="Line 23"/>
                <p:cNvSpPr>
                  <a:spLocks noChangeShapeType="1"/>
                </p:cNvSpPr>
                <p:nvPr/>
              </p:nvSpPr>
              <p:spPr bwMode="auto">
                <a:xfrm flipV="1">
                  <a:off x="2714625" y="3567113"/>
                  <a:ext cx="1447800" cy="4572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47" name="Oval 56"/>
                <p:cNvSpPr>
                  <a:spLocks noChangeArrowheads="1"/>
                </p:cNvSpPr>
                <p:nvPr/>
              </p:nvSpPr>
              <p:spPr bwMode="auto">
                <a:xfrm>
                  <a:off x="2609850" y="4005263"/>
                  <a:ext cx="76200" cy="76200"/>
                </a:xfrm>
                <a:prstGeom prst="ellipse">
                  <a:avLst/>
                </a:prstGeom>
                <a:solidFill>
                  <a:schemeClr val="accent1"/>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51" name="Text Box 66">
                  <a:extLst/>
                </p:cNvPr>
                <p:cNvSpPr txBox="1">
                  <a:spLocks noChangeArrowheads="1"/>
                </p:cNvSpPr>
                <p:nvPr/>
              </p:nvSpPr>
              <p:spPr bwMode="auto">
                <a:xfrm>
                  <a:off x="2514600" y="4191000"/>
                  <a:ext cx="381000" cy="369888"/>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latin typeface="+mn-lt"/>
                      <a:cs typeface="Arial" pitchFamily="34" charset="0"/>
                    </a:rPr>
                    <a:t>A</a:t>
                  </a:r>
                </a:p>
              </p:txBody>
            </p:sp>
            <p:grpSp>
              <p:nvGrpSpPr>
                <p:cNvPr id="26649" name="Group 69"/>
                <p:cNvGrpSpPr>
                  <a:grpSpLocks/>
                </p:cNvGrpSpPr>
                <p:nvPr/>
              </p:nvGrpSpPr>
              <p:grpSpPr bwMode="auto">
                <a:xfrm>
                  <a:off x="5334000" y="2590801"/>
                  <a:ext cx="2514600" cy="1860551"/>
                  <a:chOff x="3360" y="2133"/>
                  <a:chExt cx="1584" cy="1172"/>
                </a:xfrm>
              </p:grpSpPr>
              <p:grpSp>
                <p:nvGrpSpPr>
                  <p:cNvPr id="26650" name="Group 62"/>
                  <p:cNvGrpSpPr>
                    <a:grpSpLocks/>
                  </p:cNvGrpSpPr>
                  <p:nvPr/>
                </p:nvGrpSpPr>
                <p:grpSpPr bwMode="auto">
                  <a:xfrm>
                    <a:off x="3552" y="2133"/>
                    <a:ext cx="1392" cy="1008"/>
                    <a:chOff x="3552" y="2133"/>
                    <a:chExt cx="1392" cy="1008"/>
                  </a:xfrm>
                </p:grpSpPr>
                <p:sp>
                  <p:nvSpPr>
                    <p:cNvPr id="26652" name="Line 16"/>
                    <p:cNvSpPr>
                      <a:spLocks noChangeShapeType="1"/>
                    </p:cNvSpPr>
                    <p:nvPr/>
                  </p:nvSpPr>
                  <p:spPr bwMode="auto">
                    <a:xfrm flipV="1">
                      <a:off x="3600" y="2352"/>
                      <a:ext cx="960" cy="768"/>
                    </a:xfrm>
                    <a:prstGeom prst="line">
                      <a:avLst/>
                    </a:prstGeom>
                    <a:noFill/>
                    <a:ln w="63500">
                      <a:solidFill>
                        <a:srgbClr val="E8AB00"/>
                      </a:solidFill>
                      <a:round/>
                      <a:headEnd/>
                      <a:tailEnd type="stealth"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53" name="Oval 59"/>
                    <p:cNvSpPr>
                      <a:spLocks noChangeArrowheads="1"/>
                    </p:cNvSpPr>
                    <p:nvPr/>
                  </p:nvSpPr>
                  <p:spPr bwMode="auto">
                    <a:xfrm>
                      <a:off x="3552" y="3090"/>
                      <a:ext cx="48" cy="48"/>
                    </a:xfrm>
                    <a:prstGeom prst="ellipse">
                      <a:avLst/>
                    </a:prstGeom>
                    <a:solidFill>
                      <a:schemeClr val="accent1"/>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26654" name="Line 17"/>
                    <p:cNvSpPr>
                      <a:spLocks noChangeShapeType="1"/>
                    </p:cNvSpPr>
                    <p:nvPr/>
                  </p:nvSpPr>
                  <p:spPr bwMode="auto">
                    <a:xfrm>
                      <a:off x="3600" y="3141"/>
                      <a:ext cx="1344"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55" name="Line 21"/>
                    <p:cNvSpPr>
                      <a:spLocks noChangeShapeType="1"/>
                    </p:cNvSpPr>
                    <p:nvPr/>
                  </p:nvSpPr>
                  <p:spPr bwMode="auto">
                    <a:xfrm>
                      <a:off x="3552" y="2133"/>
                      <a:ext cx="0" cy="96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grpSp>
              <p:sp>
                <p:nvSpPr>
                  <p:cNvPr id="54" name="Text Box 67">
                    <a:extLst/>
                  </p:cNvPr>
                  <p:cNvSpPr txBox="1">
                    <a:spLocks noChangeArrowheads="1"/>
                  </p:cNvSpPr>
                  <p:nvPr/>
                </p:nvSpPr>
                <p:spPr bwMode="auto">
                  <a:xfrm>
                    <a:off x="3360" y="3072"/>
                    <a:ext cx="240" cy="233"/>
                  </a:xfrm>
                  <a:prstGeom prst="rect">
                    <a:avLst/>
                  </a:prstGeom>
                  <a:noFill/>
                  <a:ln w="9525" algn="ctr">
                    <a:noFill/>
                    <a:miter lim="800000"/>
                    <a:headEnd/>
                    <a:tailEnd/>
                  </a:ln>
                </p:spPr>
                <p:txBody>
                  <a:bodyPr lIns="0" tIns="0" rIns="0" bIns="0">
                    <a:spAutoFit/>
                  </a:bodyPr>
                  <a:lstStyle/>
                  <a:p>
                    <a:pPr algn="ctr" eaLnBrk="1" hangingPunct="1">
                      <a:spcBef>
                        <a:spcPct val="50000"/>
                      </a:spcBef>
                      <a:defRPr/>
                    </a:pPr>
                    <a:r>
                      <a:rPr lang="en-US" dirty="0">
                        <a:latin typeface="+mn-lt"/>
                        <a:cs typeface="Arial" pitchFamily="34" charset="0"/>
                      </a:rPr>
                      <a:t>A</a:t>
                    </a:r>
                  </a:p>
                </p:txBody>
              </p:sp>
            </p:grpSp>
          </p:grpSp>
          <p:cxnSp>
            <p:nvCxnSpPr>
              <p:cNvPr id="26633" name="Straight Arrow Connector 36"/>
              <p:cNvCxnSpPr>
                <a:cxnSpLocks noChangeShapeType="1"/>
                <a:stCxn id="26647" idx="0"/>
              </p:cNvCxnSpPr>
              <p:nvPr/>
            </p:nvCxnSpPr>
            <p:spPr bwMode="auto">
              <a:xfrm rot="5400000" flipH="1" flipV="1">
                <a:off x="2293143" y="2793207"/>
                <a:ext cx="1566863" cy="857250"/>
              </a:xfrm>
              <a:prstGeom prst="straightConnector1">
                <a:avLst/>
              </a:prstGeom>
              <a:noFill/>
              <a:ln w="38100" algn="ctr">
                <a:solidFill>
                  <a:srgbClr val="FFFF00"/>
                </a:solidFill>
                <a:round/>
                <a:headEnd/>
                <a:tailEnd type="triangle" w="med" len="med"/>
              </a:ln>
              <a:extLst>
                <a:ext uri="{909E8E84-426E-40DD-AFC4-6F175D3DCCD1}">
                  <a14:hiddenFill xmlns:a14="http://schemas.microsoft.com/office/drawing/2010/main">
                    <a:noFill/>
                  </a14:hiddenFill>
                </a:ext>
              </a:extLst>
            </p:spPr>
          </p:cxnSp>
        </p:grpSp>
        <p:sp>
          <p:nvSpPr>
            <p:cNvPr id="33" name="Text Box 18">
              <a:extLst/>
            </p:cNvPr>
            <p:cNvSpPr txBox="1">
              <a:spLocks noChangeArrowheads="1"/>
            </p:cNvSpPr>
            <p:nvPr/>
          </p:nvSpPr>
          <p:spPr bwMode="auto">
            <a:xfrm>
              <a:off x="3581400" y="2209800"/>
              <a:ext cx="381000" cy="307975"/>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dirty="0">
                  <a:latin typeface="+mn-lt"/>
                  <a:cs typeface="Arial" pitchFamily="34" charset="0"/>
                </a:rPr>
                <a:t>F</a:t>
              </a:r>
              <a:r>
                <a:rPr lang="en-US" sz="2000" baseline="-25000" dirty="0">
                  <a:latin typeface="+mn-lt"/>
                  <a:cs typeface="Arial" pitchFamily="34" charset="0"/>
                </a:rPr>
                <a:t>2</a:t>
              </a:r>
            </a:p>
          </p:txBody>
        </p:sp>
      </p:grpSp>
      <p:sp>
        <p:nvSpPr>
          <p:cNvPr id="3" name="Rectangle 2"/>
          <p:cNvSpPr>
            <a:spLocks noChangeArrowheads="1"/>
          </p:cNvSpPr>
          <p:nvPr/>
        </p:nvSpPr>
        <p:spPr bwMode="auto">
          <a:xfrm>
            <a:off x="693738" y="4787900"/>
            <a:ext cx="107981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a:solidFill>
                  <a:srgbClr val="FFFFFF"/>
                </a:solidFill>
                <a:latin typeface="Times New Roman" panose="02020603050405020304" pitchFamily="18" charset="0"/>
              </a:rPr>
              <a:t>It is defined as that single force which can replace a set of  forces, in a force system, and cause the same external effect.</a:t>
            </a:r>
          </a:p>
        </p:txBody>
      </p:sp>
      <p:sp>
        <p:nvSpPr>
          <p:cNvPr id="26629" name="Text Box 6"/>
          <p:cNvSpPr txBox="1">
            <a:spLocks noChangeArrowheads="1"/>
          </p:cNvSpPr>
          <p:nvPr/>
        </p:nvSpPr>
        <p:spPr bwMode="auto">
          <a:xfrm>
            <a:off x="1676400" y="295275"/>
            <a:ext cx="98742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RESULTANT OF COPLANAR CONCURRENT FORCE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609600" y="1108075"/>
            <a:ext cx="106934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
            </a:pPr>
            <a:r>
              <a:rPr lang="en-US" altLang="en-US" b="1">
                <a:solidFill>
                  <a:srgbClr val="FFFFFF"/>
                </a:solidFill>
                <a:latin typeface="Times New Roman" panose="02020603050405020304" pitchFamily="18" charset="0"/>
              </a:rPr>
              <a:t>Composition of forces:</a:t>
            </a:r>
            <a:r>
              <a:rPr lang="en-US" altLang="en-US">
                <a:solidFill>
                  <a:srgbClr val="FFFFFF"/>
                </a:solidFill>
                <a:latin typeface="Times New Roman" panose="02020603050405020304" pitchFamily="18" charset="0"/>
                <a:cs typeface="Times New Roman" panose="02020603050405020304" pitchFamily="18" charset="0"/>
              </a:rPr>
              <a:t> It is the process of obtaining the resultant of a given force system.</a:t>
            </a:r>
            <a:endParaRPr lang="en-US" altLang="en-US" b="1">
              <a:solidFill>
                <a:srgbClr val="FFFFFF"/>
              </a:solidFill>
              <a:latin typeface="Times New Roman" panose="02020603050405020304" pitchFamily="18" charset="0"/>
            </a:endParaRPr>
          </a:p>
          <a:p>
            <a:pPr algn="just">
              <a:lnSpc>
                <a:spcPct val="100000"/>
              </a:lnSpc>
              <a:spcBef>
                <a:spcPct val="0"/>
              </a:spcBef>
              <a:buFont typeface="Wingdings" panose="05000000000000000000" pitchFamily="2" charset="2"/>
              <a:buChar char="§"/>
            </a:pPr>
            <a:endParaRPr lang="en-US" altLang="en-US" b="1">
              <a:solidFill>
                <a:srgbClr val="FFFFFF"/>
              </a:solidFill>
              <a:latin typeface="Times New Roman" panose="02020603050405020304" pitchFamily="18" charset="0"/>
            </a:endParaRPr>
          </a:p>
          <a:p>
            <a:pPr algn="just">
              <a:lnSpc>
                <a:spcPct val="100000"/>
              </a:lnSpc>
              <a:spcBef>
                <a:spcPct val="0"/>
              </a:spcBef>
              <a:buFont typeface="Wingdings" panose="05000000000000000000" pitchFamily="2" charset="2"/>
              <a:buChar char="§"/>
            </a:pPr>
            <a:r>
              <a:rPr lang="en-US" altLang="en-US" b="1">
                <a:solidFill>
                  <a:srgbClr val="FFFFFF"/>
                </a:solidFill>
                <a:latin typeface="Times New Roman" panose="02020603050405020304" pitchFamily="18" charset="0"/>
              </a:rPr>
              <a:t>Component of a force :  </a:t>
            </a:r>
            <a:r>
              <a:rPr lang="en-US" altLang="en-US">
                <a:solidFill>
                  <a:srgbClr val="FFFFFF"/>
                </a:solidFill>
                <a:latin typeface="Times New Roman" panose="02020603050405020304" pitchFamily="18" charset="0"/>
              </a:rPr>
              <a:t>In simple terms, it is the effect of a force in a certain direction. </a:t>
            </a:r>
          </a:p>
          <a:p>
            <a:pPr algn="just">
              <a:lnSpc>
                <a:spcPct val="100000"/>
              </a:lnSpc>
              <a:spcBef>
                <a:spcPct val="0"/>
              </a:spcBef>
              <a:buFont typeface="Wingdings" panose="05000000000000000000" pitchFamily="2" charset="2"/>
              <a:buChar char="§"/>
            </a:pPr>
            <a:endParaRPr lang="en-US" altLang="en-US">
              <a:solidFill>
                <a:srgbClr val="FFFFFF"/>
              </a:solidFill>
              <a:latin typeface="Times New Roman" panose="02020603050405020304" pitchFamily="18" charset="0"/>
            </a:endParaRPr>
          </a:p>
          <a:p>
            <a:pPr algn="just">
              <a:lnSpc>
                <a:spcPct val="100000"/>
              </a:lnSpc>
              <a:spcBef>
                <a:spcPct val="0"/>
              </a:spcBef>
              <a:buFont typeface="Wingdings" panose="05000000000000000000" pitchFamily="2" charset="2"/>
              <a:buChar char="§"/>
            </a:pPr>
            <a:r>
              <a:rPr lang="en-US" altLang="en-US" b="1">
                <a:solidFill>
                  <a:srgbClr val="FFFFFF"/>
                </a:solidFill>
                <a:latin typeface="Times New Roman" panose="02020603050405020304" pitchFamily="18" charset="0"/>
              </a:rPr>
              <a:t>Resolution of a force: </a:t>
            </a:r>
            <a:r>
              <a:rPr lang="en-US" altLang="en-US">
                <a:solidFill>
                  <a:srgbClr val="FFFFFF"/>
                </a:solidFill>
                <a:latin typeface="Times New Roman" panose="02020603050405020304" pitchFamily="18" charset="0"/>
              </a:rPr>
              <a:t>The process of obtaining the components of a force.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arn(inVertical)">
                                      <p:cBhvr>
                                        <p:cTn id="7" dur="500"/>
                                        <p:tgtEl>
                                          <p:spTgt spid="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arn(inVertic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6"/>
          <p:cNvGrpSpPr>
            <a:grpSpLocks/>
          </p:cNvGrpSpPr>
          <p:nvPr/>
        </p:nvGrpSpPr>
        <p:grpSpPr bwMode="auto">
          <a:xfrm>
            <a:off x="1752600" y="1295400"/>
            <a:ext cx="8686800" cy="2209800"/>
            <a:chOff x="681038" y="1066800"/>
            <a:chExt cx="8005762" cy="1842465"/>
          </a:xfrm>
        </p:grpSpPr>
        <p:sp>
          <p:nvSpPr>
            <p:cNvPr id="30726" name="Text Box 30"/>
            <p:cNvSpPr txBox="1">
              <a:spLocks noChangeArrowheads="1"/>
            </p:cNvSpPr>
            <p:nvPr/>
          </p:nvSpPr>
          <p:spPr bwMode="auto">
            <a:xfrm>
              <a:off x="5334000" y="1752600"/>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r>
                <a:rPr lang="en-US" altLang="en-US" sz="2400" b="1" baseline="-25000">
                  <a:solidFill>
                    <a:srgbClr val="FFFFFF"/>
                  </a:solidFill>
                  <a:latin typeface="Times New Roman" panose="02020603050405020304" pitchFamily="18" charset="0"/>
                </a:rPr>
                <a:t>y</a:t>
              </a:r>
            </a:p>
          </p:txBody>
        </p:sp>
        <p:sp>
          <p:nvSpPr>
            <p:cNvPr id="30727" name="Line 9"/>
            <p:cNvSpPr>
              <a:spLocks noChangeShapeType="1"/>
            </p:cNvSpPr>
            <p:nvPr/>
          </p:nvSpPr>
          <p:spPr bwMode="auto">
            <a:xfrm>
              <a:off x="685800" y="2438400"/>
              <a:ext cx="1905000" cy="0"/>
            </a:xfrm>
            <a:prstGeom prst="line">
              <a:avLst/>
            </a:prstGeom>
            <a:noFill/>
            <a:ln w="9525">
              <a:solidFill>
                <a:srgbClr val="FFFFFF"/>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28" name="Line 10"/>
            <p:cNvSpPr>
              <a:spLocks noChangeShapeType="1"/>
            </p:cNvSpPr>
            <p:nvPr/>
          </p:nvSpPr>
          <p:spPr bwMode="auto">
            <a:xfrm flipV="1">
              <a:off x="685800" y="1066800"/>
              <a:ext cx="0" cy="1371600"/>
            </a:xfrm>
            <a:prstGeom prst="line">
              <a:avLst/>
            </a:prstGeom>
            <a:noFill/>
            <a:ln w="9525">
              <a:solidFill>
                <a:srgbClr val="FFFFFF"/>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29" name="Line 11"/>
            <p:cNvSpPr>
              <a:spLocks noChangeShapeType="1"/>
            </p:cNvSpPr>
            <p:nvPr/>
          </p:nvSpPr>
          <p:spPr bwMode="auto">
            <a:xfrm flipV="1">
              <a:off x="685800" y="1447800"/>
              <a:ext cx="1219200" cy="990600"/>
            </a:xfrm>
            <a:prstGeom prst="line">
              <a:avLst/>
            </a:prstGeom>
            <a:noFill/>
            <a:ln w="38100">
              <a:solidFill>
                <a:srgbClr val="E8AB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30" name="Line 13"/>
            <p:cNvSpPr>
              <a:spLocks noChangeShapeType="1"/>
            </p:cNvSpPr>
            <p:nvPr/>
          </p:nvSpPr>
          <p:spPr bwMode="auto">
            <a:xfrm>
              <a:off x="681038" y="2200275"/>
              <a:ext cx="3048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31" name="Text Box 18"/>
            <p:cNvSpPr txBox="1">
              <a:spLocks noChangeArrowheads="1"/>
            </p:cNvSpPr>
            <p:nvPr/>
          </p:nvSpPr>
          <p:spPr bwMode="auto">
            <a:xfrm>
              <a:off x="1295400" y="2057400"/>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a:solidFill>
                    <a:srgbClr val="FFFFFF"/>
                  </a:solidFill>
                  <a:latin typeface="Times New Roman" panose="02020603050405020304" pitchFamily="18" charset="0"/>
                  <a:sym typeface="Symbol" panose="05050102010706020507" pitchFamily="18" charset="2"/>
                </a:rPr>
                <a:t></a:t>
              </a:r>
              <a:r>
                <a:rPr lang="en-US" altLang="en-US" sz="2400" baseline="-25000">
                  <a:solidFill>
                    <a:srgbClr val="FFFFFF"/>
                  </a:solidFill>
                  <a:latin typeface="Times New Roman" panose="02020603050405020304" pitchFamily="18" charset="0"/>
                  <a:sym typeface="Symbol" panose="05050102010706020507" pitchFamily="18" charset="2"/>
                </a:rPr>
                <a:t>x</a:t>
              </a:r>
              <a:endParaRPr lang="en-US" altLang="en-US" sz="2400" baseline="-25000">
                <a:solidFill>
                  <a:srgbClr val="FFFFFF"/>
                </a:solidFill>
                <a:latin typeface="Times New Roman" panose="02020603050405020304" pitchFamily="18" charset="0"/>
              </a:endParaRPr>
            </a:p>
          </p:txBody>
        </p:sp>
        <p:sp>
          <p:nvSpPr>
            <p:cNvPr id="30732" name="Text Box 19"/>
            <p:cNvSpPr txBox="1">
              <a:spLocks noChangeArrowheads="1"/>
            </p:cNvSpPr>
            <p:nvPr/>
          </p:nvSpPr>
          <p:spPr bwMode="auto">
            <a:xfrm>
              <a:off x="1905000" y="1219200"/>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p>
          </p:txBody>
        </p:sp>
        <p:sp>
          <p:nvSpPr>
            <p:cNvPr id="30733" name="Arc 21"/>
            <p:cNvSpPr>
              <a:spLocks/>
            </p:cNvSpPr>
            <p:nvPr/>
          </p:nvSpPr>
          <p:spPr bwMode="auto">
            <a:xfrm rot="1140359">
              <a:off x="993775" y="2089428"/>
              <a:ext cx="228600" cy="369332"/>
            </a:xfrm>
            <a:custGeom>
              <a:avLst/>
              <a:gdLst>
                <a:gd name="T0" fmla="*/ 2147483646 w 21600"/>
                <a:gd name="T1" fmla="*/ 0 h 25650"/>
                <a:gd name="T2" fmla="*/ 2147483646 w 21600"/>
                <a:gd name="T3" fmla="*/ 2147483646 h 25650"/>
                <a:gd name="T4" fmla="*/ 0 w 21600"/>
                <a:gd name="T5" fmla="*/ 2147483646 h 25650"/>
                <a:gd name="T6" fmla="*/ 0 60000 65536"/>
                <a:gd name="T7" fmla="*/ 0 60000 65536"/>
                <a:gd name="T8" fmla="*/ 0 60000 65536"/>
                <a:gd name="T9" fmla="*/ 0 w 21600"/>
                <a:gd name="T10" fmla="*/ 0 h 25650"/>
                <a:gd name="T11" fmla="*/ 21600 w 21600"/>
                <a:gd name="T12" fmla="*/ 25650 h 25650"/>
              </a:gdLst>
              <a:ahLst/>
              <a:cxnLst>
                <a:cxn ang="T6">
                  <a:pos x="T0" y="T1"/>
                </a:cxn>
                <a:cxn ang="T7">
                  <a:pos x="T2" y="T3"/>
                </a:cxn>
                <a:cxn ang="T8">
                  <a:pos x="T4" y="T5"/>
                </a:cxn>
              </a:cxnLst>
              <a:rect l="T9" t="T10" r="T11" b="T12"/>
              <a:pathLst>
                <a:path w="21600" h="25650" fill="none" extrusionOk="0">
                  <a:moveTo>
                    <a:pt x="3594" y="0"/>
                  </a:moveTo>
                  <a:cubicBezTo>
                    <a:pt x="13990" y="1754"/>
                    <a:pt x="21600" y="10756"/>
                    <a:pt x="21600" y="21299"/>
                  </a:cubicBezTo>
                  <a:cubicBezTo>
                    <a:pt x="21600" y="22760"/>
                    <a:pt x="21451" y="24218"/>
                    <a:pt x="21157" y="25650"/>
                  </a:cubicBezTo>
                </a:path>
                <a:path w="21600" h="25650" stroke="0" extrusionOk="0">
                  <a:moveTo>
                    <a:pt x="3594" y="0"/>
                  </a:moveTo>
                  <a:cubicBezTo>
                    <a:pt x="13990" y="1754"/>
                    <a:pt x="21600" y="10756"/>
                    <a:pt x="21600" y="21299"/>
                  </a:cubicBezTo>
                  <a:cubicBezTo>
                    <a:pt x="21600" y="22760"/>
                    <a:pt x="21451" y="24218"/>
                    <a:pt x="21157" y="25650"/>
                  </a:cubicBezTo>
                  <a:lnTo>
                    <a:pt x="0" y="21299"/>
                  </a:lnTo>
                  <a:lnTo>
                    <a:pt x="3594"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0734" name="Line 22"/>
            <p:cNvSpPr>
              <a:spLocks noChangeShapeType="1"/>
            </p:cNvSpPr>
            <p:nvPr/>
          </p:nvSpPr>
          <p:spPr bwMode="auto">
            <a:xfrm>
              <a:off x="3581400" y="2438400"/>
              <a:ext cx="1600200" cy="0"/>
            </a:xfrm>
            <a:prstGeom prst="line">
              <a:avLst/>
            </a:prstGeom>
            <a:noFill/>
            <a:ln w="9525">
              <a:solidFill>
                <a:srgbClr val="FFFFFF"/>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35" name="Line 23"/>
            <p:cNvSpPr>
              <a:spLocks noChangeShapeType="1"/>
            </p:cNvSpPr>
            <p:nvPr/>
          </p:nvSpPr>
          <p:spPr bwMode="auto">
            <a:xfrm flipV="1">
              <a:off x="3581400" y="1371600"/>
              <a:ext cx="1600200" cy="1066800"/>
            </a:xfrm>
            <a:prstGeom prst="line">
              <a:avLst/>
            </a:prstGeom>
            <a:noFill/>
            <a:ln w="28575">
              <a:solidFill>
                <a:srgbClr val="E8AB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36" name="Line 24"/>
            <p:cNvSpPr>
              <a:spLocks noChangeShapeType="1"/>
            </p:cNvSpPr>
            <p:nvPr/>
          </p:nvSpPr>
          <p:spPr bwMode="auto">
            <a:xfrm flipV="1">
              <a:off x="5181600" y="1371600"/>
              <a:ext cx="0" cy="1066800"/>
            </a:xfrm>
            <a:prstGeom prst="line">
              <a:avLst/>
            </a:prstGeom>
            <a:noFill/>
            <a:ln w="9525">
              <a:solidFill>
                <a:srgbClr val="FFFFFF"/>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37" name="Arc 25"/>
            <p:cNvSpPr>
              <a:spLocks/>
            </p:cNvSpPr>
            <p:nvPr/>
          </p:nvSpPr>
          <p:spPr bwMode="auto">
            <a:xfrm rot="1046831">
              <a:off x="4051300" y="2084666"/>
              <a:ext cx="228600" cy="369332"/>
            </a:xfrm>
            <a:custGeom>
              <a:avLst/>
              <a:gdLst>
                <a:gd name="T0" fmla="*/ 0 w 21600"/>
                <a:gd name="T1" fmla="*/ 0 h 24744"/>
                <a:gd name="T2" fmla="*/ 2147483646 w 21600"/>
                <a:gd name="T3" fmla="*/ 2147483646 h 24744"/>
                <a:gd name="T4" fmla="*/ 0 w 21600"/>
                <a:gd name="T5" fmla="*/ 2147483646 h 24744"/>
                <a:gd name="T6" fmla="*/ 0 60000 65536"/>
                <a:gd name="T7" fmla="*/ 0 60000 65536"/>
                <a:gd name="T8" fmla="*/ 0 60000 65536"/>
                <a:gd name="T9" fmla="*/ 0 w 21600"/>
                <a:gd name="T10" fmla="*/ 0 h 24744"/>
                <a:gd name="T11" fmla="*/ 21600 w 21600"/>
                <a:gd name="T12" fmla="*/ 24744 h 24744"/>
              </a:gdLst>
              <a:ahLst/>
              <a:cxnLst>
                <a:cxn ang="T6">
                  <a:pos x="T0" y="T1"/>
                </a:cxn>
                <a:cxn ang="T7">
                  <a:pos x="T2" y="T3"/>
                </a:cxn>
                <a:cxn ang="T8">
                  <a:pos x="T4" y="T5"/>
                </a:cxn>
              </a:cxnLst>
              <a:rect l="T9" t="T10" r="T11" b="T12"/>
              <a:pathLst>
                <a:path w="21600" h="24744" fill="none" extrusionOk="0">
                  <a:moveTo>
                    <a:pt x="-1" y="0"/>
                  </a:moveTo>
                  <a:cubicBezTo>
                    <a:pt x="11929" y="0"/>
                    <a:pt x="21600" y="9670"/>
                    <a:pt x="21600" y="21600"/>
                  </a:cubicBezTo>
                  <a:cubicBezTo>
                    <a:pt x="21600" y="22652"/>
                    <a:pt x="21523" y="23702"/>
                    <a:pt x="21369" y="24743"/>
                  </a:cubicBezTo>
                </a:path>
                <a:path w="21600" h="24744" stroke="0" extrusionOk="0">
                  <a:moveTo>
                    <a:pt x="-1" y="0"/>
                  </a:moveTo>
                  <a:cubicBezTo>
                    <a:pt x="11929" y="0"/>
                    <a:pt x="21600" y="9670"/>
                    <a:pt x="21600" y="21600"/>
                  </a:cubicBezTo>
                  <a:cubicBezTo>
                    <a:pt x="21600" y="22652"/>
                    <a:pt x="21523" y="23702"/>
                    <a:pt x="21369" y="24743"/>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0738" name="Text Box 26"/>
            <p:cNvSpPr txBox="1">
              <a:spLocks noChangeArrowheads="1"/>
            </p:cNvSpPr>
            <p:nvPr/>
          </p:nvSpPr>
          <p:spPr bwMode="auto">
            <a:xfrm>
              <a:off x="4343400" y="2057400"/>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Arial" panose="020B0604020202020204" pitchFamily="34" charset="0"/>
                  <a:sym typeface="Symbol" panose="05050102010706020507" pitchFamily="18" charset="2"/>
                </a:rPr>
                <a:t></a:t>
              </a:r>
              <a:r>
                <a:rPr lang="en-US" altLang="en-US" sz="2400" b="1" baseline="-25000">
                  <a:solidFill>
                    <a:srgbClr val="FFFFFF"/>
                  </a:solidFill>
                  <a:latin typeface="Arial" panose="020B0604020202020204" pitchFamily="34" charset="0"/>
                  <a:sym typeface="Symbol" panose="05050102010706020507" pitchFamily="18" charset="2"/>
                </a:rPr>
                <a:t>x</a:t>
              </a:r>
              <a:endParaRPr lang="en-US" altLang="en-US" sz="2400" b="1" baseline="-25000">
                <a:solidFill>
                  <a:srgbClr val="FFFFFF"/>
                </a:solidFill>
                <a:latin typeface="Arial" panose="020B0604020202020204" pitchFamily="34" charset="0"/>
              </a:endParaRPr>
            </a:p>
          </p:txBody>
        </p:sp>
        <p:sp>
          <p:nvSpPr>
            <p:cNvPr id="30739" name="Line 27"/>
            <p:cNvSpPr>
              <a:spLocks noChangeShapeType="1"/>
            </p:cNvSpPr>
            <p:nvPr/>
          </p:nvSpPr>
          <p:spPr bwMode="auto">
            <a:xfrm flipH="1">
              <a:off x="4953000" y="2133600"/>
              <a:ext cx="228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0" name="Line 28"/>
            <p:cNvSpPr>
              <a:spLocks noChangeShapeType="1"/>
            </p:cNvSpPr>
            <p:nvPr/>
          </p:nvSpPr>
          <p:spPr bwMode="auto">
            <a:xfrm>
              <a:off x="4953000" y="2133600"/>
              <a:ext cx="0" cy="3048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1" name="Text Box 29"/>
            <p:cNvSpPr txBox="1">
              <a:spLocks noChangeArrowheads="1"/>
            </p:cNvSpPr>
            <p:nvPr/>
          </p:nvSpPr>
          <p:spPr bwMode="auto">
            <a:xfrm>
              <a:off x="4191000" y="1524000"/>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p>
          </p:txBody>
        </p:sp>
        <p:sp>
          <p:nvSpPr>
            <p:cNvPr id="30742" name="Text Box 31"/>
            <p:cNvSpPr txBox="1">
              <a:spLocks noChangeArrowheads="1"/>
            </p:cNvSpPr>
            <p:nvPr/>
          </p:nvSpPr>
          <p:spPr bwMode="auto">
            <a:xfrm>
              <a:off x="4267200" y="2514600"/>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r>
                <a:rPr lang="en-US" altLang="en-US" sz="2400" b="1" baseline="-25000">
                  <a:solidFill>
                    <a:srgbClr val="FFFFFF"/>
                  </a:solidFill>
                  <a:latin typeface="Times New Roman" panose="02020603050405020304" pitchFamily="18" charset="0"/>
                </a:rPr>
                <a:t>x</a:t>
              </a:r>
            </a:p>
          </p:txBody>
        </p:sp>
        <p:sp>
          <p:nvSpPr>
            <p:cNvPr id="30743" name="Line 45"/>
            <p:cNvSpPr>
              <a:spLocks noChangeShapeType="1"/>
            </p:cNvSpPr>
            <p:nvPr/>
          </p:nvSpPr>
          <p:spPr bwMode="auto">
            <a:xfrm>
              <a:off x="962025" y="2190750"/>
              <a:ext cx="0" cy="266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4" name="Text Box 45"/>
            <p:cNvSpPr txBox="1">
              <a:spLocks noChangeArrowheads="1"/>
            </p:cNvSpPr>
            <p:nvPr/>
          </p:nvSpPr>
          <p:spPr bwMode="auto">
            <a:xfrm>
              <a:off x="5867400" y="1828800"/>
              <a:ext cx="60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t>
              </a:r>
            </a:p>
          </p:txBody>
        </p:sp>
        <p:sp>
          <p:nvSpPr>
            <p:cNvPr id="30745" name="Text Box 30"/>
            <p:cNvSpPr txBox="1">
              <a:spLocks noChangeArrowheads="1"/>
            </p:cNvSpPr>
            <p:nvPr/>
          </p:nvSpPr>
          <p:spPr bwMode="auto">
            <a:xfrm>
              <a:off x="8229600" y="1777934"/>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r>
                <a:rPr lang="en-US" altLang="en-US" sz="2400" b="1" baseline="-25000">
                  <a:solidFill>
                    <a:srgbClr val="FFFFFF"/>
                  </a:solidFill>
                  <a:latin typeface="Times New Roman" panose="02020603050405020304" pitchFamily="18" charset="0"/>
                </a:rPr>
                <a:t>y</a:t>
              </a:r>
            </a:p>
          </p:txBody>
        </p:sp>
        <p:sp>
          <p:nvSpPr>
            <p:cNvPr id="30746" name="Line 22"/>
            <p:cNvSpPr>
              <a:spLocks noChangeShapeType="1"/>
            </p:cNvSpPr>
            <p:nvPr/>
          </p:nvSpPr>
          <p:spPr bwMode="auto">
            <a:xfrm>
              <a:off x="6477000" y="2464532"/>
              <a:ext cx="1600200" cy="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7" name="Line 23"/>
            <p:cNvSpPr>
              <a:spLocks noChangeShapeType="1"/>
            </p:cNvSpPr>
            <p:nvPr/>
          </p:nvSpPr>
          <p:spPr bwMode="auto">
            <a:xfrm flipV="1">
              <a:off x="6477000" y="1396935"/>
              <a:ext cx="1600200" cy="1066800"/>
            </a:xfrm>
            <a:prstGeom prst="line">
              <a:avLst/>
            </a:prstGeom>
            <a:noFill/>
            <a:ln w="28575">
              <a:solidFill>
                <a:srgbClr val="E8AB00"/>
              </a:solidFill>
              <a:prstDash val="dash"/>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8" name="Line 24"/>
            <p:cNvSpPr>
              <a:spLocks noChangeShapeType="1"/>
            </p:cNvSpPr>
            <p:nvPr/>
          </p:nvSpPr>
          <p:spPr bwMode="auto">
            <a:xfrm flipV="1">
              <a:off x="8077200" y="1396935"/>
              <a:ext cx="0" cy="10668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49" name="Arc 25"/>
            <p:cNvSpPr>
              <a:spLocks/>
            </p:cNvSpPr>
            <p:nvPr/>
          </p:nvSpPr>
          <p:spPr bwMode="auto">
            <a:xfrm rot="1046831">
              <a:off x="6996857" y="2105719"/>
              <a:ext cx="228600" cy="374650"/>
            </a:xfrm>
            <a:custGeom>
              <a:avLst/>
              <a:gdLst>
                <a:gd name="T0" fmla="*/ 0 w 21600"/>
                <a:gd name="T1" fmla="*/ 0 h 24744"/>
                <a:gd name="T2" fmla="*/ 2147483646 w 21600"/>
                <a:gd name="T3" fmla="*/ 2147483646 h 24744"/>
                <a:gd name="T4" fmla="*/ 0 w 21600"/>
                <a:gd name="T5" fmla="*/ 2147483646 h 24744"/>
                <a:gd name="T6" fmla="*/ 0 60000 65536"/>
                <a:gd name="T7" fmla="*/ 0 60000 65536"/>
                <a:gd name="T8" fmla="*/ 0 60000 65536"/>
                <a:gd name="T9" fmla="*/ 0 w 21600"/>
                <a:gd name="T10" fmla="*/ 0 h 24744"/>
                <a:gd name="T11" fmla="*/ 21600 w 21600"/>
                <a:gd name="T12" fmla="*/ 24744 h 24744"/>
              </a:gdLst>
              <a:ahLst/>
              <a:cxnLst>
                <a:cxn ang="T6">
                  <a:pos x="T0" y="T1"/>
                </a:cxn>
                <a:cxn ang="T7">
                  <a:pos x="T2" y="T3"/>
                </a:cxn>
                <a:cxn ang="T8">
                  <a:pos x="T4" y="T5"/>
                </a:cxn>
              </a:cxnLst>
              <a:rect l="T9" t="T10" r="T11" b="T12"/>
              <a:pathLst>
                <a:path w="21600" h="24744" fill="none" extrusionOk="0">
                  <a:moveTo>
                    <a:pt x="-1" y="0"/>
                  </a:moveTo>
                  <a:cubicBezTo>
                    <a:pt x="11929" y="0"/>
                    <a:pt x="21600" y="9670"/>
                    <a:pt x="21600" y="21600"/>
                  </a:cubicBezTo>
                  <a:cubicBezTo>
                    <a:pt x="21600" y="22652"/>
                    <a:pt x="21523" y="23702"/>
                    <a:pt x="21369" y="24743"/>
                  </a:cubicBezTo>
                </a:path>
                <a:path w="21600" h="24744" stroke="0" extrusionOk="0">
                  <a:moveTo>
                    <a:pt x="-1" y="0"/>
                  </a:moveTo>
                  <a:cubicBezTo>
                    <a:pt x="11929" y="0"/>
                    <a:pt x="21600" y="9670"/>
                    <a:pt x="21600" y="21600"/>
                  </a:cubicBezTo>
                  <a:cubicBezTo>
                    <a:pt x="21600" y="22652"/>
                    <a:pt x="21523" y="23702"/>
                    <a:pt x="21369" y="24743"/>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0750" name="Text Box 26"/>
            <p:cNvSpPr txBox="1">
              <a:spLocks noChangeArrowheads="1"/>
            </p:cNvSpPr>
            <p:nvPr/>
          </p:nvSpPr>
          <p:spPr bwMode="auto">
            <a:xfrm>
              <a:off x="7239000" y="2082734"/>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Arial" panose="020B0604020202020204" pitchFamily="34" charset="0"/>
                  <a:sym typeface="Symbol" panose="05050102010706020507" pitchFamily="18" charset="2"/>
                </a:rPr>
                <a:t></a:t>
              </a:r>
              <a:r>
                <a:rPr lang="en-US" altLang="en-US" sz="2400" b="1" baseline="-25000">
                  <a:solidFill>
                    <a:srgbClr val="FFFFFF"/>
                  </a:solidFill>
                  <a:latin typeface="Arial" panose="020B0604020202020204" pitchFamily="34" charset="0"/>
                  <a:sym typeface="Symbol" panose="05050102010706020507" pitchFamily="18" charset="2"/>
                </a:rPr>
                <a:t>x</a:t>
              </a:r>
              <a:endParaRPr lang="en-US" altLang="en-US" sz="2400" b="1" baseline="-25000">
                <a:solidFill>
                  <a:srgbClr val="FFFFFF"/>
                </a:solidFill>
                <a:latin typeface="Arial" panose="020B0604020202020204" pitchFamily="34" charset="0"/>
              </a:endParaRPr>
            </a:p>
          </p:txBody>
        </p:sp>
        <p:sp>
          <p:nvSpPr>
            <p:cNvPr id="30751" name="Line 27"/>
            <p:cNvSpPr>
              <a:spLocks noChangeShapeType="1"/>
            </p:cNvSpPr>
            <p:nvPr/>
          </p:nvSpPr>
          <p:spPr bwMode="auto">
            <a:xfrm flipH="1">
              <a:off x="7848600" y="2146866"/>
              <a:ext cx="228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52" name="Line 28"/>
            <p:cNvSpPr>
              <a:spLocks noChangeShapeType="1"/>
            </p:cNvSpPr>
            <p:nvPr/>
          </p:nvSpPr>
          <p:spPr bwMode="auto">
            <a:xfrm>
              <a:off x="7848600" y="2146866"/>
              <a:ext cx="0" cy="3048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0753" name="Text Box 29"/>
            <p:cNvSpPr txBox="1">
              <a:spLocks noChangeArrowheads="1"/>
            </p:cNvSpPr>
            <p:nvPr/>
          </p:nvSpPr>
          <p:spPr bwMode="auto">
            <a:xfrm>
              <a:off x="7086600" y="1549334"/>
              <a:ext cx="45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p>
          </p:txBody>
        </p:sp>
        <p:sp>
          <p:nvSpPr>
            <p:cNvPr id="30754" name="Text Box 31"/>
            <p:cNvSpPr txBox="1">
              <a:spLocks noChangeArrowheads="1"/>
            </p:cNvSpPr>
            <p:nvPr/>
          </p:nvSpPr>
          <p:spPr bwMode="auto">
            <a:xfrm>
              <a:off x="7162800" y="2539933"/>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F</a:t>
              </a:r>
              <a:r>
                <a:rPr lang="en-US" altLang="en-US" sz="2400" b="1" baseline="-25000">
                  <a:solidFill>
                    <a:srgbClr val="FFFFFF"/>
                  </a:solidFill>
                  <a:latin typeface="Times New Roman" panose="02020603050405020304" pitchFamily="18" charset="0"/>
                </a:rPr>
                <a:t>x</a:t>
              </a:r>
            </a:p>
          </p:txBody>
        </p:sp>
      </p:grpSp>
      <p:pic>
        <p:nvPicPr>
          <p:cNvPr id="30723" name="Picture 3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2043113" y="295275"/>
            <a:ext cx="77644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Rectangular Components of a force</a:t>
            </a:r>
          </a:p>
        </p:txBody>
      </p:sp>
      <p:sp>
        <p:nvSpPr>
          <p:cNvPr id="3" name="Rectangle 2"/>
          <p:cNvSpPr/>
          <p:nvPr/>
        </p:nvSpPr>
        <p:spPr>
          <a:xfrm>
            <a:off x="533400" y="3722688"/>
            <a:ext cx="11430000" cy="2678112"/>
          </a:xfrm>
          <a:prstGeom prst="rect">
            <a:avLst/>
          </a:prstGeom>
        </p:spPr>
        <p:txBody>
          <a:bodyPr>
            <a:spAutoFit/>
          </a:bodyPr>
          <a:lstStyle/>
          <a:p>
            <a:pPr marL="457200" indent="-457200" algn="just">
              <a:buFont typeface="Wingdings" panose="05000000000000000000" pitchFamily="2" charset="2"/>
              <a:buChar char="§"/>
              <a:defRPr/>
            </a:pPr>
            <a:r>
              <a:rPr lang="en-US" altLang="en-US" sz="2800" dirty="0">
                <a:cs typeface="Times New Roman" panose="02020603050405020304" pitchFamily="18" charset="0"/>
              </a:rPr>
              <a:t>The components that are mutually perpendicular are called ‘</a:t>
            </a:r>
            <a:r>
              <a:rPr lang="en-US" altLang="en-US" sz="2800" b="1" dirty="0">
                <a:cs typeface="Times New Roman" panose="02020603050405020304" pitchFamily="18" charset="0"/>
              </a:rPr>
              <a:t>Rectangular Components</a:t>
            </a:r>
            <a:r>
              <a:rPr lang="en-US" altLang="en-US" sz="2800" dirty="0">
                <a:cs typeface="Times New Roman" panose="02020603050405020304" pitchFamily="18" charset="0"/>
              </a:rPr>
              <a:t>’.</a:t>
            </a:r>
          </a:p>
          <a:p>
            <a:pPr algn="just">
              <a:defRPr/>
            </a:pPr>
            <a:endParaRPr lang="en-US" altLang="en-US" sz="2800" dirty="0">
              <a:cs typeface="Times New Roman" panose="02020603050405020304" pitchFamily="18" charset="0"/>
            </a:endParaRPr>
          </a:p>
          <a:p>
            <a:pPr marL="457200" indent="-457200" algn="just">
              <a:buFont typeface="Wingdings" panose="05000000000000000000" pitchFamily="2" charset="2"/>
              <a:buChar char="§"/>
              <a:defRPr/>
            </a:pPr>
            <a:r>
              <a:rPr lang="en-US" altLang="en-US" sz="2800" dirty="0">
                <a:cs typeface="Times New Roman" panose="02020603050405020304" pitchFamily="18" charset="0"/>
              </a:rPr>
              <a:t>Consider a force F making an angle </a:t>
            </a:r>
            <a:r>
              <a:rPr lang="el-GR" altLang="en-US" sz="2800" dirty="0">
                <a:cs typeface="Times New Roman" panose="02020603050405020304" pitchFamily="18" charset="0"/>
              </a:rPr>
              <a:t>θ</a:t>
            </a:r>
            <a:r>
              <a:rPr lang="en-US" altLang="en-US" sz="2800" baseline="-25000" dirty="0">
                <a:cs typeface="Times New Roman" panose="02020603050405020304" pitchFamily="18" charset="0"/>
              </a:rPr>
              <a:t>x</a:t>
            </a:r>
            <a:r>
              <a:rPr lang="en-US" altLang="en-US" sz="2800" dirty="0">
                <a:cs typeface="Times New Roman" panose="02020603050405020304" pitchFamily="18" charset="0"/>
              </a:rPr>
              <a:t> with x-axis.</a:t>
            </a:r>
          </a:p>
          <a:p>
            <a:pPr lvl="2" algn="just">
              <a:defRPr/>
            </a:pPr>
            <a:r>
              <a:rPr lang="en-US" altLang="en-US" sz="2800" dirty="0">
                <a:cs typeface="Times New Roman" panose="02020603050405020304" pitchFamily="18" charset="0"/>
              </a:rPr>
              <a:t>Resolved part of the force F along x-axis is given by </a:t>
            </a:r>
            <a:r>
              <a:rPr lang="en-US" altLang="en-US" sz="2800" dirty="0" err="1">
                <a:cs typeface="Times New Roman" panose="02020603050405020304" pitchFamily="18" charset="0"/>
              </a:rPr>
              <a:t>F</a:t>
            </a:r>
            <a:r>
              <a:rPr lang="en-US" altLang="en-US" sz="2800" baseline="-25000" dirty="0" err="1">
                <a:cs typeface="Times New Roman" panose="02020603050405020304" pitchFamily="18" charset="0"/>
              </a:rPr>
              <a:t>x</a:t>
            </a:r>
            <a:r>
              <a:rPr lang="en-US" altLang="en-US" sz="2800" dirty="0">
                <a:cs typeface="Times New Roman" panose="02020603050405020304" pitchFamily="18" charset="0"/>
              </a:rPr>
              <a:t> = F </a:t>
            </a:r>
            <a:r>
              <a:rPr lang="en-US" altLang="en-US" sz="2800" dirty="0" err="1">
                <a:cs typeface="Times New Roman" panose="02020603050405020304" pitchFamily="18" charset="0"/>
              </a:rPr>
              <a:t>cos</a:t>
            </a:r>
            <a:r>
              <a:rPr lang="en-US" altLang="en-US" sz="2800" dirty="0">
                <a:cs typeface="Times New Roman" panose="02020603050405020304" pitchFamily="18" charset="0"/>
              </a:rPr>
              <a:t> </a:t>
            </a:r>
            <a:r>
              <a:rPr lang="el-GR" altLang="en-US" sz="2800" dirty="0">
                <a:cs typeface="Times New Roman" panose="02020603050405020304" pitchFamily="18" charset="0"/>
              </a:rPr>
              <a:t>θ</a:t>
            </a:r>
            <a:r>
              <a:rPr lang="en-US" altLang="en-US" sz="2800" baseline="-25000" dirty="0">
                <a:cs typeface="Times New Roman" panose="02020603050405020304" pitchFamily="18" charset="0"/>
              </a:rPr>
              <a:t>x</a:t>
            </a:r>
            <a:endParaRPr lang="el-GR" altLang="en-US" sz="2800" baseline="-25000" dirty="0">
              <a:cs typeface="Times New Roman" panose="02020603050405020304" pitchFamily="18" charset="0"/>
            </a:endParaRPr>
          </a:p>
          <a:p>
            <a:pPr lvl="2" algn="just">
              <a:defRPr/>
            </a:pPr>
            <a:r>
              <a:rPr lang="en-US" altLang="en-US" sz="2800" dirty="0">
                <a:cs typeface="Times New Roman" panose="02020603050405020304" pitchFamily="18" charset="0"/>
              </a:rPr>
              <a:t>Resolved part of the force F along y-axis is given by </a:t>
            </a:r>
            <a:r>
              <a:rPr lang="en-US" altLang="en-US" sz="2800" dirty="0" err="1">
                <a:cs typeface="Times New Roman" panose="02020603050405020304" pitchFamily="18" charset="0"/>
              </a:rPr>
              <a:t>F</a:t>
            </a:r>
            <a:r>
              <a:rPr lang="en-US" altLang="en-US" sz="2800" baseline="-25000" dirty="0" err="1">
                <a:cs typeface="Times New Roman" panose="02020603050405020304" pitchFamily="18" charset="0"/>
              </a:rPr>
              <a:t>y</a:t>
            </a:r>
            <a:r>
              <a:rPr lang="en-US" altLang="en-US" sz="2800" dirty="0">
                <a:cs typeface="Times New Roman" panose="02020603050405020304" pitchFamily="18" charset="0"/>
              </a:rPr>
              <a:t> = F sin </a:t>
            </a:r>
            <a:r>
              <a:rPr lang="el-GR" altLang="en-US" sz="2800" dirty="0">
                <a:cs typeface="Times New Roman" panose="02020603050405020304" pitchFamily="18" charset="0"/>
              </a:rPr>
              <a:t>θ</a:t>
            </a:r>
            <a:r>
              <a:rPr lang="en-US" altLang="en-US" sz="2800" baseline="-25000" dirty="0">
                <a:cs typeface="Times New Roman" panose="02020603050405020304" pitchFamily="18" charset="0"/>
              </a:rPr>
              <a:t>x</a:t>
            </a:r>
            <a:endParaRPr lang="el-GR" altLang="en-US" sz="2800" baseline="-25000" dirty="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83320" y="1046160"/>
              <a:ext cx="1577160" cy="2358000"/>
            </p14:xfrm>
          </p:contentPart>
        </mc:Choice>
        <mc:Fallback xmlns="">
          <p:pic>
            <p:nvPicPr>
              <p:cNvPr id="2" name="Ink 1"/>
              <p:cNvPicPr/>
              <p:nvPr/>
            </p:nvPicPr>
            <p:blipFill>
              <a:blip r:embed="rId5"/>
              <a:stretch>
                <a:fillRect/>
              </a:stretch>
            </p:blipFill>
            <p:spPr>
              <a:xfrm>
                <a:off x="277560" y="1040760"/>
                <a:ext cx="1588680" cy="2366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2393950" y="2514600"/>
            <a:ext cx="7772400" cy="914400"/>
          </a:xfrm>
        </p:spPr>
        <p:txBody>
          <a:bodyPr anchor="t"/>
          <a:lstStyle/>
          <a:p>
            <a:pPr eaLnBrk="1" hangingPunct="1"/>
            <a:r>
              <a:rPr lang="en-US" altLang="en-US" sz="4800" b="1" smtClean="0">
                <a:solidFill>
                  <a:srgbClr val="E8AB00"/>
                </a:solidFill>
                <a:latin typeface="Times New Roman" panose="02020603050405020304" pitchFamily="18" charset="0"/>
                <a:cs typeface="Times New Roman" panose="02020603050405020304" pitchFamily="18" charset="0"/>
              </a:rPr>
              <a:t>LECTURE 0</a:t>
            </a:r>
          </a:p>
        </p:txBody>
      </p:sp>
      <p:pic>
        <p:nvPicPr>
          <p:cNvPr id="7171"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2"/>
          <p:cNvGrpSpPr>
            <a:grpSpLocks/>
          </p:cNvGrpSpPr>
          <p:nvPr/>
        </p:nvGrpSpPr>
        <p:grpSpPr bwMode="auto">
          <a:xfrm>
            <a:off x="2590800" y="1524000"/>
            <a:ext cx="7342188" cy="4111625"/>
            <a:chOff x="1066800" y="1524000"/>
            <a:chExt cx="7342188" cy="4111625"/>
          </a:xfrm>
        </p:grpSpPr>
        <p:sp>
          <p:nvSpPr>
            <p:cNvPr id="32773" name="Line 9"/>
            <p:cNvSpPr>
              <a:spLocks noChangeShapeType="1"/>
            </p:cNvSpPr>
            <p:nvPr/>
          </p:nvSpPr>
          <p:spPr bwMode="auto">
            <a:xfrm>
              <a:off x="2804071" y="5145248"/>
              <a:ext cx="5072323" cy="0"/>
            </a:xfrm>
            <a:prstGeom prst="line">
              <a:avLst/>
            </a:prstGeom>
            <a:noFill/>
            <a:ln w="381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2774" name="Line 10"/>
            <p:cNvSpPr>
              <a:spLocks noChangeShapeType="1"/>
            </p:cNvSpPr>
            <p:nvPr/>
          </p:nvSpPr>
          <p:spPr bwMode="auto">
            <a:xfrm flipV="1">
              <a:off x="2804071" y="1886125"/>
              <a:ext cx="0" cy="3259123"/>
            </a:xfrm>
            <a:prstGeom prst="line">
              <a:avLst/>
            </a:prstGeom>
            <a:noFill/>
            <a:ln w="381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2775" name="Line 11"/>
            <p:cNvSpPr>
              <a:spLocks noChangeShapeType="1"/>
            </p:cNvSpPr>
            <p:nvPr/>
          </p:nvSpPr>
          <p:spPr bwMode="auto">
            <a:xfrm flipV="1">
              <a:off x="2804071" y="3017765"/>
              <a:ext cx="3436499" cy="2127483"/>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2776" name="Text Box 16"/>
            <p:cNvSpPr txBox="1">
              <a:spLocks noChangeArrowheads="1"/>
            </p:cNvSpPr>
            <p:nvPr/>
          </p:nvSpPr>
          <p:spPr bwMode="auto">
            <a:xfrm>
              <a:off x="3006964" y="2610374"/>
              <a:ext cx="1217358" cy="30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000" b="1">
                  <a:solidFill>
                    <a:srgbClr val="FFFFFF"/>
                  </a:solidFill>
                  <a:latin typeface="Times New Roman" panose="02020603050405020304" pitchFamily="18" charset="0"/>
                </a:rPr>
                <a:t>+ve</a:t>
              </a:r>
            </a:p>
          </p:txBody>
        </p:sp>
        <p:sp>
          <p:nvSpPr>
            <p:cNvPr id="32777" name="Line 19"/>
            <p:cNvSpPr>
              <a:spLocks noChangeShapeType="1"/>
            </p:cNvSpPr>
            <p:nvPr/>
          </p:nvSpPr>
          <p:spPr bwMode="auto">
            <a:xfrm flipH="1" flipV="1">
              <a:off x="1066800" y="2836702"/>
              <a:ext cx="1737271" cy="2308545"/>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2778" name="Text Box 21"/>
            <p:cNvSpPr txBox="1">
              <a:spLocks noChangeArrowheads="1"/>
            </p:cNvSpPr>
            <p:nvPr/>
          </p:nvSpPr>
          <p:spPr bwMode="auto">
            <a:xfrm>
              <a:off x="4833000" y="5326310"/>
              <a:ext cx="1217358" cy="30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000" b="1">
                  <a:solidFill>
                    <a:srgbClr val="FFFFFF"/>
                  </a:solidFill>
                  <a:latin typeface="Times New Roman" panose="02020603050405020304" pitchFamily="18" charset="0"/>
                </a:rPr>
                <a:t>+ve</a:t>
              </a:r>
            </a:p>
          </p:txBody>
        </p:sp>
        <p:sp>
          <p:nvSpPr>
            <p:cNvPr id="22542" name="Text Box 22">
              <a:extLst/>
            </p:cNvPr>
            <p:cNvSpPr txBox="1">
              <a:spLocks noChangeArrowheads="1"/>
            </p:cNvSpPr>
            <p:nvPr/>
          </p:nvSpPr>
          <p:spPr bwMode="auto">
            <a:xfrm>
              <a:off x="8002588" y="4953000"/>
              <a:ext cx="406400" cy="430213"/>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800" b="1" dirty="0">
                  <a:solidFill>
                    <a:srgbClr val="FFFF00"/>
                  </a:solidFill>
                  <a:latin typeface="+mn-lt"/>
                </a:rPr>
                <a:t>x</a:t>
              </a:r>
            </a:p>
          </p:txBody>
        </p:sp>
        <p:sp>
          <p:nvSpPr>
            <p:cNvPr id="22543" name="Text Box 23">
              <a:extLst/>
            </p:cNvPr>
            <p:cNvSpPr txBox="1">
              <a:spLocks noChangeArrowheads="1"/>
            </p:cNvSpPr>
            <p:nvPr/>
          </p:nvSpPr>
          <p:spPr bwMode="auto">
            <a:xfrm>
              <a:off x="6324600" y="2817813"/>
              <a:ext cx="452438" cy="309562"/>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b="1" dirty="0">
                  <a:latin typeface="+mn-lt"/>
                </a:rPr>
                <a:t>x</a:t>
              </a:r>
            </a:p>
          </p:txBody>
        </p:sp>
        <p:sp>
          <p:nvSpPr>
            <p:cNvPr id="22544" name="Text Box 24">
              <a:extLst/>
            </p:cNvPr>
            <p:cNvSpPr txBox="1">
              <a:spLocks noChangeArrowheads="1"/>
            </p:cNvSpPr>
            <p:nvPr/>
          </p:nvSpPr>
          <p:spPr bwMode="auto">
            <a:xfrm>
              <a:off x="2668588" y="1524000"/>
              <a:ext cx="371475" cy="430213"/>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800" b="1" dirty="0">
                  <a:solidFill>
                    <a:srgbClr val="FFFF00"/>
                  </a:solidFill>
                  <a:latin typeface="+mn-lt"/>
                </a:rPr>
                <a:t>y</a:t>
              </a:r>
            </a:p>
          </p:txBody>
        </p:sp>
        <p:sp>
          <p:nvSpPr>
            <p:cNvPr id="22545" name="Text Box 25">
              <a:extLst/>
            </p:cNvPr>
            <p:cNvSpPr txBox="1">
              <a:spLocks noChangeArrowheads="1"/>
            </p:cNvSpPr>
            <p:nvPr/>
          </p:nvSpPr>
          <p:spPr bwMode="auto">
            <a:xfrm>
              <a:off x="1143000" y="2516188"/>
              <a:ext cx="419100" cy="309562"/>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b="1" dirty="0">
                  <a:latin typeface="+mn-lt"/>
                </a:rPr>
                <a:t>y</a:t>
              </a:r>
            </a:p>
          </p:txBody>
        </p:sp>
        <p:sp>
          <p:nvSpPr>
            <p:cNvPr id="32783" name="Line 39"/>
            <p:cNvSpPr>
              <a:spLocks noChangeShapeType="1"/>
            </p:cNvSpPr>
            <p:nvPr/>
          </p:nvSpPr>
          <p:spPr bwMode="auto">
            <a:xfrm flipV="1">
              <a:off x="2436327" y="4239936"/>
              <a:ext cx="570636" cy="39607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2784" name="Line 40"/>
            <p:cNvSpPr>
              <a:spLocks noChangeShapeType="1"/>
            </p:cNvSpPr>
            <p:nvPr/>
          </p:nvSpPr>
          <p:spPr bwMode="auto">
            <a:xfrm>
              <a:off x="3006964" y="4239936"/>
              <a:ext cx="393105" cy="52055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cxnSp>
          <p:nvCxnSpPr>
            <p:cNvPr id="32785" name="Straight Connector 24"/>
            <p:cNvCxnSpPr>
              <a:cxnSpLocks noChangeShapeType="1"/>
            </p:cNvCxnSpPr>
            <p:nvPr/>
          </p:nvCxnSpPr>
          <p:spPr bwMode="auto">
            <a:xfrm>
              <a:off x="2819400" y="4495800"/>
              <a:ext cx="762000" cy="1588"/>
            </a:xfrm>
            <a:prstGeom prst="line">
              <a:avLst/>
            </a:prstGeom>
            <a:noFill/>
            <a:ln w="9525" algn="ctr">
              <a:solidFill>
                <a:srgbClr val="FFFF00"/>
              </a:solidFill>
              <a:round/>
              <a:headEnd/>
              <a:tailEnd/>
            </a:ln>
            <a:extLst>
              <a:ext uri="{909E8E84-426E-40DD-AFC4-6F175D3DCCD1}">
                <a14:hiddenFill xmlns:a14="http://schemas.microsoft.com/office/drawing/2010/main">
                  <a:noFill/>
                </a14:hiddenFill>
              </a:ext>
            </a:extLst>
          </p:spPr>
        </p:cxnSp>
        <p:cxnSp>
          <p:nvCxnSpPr>
            <p:cNvPr id="32786" name="Straight Connector 26"/>
            <p:cNvCxnSpPr>
              <a:cxnSpLocks noChangeShapeType="1"/>
            </p:cNvCxnSpPr>
            <p:nvPr/>
          </p:nvCxnSpPr>
          <p:spPr bwMode="auto">
            <a:xfrm rot="5400000">
              <a:off x="3238501" y="4838700"/>
              <a:ext cx="685800" cy="3175"/>
            </a:xfrm>
            <a:prstGeom prst="line">
              <a:avLst/>
            </a:prstGeom>
            <a:noFill/>
            <a:ln w="9525" algn="ctr">
              <a:solidFill>
                <a:srgbClr val="FFFF00"/>
              </a:solidFill>
              <a:round/>
              <a:headEnd/>
              <a:tailEnd/>
            </a:ln>
            <a:extLst>
              <a:ext uri="{909E8E84-426E-40DD-AFC4-6F175D3DCCD1}">
                <a14:hiddenFill xmlns:a14="http://schemas.microsoft.com/office/drawing/2010/main">
                  <a:noFill/>
                </a14:hiddenFill>
              </a:ext>
            </a:extLst>
          </p:spPr>
        </p:cxnSp>
      </p:grpSp>
      <p:pic>
        <p:nvPicPr>
          <p:cNvPr id="32771" name="Picture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6"/>
          <p:cNvSpPr txBox="1">
            <a:spLocks noChangeArrowheads="1"/>
          </p:cNvSpPr>
          <p:nvPr/>
        </p:nvSpPr>
        <p:spPr bwMode="auto">
          <a:xfrm>
            <a:off x="4178300" y="295275"/>
            <a:ext cx="34940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Sign convention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ubtitle 2"/>
          <p:cNvSpPr>
            <a:spLocks noGrp="1"/>
          </p:cNvSpPr>
          <p:nvPr>
            <p:ph type="subTitle" idx="1"/>
          </p:nvPr>
        </p:nvSpPr>
        <p:spPr>
          <a:xfrm>
            <a:off x="876300" y="1066800"/>
            <a:ext cx="9685338" cy="4495800"/>
          </a:xfrm>
        </p:spPr>
        <p:txBody>
          <a:bodyPr/>
          <a:lstStyle/>
          <a:p>
            <a:pPr algn="l" eaLnBrk="1" hangingPunct="1">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Resultant of Coplanar non-concurrent force systems</a:t>
            </a:r>
          </a:p>
          <a:p>
            <a:pPr algn="l" eaLnBrk="1" hangingPunct="1">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Moment of a force </a:t>
            </a:r>
          </a:p>
          <a:p>
            <a:pPr algn="l" eaLnBrk="1" hangingPunct="1">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Varignon’s theorem</a:t>
            </a:r>
          </a:p>
          <a:p>
            <a:pPr algn="l" eaLnBrk="1" hangingPunct="1">
              <a:buFont typeface="Wingdings" panose="05000000000000000000" pitchFamily="2" charset="2"/>
              <a:buChar char="Ø"/>
            </a:pPr>
            <a:r>
              <a:rPr lang="en-US" altLang="en-US" sz="2800" smtClean="0">
                <a:solidFill>
                  <a:srgbClr val="E6E6E6"/>
                </a:solidFill>
                <a:latin typeface="Times New Roman" panose="02020603050405020304" pitchFamily="18" charset="0"/>
                <a:cs typeface="Times New Roman" panose="02020603050405020304" pitchFamily="18" charset="0"/>
              </a:rPr>
              <a:t> Couple</a:t>
            </a:r>
          </a:p>
          <a:p>
            <a:pPr algn="l" eaLnBrk="1" hangingPunct="1">
              <a:buFont typeface="Wingdings" panose="05000000000000000000" pitchFamily="2" charset="2"/>
              <a:buChar char="Ø"/>
            </a:pPr>
            <a:r>
              <a:rPr lang="en-US" altLang="en-US" sz="2800" smtClean="0">
                <a:solidFill>
                  <a:srgbClr val="E6E6E6"/>
                </a:solidFill>
                <a:latin typeface="Times New Roman" panose="02020603050405020304" pitchFamily="18" charset="0"/>
                <a:cs typeface="Times New Roman" panose="02020603050405020304" pitchFamily="18" charset="0"/>
              </a:rPr>
              <a:t> Moment of a couple</a:t>
            </a:r>
          </a:p>
          <a:p>
            <a:pPr algn="l" eaLnBrk="1" hangingPunct="1">
              <a:buFont typeface="Wingdings" panose="05000000000000000000" pitchFamily="2" charset="2"/>
              <a:buChar char="Ø"/>
            </a:pPr>
            <a:r>
              <a:rPr lang="en-US" altLang="en-US" sz="2800" smtClean="0">
                <a:solidFill>
                  <a:srgbClr val="E6E6E6"/>
                </a:solidFill>
                <a:latin typeface="Times New Roman" panose="02020603050405020304" pitchFamily="18" charset="0"/>
                <a:cs typeface="Times New Roman" panose="02020603050405020304" pitchFamily="18" charset="0"/>
              </a:rPr>
              <a:t> Resolution of a force into a force and couple</a:t>
            </a:r>
          </a:p>
          <a:p>
            <a:pPr algn="l" eaLnBrk="1" hangingPunct="1">
              <a:buFont typeface="Wingdings" panose="05000000000000000000" pitchFamily="2" charset="2"/>
              <a:buChar char="Ø"/>
            </a:pPr>
            <a:r>
              <a:rPr lang="en-US" altLang="en-US" sz="2800" smtClean="0">
                <a:solidFill>
                  <a:srgbClr val="E6E6E6"/>
                </a:solidFill>
                <a:latin typeface="Times New Roman" panose="02020603050405020304" pitchFamily="18" charset="0"/>
                <a:cs typeface="Times New Roman" panose="02020603050405020304" pitchFamily="18" charset="0"/>
              </a:rPr>
              <a:t> Properties of a couple</a:t>
            </a:r>
            <a:endParaRPr lang="en-US" altLang="en-US" sz="2800" smtClean="0">
              <a:solidFill>
                <a:srgbClr val="FFFFFF"/>
              </a:solidFill>
              <a:latin typeface="Times New Roman" panose="02020603050405020304" pitchFamily="18" charset="0"/>
              <a:cs typeface="Times New Roman" panose="02020603050405020304" pitchFamily="18" charset="0"/>
            </a:endParaRPr>
          </a:p>
          <a:p>
            <a:pPr algn="l" eaLnBrk="1" hangingPunct="1">
              <a:buFont typeface="Wingdings" panose="05000000000000000000" pitchFamily="2" charset="2"/>
              <a:buChar char="Ø"/>
            </a:pPr>
            <a:endParaRPr lang="en-US" altLang="en-US" sz="2800" smtClean="0">
              <a:solidFill>
                <a:srgbClr val="FFFFFF"/>
              </a:solidFill>
              <a:latin typeface="Times New Roman" panose="02020603050405020304" pitchFamily="18" charset="0"/>
              <a:cs typeface="Times New Roman" panose="02020603050405020304" pitchFamily="18" charset="0"/>
            </a:endParaRPr>
          </a:p>
          <a:p>
            <a:pPr algn="l" eaLnBrk="1" hangingPunct="1">
              <a:buFont typeface="Wingdings" panose="05000000000000000000" pitchFamily="2" charset="2"/>
              <a:buChar char="Ø"/>
            </a:pPr>
            <a:endParaRPr lang="en-US" altLang="en-US" sz="2800" smtClean="0">
              <a:latin typeface="Times New Roman" panose="02020603050405020304" pitchFamily="18" charset="0"/>
              <a:cs typeface="Times New Roman" panose="02020603050405020304" pitchFamily="18" charset="0"/>
            </a:endParaRPr>
          </a:p>
        </p:txBody>
      </p:sp>
      <p:pic>
        <p:nvPicPr>
          <p:cNvPr id="36867"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1" name="Group 30"/>
          <p:cNvGrpSpPr>
            <a:grpSpLocks/>
          </p:cNvGrpSpPr>
          <p:nvPr/>
        </p:nvGrpSpPr>
        <p:grpSpPr bwMode="auto">
          <a:xfrm>
            <a:off x="2590800" y="1524000"/>
            <a:ext cx="7543800" cy="3048000"/>
            <a:chOff x="624" y="1920"/>
            <a:chExt cx="4752" cy="1920"/>
          </a:xfrm>
        </p:grpSpPr>
        <p:sp>
          <p:nvSpPr>
            <p:cNvPr id="37894" name="Freeform 29"/>
            <p:cNvSpPr>
              <a:spLocks/>
            </p:cNvSpPr>
            <p:nvPr/>
          </p:nvSpPr>
          <p:spPr bwMode="auto">
            <a:xfrm>
              <a:off x="3120" y="2304"/>
              <a:ext cx="1833" cy="1193"/>
            </a:xfrm>
            <a:custGeom>
              <a:avLst/>
              <a:gdLst>
                <a:gd name="T0" fmla="*/ 2147399620 w 1833"/>
                <a:gd name="T1" fmla="*/ 2147399313 h 1193"/>
                <a:gd name="T2" fmla="*/ 2147399620 w 1833"/>
                <a:gd name="T3" fmla="*/ 2147399313 h 1193"/>
                <a:gd name="T4" fmla="*/ 2147399620 w 1833"/>
                <a:gd name="T5" fmla="*/ 2147399313 h 1193"/>
                <a:gd name="T6" fmla="*/ 2147399620 w 1833"/>
                <a:gd name="T7" fmla="*/ 2147399313 h 1193"/>
                <a:gd name="T8" fmla="*/ 2147399620 w 1833"/>
                <a:gd name="T9" fmla="*/ 2147399313 h 1193"/>
                <a:gd name="T10" fmla="*/ 2147399620 w 1833"/>
                <a:gd name="T11" fmla="*/ 0 h 1193"/>
                <a:gd name="T12" fmla="*/ 2147399620 w 1833"/>
                <a:gd name="T13" fmla="*/ 2147399313 h 1193"/>
                <a:gd name="T14" fmla="*/ 2147399620 w 1833"/>
                <a:gd name="T15" fmla="*/ 2147399313 h 1193"/>
                <a:gd name="T16" fmla="*/ 2147399620 w 1833"/>
                <a:gd name="T17" fmla="*/ 2147399313 h 1193"/>
                <a:gd name="T18" fmla="*/ 2147399620 w 1833"/>
                <a:gd name="T19" fmla="*/ 2147399313 h 1193"/>
                <a:gd name="T20" fmla="*/ 2147399620 w 1833"/>
                <a:gd name="T21" fmla="*/ 2147399313 h 1193"/>
                <a:gd name="T22" fmla="*/ 2147399620 w 1833"/>
                <a:gd name="T23" fmla="*/ 2147399313 h 1193"/>
                <a:gd name="T24" fmla="*/ 2147399620 w 1833"/>
                <a:gd name="T25" fmla="*/ 2147399313 h 1193"/>
                <a:gd name="T26" fmla="*/ 2147399620 w 1833"/>
                <a:gd name="T27" fmla="*/ 2147399313 h 1193"/>
                <a:gd name="T28" fmla="*/ 2147399620 w 1833"/>
                <a:gd name="T29" fmla="*/ 2147399313 h 1193"/>
                <a:gd name="T30" fmla="*/ 2147399620 w 1833"/>
                <a:gd name="T31" fmla="*/ 2147399313 h 1193"/>
                <a:gd name="T32" fmla="*/ 2147399620 w 1833"/>
                <a:gd name="T33" fmla="*/ 2147399313 h 1193"/>
                <a:gd name="T34" fmla="*/ 2147399620 w 1833"/>
                <a:gd name="T35" fmla="*/ 2147399313 h 1193"/>
                <a:gd name="T36" fmla="*/ 2147399620 w 1833"/>
                <a:gd name="T37" fmla="*/ 2147399313 h 1193"/>
                <a:gd name="T38" fmla="*/ 2147399620 w 1833"/>
                <a:gd name="T39" fmla="*/ 2147399313 h 1193"/>
                <a:gd name="T40" fmla="*/ 2147399620 w 1833"/>
                <a:gd name="T41" fmla="*/ 2147399313 h 1193"/>
                <a:gd name="T42" fmla="*/ 2147399620 w 1833"/>
                <a:gd name="T43" fmla="*/ 2147399313 h 1193"/>
                <a:gd name="T44" fmla="*/ 2147399620 w 1833"/>
                <a:gd name="T45" fmla="*/ 2147399313 h 1193"/>
                <a:gd name="T46" fmla="*/ 2147399620 w 1833"/>
                <a:gd name="T47" fmla="*/ 2147399313 h 1193"/>
                <a:gd name="T48" fmla="*/ 2147399620 w 1833"/>
                <a:gd name="T49" fmla="*/ 2147399313 h 1193"/>
                <a:gd name="T50" fmla="*/ 2147399620 w 1833"/>
                <a:gd name="T51" fmla="*/ 2147399313 h 1193"/>
                <a:gd name="T52" fmla="*/ 2147399620 w 1833"/>
                <a:gd name="T53" fmla="*/ 2147399313 h 1193"/>
                <a:gd name="T54" fmla="*/ 2147399620 w 1833"/>
                <a:gd name="T55" fmla="*/ 2147399313 h 11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33"/>
                <a:gd name="T85" fmla="*/ 0 h 1193"/>
                <a:gd name="T86" fmla="*/ 1833 w 1833"/>
                <a:gd name="T87" fmla="*/ 1193 h 11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33" h="1193">
                  <a:moveTo>
                    <a:pt x="50" y="208"/>
                  </a:moveTo>
                  <a:cubicBezTo>
                    <a:pt x="154" y="155"/>
                    <a:pt x="261" y="120"/>
                    <a:pt x="371" y="85"/>
                  </a:cubicBezTo>
                  <a:cubicBezTo>
                    <a:pt x="599" y="120"/>
                    <a:pt x="491" y="112"/>
                    <a:pt x="853" y="85"/>
                  </a:cubicBezTo>
                  <a:cubicBezTo>
                    <a:pt x="881" y="83"/>
                    <a:pt x="885" y="67"/>
                    <a:pt x="909" y="57"/>
                  </a:cubicBezTo>
                  <a:cubicBezTo>
                    <a:pt x="955" y="38"/>
                    <a:pt x="1013" y="34"/>
                    <a:pt x="1060" y="28"/>
                  </a:cubicBezTo>
                  <a:cubicBezTo>
                    <a:pt x="1116" y="15"/>
                    <a:pt x="1173" y="11"/>
                    <a:pt x="1230" y="0"/>
                  </a:cubicBezTo>
                  <a:cubicBezTo>
                    <a:pt x="1325" y="3"/>
                    <a:pt x="1419" y="3"/>
                    <a:pt x="1514" y="9"/>
                  </a:cubicBezTo>
                  <a:cubicBezTo>
                    <a:pt x="1629" y="16"/>
                    <a:pt x="1646" y="138"/>
                    <a:pt x="1721" y="189"/>
                  </a:cubicBezTo>
                  <a:cubicBezTo>
                    <a:pt x="1753" y="310"/>
                    <a:pt x="1702" y="137"/>
                    <a:pt x="1759" y="264"/>
                  </a:cubicBezTo>
                  <a:cubicBezTo>
                    <a:pt x="1766" y="279"/>
                    <a:pt x="1763" y="297"/>
                    <a:pt x="1769" y="312"/>
                  </a:cubicBezTo>
                  <a:cubicBezTo>
                    <a:pt x="1773" y="322"/>
                    <a:pt x="1782" y="330"/>
                    <a:pt x="1787" y="340"/>
                  </a:cubicBezTo>
                  <a:cubicBezTo>
                    <a:pt x="1791" y="349"/>
                    <a:pt x="1794" y="359"/>
                    <a:pt x="1797" y="368"/>
                  </a:cubicBezTo>
                  <a:cubicBezTo>
                    <a:pt x="1800" y="400"/>
                    <a:pt x="1799" y="432"/>
                    <a:pt x="1806" y="463"/>
                  </a:cubicBezTo>
                  <a:cubicBezTo>
                    <a:pt x="1809" y="477"/>
                    <a:pt x="1824" y="486"/>
                    <a:pt x="1825" y="500"/>
                  </a:cubicBezTo>
                  <a:cubicBezTo>
                    <a:pt x="1833" y="623"/>
                    <a:pt x="1813" y="764"/>
                    <a:pt x="1693" y="821"/>
                  </a:cubicBezTo>
                  <a:cubicBezTo>
                    <a:pt x="1672" y="888"/>
                    <a:pt x="1702" y="809"/>
                    <a:pt x="1655" y="878"/>
                  </a:cubicBezTo>
                  <a:cubicBezTo>
                    <a:pt x="1628" y="918"/>
                    <a:pt x="1595" y="1026"/>
                    <a:pt x="1570" y="1076"/>
                  </a:cubicBezTo>
                  <a:cubicBezTo>
                    <a:pt x="1556" y="1104"/>
                    <a:pt x="1530" y="1141"/>
                    <a:pt x="1495" y="1142"/>
                  </a:cubicBezTo>
                  <a:cubicBezTo>
                    <a:pt x="1338" y="1148"/>
                    <a:pt x="1180" y="1149"/>
                    <a:pt x="1023" y="1152"/>
                  </a:cubicBezTo>
                  <a:cubicBezTo>
                    <a:pt x="851" y="1193"/>
                    <a:pt x="859" y="1169"/>
                    <a:pt x="569" y="1161"/>
                  </a:cubicBezTo>
                  <a:cubicBezTo>
                    <a:pt x="534" y="1150"/>
                    <a:pt x="505" y="1135"/>
                    <a:pt x="475" y="1114"/>
                  </a:cubicBezTo>
                  <a:cubicBezTo>
                    <a:pt x="433" y="1052"/>
                    <a:pt x="390" y="1018"/>
                    <a:pt x="324" y="982"/>
                  </a:cubicBezTo>
                  <a:cubicBezTo>
                    <a:pt x="295" y="966"/>
                    <a:pt x="259" y="959"/>
                    <a:pt x="229" y="944"/>
                  </a:cubicBezTo>
                  <a:cubicBezTo>
                    <a:pt x="160" y="909"/>
                    <a:pt x="240" y="938"/>
                    <a:pt x="173" y="916"/>
                  </a:cubicBezTo>
                  <a:cubicBezTo>
                    <a:pt x="140" y="894"/>
                    <a:pt x="119" y="873"/>
                    <a:pt x="97" y="840"/>
                  </a:cubicBezTo>
                  <a:cubicBezTo>
                    <a:pt x="67" y="716"/>
                    <a:pt x="94" y="563"/>
                    <a:pt x="22" y="453"/>
                  </a:cubicBezTo>
                  <a:cubicBezTo>
                    <a:pt x="0" y="371"/>
                    <a:pt x="6" y="410"/>
                    <a:pt x="22" y="264"/>
                  </a:cubicBezTo>
                  <a:cubicBezTo>
                    <a:pt x="27" y="218"/>
                    <a:pt x="69" y="247"/>
                    <a:pt x="50" y="208"/>
                  </a:cubicBezTo>
                  <a:close/>
                </a:path>
              </a:pathLst>
            </a:custGeom>
            <a:blipFill dpi="0" rotWithShape="1">
              <a:blip r:embed="rId4"/>
              <a:srcRect/>
              <a:tile tx="0" ty="0" sx="100000" sy="100000" flip="none" algn="tl"/>
            </a:blipFill>
            <a:ln w="28575">
              <a:solidFill>
                <a:srgbClr val="E8AB00"/>
              </a:solidFill>
              <a:round/>
              <a:headEnd/>
              <a:tailEnd/>
            </a:ln>
          </p:spPr>
          <p:txBody>
            <a:bodyPr lIns="0" tIns="0" rIns="0" bIns="0">
              <a:spAutoFit/>
            </a:bodyPr>
            <a:lstStyle/>
            <a:p>
              <a:endParaRPr lang="en-US"/>
            </a:p>
          </p:txBody>
        </p:sp>
        <p:sp>
          <p:nvSpPr>
            <p:cNvPr id="37895" name="Freeform 30"/>
            <p:cNvSpPr>
              <a:spLocks/>
            </p:cNvSpPr>
            <p:nvPr/>
          </p:nvSpPr>
          <p:spPr bwMode="auto">
            <a:xfrm>
              <a:off x="624" y="2352"/>
              <a:ext cx="1833" cy="1193"/>
            </a:xfrm>
            <a:custGeom>
              <a:avLst/>
              <a:gdLst>
                <a:gd name="T0" fmla="*/ 2147399620 w 1833"/>
                <a:gd name="T1" fmla="*/ 2147399313 h 1193"/>
                <a:gd name="T2" fmla="*/ 2147399620 w 1833"/>
                <a:gd name="T3" fmla="*/ 2147399313 h 1193"/>
                <a:gd name="T4" fmla="*/ 2147399620 w 1833"/>
                <a:gd name="T5" fmla="*/ 2147399313 h 1193"/>
                <a:gd name="T6" fmla="*/ 2147399620 w 1833"/>
                <a:gd name="T7" fmla="*/ 2147399313 h 1193"/>
                <a:gd name="T8" fmla="*/ 2147399620 w 1833"/>
                <a:gd name="T9" fmla="*/ 2147399313 h 1193"/>
                <a:gd name="T10" fmla="*/ 2147399620 w 1833"/>
                <a:gd name="T11" fmla="*/ 0 h 1193"/>
                <a:gd name="T12" fmla="*/ 2147399620 w 1833"/>
                <a:gd name="T13" fmla="*/ 2147399313 h 1193"/>
                <a:gd name="T14" fmla="*/ 2147399620 w 1833"/>
                <a:gd name="T15" fmla="*/ 2147399313 h 1193"/>
                <a:gd name="T16" fmla="*/ 2147399620 w 1833"/>
                <a:gd name="T17" fmla="*/ 2147399313 h 1193"/>
                <a:gd name="T18" fmla="*/ 2147399620 w 1833"/>
                <a:gd name="T19" fmla="*/ 2147399313 h 1193"/>
                <a:gd name="T20" fmla="*/ 2147399620 w 1833"/>
                <a:gd name="T21" fmla="*/ 2147399313 h 1193"/>
                <a:gd name="T22" fmla="*/ 2147399620 w 1833"/>
                <a:gd name="T23" fmla="*/ 2147399313 h 1193"/>
                <a:gd name="T24" fmla="*/ 2147399620 w 1833"/>
                <a:gd name="T25" fmla="*/ 2147399313 h 1193"/>
                <a:gd name="T26" fmla="*/ 2147399620 w 1833"/>
                <a:gd name="T27" fmla="*/ 2147399313 h 1193"/>
                <a:gd name="T28" fmla="*/ 2147399620 w 1833"/>
                <a:gd name="T29" fmla="*/ 2147399313 h 1193"/>
                <a:gd name="T30" fmla="*/ 2147399620 w 1833"/>
                <a:gd name="T31" fmla="*/ 2147399313 h 1193"/>
                <a:gd name="T32" fmla="*/ 2147399620 w 1833"/>
                <a:gd name="T33" fmla="*/ 2147399313 h 1193"/>
                <a:gd name="T34" fmla="*/ 2147399620 w 1833"/>
                <a:gd name="T35" fmla="*/ 2147399313 h 1193"/>
                <a:gd name="T36" fmla="*/ 2147399620 w 1833"/>
                <a:gd name="T37" fmla="*/ 2147399313 h 1193"/>
                <a:gd name="T38" fmla="*/ 2147399620 w 1833"/>
                <a:gd name="T39" fmla="*/ 2147399313 h 1193"/>
                <a:gd name="T40" fmla="*/ 2147399620 w 1833"/>
                <a:gd name="T41" fmla="*/ 2147399313 h 1193"/>
                <a:gd name="T42" fmla="*/ 2147399620 w 1833"/>
                <a:gd name="T43" fmla="*/ 2147399313 h 1193"/>
                <a:gd name="T44" fmla="*/ 2147399620 w 1833"/>
                <a:gd name="T45" fmla="*/ 2147399313 h 1193"/>
                <a:gd name="T46" fmla="*/ 2147399620 w 1833"/>
                <a:gd name="T47" fmla="*/ 2147399313 h 1193"/>
                <a:gd name="T48" fmla="*/ 2147399620 w 1833"/>
                <a:gd name="T49" fmla="*/ 2147399313 h 1193"/>
                <a:gd name="T50" fmla="*/ 2147399620 w 1833"/>
                <a:gd name="T51" fmla="*/ 2147399313 h 1193"/>
                <a:gd name="T52" fmla="*/ 2147399620 w 1833"/>
                <a:gd name="T53" fmla="*/ 2147399313 h 1193"/>
                <a:gd name="T54" fmla="*/ 2147399620 w 1833"/>
                <a:gd name="T55" fmla="*/ 2147399313 h 11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33"/>
                <a:gd name="T85" fmla="*/ 0 h 1193"/>
                <a:gd name="T86" fmla="*/ 1833 w 1833"/>
                <a:gd name="T87" fmla="*/ 1193 h 11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33" h="1193">
                  <a:moveTo>
                    <a:pt x="50" y="208"/>
                  </a:moveTo>
                  <a:cubicBezTo>
                    <a:pt x="154" y="155"/>
                    <a:pt x="261" y="120"/>
                    <a:pt x="371" y="85"/>
                  </a:cubicBezTo>
                  <a:cubicBezTo>
                    <a:pt x="599" y="120"/>
                    <a:pt x="491" y="112"/>
                    <a:pt x="853" y="85"/>
                  </a:cubicBezTo>
                  <a:cubicBezTo>
                    <a:pt x="881" y="83"/>
                    <a:pt x="885" y="67"/>
                    <a:pt x="909" y="57"/>
                  </a:cubicBezTo>
                  <a:cubicBezTo>
                    <a:pt x="955" y="38"/>
                    <a:pt x="1013" y="34"/>
                    <a:pt x="1060" y="28"/>
                  </a:cubicBezTo>
                  <a:cubicBezTo>
                    <a:pt x="1116" y="15"/>
                    <a:pt x="1173" y="11"/>
                    <a:pt x="1230" y="0"/>
                  </a:cubicBezTo>
                  <a:cubicBezTo>
                    <a:pt x="1325" y="3"/>
                    <a:pt x="1419" y="3"/>
                    <a:pt x="1514" y="9"/>
                  </a:cubicBezTo>
                  <a:cubicBezTo>
                    <a:pt x="1629" y="16"/>
                    <a:pt x="1646" y="138"/>
                    <a:pt x="1721" y="189"/>
                  </a:cubicBezTo>
                  <a:cubicBezTo>
                    <a:pt x="1753" y="310"/>
                    <a:pt x="1702" y="137"/>
                    <a:pt x="1759" y="264"/>
                  </a:cubicBezTo>
                  <a:cubicBezTo>
                    <a:pt x="1766" y="279"/>
                    <a:pt x="1763" y="297"/>
                    <a:pt x="1769" y="312"/>
                  </a:cubicBezTo>
                  <a:cubicBezTo>
                    <a:pt x="1773" y="322"/>
                    <a:pt x="1782" y="330"/>
                    <a:pt x="1787" y="340"/>
                  </a:cubicBezTo>
                  <a:cubicBezTo>
                    <a:pt x="1791" y="349"/>
                    <a:pt x="1794" y="359"/>
                    <a:pt x="1797" y="368"/>
                  </a:cubicBezTo>
                  <a:cubicBezTo>
                    <a:pt x="1800" y="400"/>
                    <a:pt x="1799" y="432"/>
                    <a:pt x="1806" y="463"/>
                  </a:cubicBezTo>
                  <a:cubicBezTo>
                    <a:pt x="1809" y="477"/>
                    <a:pt x="1824" y="486"/>
                    <a:pt x="1825" y="500"/>
                  </a:cubicBezTo>
                  <a:cubicBezTo>
                    <a:pt x="1833" y="623"/>
                    <a:pt x="1813" y="764"/>
                    <a:pt x="1693" y="821"/>
                  </a:cubicBezTo>
                  <a:cubicBezTo>
                    <a:pt x="1672" y="888"/>
                    <a:pt x="1702" y="809"/>
                    <a:pt x="1655" y="878"/>
                  </a:cubicBezTo>
                  <a:cubicBezTo>
                    <a:pt x="1628" y="918"/>
                    <a:pt x="1595" y="1026"/>
                    <a:pt x="1570" y="1076"/>
                  </a:cubicBezTo>
                  <a:cubicBezTo>
                    <a:pt x="1556" y="1104"/>
                    <a:pt x="1530" y="1141"/>
                    <a:pt x="1495" y="1142"/>
                  </a:cubicBezTo>
                  <a:cubicBezTo>
                    <a:pt x="1338" y="1148"/>
                    <a:pt x="1180" y="1149"/>
                    <a:pt x="1023" y="1152"/>
                  </a:cubicBezTo>
                  <a:cubicBezTo>
                    <a:pt x="851" y="1193"/>
                    <a:pt x="859" y="1169"/>
                    <a:pt x="569" y="1161"/>
                  </a:cubicBezTo>
                  <a:cubicBezTo>
                    <a:pt x="534" y="1150"/>
                    <a:pt x="505" y="1135"/>
                    <a:pt x="475" y="1114"/>
                  </a:cubicBezTo>
                  <a:cubicBezTo>
                    <a:pt x="433" y="1052"/>
                    <a:pt x="390" y="1018"/>
                    <a:pt x="324" y="982"/>
                  </a:cubicBezTo>
                  <a:cubicBezTo>
                    <a:pt x="295" y="966"/>
                    <a:pt x="259" y="959"/>
                    <a:pt x="229" y="944"/>
                  </a:cubicBezTo>
                  <a:cubicBezTo>
                    <a:pt x="160" y="909"/>
                    <a:pt x="240" y="938"/>
                    <a:pt x="173" y="916"/>
                  </a:cubicBezTo>
                  <a:cubicBezTo>
                    <a:pt x="140" y="894"/>
                    <a:pt x="119" y="873"/>
                    <a:pt x="97" y="840"/>
                  </a:cubicBezTo>
                  <a:cubicBezTo>
                    <a:pt x="67" y="716"/>
                    <a:pt x="94" y="563"/>
                    <a:pt x="22" y="453"/>
                  </a:cubicBezTo>
                  <a:cubicBezTo>
                    <a:pt x="0" y="371"/>
                    <a:pt x="6" y="410"/>
                    <a:pt x="22" y="264"/>
                  </a:cubicBezTo>
                  <a:cubicBezTo>
                    <a:pt x="27" y="218"/>
                    <a:pt x="69" y="247"/>
                    <a:pt x="50" y="208"/>
                  </a:cubicBezTo>
                  <a:close/>
                </a:path>
              </a:pathLst>
            </a:custGeom>
            <a:blipFill dpi="0" rotWithShape="1">
              <a:blip r:embed="rId4"/>
              <a:srcRect/>
              <a:tile tx="0" ty="0" sx="100000" sy="100000" flip="none" algn="tl"/>
            </a:blipFill>
            <a:ln w="28575">
              <a:solidFill>
                <a:srgbClr val="E8AB00"/>
              </a:solidFill>
              <a:round/>
              <a:headEnd/>
              <a:tailEnd/>
            </a:ln>
          </p:spPr>
          <p:txBody>
            <a:bodyPr lIns="0" tIns="0" rIns="0" bIns="0">
              <a:spAutoFit/>
            </a:bodyPr>
            <a:lstStyle/>
            <a:p>
              <a:endParaRPr lang="en-US"/>
            </a:p>
          </p:txBody>
        </p:sp>
        <p:sp>
          <p:nvSpPr>
            <p:cNvPr id="32" name="Text Box 10">
              <a:extLst/>
            </p:cNvPr>
            <p:cNvSpPr txBox="1">
              <a:spLocks noChangeArrowheads="1"/>
            </p:cNvSpPr>
            <p:nvPr/>
          </p:nvSpPr>
          <p:spPr bwMode="auto">
            <a:xfrm>
              <a:off x="1056" y="3648"/>
              <a:ext cx="912"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Fig. 1</a:t>
              </a:r>
            </a:p>
          </p:txBody>
        </p:sp>
        <p:sp>
          <p:nvSpPr>
            <p:cNvPr id="37897" name="Line 11"/>
            <p:cNvSpPr>
              <a:spLocks noChangeShapeType="1"/>
            </p:cNvSpPr>
            <p:nvPr/>
          </p:nvSpPr>
          <p:spPr bwMode="auto">
            <a:xfrm flipH="1">
              <a:off x="2016" y="2208"/>
              <a:ext cx="0" cy="1008"/>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898" name="Line 12"/>
            <p:cNvSpPr>
              <a:spLocks noChangeShapeType="1"/>
            </p:cNvSpPr>
            <p:nvPr/>
          </p:nvSpPr>
          <p:spPr bwMode="auto">
            <a:xfrm>
              <a:off x="1248" y="2256"/>
              <a:ext cx="0" cy="720"/>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899" name="Line 13"/>
            <p:cNvSpPr>
              <a:spLocks noChangeShapeType="1"/>
            </p:cNvSpPr>
            <p:nvPr/>
          </p:nvSpPr>
          <p:spPr bwMode="auto">
            <a:xfrm flipH="1" flipV="1">
              <a:off x="1776" y="2976"/>
              <a:ext cx="0" cy="720"/>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6" name="Text Box 14">
              <a:extLst/>
            </p:cNvPr>
            <p:cNvSpPr txBox="1">
              <a:spLocks noChangeArrowheads="1"/>
            </p:cNvSpPr>
            <p:nvPr/>
          </p:nvSpPr>
          <p:spPr bwMode="auto">
            <a:xfrm>
              <a:off x="1680" y="2544"/>
              <a:ext cx="288"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F2</a:t>
              </a:r>
            </a:p>
          </p:txBody>
        </p:sp>
        <p:sp>
          <p:nvSpPr>
            <p:cNvPr id="37" name="Text Box 15">
              <a:extLst/>
            </p:cNvPr>
            <p:cNvSpPr txBox="1">
              <a:spLocks noChangeArrowheads="1"/>
            </p:cNvSpPr>
            <p:nvPr/>
          </p:nvSpPr>
          <p:spPr bwMode="auto">
            <a:xfrm>
              <a:off x="864" y="2592"/>
              <a:ext cx="336"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F1</a:t>
              </a:r>
            </a:p>
          </p:txBody>
        </p:sp>
        <p:sp>
          <p:nvSpPr>
            <p:cNvPr id="38" name="Text Box 16">
              <a:extLst/>
            </p:cNvPr>
            <p:cNvSpPr txBox="1">
              <a:spLocks noChangeArrowheads="1"/>
            </p:cNvSpPr>
            <p:nvPr/>
          </p:nvSpPr>
          <p:spPr bwMode="auto">
            <a:xfrm>
              <a:off x="1392" y="3120"/>
              <a:ext cx="480"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F3</a:t>
              </a:r>
            </a:p>
          </p:txBody>
        </p:sp>
        <p:sp>
          <p:nvSpPr>
            <p:cNvPr id="37903" name="Freeform 17"/>
            <p:cNvSpPr>
              <a:spLocks/>
            </p:cNvSpPr>
            <p:nvPr/>
          </p:nvSpPr>
          <p:spPr bwMode="auto">
            <a:xfrm>
              <a:off x="3120" y="2304"/>
              <a:ext cx="1833" cy="1193"/>
            </a:xfrm>
            <a:custGeom>
              <a:avLst/>
              <a:gdLst>
                <a:gd name="T0" fmla="*/ 2147399620 w 1833"/>
                <a:gd name="T1" fmla="*/ 2147399313 h 1193"/>
                <a:gd name="T2" fmla="*/ 2147399620 w 1833"/>
                <a:gd name="T3" fmla="*/ 2147399313 h 1193"/>
                <a:gd name="T4" fmla="*/ 2147399620 w 1833"/>
                <a:gd name="T5" fmla="*/ 2147399313 h 1193"/>
                <a:gd name="T6" fmla="*/ 2147399620 w 1833"/>
                <a:gd name="T7" fmla="*/ 2147399313 h 1193"/>
                <a:gd name="T8" fmla="*/ 2147399620 w 1833"/>
                <a:gd name="T9" fmla="*/ 2147399313 h 1193"/>
                <a:gd name="T10" fmla="*/ 2147399620 w 1833"/>
                <a:gd name="T11" fmla="*/ 0 h 1193"/>
                <a:gd name="T12" fmla="*/ 2147399620 w 1833"/>
                <a:gd name="T13" fmla="*/ 2147399313 h 1193"/>
                <a:gd name="T14" fmla="*/ 2147399620 w 1833"/>
                <a:gd name="T15" fmla="*/ 2147399313 h 1193"/>
                <a:gd name="T16" fmla="*/ 2147399620 w 1833"/>
                <a:gd name="T17" fmla="*/ 2147399313 h 1193"/>
                <a:gd name="T18" fmla="*/ 2147399620 w 1833"/>
                <a:gd name="T19" fmla="*/ 2147399313 h 1193"/>
                <a:gd name="T20" fmla="*/ 2147399620 w 1833"/>
                <a:gd name="T21" fmla="*/ 2147399313 h 1193"/>
                <a:gd name="T22" fmla="*/ 2147399620 w 1833"/>
                <a:gd name="T23" fmla="*/ 2147399313 h 1193"/>
                <a:gd name="T24" fmla="*/ 2147399620 w 1833"/>
                <a:gd name="T25" fmla="*/ 2147399313 h 1193"/>
                <a:gd name="T26" fmla="*/ 2147399620 w 1833"/>
                <a:gd name="T27" fmla="*/ 2147399313 h 1193"/>
                <a:gd name="T28" fmla="*/ 2147399620 w 1833"/>
                <a:gd name="T29" fmla="*/ 2147399313 h 1193"/>
                <a:gd name="T30" fmla="*/ 2147399620 w 1833"/>
                <a:gd name="T31" fmla="*/ 2147399313 h 1193"/>
                <a:gd name="T32" fmla="*/ 2147399620 w 1833"/>
                <a:gd name="T33" fmla="*/ 2147399313 h 1193"/>
                <a:gd name="T34" fmla="*/ 2147399620 w 1833"/>
                <a:gd name="T35" fmla="*/ 2147399313 h 1193"/>
                <a:gd name="T36" fmla="*/ 2147399620 w 1833"/>
                <a:gd name="T37" fmla="*/ 2147399313 h 1193"/>
                <a:gd name="T38" fmla="*/ 2147399620 w 1833"/>
                <a:gd name="T39" fmla="*/ 2147399313 h 1193"/>
                <a:gd name="T40" fmla="*/ 2147399620 w 1833"/>
                <a:gd name="T41" fmla="*/ 2147399313 h 1193"/>
                <a:gd name="T42" fmla="*/ 2147399620 w 1833"/>
                <a:gd name="T43" fmla="*/ 2147399313 h 1193"/>
                <a:gd name="T44" fmla="*/ 2147399620 w 1833"/>
                <a:gd name="T45" fmla="*/ 2147399313 h 1193"/>
                <a:gd name="T46" fmla="*/ 2147399620 w 1833"/>
                <a:gd name="T47" fmla="*/ 2147399313 h 1193"/>
                <a:gd name="T48" fmla="*/ 2147399620 w 1833"/>
                <a:gd name="T49" fmla="*/ 2147399313 h 1193"/>
                <a:gd name="T50" fmla="*/ 2147399620 w 1833"/>
                <a:gd name="T51" fmla="*/ 2147399313 h 1193"/>
                <a:gd name="T52" fmla="*/ 2147399620 w 1833"/>
                <a:gd name="T53" fmla="*/ 2147399313 h 1193"/>
                <a:gd name="T54" fmla="*/ 2147399620 w 1833"/>
                <a:gd name="T55" fmla="*/ 2147399313 h 11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33"/>
                <a:gd name="T85" fmla="*/ 0 h 1193"/>
                <a:gd name="T86" fmla="*/ 1833 w 1833"/>
                <a:gd name="T87" fmla="*/ 1193 h 11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33" h="1193">
                  <a:moveTo>
                    <a:pt x="50" y="208"/>
                  </a:moveTo>
                  <a:cubicBezTo>
                    <a:pt x="154" y="155"/>
                    <a:pt x="261" y="120"/>
                    <a:pt x="371" y="85"/>
                  </a:cubicBezTo>
                  <a:cubicBezTo>
                    <a:pt x="599" y="120"/>
                    <a:pt x="491" y="112"/>
                    <a:pt x="853" y="85"/>
                  </a:cubicBezTo>
                  <a:cubicBezTo>
                    <a:pt x="881" y="83"/>
                    <a:pt x="885" y="67"/>
                    <a:pt x="909" y="57"/>
                  </a:cubicBezTo>
                  <a:cubicBezTo>
                    <a:pt x="955" y="38"/>
                    <a:pt x="1013" y="34"/>
                    <a:pt x="1060" y="28"/>
                  </a:cubicBezTo>
                  <a:cubicBezTo>
                    <a:pt x="1116" y="15"/>
                    <a:pt x="1173" y="11"/>
                    <a:pt x="1230" y="0"/>
                  </a:cubicBezTo>
                  <a:cubicBezTo>
                    <a:pt x="1325" y="3"/>
                    <a:pt x="1419" y="3"/>
                    <a:pt x="1514" y="9"/>
                  </a:cubicBezTo>
                  <a:cubicBezTo>
                    <a:pt x="1629" y="16"/>
                    <a:pt x="1646" y="138"/>
                    <a:pt x="1721" y="189"/>
                  </a:cubicBezTo>
                  <a:cubicBezTo>
                    <a:pt x="1753" y="310"/>
                    <a:pt x="1702" y="137"/>
                    <a:pt x="1759" y="264"/>
                  </a:cubicBezTo>
                  <a:cubicBezTo>
                    <a:pt x="1766" y="279"/>
                    <a:pt x="1763" y="297"/>
                    <a:pt x="1769" y="312"/>
                  </a:cubicBezTo>
                  <a:cubicBezTo>
                    <a:pt x="1773" y="322"/>
                    <a:pt x="1782" y="330"/>
                    <a:pt x="1787" y="340"/>
                  </a:cubicBezTo>
                  <a:cubicBezTo>
                    <a:pt x="1791" y="349"/>
                    <a:pt x="1794" y="359"/>
                    <a:pt x="1797" y="368"/>
                  </a:cubicBezTo>
                  <a:cubicBezTo>
                    <a:pt x="1800" y="400"/>
                    <a:pt x="1799" y="432"/>
                    <a:pt x="1806" y="463"/>
                  </a:cubicBezTo>
                  <a:cubicBezTo>
                    <a:pt x="1809" y="477"/>
                    <a:pt x="1824" y="486"/>
                    <a:pt x="1825" y="500"/>
                  </a:cubicBezTo>
                  <a:cubicBezTo>
                    <a:pt x="1833" y="623"/>
                    <a:pt x="1813" y="764"/>
                    <a:pt x="1693" y="821"/>
                  </a:cubicBezTo>
                  <a:cubicBezTo>
                    <a:pt x="1672" y="888"/>
                    <a:pt x="1702" y="809"/>
                    <a:pt x="1655" y="878"/>
                  </a:cubicBezTo>
                  <a:cubicBezTo>
                    <a:pt x="1628" y="918"/>
                    <a:pt x="1595" y="1026"/>
                    <a:pt x="1570" y="1076"/>
                  </a:cubicBezTo>
                  <a:cubicBezTo>
                    <a:pt x="1556" y="1104"/>
                    <a:pt x="1530" y="1141"/>
                    <a:pt x="1495" y="1142"/>
                  </a:cubicBezTo>
                  <a:cubicBezTo>
                    <a:pt x="1338" y="1148"/>
                    <a:pt x="1180" y="1149"/>
                    <a:pt x="1023" y="1152"/>
                  </a:cubicBezTo>
                  <a:cubicBezTo>
                    <a:pt x="851" y="1193"/>
                    <a:pt x="859" y="1169"/>
                    <a:pt x="569" y="1161"/>
                  </a:cubicBezTo>
                  <a:cubicBezTo>
                    <a:pt x="534" y="1150"/>
                    <a:pt x="505" y="1135"/>
                    <a:pt x="475" y="1114"/>
                  </a:cubicBezTo>
                  <a:cubicBezTo>
                    <a:pt x="433" y="1052"/>
                    <a:pt x="390" y="1018"/>
                    <a:pt x="324" y="982"/>
                  </a:cubicBezTo>
                  <a:cubicBezTo>
                    <a:pt x="295" y="966"/>
                    <a:pt x="259" y="959"/>
                    <a:pt x="229" y="944"/>
                  </a:cubicBezTo>
                  <a:cubicBezTo>
                    <a:pt x="160" y="909"/>
                    <a:pt x="240" y="938"/>
                    <a:pt x="173" y="916"/>
                  </a:cubicBezTo>
                  <a:cubicBezTo>
                    <a:pt x="140" y="894"/>
                    <a:pt x="119" y="873"/>
                    <a:pt x="97" y="840"/>
                  </a:cubicBezTo>
                  <a:cubicBezTo>
                    <a:pt x="67" y="716"/>
                    <a:pt x="94" y="563"/>
                    <a:pt x="22" y="453"/>
                  </a:cubicBezTo>
                  <a:cubicBezTo>
                    <a:pt x="0" y="371"/>
                    <a:pt x="6" y="410"/>
                    <a:pt x="22" y="264"/>
                  </a:cubicBezTo>
                  <a:cubicBezTo>
                    <a:pt x="27" y="218"/>
                    <a:pt x="69" y="247"/>
                    <a:pt x="50" y="208"/>
                  </a:cubicBezTo>
                  <a:close/>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p>
          </p:txBody>
        </p:sp>
        <p:sp>
          <p:nvSpPr>
            <p:cNvPr id="37904" name="Line 18"/>
            <p:cNvSpPr>
              <a:spLocks noChangeShapeType="1"/>
            </p:cNvSpPr>
            <p:nvPr/>
          </p:nvSpPr>
          <p:spPr bwMode="auto">
            <a:xfrm>
              <a:off x="3456" y="2064"/>
              <a:ext cx="192" cy="864"/>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905" name="Line 19"/>
            <p:cNvSpPr>
              <a:spLocks noChangeShapeType="1"/>
            </p:cNvSpPr>
            <p:nvPr/>
          </p:nvSpPr>
          <p:spPr bwMode="auto">
            <a:xfrm flipV="1">
              <a:off x="2880" y="2928"/>
              <a:ext cx="768" cy="816"/>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906" name="Line 20"/>
            <p:cNvSpPr>
              <a:spLocks noChangeShapeType="1"/>
            </p:cNvSpPr>
            <p:nvPr/>
          </p:nvSpPr>
          <p:spPr bwMode="auto">
            <a:xfrm flipH="1" flipV="1">
              <a:off x="4176" y="2928"/>
              <a:ext cx="96" cy="912"/>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907" name="Line 21"/>
            <p:cNvSpPr>
              <a:spLocks noChangeShapeType="1"/>
            </p:cNvSpPr>
            <p:nvPr/>
          </p:nvSpPr>
          <p:spPr bwMode="auto">
            <a:xfrm flipH="1">
              <a:off x="4368" y="1920"/>
              <a:ext cx="144" cy="768"/>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37908" name="Line 22"/>
            <p:cNvSpPr>
              <a:spLocks noChangeShapeType="1"/>
            </p:cNvSpPr>
            <p:nvPr/>
          </p:nvSpPr>
          <p:spPr bwMode="auto">
            <a:xfrm flipH="1" flipV="1">
              <a:off x="4368" y="2688"/>
              <a:ext cx="1008" cy="720"/>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 name="Text Box 23">
              <a:extLst/>
            </p:cNvPr>
            <p:cNvSpPr txBox="1">
              <a:spLocks noChangeArrowheads="1"/>
            </p:cNvSpPr>
            <p:nvPr/>
          </p:nvSpPr>
          <p:spPr bwMode="auto">
            <a:xfrm>
              <a:off x="3552" y="3648"/>
              <a:ext cx="912"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Fig. 2</a:t>
              </a:r>
            </a:p>
          </p:txBody>
        </p:sp>
        <p:sp>
          <p:nvSpPr>
            <p:cNvPr id="46" name="Text Box 24">
              <a:extLst/>
            </p:cNvPr>
            <p:cNvSpPr txBox="1">
              <a:spLocks noChangeArrowheads="1"/>
            </p:cNvSpPr>
            <p:nvPr/>
          </p:nvSpPr>
          <p:spPr bwMode="auto">
            <a:xfrm>
              <a:off x="3168" y="2544"/>
              <a:ext cx="336" cy="194"/>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F1</a:t>
              </a:r>
            </a:p>
          </p:txBody>
        </p:sp>
        <p:sp>
          <p:nvSpPr>
            <p:cNvPr id="47" name="Text Box 25">
              <a:extLst/>
            </p:cNvPr>
            <p:cNvSpPr txBox="1">
              <a:spLocks noChangeArrowheads="1"/>
            </p:cNvSpPr>
            <p:nvPr/>
          </p:nvSpPr>
          <p:spPr bwMode="auto">
            <a:xfrm>
              <a:off x="4032" y="2400"/>
              <a:ext cx="336"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F2</a:t>
              </a:r>
            </a:p>
          </p:txBody>
        </p:sp>
        <p:sp>
          <p:nvSpPr>
            <p:cNvPr id="48" name="Text Box 26">
              <a:extLst/>
            </p:cNvPr>
            <p:cNvSpPr txBox="1">
              <a:spLocks noChangeArrowheads="1"/>
            </p:cNvSpPr>
            <p:nvPr/>
          </p:nvSpPr>
          <p:spPr bwMode="auto">
            <a:xfrm>
              <a:off x="3120" y="2976"/>
              <a:ext cx="432"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F5</a:t>
              </a:r>
            </a:p>
          </p:txBody>
        </p:sp>
        <p:sp>
          <p:nvSpPr>
            <p:cNvPr id="49" name="Text Box 27">
              <a:extLst/>
            </p:cNvPr>
            <p:cNvSpPr txBox="1">
              <a:spLocks noChangeArrowheads="1"/>
            </p:cNvSpPr>
            <p:nvPr/>
          </p:nvSpPr>
          <p:spPr bwMode="auto">
            <a:xfrm>
              <a:off x="3840" y="3168"/>
              <a:ext cx="432"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F4</a:t>
              </a:r>
            </a:p>
          </p:txBody>
        </p:sp>
        <p:sp>
          <p:nvSpPr>
            <p:cNvPr id="50" name="Text Box 28">
              <a:extLst/>
            </p:cNvPr>
            <p:cNvSpPr txBox="1">
              <a:spLocks noChangeArrowheads="1"/>
            </p:cNvSpPr>
            <p:nvPr/>
          </p:nvSpPr>
          <p:spPr bwMode="auto">
            <a:xfrm>
              <a:off x="4416" y="2928"/>
              <a:ext cx="336" cy="194"/>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F3</a:t>
              </a:r>
            </a:p>
          </p:txBody>
        </p:sp>
      </p:grpSp>
      <p:sp>
        <p:nvSpPr>
          <p:cNvPr id="37892" name="Text Box 6"/>
          <p:cNvSpPr txBox="1">
            <a:spLocks noChangeArrowheads="1"/>
          </p:cNvSpPr>
          <p:nvPr/>
        </p:nvSpPr>
        <p:spPr bwMode="auto">
          <a:xfrm>
            <a:off x="1676400" y="295275"/>
            <a:ext cx="98742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RESULTANT OF COPLANAR NON-CONCURRENT FORCE SYSTEM</a:t>
            </a:r>
          </a:p>
        </p:txBody>
      </p:sp>
      <p:sp>
        <p:nvSpPr>
          <p:cNvPr id="37893" name="Rectangle 3"/>
          <p:cNvSpPr>
            <a:spLocks noChangeArrowheads="1"/>
          </p:cNvSpPr>
          <p:nvPr/>
        </p:nvSpPr>
        <p:spPr bwMode="auto">
          <a:xfrm>
            <a:off x="609600" y="4800600"/>
            <a:ext cx="112014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15000"/>
              </a:lnSpc>
              <a:spcBef>
                <a:spcPct val="0"/>
              </a:spcBef>
              <a:buFont typeface="Wingdings" panose="05000000000000000000" pitchFamily="2" charset="2"/>
              <a:buChar char="§"/>
            </a:pPr>
            <a:r>
              <a:rPr lang="en-US" altLang="en-US" b="1" dirty="0">
                <a:solidFill>
                  <a:srgbClr val="FFFFFF"/>
                </a:solidFill>
                <a:latin typeface="Times New Roman" panose="02020603050405020304" pitchFamily="18" charset="0"/>
                <a:cs typeface="Times New Roman" panose="02020603050405020304" pitchFamily="18" charset="0"/>
              </a:rPr>
              <a:t>Parallel Force System – </a:t>
            </a:r>
            <a:r>
              <a:rPr lang="en-US" altLang="en-US" dirty="0">
                <a:solidFill>
                  <a:srgbClr val="FFFFFF"/>
                </a:solidFill>
                <a:latin typeface="Times New Roman" panose="02020603050405020304" pitchFamily="18" charset="0"/>
                <a:cs typeface="Times New Roman" panose="02020603050405020304" pitchFamily="18" charset="0"/>
              </a:rPr>
              <a:t>Lines of</a:t>
            </a:r>
            <a:r>
              <a:rPr lang="en-US" altLang="en-US" b="1" dirty="0">
                <a:solidFill>
                  <a:srgbClr val="FFFFFF"/>
                </a:solidFill>
                <a:latin typeface="Times New Roman" panose="02020603050405020304" pitchFamily="18" charset="0"/>
                <a:cs typeface="Times New Roman" panose="02020603050405020304" pitchFamily="18" charset="0"/>
              </a:rPr>
              <a:t> </a:t>
            </a:r>
            <a:r>
              <a:rPr lang="en-US" altLang="en-US" dirty="0">
                <a:solidFill>
                  <a:srgbClr val="FFFFFF"/>
                </a:solidFill>
                <a:latin typeface="Times New Roman" panose="02020603050405020304" pitchFamily="18" charset="0"/>
                <a:cs typeface="Times New Roman" panose="02020603050405020304" pitchFamily="18" charset="0"/>
              </a:rPr>
              <a:t>action of  individual forces are parallel to each other.</a:t>
            </a:r>
          </a:p>
          <a:p>
            <a:pPr algn="just">
              <a:lnSpc>
                <a:spcPct val="100000"/>
              </a:lnSpc>
              <a:spcBef>
                <a:spcPct val="0"/>
              </a:spcBef>
              <a:buFont typeface="Wingdings" panose="05000000000000000000" pitchFamily="2" charset="2"/>
              <a:buChar char="§"/>
            </a:pPr>
            <a:r>
              <a:rPr lang="en-US" altLang="en-US" b="1" dirty="0">
                <a:solidFill>
                  <a:srgbClr val="FFFFFF"/>
                </a:solidFill>
                <a:latin typeface="Times New Roman" panose="02020603050405020304" pitchFamily="18" charset="0"/>
                <a:cs typeface="Times New Roman" panose="02020603050405020304" pitchFamily="18" charset="0"/>
              </a:rPr>
              <a:t>Non-Parallel Force System – </a:t>
            </a:r>
            <a:r>
              <a:rPr lang="en-US" altLang="en-US" dirty="0">
                <a:solidFill>
                  <a:srgbClr val="FFFFFF"/>
                </a:solidFill>
                <a:latin typeface="Times New Roman" panose="02020603050405020304" pitchFamily="18" charset="0"/>
                <a:cs typeface="Times New Roman" panose="02020603050405020304" pitchFamily="18" charset="0"/>
              </a:rPr>
              <a:t>Lines</a:t>
            </a:r>
            <a:r>
              <a:rPr lang="en-US" altLang="en-US" b="1" dirty="0">
                <a:solidFill>
                  <a:srgbClr val="FFFFFF"/>
                </a:solidFill>
                <a:latin typeface="Times New Roman" panose="02020603050405020304" pitchFamily="18" charset="0"/>
                <a:cs typeface="Times New Roman" panose="02020603050405020304" pitchFamily="18" charset="0"/>
              </a:rPr>
              <a:t>  </a:t>
            </a:r>
            <a:r>
              <a:rPr lang="en-US" altLang="en-US" dirty="0">
                <a:solidFill>
                  <a:srgbClr val="FFFFFF"/>
                </a:solidFill>
                <a:latin typeface="Times New Roman" panose="02020603050405020304" pitchFamily="18" charset="0"/>
                <a:cs typeface="Times New Roman" panose="02020603050405020304" pitchFamily="18" charset="0"/>
              </a:rPr>
              <a:t>of action of the forces are not parallel to each 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p:cNvPr>
          <p:cNvSpPr>
            <a:spLocks noGrp="1"/>
          </p:cNvSpPr>
          <p:nvPr>
            <p:ph idx="1"/>
          </p:nvPr>
        </p:nvSpPr>
        <p:spPr>
          <a:xfrm>
            <a:off x="228600" y="1143000"/>
            <a:ext cx="8382000" cy="5334000"/>
          </a:xfrm>
        </p:spPr>
        <p:txBody>
          <a:bodyPr rtlCol="0">
            <a:noAutofit/>
          </a:bodyPr>
          <a:lstStyle/>
          <a:p>
            <a:pPr algn="just" eaLnBrk="1" fontAlgn="auto" hangingPunct="1">
              <a:spcAft>
                <a:spcPts val="0"/>
              </a:spcAft>
              <a:buFont typeface="Wingdings" panose="05000000000000000000" pitchFamily="2" charset="2"/>
              <a:buChar char="§"/>
              <a:defRPr/>
            </a:pPr>
            <a:r>
              <a:rPr lang="en-US" dirty="0">
                <a:solidFill>
                  <a:srgbClr val="FFFFFF"/>
                </a:solidFill>
                <a:latin typeface="Times New Roman" panose="02020603050405020304" pitchFamily="18" charset="0"/>
                <a:cs typeface="Times New Roman" panose="02020603050405020304" pitchFamily="18" charset="0"/>
              </a:rPr>
              <a:t>Moment of a force about an </a:t>
            </a:r>
            <a:r>
              <a:rPr lang="en-US" dirty="0" smtClean="0">
                <a:solidFill>
                  <a:srgbClr val="FFFFFF"/>
                </a:solidFill>
                <a:latin typeface="Times New Roman" panose="02020603050405020304" pitchFamily="18" charset="0"/>
                <a:cs typeface="Times New Roman" panose="02020603050405020304" pitchFamily="18" charset="0"/>
              </a:rPr>
              <a:t>axis:</a:t>
            </a:r>
          </a:p>
          <a:p>
            <a:pPr lvl="1" algn="just" eaLnBrk="1" fontAlgn="auto" hangingPunct="1">
              <a:spcAft>
                <a:spcPts val="0"/>
              </a:spcAft>
              <a:defRPr/>
            </a:pPr>
            <a:r>
              <a:rPr lang="en-US" sz="2800" dirty="0" smtClean="0">
                <a:solidFill>
                  <a:srgbClr val="FFFFFF"/>
                </a:solidFill>
                <a:latin typeface="Times New Roman" panose="02020603050405020304" pitchFamily="18" charset="0"/>
                <a:cs typeface="Times New Roman" panose="02020603050405020304" pitchFamily="18" charset="0"/>
              </a:rPr>
              <a:t>Moment Axis: </a:t>
            </a:r>
            <a:r>
              <a:rPr lang="en-US" sz="2800" dirty="0" smtClean="0">
                <a:latin typeface="Times New Roman" panose="02020603050405020304" pitchFamily="18" charset="0"/>
                <a:cs typeface="Times New Roman" panose="02020603050405020304" pitchFamily="18" charset="0"/>
              </a:rPr>
              <a:t>the axis about which rotational tendency is determined.</a:t>
            </a:r>
            <a:endParaRPr lang="en-US" sz="2800" dirty="0" smtClean="0">
              <a:solidFill>
                <a:srgbClr val="FFFFFF"/>
              </a:solidFill>
              <a:latin typeface="Times New Roman" panose="02020603050405020304" pitchFamily="18" charset="0"/>
              <a:cs typeface="Times New Roman" panose="02020603050405020304" pitchFamily="18" charset="0"/>
            </a:endParaRPr>
          </a:p>
          <a:p>
            <a:pPr lvl="1" algn="just" eaLnBrk="1" fontAlgn="auto" hangingPunct="1">
              <a:spcAft>
                <a:spcPts val="0"/>
              </a:spcAft>
              <a:defRPr/>
            </a:pPr>
            <a:r>
              <a:rPr lang="en-US" sz="2800" dirty="0" smtClean="0">
                <a:solidFill>
                  <a:srgbClr val="FFFFFF"/>
                </a:solidFill>
                <a:latin typeface="Times New Roman" panose="02020603050405020304" pitchFamily="18" charset="0"/>
                <a:cs typeface="Times New Roman" panose="02020603050405020304" pitchFamily="18" charset="0"/>
              </a:rPr>
              <a:t>Moment Center: </a:t>
            </a:r>
            <a:r>
              <a:rPr lang="en-US" sz="2800" dirty="0">
                <a:latin typeface="Times New Roman" panose="02020603050405020304" pitchFamily="18" charset="0"/>
                <a:cs typeface="Times New Roman" panose="02020603050405020304" pitchFamily="18" charset="0"/>
              </a:rPr>
              <a:t>This is the position of axis on co-planar </a:t>
            </a:r>
            <a:r>
              <a:rPr lang="en-US" sz="2800" dirty="0" smtClean="0">
                <a:latin typeface="Times New Roman" panose="02020603050405020304" pitchFamily="18" charset="0"/>
                <a:cs typeface="Times New Roman" panose="02020603050405020304" pitchFamily="18" charset="0"/>
              </a:rPr>
              <a:t>system.</a:t>
            </a:r>
            <a:endParaRPr lang="en-US" sz="2800" dirty="0">
              <a:solidFill>
                <a:srgbClr val="FFFFFF"/>
              </a:solidFill>
              <a:latin typeface="Times New Roman" panose="02020603050405020304" pitchFamily="18" charset="0"/>
              <a:cs typeface="Times New Roman" panose="02020603050405020304" pitchFamily="18" charset="0"/>
            </a:endParaRPr>
          </a:p>
          <a:p>
            <a:pPr lvl="1" algn="just" eaLnBrk="1" fontAlgn="auto" hangingPunct="1">
              <a:spcAft>
                <a:spcPts val="0"/>
              </a:spcAft>
              <a:defRPr/>
            </a:pPr>
            <a:r>
              <a:rPr lang="en-US" sz="2800" dirty="0">
                <a:solidFill>
                  <a:srgbClr val="FFFFFF"/>
                </a:solidFill>
                <a:latin typeface="Times New Roman" panose="02020603050405020304" pitchFamily="18" charset="0"/>
                <a:cs typeface="Times New Roman" panose="02020603050405020304" pitchFamily="18" charset="0"/>
              </a:rPr>
              <a:t>Moment </a:t>
            </a:r>
            <a:r>
              <a:rPr lang="en-US" sz="2800" dirty="0" smtClean="0">
                <a:solidFill>
                  <a:srgbClr val="FFFFFF"/>
                </a:solidFill>
                <a:latin typeface="Times New Roman" panose="02020603050405020304" pitchFamily="18" charset="0"/>
                <a:cs typeface="Times New Roman" panose="02020603050405020304" pitchFamily="18" charset="0"/>
              </a:rPr>
              <a:t>Arm: </a:t>
            </a:r>
            <a:r>
              <a:rPr lang="en-US" sz="2800" dirty="0">
                <a:latin typeface="Times New Roman" panose="02020603050405020304" pitchFamily="18" charset="0"/>
                <a:cs typeface="Times New Roman" panose="02020603050405020304" pitchFamily="18" charset="0"/>
              </a:rPr>
              <a:t>Perpendicular distance from the line of action of the force to moment </a:t>
            </a:r>
            <a:r>
              <a:rPr lang="en-US" sz="2800" dirty="0" smtClean="0">
                <a:latin typeface="Times New Roman" panose="02020603050405020304" pitchFamily="18" charset="0"/>
                <a:cs typeface="Times New Roman" panose="02020603050405020304" pitchFamily="18" charset="0"/>
              </a:rPr>
              <a:t>center.</a:t>
            </a:r>
            <a:endParaRPr lang="en-US" sz="2800" dirty="0">
              <a:solidFill>
                <a:srgbClr val="FFFFFF"/>
              </a:solidFill>
              <a:latin typeface="Times New Roman" panose="02020603050405020304" pitchFamily="18" charset="0"/>
              <a:cs typeface="Times New Roman" panose="02020603050405020304" pitchFamily="18" charset="0"/>
            </a:endParaRPr>
          </a:p>
          <a:p>
            <a:pPr algn="just" eaLnBrk="1" fontAlgn="auto" hangingPunct="1">
              <a:spcAft>
                <a:spcPts val="0"/>
              </a:spcAft>
              <a:buFont typeface="Wingdings" panose="05000000000000000000" pitchFamily="2" charset="2"/>
              <a:buChar char="§"/>
              <a:defRPr/>
            </a:pPr>
            <a:r>
              <a:rPr lang="en-US" dirty="0" smtClean="0">
                <a:solidFill>
                  <a:srgbClr val="FFFFFF"/>
                </a:solidFill>
                <a:latin typeface="Times New Roman" panose="02020603050405020304" pitchFamily="18" charset="0"/>
                <a:cs typeface="Times New Roman" panose="02020603050405020304" pitchFamily="18" charset="0"/>
              </a:rPr>
              <a:t>Magnitude </a:t>
            </a:r>
            <a:r>
              <a:rPr lang="en-US" dirty="0">
                <a:solidFill>
                  <a:srgbClr val="FFFFFF"/>
                </a:solidFill>
                <a:latin typeface="Times New Roman" panose="02020603050405020304" pitchFamily="18" charset="0"/>
                <a:cs typeface="Times New Roman" panose="02020603050405020304" pitchFamily="18" charset="0"/>
              </a:rPr>
              <a:t>of moment</a:t>
            </a:r>
            <a:r>
              <a:rPr lang="en-US" dirty="0" smtClean="0">
                <a:solidFill>
                  <a:srgbClr val="FFFFFF"/>
                </a:solidFill>
                <a:latin typeface="Times New Roman" panose="02020603050405020304" pitchFamily="18" charset="0"/>
                <a:cs typeface="Times New Roman" panose="02020603050405020304" pitchFamily="18" charset="0"/>
              </a:rPr>
              <a:t>:</a:t>
            </a:r>
            <a:endParaRPr lang="en-US" dirty="0">
              <a:solidFill>
                <a:srgbClr val="FFFFFF"/>
              </a:solidFill>
              <a:latin typeface="Times New Roman" panose="02020603050405020304" pitchFamily="18" charset="0"/>
              <a:cs typeface="Times New Roman" panose="02020603050405020304" pitchFamily="18" charset="0"/>
            </a:endParaRPr>
          </a:p>
          <a:p>
            <a:pPr marL="457200" indent="-457200" algn="just" eaLnBrk="1" fontAlgn="auto" hangingPunct="1">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M</a:t>
            </a:r>
            <a:r>
              <a:rPr lang="en-US" baseline="-25000" dirty="0">
                <a:solidFill>
                  <a:srgbClr val="FFFFFF"/>
                </a:solidFill>
                <a:latin typeface="Times New Roman" panose="02020603050405020304" pitchFamily="18" charset="0"/>
                <a:cs typeface="Times New Roman" panose="02020603050405020304" pitchFamily="18" charset="0"/>
              </a:rPr>
              <a:t>A</a:t>
            </a:r>
            <a:r>
              <a:rPr lang="en-US" dirty="0">
                <a:solidFill>
                  <a:srgbClr val="FFFFFF"/>
                </a:solidFill>
                <a:latin typeface="Times New Roman" panose="02020603050405020304" pitchFamily="18" charset="0"/>
                <a:cs typeface="Times New Roman" panose="02020603050405020304" pitchFamily="18" charset="0"/>
              </a:rPr>
              <a:t> = </a:t>
            </a:r>
            <a:r>
              <a:rPr lang="en-US" dirty="0" err="1">
                <a:solidFill>
                  <a:srgbClr val="FFFFFF"/>
                </a:solidFill>
                <a:latin typeface="Times New Roman" panose="02020603050405020304" pitchFamily="18" charset="0"/>
                <a:cs typeface="Times New Roman" panose="02020603050405020304" pitchFamily="18" charset="0"/>
              </a:rPr>
              <a:t>F×d</a:t>
            </a:r>
            <a:endParaRPr lang="en-US" dirty="0">
              <a:solidFill>
                <a:srgbClr val="FFFFFF"/>
              </a:solidFill>
              <a:latin typeface="Times New Roman" panose="02020603050405020304" pitchFamily="18" charset="0"/>
              <a:cs typeface="Times New Roman" panose="02020603050405020304" pitchFamily="18" charset="0"/>
            </a:endParaRPr>
          </a:p>
          <a:p>
            <a:pPr marL="457200" indent="-457200" algn="just" eaLnBrk="1" fontAlgn="auto" hangingPunct="1">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 Rotation effect because of the force F, about the   point A (about an axis </a:t>
            </a:r>
            <a:r>
              <a:rPr lang="en-US" i="1" dirty="0">
                <a:solidFill>
                  <a:srgbClr val="FFFFFF"/>
                </a:solidFill>
                <a:latin typeface="Times New Roman" panose="02020603050405020304" pitchFamily="18" charset="0"/>
                <a:cs typeface="Times New Roman" panose="02020603050405020304" pitchFamily="18" charset="0"/>
              </a:rPr>
              <a:t>0-0</a:t>
            </a:r>
            <a:r>
              <a:rPr lang="en-US" dirty="0" smtClean="0">
                <a:solidFill>
                  <a:srgbClr val="FFFFFF"/>
                </a:solidFill>
                <a:latin typeface="Times New Roman" panose="02020603050405020304" pitchFamily="18" charset="0"/>
                <a:cs typeface="Times New Roman" panose="02020603050405020304" pitchFamily="18" charset="0"/>
              </a:rPr>
              <a:t>)</a:t>
            </a:r>
          </a:p>
          <a:p>
            <a:pPr marL="457200" indent="-457200" algn="just" eaLnBrk="1" fontAlgn="auto" hangingPunct="1">
              <a:spcBef>
                <a:spcPct val="0"/>
              </a:spcBef>
              <a:spcAft>
                <a:spcPts val="0"/>
              </a:spcAft>
              <a:buFontTx/>
              <a:buNone/>
              <a:defRPr/>
            </a:pPr>
            <a:endParaRPr lang="en-US" dirty="0" smtClean="0">
              <a:solidFill>
                <a:srgbClr val="FFFFFF"/>
              </a:solidFill>
              <a:latin typeface="Times New Roman" panose="02020603050405020304" pitchFamily="18" charset="0"/>
              <a:cs typeface="Times New Roman" panose="02020603050405020304" pitchFamily="18" charset="0"/>
            </a:endParaRPr>
          </a:p>
          <a:p>
            <a:pPr marL="457200" indent="-457200" algn="just" eaLnBrk="1" fontAlgn="auto" hangingPunct="1">
              <a:spcBef>
                <a:spcPct val="0"/>
              </a:spcBef>
              <a:spcAft>
                <a:spcPts val="0"/>
              </a:spcAft>
              <a:buFont typeface="Arial" panose="020B0604020202020204" pitchFamily="34" charset="0"/>
              <a:buNone/>
              <a:defRPr/>
            </a:pPr>
            <a:r>
              <a:rPr lang="en-US" dirty="0" smtClean="0">
                <a:solidFill>
                  <a:srgbClr val="FFFFFF"/>
                </a:solidFill>
                <a:latin typeface="Times New Roman" panose="02020603050405020304" pitchFamily="18" charset="0"/>
                <a:cs typeface="Times New Roman" panose="02020603050405020304" pitchFamily="18" charset="0"/>
              </a:rPr>
              <a:t>	Unit </a:t>
            </a:r>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kN</a:t>
            </a:r>
            <a:r>
              <a:rPr lang="en-US" dirty="0">
                <a:solidFill>
                  <a:srgbClr val="FFFFFF"/>
                </a:solidFill>
                <a:latin typeface="Times New Roman" panose="02020603050405020304" pitchFamily="18" charset="0"/>
                <a:cs typeface="Times New Roman" panose="02020603050405020304" pitchFamily="18" charset="0"/>
              </a:rPr>
              <a:t>-m, N-mm etc.</a:t>
            </a:r>
          </a:p>
          <a:p>
            <a:pPr marL="457200" indent="-457200" algn="just" eaLnBrk="1" fontAlgn="auto" hangingPunct="1">
              <a:spcBef>
                <a:spcPct val="0"/>
              </a:spcBef>
              <a:spcAft>
                <a:spcPts val="0"/>
              </a:spcAft>
              <a:buFontTx/>
              <a:buNone/>
              <a:defRPr/>
            </a:pPr>
            <a:endParaRPr lang="en-US" dirty="0">
              <a:solidFill>
                <a:srgbClr val="FFFFFF"/>
              </a:solidFill>
              <a:latin typeface="Times New Roman" panose="02020603050405020304" pitchFamily="18" charset="0"/>
              <a:cs typeface="Times New Roman" panose="02020603050405020304" pitchFamily="18" charset="0"/>
            </a:endParaRPr>
          </a:p>
          <a:p>
            <a:pPr marL="457200" indent="-457200" algn="just" eaLnBrk="1" fontAlgn="auto" hangingPunct="1">
              <a:spcBef>
                <a:spcPct val="0"/>
              </a:spcBef>
              <a:spcAft>
                <a:spcPts val="0"/>
              </a:spcAft>
              <a:defRPr/>
            </a:pPr>
            <a:endParaRPr lang="en-US" dirty="0">
              <a:solidFill>
                <a:srgbClr val="FFFFFF"/>
              </a:solidFill>
              <a:latin typeface="Times New Roman" panose="02020603050405020304" pitchFamily="18" charset="0"/>
              <a:cs typeface="Times New Roman" panose="02020603050405020304" pitchFamily="18" charset="0"/>
            </a:endParaRPr>
          </a:p>
          <a:p>
            <a:pPr marL="457200" indent="-457200" algn="just" eaLnBrk="1" fontAlgn="auto" hangingPunct="1">
              <a:spcBef>
                <a:spcPct val="0"/>
              </a:spcBef>
              <a:spcAft>
                <a:spcPts val="0"/>
              </a:spcAft>
              <a:buFontTx/>
              <a:buNone/>
              <a:defRPr/>
            </a:pPr>
            <a:r>
              <a:rPr lang="en-US" dirty="0">
                <a:solidFill>
                  <a:srgbClr val="FFFFFF"/>
                </a:solidFill>
                <a:latin typeface="Times New Roman" panose="02020603050405020304" pitchFamily="18" charset="0"/>
                <a:cs typeface="Times New Roman" panose="02020603050405020304" pitchFamily="18" charset="0"/>
              </a:rPr>
              <a:t> </a:t>
            </a:r>
          </a:p>
        </p:txBody>
      </p:sp>
      <p:pic>
        <p:nvPicPr>
          <p:cNvPr id="39939" name="Picture 24" descr="scan0005"/>
          <p:cNvPicPr>
            <a:picLocks noChangeAspect="1" noChangeArrowheads="1"/>
          </p:cNvPicPr>
          <p:nvPr/>
        </p:nvPicPr>
        <p:blipFill>
          <a:blip r:embed="rId3">
            <a:extLst>
              <a:ext uri="{28A0092B-C50C-407E-A947-70E740481C1C}">
                <a14:useLocalDpi xmlns:a14="http://schemas.microsoft.com/office/drawing/2010/main" val="0"/>
              </a:ext>
            </a:extLst>
          </a:blip>
          <a:srcRect l="11710" r="1018" b="8989"/>
          <a:stretch>
            <a:fillRect/>
          </a:stretch>
        </p:blipFill>
        <p:spPr bwMode="auto">
          <a:xfrm>
            <a:off x="8763000" y="1262063"/>
            <a:ext cx="3136900"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6"/>
          <p:cNvSpPr txBox="1">
            <a:spLocks noChangeArrowheads="1"/>
          </p:cNvSpPr>
          <p:nvPr/>
        </p:nvSpPr>
        <p:spPr bwMode="auto">
          <a:xfrm>
            <a:off x="4999038" y="295275"/>
            <a:ext cx="18526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Moment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6"/>
          <p:cNvSpPr txBox="1">
            <a:spLocks noChangeArrowheads="1"/>
          </p:cNvSpPr>
          <p:nvPr/>
        </p:nvSpPr>
        <p:spPr bwMode="auto">
          <a:xfrm>
            <a:off x="3851275" y="295275"/>
            <a:ext cx="41481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Sense of a Moment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4" descr="scan0005"/>
          <p:cNvPicPr>
            <a:picLocks noChangeAspect="1" noChangeArrowheads="1"/>
          </p:cNvPicPr>
          <p:nvPr/>
        </p:nvPicPr>
        <p:blipFill>
          <a:blip r:embed="rId3">
            <a:extLst>
              <a:ext uri="{28A0092B-C50C-407E-A947-70E740481C1C}">
                <a14:useLocalDpi xmlns:a14="http://schemas.microsoft.com/office/drawing/2010/main" val="0"/>
              </a:ext>
            </a:extLst>
          </a:blip>
          <a:srcRect l="11710" r="1018" b="8989"/>
          <a:stretch>
            <a:fillRect/>
          </a:stretch>
        </p:blipFill>
        <p:spPr bwMode="auto">
          <a:xfrm>
            <a:off x="8839200" y="1143000"/>
            <a:ext cx="31242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7" name="Group 9"/>
          <p:cNvGrpSpPr>
            <a:grpSpLocks/>
          </p:cNvGrpSpPr>
          <p:nvPr/>
        </p:nvGrpSpPr>
        <p:grpSpPr bwMode="auto">
          <a:xfrm>
            <a:off x="8610600" y="4800600"/>
            <a:ext cx="2971800" cy="1752600"/>
            <a:chOff x="4082" y="3216"/>
            <a:chExt cx="1678" cy="960"/>
          </a:xfrm>
        </p:grpSpPr>
        <p:sp>
          <p:nvSpPr>
            <p:cNvPr id="41991" name="Arc 25"/>
            <p:cNvSpPr>
              <a:spLocks/>
            </p:cNvSpPr>
            <p:nvPr/>
          </p:nvSpPr>
          <p:spPr bwMode="auto">
            <a:xfrm rot="4917699" flipV="1">
              <a:off x="4437" y="3396"/>
              <a:ext cx="233" cy="943"/>
            </a:xfrm>
            <a:custGeom>
              <a:avLst/>
              <a:gdLst>
                <a:gd name="T0" fmla="*/ 0 w 43200"/>
                <a:gd name="T1" fmla="*/ 0 h 42184"/>
                <a:gd name="T2" fmla="*/ 0 w 43200"/>
                <a:gd name="T3" fmla="*/ 0 h 42184"/>
                <a:gd name="T4" fmla="*/ 0 w 43200"/>
                <a:gd name="T5" fmla="*/ 0 h 42184"/>
                <a:gd name="T6" fmla="*/ 0 60000 65536"/>
                <a:gd name="T7" fmla="*/ 0 60000 65536"/>
                <a:gd name="T8" fmla="*/ 0 60000 65536"/>
                <a:gd name="T9" fmla="*/ 0 w 43200"/>
                <a:gd name="T10" fmla="*/ 0 h 42184"/>
                <a:gd name="T11" fmla="*/ 43200 w 43200"/>
                <a:gd name="T12" fmla="*/ 42184 h 42184"/>
              </a:gdLst>
              <a:ahLst/>
              <a:cxnLst>
                <a:cxn ang="T6">
                  <a:pos x="T0" y="T1"/>
                </a:cxn>
                <a:cxn ang="T7">
                  <a:pos x="T2" y="T3"/>
                </a:cxn>
                <a:cxn ang="T8">
                  <a:pos x="T4" y="T5"/>
                </a:cxn>
              </a:cxnLst>
              <a:rect l="T9" t="T10" r="T11" b="T12"/>
              <a:pathLst>
                <a:path w="43200" h="42184" fill="none" extrusionOk="0">
                  <a:moveTo>
                    <a:pt x="28145" y="-1"/>
                  </a:moveTo>
                  <a:cubicBezTo>
                    <a:pt x="37110" y="2850"/>
                    <a:pt x="43200" y="11176"/>
                    <a:pt x="43200" y="20584"/>
                  </a:cubicBezTo>
                  <a:cubicBezTo>
                    <a:pt x="43200" y="32513"/>
                    <a:pt x="33529" y="42184"/>
                    <a:pt x="21600" y="42184"/>
                  </a:cubicBezTo>
                  <a:cubicBezTo>
                    <a:pt x="9683" y="42184"/>
                    <a:pt x="18" y="32533"/>
                    <a:pt x="0" y="20616"/>
                  </a:cubicBezTo>
                </a:path>
                <a:path w="43200" h="42184" stroke="0" extrusionOk="0">
                  <a:moveTo>
                    <a:pt x="28145" y="-1"/>
                  </a:moveTo>
                  <a:cubicBezTo>
                    <a:pt x="37110" y="2850"/>
                    <a:pt x="43200" y="11176"/>
                    <a:pt x="43200" y="20584"/>
                  </a:cubicBezTo>
                  <a:cubicBezTo>
                    <a:pt x="43200" y="32513"/>
                    <a:pt x="33529" y="42184"/>
                    <a:pt x="21600" y="42184"/>
                  </a:cubicBezTo>
                  <a:cubicBezTo>
                    <a:pt x="9683" y="42184"/>
                    <a:pt x="18" y="32533"/>
                    <a:pt x="0" y="20616"/>
                  </a:cubicBezTo>
                  <a:lnTo>
                    <a:pt x="21600" y="20584"/>
                  </a:lnTo>
                  <a:lnTo>
                    <a:pt x="28145" y="-1"/>
                  </a:lnTo>
                  <a:close/>
                </a:path>
              </a:pathLst>
            </a:custGeom>
            <a:noFill/>
            <a:ln w="25400">
              <a:solidFill>
                <a:srgbClr val="FF00FF"/>
              </a:solidFill>
              <a:round/>
              <a:headEnd/>
              <a:tailEnd type="arrow" w="med" len="med"/>
            </a:ln>
            <a:extLst>
              <a:ext uri="{909E8E84-426E-40DD-AFC4-6F175D3DCCD1}">
                <a14:hiddenFill xmlns:a14="http://schemas.microsoft.com/office/drawing/2010/main">
                  <a:solidFill>
                    <a:srgbClr val="FFFFFF"/>
                  </a:solidFill>
                </a14:hiddenFill>
              </a:ext>
            </a:extLst>
          </p:spPr>
          <p:txBody>
            <a:bodyPr vert="eaVert" lIns="0" tIns="0" rIns="0" bIns="0" anchor="ctr">
              <a:spAutoFit/>
            </a:bodyPr>
            <a:lstStyle/>
            <a:p>
              <a:endParaRPr lang="en-US"/>
            </a:p>
          </p:txBody>
        </p:sp>
        <p:sp>
          <p:nvSpPr>
            <p:cNvPr id="41992" name="Line 26"/>
            <p:cNvSpPr>
              <a:spLocks noChangeShapeType="1"/>
            </p:cNvSpPr>
            <p:nvPr/>
          </p:nvSpPr>
          <p:spPr bwMode="auto">
            <a:xfrm flipV="1">
              <a:off x="4656" y="3312"/>
              <a:ext cx="0" cy="864"/>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5609" name="Text Box 27">
              <a:extLst/>
            </p:cNvPr>
            <p:cNvSpPr txBox="1">
              <a:spLocks noChangeArrowheads="1"/>
            </p:cNvSpPr>
            <p:nvPr/>
          </p:nvSpPr>
          <p:spPr bwMode="auto">
            <a:xfrm>
              <a:off x="4561" y="3504"/>
              <a:ext cx="576"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M</a:t>
              </a:r>
            </a:p>
          </p:txBody>
        </p:sp>
        <p:sp>
          <p:nvSpPr>
            <p:cNvPr id="41994" name="Line 28"/>
            <p:cNvSpPr>
              <a:spLocks noChangeShapeType="1"/>
            </p:cNvSpPr>
            <p:nvPr/>
          </p:nvSpPr>
          <p:spPr bwMode="auto">
            <a:xfrm flipV="1">
              <a:off x="5376" y="3216"/>
              <a:ext cx="0" cy="768"/>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1995" name="Line 29"/>
            <p:cNvSpPr>
              <a:spLocks noChangeShapeType="1"/>
            </p:cNvSpPr>
            <p:nvPr/>
          </p:nvSpPr>
          <p:spPr bwMode="auto">
            <a:xfrm flipV="1">
              <a:off x="5376" y="3600"/>
              <a:ext cx="0" cy="576"/>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5612" name="Text Box 30">
              <a:extLst/>
            </p:cNvPr>
            <p:cNvSpPr txBox="1">
              <a:spLocks noChangeArrowheads="1"/>
            </p:cNvSpPr>
            <p:nvPr/>
          </p:nvSpPr>
          <p:spPr bwMode="auto">
            <a:xfrm>
              <a:off x="5328" y="3216"/>
              <a:ext cx="432" cy="192"/>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M</a:t>
              </a:r>
            </a:p>
          </p:txBody>
        </p:sp>
      </p:grpSp>
      <p:pic>
        <p:nvPicPr>
          <p:cNvPr id="41988"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6"/>
          <p:cNvSpPr txBox="1">
            <a:spLocks noChangeArrowheads="1"/>
          </p:cNvSpPr>
          <p:nvPr/>
        </p:nvSpPr>
        <p:spPr bwMode="auto">
          <a:xfrm>
            <a:off x="3851275" y="295275"/>
            <a:ext cx="41481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Sense of a Moment</a:t>
            </a:r>
          </a:p>
        </p:txBody>
      </p:sp>
      <p:sp>
        <p:nvSpPr>
          <p:cNvPr id="41990" name="Rectangle 2"/>
          <p:cNvSpPr>
            <a:spLocks noChangeArrowheads="1"/>
          </p:cNvSpPr>
          <p:nvPr/>
        </p:nvSpPr>
        <p:spPr bwMode="auto">
          <a:xfrm>
            <a:off x="533400" y="1171575"/>
            <a:ext cx="80740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a:solidFill>
                  <a:srgbClr val="FFFFFF"/>
                </a:solidFill>
                <a:latin typeface="Times New Roman" panose="02020603050405020304" pitchFamily="18" charset="0"/>
                <a:cs typeface="Times New Roman" panose="02020603050405020304" pitchFamily="18" charset="0"/>
              </a:rPr>
              <a:t>‘Right Hand Thumb’ rule</a:t>
            </a:r>
            <a:r>
              <a:rPr lang="en-US" altLang="en-US" b="1">
                <a:solidFill>
                  <a:srgbClr val="FFFFFF"/>
                </a:solidFill>
                <a:latin typeface="Times New Roman" panose="02020603050405020304" pitchFamily="18" charset="0"/>
                <a:cs typeface="Times New Roman" panose="02020603050405020304" pitchFamily="18" charset="0"/>
              </a:rPr>
              <a:t>:</a:t>
            </a:r>
          </a:p>
          <a:p>
            <a:pPr algn="just">
              <a:lnSpc>
                <a:spcPct val="100000"/>
              </a:lnSpc>
              <a:spcBef>
                <a:spcPct val="0"/>
              </a:spcBef>
              <a:buFontTx/>
              <a:buNone/>
            </a:pPr>
            <a:endParaRPr lang="en-US" altLang="en-US" b="1">
              <a:solidFill>
                <a:srgbClr val="FFFFFF"/>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a:solidFill>
                  <a:srgbClr val="FFFFFF"/>
                </a:solidFill>
                <a:latin typeface="Times New Roman" panose="02020603050405020304" pitchFamily="18" charset="0"/>
                <a:cs typeface="Times New Roman" panose="02020603050405020304" pitchFamily="18" charset="0"/>
              </a:rPr>
              <a:t>‘If the fingers of the right hand are curled in the direction of rotational tendency of the body, the extended thumb represents the sense of moment vector’.</a:t>
            </a:r>
          </a:p>
          <a:p>
            <a:pPr algn="just">
              <a:lnSpc>
                <a:spcPct val="100000"/>
              </a:lnSpc>
              <a:spcBef>
                <a:spcPct val="0"/>
              </a:spcBef>
              <a:buFontTx/>
              <a:buNone/>
            </a:pPr>
            <a:endParaRPr lang="en-US" altLang="en-US">
              <a:solidFill>
                <a:srgbClr val="FFFFFF"/>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en-US" altLang="en-US">
                <a:solidFill>
                  <a:srgbClr val="FFFFFF"/>
                </a:solidFill>
                <a:latin typeface="Times New Roman" panose="02020603050405020304" pitchFamily="18" charset="0"/>
                <a:cs typeface="Times New Roman" panose="02020603050405020304" pitchFamily="18" charset="0"/>
              </a:rPr>
              <a:t>For the purpose of additions, the moment direction may be considered by using a suitable sign convention such as +ve for counterclockwise and –ve for clockwise rotations or vice-versa.</a:t>
            </a:r>
          </a:p>
        </p:txBody>
      </p:sp>
    </p:spTree>
    <p:extLst>
      <p:ext uri="{BB962C8B-B14F-4D97-AF65-F5344CB8AC3E}">
        <p14:creationId xmlns:p14="http://schemas.microsoft.com/office/powerpoint/2010/main" val="2418232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p:cNvPr>
          <p:cNvSpPr>
            <a:spLocks noGrp="1"/>
          </p:cNvSpPr>
          <p:nvPr>
            <p:ph idx="1"/>
          </p:nvPr>
        </p:nvSpPr>
        <p:spPr>
          <a:xfrm>
            <a:off x="838200" y="1239838"/>
            <a:ext cx="9282113" cy="5287962"/>
          </a:xfrm>
        </p:spPr>
        <p:txBody>
          <a:bodyPr rtlCol="0">
            <a:normAutofit/>
          </a:bodyPr>
          <a:lstStyle/>
          <a:p>
            <a:pPr marL="0" indent="0" eaLnBrk="1" fontAlgn="auto" hangingPunct="1">
              <a:spcAft>
                <a:spcPts val="0"/>
              </a:spcAft>
              <a:buFont typeface="Arial" panose="020B0604020202020204" pitchFamily="34" charset="0"/>
              <a:buNone/>
              <a:defRPr/>
            </a:pPr>
            <a:r>
              <a:rPr lang="en-US" dirty="0">
                <a:solidFill>
                  <a:srgbClr val="FFFFFF"/>
                </a:solidFill>
                <a:latin typeface="Times New Roman" panose="02020603050405020304" pitchFamily="18" charset="0"/>
                <a:cs typeface="Times New Roman" panose="02020603050405020304" pitchFamily="18" charset="0"/>
              </a:rPr>
              <a:t>Proof </a:t>
            </a:r>
            <a:r>
              <a:rPr lang="en-US" dirty="0" smtClean="0">
                <a:solidFill>
                  <a:srgbClr val="FFFFFF"/>
                </a:solidFill>
                <a:latin typeface="Times New Roman" panose="02020603050405020304" pitchFamily="18" charset="0"/>
                <a:cs typeface="Times New Roman" panose="02020603050405020304" pitchFamily="18" charset="0"/>
              </a:rPr>
              <a:t>: </a:t>
            </a:r>
            <a:endParaRPr lang="en-US" dirty="0">
              <a:solidFill>
                <a:srgbClr val="FFFFFF"/>
              </a:solidFill>
              <a:latin typeface="Times New Roman" panose="02020603050405020304" pitchFamily="18" charset="0"/>
              <a:cs typeface="Times New Roman" panose="02020603050405020304" pitchFamily="18" charset="0"/>
            </a:endParaRPr>
          </a:p>
          <a:p>
            <a:pPr eaLnBrk="1" fontAlgn="auto" hangingPunct="1">
              <a:spcAft>
                <a:spcPts val="0"/>
              </a:spcAft>
              <a:buFontTx/>
              <a:buNone/>
              <a:defRPr/>
            </a:pPr>
            <a:endParaRPr lang="en-US" dirty="0"/>
          </a:p>
        </p:txBody>
      </p:sp>
      <p:pic>
        <p:nvPicPr>
          <p:cNvPr id="44035"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Line 8"/>
          <p:cNvSpPr>
            <a:spLocks noChangeShapeType="1"/>
          </p:cNvSpPr>
          <p:nvPr/>
        </p:nvSpPr>
        <p:spPr bwMode="auto">
          <a:xfrm>
            <a:off x="1468727" y="2438090"/>
            <a:ext cx="0" cy="3794787"/>
          </a:xfrm>
          <a:prstGeom prst="line">
            <a:avLst/>
          </a:prstGeom>
          <a:noFill/>
          <a:ln w="38100">
            <a:solidFill>
              <a:srgbClr val="FFFFFF"/>
            </a:solidFill>
            <a:round/>
            <a:headEnd type="arrow"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39" name="Line 12"/>
          <p:cNvSpPr>
            <a:spLocks noChangeShapeType="1"/>
          </p:cNvSpPr>
          <p:nvPr/>
        </p:nvSpPr>
        <p:spPr bwMode="auto">
          <a:xfrm flipV="1">
            <a:off x="2457594" y="2438090"/>
            <a:ext cx="2472167" cy="1227725"/>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40" name="Line 13"/>
          <p:cNvSpPr>
            <a:spLocks noChangeShapeType="1"/>
          </p:cNvSpPr>
          <p:nvPr/>
        </p:nvSpPr>
        <p:spPr bwMode="auto">
          <a:xfrm flipV="1">
            <a:off x="4138667" y="2438090"/>
            <a:ext cx="791093" cy="2455451"/>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41" name="Line 22"/>
          <p:cNvSpPr>
            <a:spLocks noChangeShapeType="1"/>
          </p:cNvSpPr>
          <p:nvPr/>
        </p:nvSpPr>
        <p:spPr bwMode="auto">
          <a:xfrm flipV="1">
            <a:off x="1468727" y="2438090"/>
            <a:ext cx="3461034" cy="3683176"/>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9" name="Text Box 38">
            <a:extLst/>
          </p:cNvPr>
          <p:cNvSpPr txBox="1">
            <a:spLocks noChangeArrowheads="1"/>
          </p:cNvSpPr>
          <p:nvPr/>
        </p:nvSpPr>
        <p:spPr bwMode="auto">
          <a:xfrm>
            <a:off x="1371600" y="2030413"/>
            <a:ext cx="222250" cy="369886"/>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dirty="0">
                <a:latin typeface="+mn-lt"/>
              </a:rPr>
              <a:t>Y</a:t>
            </a:r>
          </a:p>
        </p:txBody>
      </p:sp>
      <p:sp>
        <p:nvSpPr>
          <p:cNvPr id="44044" name="Line 9"/>
          <p:cNvSpPr>
            <a:spLocks noChangeShapeType="1"/>
          </p:cNvSpPr>
          <p:nvPr/>
        </p:nvSpPr>
        <p:spPr bwMode="auto">
          <a:xfrm flipV="1">
            <a:off x="677634" y="2549702"/>
            <a:ext cx="0" cy="3571564"/>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45" name="Line 10"/>
          <p:cNvSpPr>
            <a:spLocks noChangeShapeType="1"/>
          </p:cNvSpPr>
          <p:nvPr/>
        </p:nvSpPr>
        <p:spPr bwMode="auto">
          <a:xfrm flipV="1">
            <a:off x="974294" y="3777427"/>
            <a:ext cx="0" cy="2343839"/>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46" name="Line 11"/>
          <p:cNvSpPr>
            <a:spLocks noChangeShapeType="1"/>
          </p:cNvSpPr>
          <p:nvPr/>
        </p:nvSpPr>
        <p:spPr bwMode="auto">
          <a:xfrm flipV="1">
            <a:off x="1468727" y="3665816"/>
            <a:ext cx="988867" cy="2455451"/>
          </a:xfrm>
          <a:prstGeom prst="line">
            <a:avLst/>
          </a:prstGeom>
          <a:noFill/>
          <a:ln w="381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4" name="Text Box 14">
            <a:extLst/>
          </p:cNvPr>
          <p:cNvSpPr txBox="1">
            <a:spLocks noChangeArrowheads="1"/>
          </p:cNvSpPr>
          <p:nvPr/>
        </p:nvSpPr>
        <p:spPr bwMode="auto">
          <a:xfrm>
            <a:off x="152400" y="3706813"/>
            <a:ext cx="493713"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err="1">
                <a:latin typeface="+mn-lt"/>
              </a:rPr>
              <a:t>R</a:t>
            </a:r>
            <a:r>
              <a:rPr lang="en-US" sz="2000" b="1" baseline="-25000" dirty="0" err="1">
                <a:latin typeface="+mn-lt"/>
              </a:rPr>
              <a:t>y</a:t>
            </a:r>
            <a:endParaRPr lang="en-US" sz="2000" b="1" baseline="-25000" dirty="0">
              <a:latin typeface="+mn-lt"/>
            </a:endParaRPr>
          </a:p>
        </p:txBody>
      </p:sp>
      <p:sp>
        <p:nvSpPr>
          <p:cNvPr id="55" name="Text Box 15">
            <a:extLst/>
          </p:cNvPr>
          <p:cNvSpPr txBox="1">
            <a:spLocks noChangeArrowheads="1"/>
          </p:cNvSpPr>
          <p:nvPr/>
        </p:nvSpPr>
        <p:spPr bwMode="auto">
          <a:xfrm>
            <a:off x="990600" y="5230813"/>
            <a:ext cx="493713"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err="1">
                <a:latin typeface="+mn-lt"/>
              </a:rPr>
              <a:t>P</a:t>
            </a:r>
            <a:r>
              <a:rPr lang="en-US" sz="2000" b="1" baseline="-25000" dirty="0" err="1">
                <a:latin typeface="+mn-lt"/>
              </a:rPr>
              <a:t>y</a:t>
            </a:r>
            <a:endParaRPr lang="en-US" sz="2000" b="1" baseline="-25000" dirty="0">
              <a:latin typeface="+mn-lt"/>
            </a:endParaRPr>
          </a:p>
        </p:txBody>
      </p:sp>
      <p:sp>
        <p:nvSpPr>
          <p:cNvPr id="56" name="Text Box 16">
            <a:extLst/>
          </p:cNvPr>
          <p:cNvSpPr txBox="1">
            <a:spLocks noChangeArrowheads="1"/>
          </p:cNvSpPr>
          <p:nvPr/>
        </p:nvSpPr>
        <p:spPr bwMode="auto">
          <a:xfrm>
            <a:off x="3644900" y="3776663"/>
            <a:ext cx="493713"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R</a:t>
            </a:r>
            <a:endParaRPr lang="en-US" sz="2000" b="1" baseline="-25000" dirty="0">
              <a:latin typeface="+mn-lt"/>
            </a:endParaRPr>
          </a:p>
        </p:txBody>
      </p:sp>
      <p:sp>
        <p:nvSpPr>
          <p:cNvPr id="57" name="Text Box 17">
            <a:extLst/>
          </p:cNvPr>
          <p:cNvSpPr txBox="1">
            <a:spLocks noChangeArrowheads="1"/>
          </p:cNvSpPr>
          <p:nvPr/>
        </p:nvSpPr>
        <p:spPr bwMode="auto">
          <a:xfrm>
            <a:off x="1271588" y="6232525"/>
            <a:ext cx="395287"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A</a:t>
            </a:r>
          </a:p>
        </p:txBody>
      </p:sp>
      <p:sp>
        <p:nvSpPr>
          <p:cNvPr id="58" name="Text Box 18">
            <a:extLst/>
          </p:cNvPr>
          <p:cNvSpPr txBox="1">
            <a:spLocks noChangeArrowheads="1"/>
          </p:cNvSpPr>
          <p:nvPr/>
        </p:nvSpPr>
        <p:spPr bwMode="auto">
          <a:xfrm>
            <a:off x="3544888" y="6232525"/>
            <a:ext cx="296862"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a:latin typeface="+mn-lt"/>
              </a:rPr>
              <a:t>O</a:t>
            </a:r>
          </a:p>
        </p:txBody>
      </p:sp>
      <p:sp>
        <p:nvSpPr>
          <p:cNvPr id="44052" name="Arc 19"/>
          <p:cNvSpPr>
            <a:spLocks/>
          </p:cNvSpPr>
          <p:nvPr/>
        </p:nvSpPr>
        <p:spPr bwMode="auto">
          <a:xfrm>
            <a:off x="2062047" y="5451598"/>
            <a:ext cx="490313" cy="776629"/>
          </a:xfrm>
          <a:custGeom>
            <a:avLst/>
            <a:gdLst>
              <a:gd name="T0" fmla="*/ 2147483646 w 21398"/>
              <a:gd name="T1" fmla="*/ 0 h 21515"/>
              <a:gd name="T2" fmla="*/ 2147483646 w 21398"/>
              <a:gd name="T3" fmla="*/ 2147483646 h 21515"/>
              <a:gd name="T4" fmla="*/ 0 w 21398"/>
              <a:gd name="T5" fmla="*/ 2147483646 h 21515"/>
              <a:gd name="T6" fmla="*/ 0 60000 65536"/>
              <a:gd name="T7" fmla="*/ 0 60000 65536"/>
              <a:gd name="T8" fmla="*/ 0 60000 65536"/>
              <a:gd name="T9" fmla="*/ 0 w 21398"/>
              <a:gd name="T10" fmla="*/ 0 h 21515"/>
              <a:gd name="T11" fmla="*/ 21398 w 21398"/>
              <a:gd name="T12" fmla="*/ 21515 h 21515"/>
            </a:gdLst>
            <a:ahLst/>
            <a:cxnLst>
              <a:cxn ang="T6">
                <a:pos x="T0" y="T1"/>
              </a:cxn>
              <a:cxn ang="T7">
                <a:pos x="T2" y="T3"/>
              </a:cxn>
              <a:cxn ang="T8">
                <a:pos x="T4" y="T5"/>
              </a:cxn>
            </a:cxnLst>
            <a:rect l="T9" t="T10" r="T11" b="T12"/>
            <a:pathLst>
              <a:path w="21398" h="21515" fill="none" extrusionOk="0">
                <a:moveTo>
                  <a:pt x="1915" y="0"/>
                </a:moveTo>
                <a:cubicBezTo>
                  <a:pt x="11942" y="893"/>
                  <a:pt x="20022" y="8593"/>
                  <a:pt x="21397" y="18565"/>
                </a:cubicBezTo>
              </a:path>
              <a:path w="21398" h="21515" stroke="0" extrusionOk="0">
                <a:moveTo>
                  <a:pt x="1915" y="0"/>
                </a:moveTo>
                <a:cubicBezTo>
                  <a:pt x="11942" y="893"/>
                  <a:pt x="20022" y="8593"/>
                  <a:pt x="21397" y="18565"/>
                </a:cubicBezTo>
                <a:lnTo>
                  <a:pt x="0" y="21515"/>
                </a:lnTo>
                <a:lnTo>
                  <a:pt x="1915"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4053" name="Line 20"/>
          <p:cNvSpPr>
            <a:spLocks noChangeShapeType="1"/>
          </p:cNvSpPr>
          <p:nvPr/>
        </p:nvSpPr>
        <p:spPr bwMode="auto">
          <a:xfrm flipH="1" flipV="1">
            <a:off x="2754254" y="4781930"/>
            <a:ext cx="889980" cy="1339337"/>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54" name="Line 21"/>
          <p:cNvSpPr>
            <a:spLocks noChangeShapeType="1"/>
          </p:cNvSpPr>
          <p:nvPr/>
        </p:nvSpPr>
        <p:spPr bwMode="auto">
          <a:xfrm flipH="1" flipV="1">
            <a:off x="2062047" y="4670318"/>
            <a:ext cx="1582187" cy="145094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55" name="Line 24"/>
          <p:cNvSpPr>
            <a:spLocks noChangeShapeType="1"/>
          </p:cNvSpPr>
          <p:nvPr/>
        </p:nvSpPr>
        <p:spPr bwMode="auto">
          <a:xfrm>
            <a:off x="380974" y="6121266"/>
            <a:ext cx="4647674" cy="0"/>
          </a:xfrm>
          <a:prstGeom prst="line">
            <a:avLst/>
          </a:prstGeom>
          <a:noFill/>
          <a:ln w="38100">
            <a:solidFill>
              <a:srgbClr val="FFFFFF"/>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56" name="Arc 25"/>
          <p:cNvSpPr>
            <a:spLocks/>
          </p:cNvSpPr>
          <p:nvPr/>
        </p:nvSpPr>
        <p:spPr bwMode="auto">
          <a:xfrm>
            <a:off x="1919898" y="5005153"/>
            <a:ext cx="819935" cy="1341663"/>
          </a:xfrm>
          <a:custGeom>
            <a:avLst/>
            <a:gdLst>
              <a:gd name="T0" fmla="*/ 0 w 22442"/>
              <a:gd name="T1" fmla="*/ 2147483646 h 21600"/>
              <a:gd name="T2" fmla="*/ 2147483646 w 22442"/>
              <a:gd name="T3" fmla="*/ 2147483646 h 21600"/>
              <a:gd name="T4" fmla="*/ 2147483646 w 22442"/>
              <a:gd name="T5" fmla="*/ 2147483646 h 21600"/>
              <a:gd name="T6" fmla="*/ 0 60000 65536"/>
              <a:gd name="T7" fmla="*/ 0 60000 65536"/>
              <a:gd name="T8" fmla="*/ 0 60000 65536"/>
              <a:gd name="T9" fmla="*/ 0 w 22442"/>
              <a:gd name="T10" fmla="*/ 0 h 21600"/>
              <a:gd name="T11" fmla="*/ 22442 w 22442"/>
              <a:gd name="T12" fmla="*/ 21600 h 21600"/>
            </a:gdLst>
            <a:ahLst/>
            <a:cxnLst>
              <a:cxn ang="T6">
                <a:pos x="T0" y="T1"/>
              </a:cxn>
              <a:cxn ang="T7">
                <a:pos x="T2" y="T3"/>
              </a:cxn>
              <a:cxn ang="T8">
                <a:pos x="T4" y="T5"/>
              </a:cxn>
            </a:cxnLst>
            <a:rect l="T9" t="T10" r="T11" b="T12"/>
            <a:pathLst>
              <a:path w="22442" h="21600" fill="none" extrusionOk="0">
                <a:moveTo>
                  <a:pt x="-1" y="34"/>
                </a:moveTo>
                <a:cubicBezTo>
                  <a:pt x="408" y="11"/>
                  <a:pt x="817" y="-1"/>
                  <a:pt x="1226" y="0"/>
                </a:cubicBezTo>
                <a:cubicBezTo>
                  <a:pt x="11591" y="0"/>
                  <a:pt x="20495" y="7363"/>
                  <a:pt x="22441" y="17545"/>
                </a:cubicBezTo>
              </a:path>
              <a:path w="22442" h="21600" stroke="0" extrusionOk="0">
                <a:moveTo>
                  <a:pt x="-1" y="34"/>
                </a:moveTo>
                <a:cubicBezTo>
                  <a:pt x="408" y="11"/>
                  <a:pt x="817" y="-1"/>
                  <a:pt x="1226" y="0"/>
                </a:cubicBezTo>
                <a:cubicBezTo>
                  <a:pt x="11591" y="0"/>
                  <a:pt x="20495" y="7363"/>
                  <a:pt x="22441" y="17545"/>
                </a:cubicBezTo>
                <a:lnTo>
                  <a:pt x="1226" y="21600"/>
                </a:lnTo>
                <a:lnTo>
                  <a:pt x="-1" y="34"/>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4057" name="Line 26"/>
          <p:cNvSpPr>
            <a:spLocks noChangeShapeType="1"/>
          </p:cNvSpPr>
          <p:nvPr/>
        </p:nvSpPr>
        <p:spPr bwMode="auto">
          <a:xfrm flipV="1">
            <a:off x="1468727" y="4893541"/>
            <a:ext cx="2669940" cy="1227725"/>
          </a:xfrm>
          <a:prstGeom prst="line">
            <a:avLst/>
          </a:prstGeom>
          <a:noFill/>
          <a:ln w="381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5" name="Text Box 27">
            <a:extLst/>
          </p:cNvPr>
          <p:cNvSpPr txBox="1">
            <a:spLocks noChangeArrowheads="1"/>
          </p:cNvSpPr>
          <p:nvPr/>
        </p:nvSpPr>
        <p:spPr bwMode="auto">
          <a:xfrm>
            <a:off x="2260600" y="3776663"/>
            <a:ext cx="493713" cy="215901"/>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1400" b="1" dirty="0">
                <a:latin typeface="+mn-lt"/>
              </a:rPr>
              <a:t>Q</a:t>
            </a:r>
            <a:endParaRPr lang="en-US" sz="1400" b="1" baseline="-25000" dirty="0">
              <a:latin typeface="+mn-lt"/>
            </a:endParaRPr>
          </a:p>
        </p:txBody>
      </p:sp>
      <p:sp>
        <p:nvSpPr>
          <p:cNvPr id="66" name="Text Box 28">
            <a:extLst/>
          </p:cNvPr>
          <p:cNvSpPr txBox="1">
            <a:spLocks noChangeArrowheads="1"/>
          </p:cNvSpPr>
          <p:nvPr/>
        </p:nvSpPr>
        <p:spPr bwMode="auto">
          <a:xfrm>
            <a:off x="3644900" y="4670425"/>
            <a:ext cx="493713" cy="215901"/>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1400" b="1" dirty="0">
                <a:latin typeface="+mn-lt"/>
              </a:rPr>
              <a:t>P</a:t>
            </a:r>
            <a:endParaRPr lang="en-US" sz="1400" b="1" baseline="-25000" dirty="0">
              <a:latin typeface="+mn-lt"/>
            </a:endParaRPr>
          </a:p>
        </p:txBody>
      </p:sp>
      <p:sp>
        <p:nvSpPr>
          <p:cNvPr id="44060" name="Arc 29"/>
          <p:cNvSpPr>
            <a:spLocks/>
          </p:cNvSpPr>
          <p:nvPr/>
        </p:nvSpPr>
        <p:spPr bwMode="auto">
          <a:xfrm>
            <a:off x="1963160" y="5898044"/>
            <a:ext cx="98887" cy="22322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44061" name="Line 30"/>
          <p:cNvSpPr>
            <a:spLocks noChangeShapeType="1"/>
          </p:cNvSpPr>
          <p:nvPr/>
        </p:nvSpPr>
        <p:spPr bwMode="auto">
          <a:xfrm flipH="1" flipV="1">
            <a:off x="3347574" y="5228375"/>
            <a:ext cx="296660" cy="89289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62" name="Text Box 31"/>
          <p:cNvSpPr txBox="1">
            <a:spLocks noChangeArrowheads="1"/>
          </p:cNvSpPr>
          <p:nvPr/>
        </p:nvSpPr>
        <p:spPr bwMode="auto">
          <a:xfrm>
            <a:off x="3446461" y="5563210"/>
            <a:ext cx="395547" cy="31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400" b="1" dirty="0">
                <a:solidFill>
                  <a:srgbClr val="FFFF00"/>
                </a:solidFill>
                <a:latin typeface="Arial" panose="020B0604020202020204" pitchFamily="34" charset="0"/>
              </a:rPr>
              <a:t>p</a:t>
            </a:r>
          </a:p>
        </p:txBody>
      </p:sp>
      <p:sp>
        <p:nvSpPr>
          <p:cNvPr id="44063" name="Text Box 32"/>
          <p:cNvSpPr txBox="1">
            <a:spLocks noChangeArrowheads="1"/>
          </p:cNvSpPr>
          <p:nvPr/>
        </p:nvSpPr>
        <p:spPr bwMode="auto">
          <a:xfrm>
            <a:off x="2556481" y="5005153"/>
            <a:ext cx="395547" cy="31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400" b="1">
                <a:solidFill>
                  <a:srgbClr val="FFFF00"/>
                </a:solidFill>
                <a:latin typeface="Arial" panose="020B0604020202020204" pitchFamily="34" charset="0"/>
              </a:rPr>
              <a:t>q</a:t>
            </a:r>
          </a:p>
        </p:txBody>
      </p:sp>
      <p:sp>
        <p:nvSpPr>
          <p:cNvPr id="44064" name="Text Box 33"/>
          <p:cNvSpPr txBox="1">
            <a:spLocks noChangeArrowheads="1"/>
          </p:cNvSpPr>
          <p:nvPr/>
        </p:nvSpPr>
        <p:spPr bwMode="auto">
          <a:xfrm>
            <a:off x="2952027" y="4986551"/>
            <a:ext cx="296660" cy="31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400" b="1" dirty="0">
                <a:solidFill>
                  <a:srgbClr val="FFFF00"/>
                </a:solidFill>
                <a:latin typeface="Arial" panose="020B0604020202020204" pitchFamily="34" charset="0"/>
              </a:rPr>
              <a:t>r</a:t>
            </a:r>
          </a:p>
        </p:txBody>
      </p:sp>
      <p:sp>
        <p:nvSpPr>
          <p:cNvPr id="44065" name="Text Box 34"/>
          <p:cNvSpPr txBox="1">
            <a:spLocks noChangeArrowheads="1"/>
          </p:cNvSpPr>
          <p:nvPr/>
        </p:nvSpPr>
        <p:spPr bwMode="auto">
          <a:xfrm>
            <a:off x="1996123" y="5749229"/>
            <a:ext cx="395547" cy="31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400" b="1" dirty="0">
                <a:solidFill>
                  <a:srgbClr val="FFFFFF"/>
                </a:solidFill>
                <a:latin typeface="Arial" panose="020B0604020202020204" pitchFamily="34" charset="0"/>
                <a:sym typeface="Symbol" panose="05050102010706020507" pitchFamily="18" charset="2"/>
              </a:rPr>
              <a:t></a:t>
            </a:r>
            <a:endParaRPr lang="en-US" altLang="en-US" sz="1400" b="1" dirty="0">
              <a:solidFill>
                <a:srgbClr val="FFFFFF"/>
              </a:solidFill>
              <a:latin typeface="Arial" panose="020B0604020202020204" pitchFamily="34" charset="0"/>
            </a:endParaRPr>
          </a:p>
        </p:txBody>
      </p:sp>
      <p:sp>
        <p:nvSpPr>
          <p:cNvPr id="44066" name="Text Box 35"/>
          <p:cNvSpPr txBox="1">
            <a:spLocks noChangeArrowheads="1"/>
          </p:cNvSpPr>
          <p:nvPr/>
        </p:nvSpPr>
        <p:spPr bwMode="auto">
          <a:xfrm>
            <a:off x="2259821" y="5228375"/>
            <a:ext cx="494433" cy="44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Arial" panose="020B0604020202020204" pitchFamily="34" charset="0"/>
                <a:sym typeface="Symbol" panose="05050102010706020507" pitchFamily="18" charset="2"/>
              </a:rPr>
              <a:t></a:t>
            </a:r>
          </a:p>
        </p:txBody>
      </p:sp>
      <p:sp>
        <p:nvSpPr>
          <p:cNvPr id="44067" name="Rectangle 36"/>
          <p:cNvSpPr>
            <a:spLocks noChangeArrowheads="1"/>
          </p:cNvSpPr>
          <p:nvPr/>
        </p:nvSpPr>
        <p:spPr bwMode="auto">
          <a:xfrm>
            <a:off x="2160934" y="4670318"/>
            <a:ext cx="197773" cy="6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dirty="0">
                <a:solidFill>
                  <a:srgbClr val="FFFFFF"/>
                </a:solidFill>
                <a:latin typeface="Arial" panose="020B0604020202020204" pitchFamily="34" charset="0"/>
                <a:sym typeface="Symbol" panose="05050102010706020507" pitchFamily="18" charset="2"/>
              </a:rPr>
              <a:t></a:t>
            </a:r>
          </a:p>
        </p:txBody>
      </p:sp>
      <p:sp>
        <p:nvSpPr>
          <p:cNvPr id="44068" name="Line 37"/>
          <p:cNvSpPr>
            <a:spLocks noChangeShapeType="1"/>
          </p:cNvSpPr>
          <p:nvPr/>
        </p:nvSpPr>
        <p:spPr bwMode="auto">
          <a:xfrm flipV="1">
            <a:off x="1369840" y="4893541"/>
            <a:ext cx="0" cy="1227725"/>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069" name="Text Box 39"/>
          <p:cNvSpPr txBox="1">
            <a:spLocks noChangeArrowheads="1"/>
          </p:cNvSpPr>
          <p:nvPr/>
        </p:nvSpPr>
        <p:spPr bwMode="auto">
          <a:xfrm>
            <a:off x="4731988" y="5951525"/>
            <a:ext cx="0" cy="6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a:solidFill>
                <a:srgbClr val="FFFFFF"/>
              </a:solidFill>
              <a:latin typeface="Arial" panose="020B0604020202020204" pitchFamily="34" charset="0"/>
            </a:endParaRPr>
          </a:p>
        </p:txBody>
      </p:sp>
      <p:sp>
        <p:nvSpPr>
          <p:cNvPr id="77" name="Text Box 40">
            <a:extLst/>
          </p:cNvPr>
          <p:cNvSpPr txBox="1">
            <a:spLocks noChangeArrowheads="1"/>
          </p:cNvSpPr>
          <p:nvPr/>
        </p:nvSpPr>
        <p:spPr bwMode="auto">
          <a:xfrm>
            <a:off x="5105400" y="5992812"/>
            <a:ext cx="222250" cy="369886"/>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dirty="0">
                <a:latin typeface="+mn-lt"/>
              </a:rPr>
              <a:t>X</a:t>
            </a:r>
          </a:p>
        </p:txBody>
      </p:sp>
      <p:sp>
        <p:nvSpPr>
          <p:cNvPr id="44071" name="Text Box 41"/>
          <p:cNvSpPr txBox="1">
            <a:spLocks noChangeArrowheads="1"/>
          </p:cNvSpPr>
          <p:nvPr/>
        </p:nvSpPr>
        <p:spPr bwMode="auto">
          <a:xfrm>
            <a:off x="3248687" y="5160944"/>
            <a:ext cx="494433" cy="40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Arial" panose="020B0604020202020204" pitchFamily="34" charset="0"/>
              </a:rPr>
              <a:t>B</a:t>
            </a:r>
          </a:p>
        </p:txBody>
      </p:sp>
      <p:sp>
        <p:nvSpPr>
          <p:cNvPr id="44072" name="Text Box 42"/>
          <p:cNvSpPr txBox="1">
            <a:spLocks noChangeArrowheads="1"/>
          </p:cNvSpPr>
          <p:nvPr/>
        </p:nvSpPr>
        <p:spPr bwMode="auto">
          <a:xfrm>
            <a:off x="2590251" y="4447096"/>
            <a:ext cx="296660" cy="40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Arial" panose="020B0604020202020204" pitchFamily="34" charset="0"/>
              </a:rPr>
              <a:t>C</a:t>
            </a:r>
          </a:p>
        </p:txBody>
      </p:sp>
      <p:sp>
        <p:nvSpPr>
          <p:cNvPr id="80" name="Text Box 43">
            <a:extLst/>
          </p:cNvPr>
          <p:cNvSpPr txBox="1">
            <a:spLocks noChangeArrowheads="1"/>
          </p:cNvSpPr>
          <p:nvPr/>
        </p:nvSpPr>
        <p:spPr bwMode="auto">
          <a:xfrm>
            <a:off x="1765300" y="4224339"/>
            <a:ext cx="395288" cy="276225"/>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1800" dirty="0">
                <a:latin typeface="+mn-lt"/>
              </a:rPr>
              <a:t>D</a:t>
            </a:r>
          </a:p>
        </p:txBody>
      </p:sp>
      <p:sp>
        <p:nvSpPr>
          <p:cNvPr id="81" name="Text Box 23">
            <a:extLst/>
          </p:cNvPr>
          <p:cNvSpPr txBox="1">
            <a:spLocks noChangeArrowheads="1"/>
          </p:cNvSpPr>
          <p:nvPr/>
        </p:nvSpPr>
        <p:spPr bwMode="auto">
          <a:xfrm>
            <a:off x="990600" y="4240213"/>
            <a:ext cx="493713" cy="307976"/>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000" b="1" dirty="0" err="1">
                <a:latin typeface="+mn-lt"/>
              </a:rPr>
              <a:t>Q</a:t>
            </a:r>
            <a:r>
              <a:rPr lang="en-US" sz="2000" b="1" baseline="-25000" dirty="0" err="1">
                <a:latin typeface="+mn-lt"/>
              </a:rPr>
              <a:t>y</a:t>
            </a:r>
            <a:endParaRPr lang="en-US" sz="2000" b="1" baseline="-25000" dirty="0">
              <a:latin typeface="+mn-lt"/>
            </a:endParaRPr>
          </a:p>
        </p:txBody>
      </p:sp>
      <p:sp>
        <p:nvSpPr>
          <p:cNvPr id="44037" name="Text Box 6"/>
          <p:cNvSpPr txBox="1">
            <a:spLocks noChangeArrowheads="1"/>
          </p:cNvSpPr>
          <p:nvPr/>
        </p:nvSpPr>
        <p:spPr bwMode="auto">
          <a:xfrm>
            <a:off x="1411288" y="295275"/>
            <a:ext cx="96377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Varignon’s Theorem (Principle of moments)</a:t>
            </a:r>
          </a:p>
        </p:txBody>
      </p:sp>
      <p:sp>
        <p:nvSpPr>
          <p:cNvPr id="43" name="Rectangle 1"/>
          <p:cNvSpPr>
            <a:spLocks noChangeArrowheads="1"/>
          </p:cNvSpPr>
          <p:nvPr/>
        </p:nvSpPr>
        <p:spPr bwMode="auto">
          <a:xfrm>
            <a:off x="5550794" y="1017431"/>
            <a:ext cx="626020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Let ‘R’ be the given force. ‘P’ &amp; ‘Q’ are component forces of ‘R’.‘O’ is the moment center.  p, r and q are moment arms from ‘O’ of P, R and Q respectively.</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and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are the inclinations of ‘P’, ‘R’ and ‘Q’ respectively w.r.to  X – axis.</a:t>
            </a:r>
          </a:p>
          <a:p>
            <a:pP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We have,</a:t>
            </a:r>
          </a:p>
          <a:p>
            <a:pPr eaLnBrk="1" hangingPunct="1">
              <a:lnSpc>
                <a:spcPct val="100000"/>
              </a:lnSpc>
              <a:spcBef>
                <a:spcPct val="50000"/>
              </a:spcBef>
              <a:buFontTx/>
              <a:buNone/>
            </a:pPr>
            <a:r>
              <a:rPr lang="en-US" altLang="en-US" sz="2400" dirty="0" err="1">
                <a:solidFill>
                  <a:srgbClr val="FFFFFF"/>
                </a:solidFill>
                <a:latin typeface="Times New Roman" panose="02020603050405020304" pitchFamily="18" charset="0"/>
              </a:rPr>
              <a:t>R</a:t>
            </a:r>
            <a:r>
              <a:rPr lang="en-US" altLang="en-US" sz="2400" baseline="-25000" dirty="0" err="1">
                <a:solidFill>
                  <a:srgbClr val="FFFFFF"/>
                </a:solidFill>
                <a:latin typeface="Times New Roman" panose="02020603050405020304" pitchFamily="18" charset="0"/>
              </a:rPr>
              <a:t>y</a:t>
            </a:r>
            <a:r>
              <a:rPr lang="en-US" altLang="en-US" sz="2400" dirty="0">
                <a:solidFill>
                  <a:srgbClr val="FFFFFF"/>
                </a:solidFill>
                <a:latin typeface="Times New Roman" panose="02020603050405020304" pitchFamily="18" charset="0"/>
              </a:rPr>
              <a:t> = </a:t>
            </a:r>
            <a:r>
              <a:rPr lang="en-US" altLang="en-US" sz="2400" dirty="0" err="1">
                <a:solidFill>
                  <a:srgbClr val="FFFFFF"/>
                </a:solidFill>
                <a:latin typeface="Times New Roman" panose="02020603050405020304" pitchFamily="18" charset="0"/>
              </a:rPr>
              <a:t>P</a:t>
            </a:r>
            <a:r>
              <a:rPr lang="en-US" altLang="en-US" sz="2400" baseline="-25000" dirty="0" err="1">
                <a:solidFill>
                  <a:srgbClr val="FFFFFF"/>
                </a:solidFill>
                <a:latin typeface="Times New Roman" panose="02020603050405020304" pitchFamily="18" charset="0"/>
              </a:rPr>
              <a:t>y</a:t>
            </a:r>
            <a:r>
              <a:rPr lang="en-US" altLang="en-US" sz="2400" dirty="0">
                <a:solidFill>
                  <a:srgbClr val="FFFFFF"/>
                </a:solidFill>
                <a:latin typeface="Times New Roman" panose="02020603050405020304" pitchFamily="18" charset="0"/>
              </a:rPr>
              <a:t> + </a:t>
            </a:r>
            <a:r>
              <a:rPr lang="en-US" altLang="en-US" sz="2400" dirty="0" err="1">
                <a:solidFill>
                  <a:srgbClr val="FFFFFF"/>
                </a:solidFill>
                <a:latin typeface="Times New Roman" panose="02020603050405020304" pitchFamily="18" charset="0"/>
              </a:rPr>
              <a:t>Q</a:t>
            </a:r>
            <a:r>
              <a:rPr lang="en-US" altLang="en-US" sz="2400" baseline="-25000" dirty="0" err="1">
                <a:solidFill>
                  <a:srgbClr val="FFFFFF"/>
                </a:solidFill>
                <a:latin typeface="Times New Roman" panose="02020603050405020304" pitchFamily="18" charset="0"/>
              </a:rPr>
              <a:t>y</a:t>
            </a:r>
            <a:r>
              <a:rPr lang="en-US" altLang="en-US" sz="2400" dirty="0">
                <a:solidFill>
                  <a:srgbClr val="FFFFFF"/>
                </a:solidFill>
                <a:latin typeface="Times New Roman" panose="02020603050405020304" pitchFamily="18" charset="0"/>
              </a:rPr>
              <a:t> </a:t>
            </a:r>
          </a:p>
          <a:p>
            <a:pP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R Sin</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 P Sin</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 Q Sin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 ----(1)</a:t>
            </a:r>
          </a:p>
          <a:p>
            <a:pP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From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le AOB,	p/AO = Sin </a:t>
            </a:r>
            <a:r>
              <a:rPr lang="en-US" altLang="en-US" sz="2400" dirty="0">
                <a:solidFill>
                  <a:srgbClr val="FFFFFF"/>
                </a:solidFill>
                <a:latin typeface="Times New Roman" panose="02020603050405020304" pitchFamily="18" charset="0"/>
                <a:sym typeface="Symbol" panose="05050102010706020507" pitchFamily="18" charset="2"/>
              </a:rPr>
              <a:t></a:t>
            </a:r>
            <a:endParaRPr lang="en-US" altLang="en-US" sz="2400" dirty="0">
              <a:solidFill>
                <a:srgbClr val="FFFFFF"/>
              </a:solidFill>
              <a:latin typeface="Times New Roman" panose="02020603050405020304" pitchFamily="18" charset="0"/>
            </a:endParaRPr>
          </a:p>
          <a:p>
            <a:pP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From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le AOC, 	r/AO = Sin </a:t>
            </a:r>
            <a:r>
              <a:rPr lang="en-US" altLang="en-US" sz="2400" dirty="0">
                <a:solidFill>
                  <a:srgbClr val="FFFFFF"/>
                </a:solidFill>
                <a:latin typeface="Times New Roman" panose="02020603050405020304" pitchFamily="18" charset="0"/>
                <a:sym typeface="Symbol" panose="05050102010706020507" pitchFamily="18" charset="2"/>
              </a:rPr>
              <a:t></a:t>
            </a:r>
            <a:endParaRPr lang="en-US" altLang="en-US" sz="2400" dirty="0">
              <a:solidFill>
                <a:srgbClr val="FFFFFF"/>
              </a:solidFill>
              <a:latin typeface="Times New Roman" panose="02020603050405020304" pitchFamily="18" charset="0"/>
            </a:endParaRPr>
          </a:p>
          <a:p>
            <a:pP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From </a:t>
            </a:r>
            <a:r>
              <a:rPr lang="en-US" altLang="en-US" sz="2400" dirty="0">
                <a:solidFill>
                  <a:srgbClr val="FFFFFF"/>
                </a:solidFill>
                <a:latin typeface="Times New Roman" panose="02020603050405020304" pitchFamily="18" charset="0"/>
                <a:sym typeface="Symbol" panose="05050102010706020507" pitchFamily="18" charset="2"/>
              </a:rPr>
              <a:t></a:t>
            </a:r>
            <a:r>
              <a:rPr lang="en-US" altLang="en-US" sz="2400" dirty="0">
                <a:solidFill>
                  <a:srgbClr val="FFFFFF"/>
                </a:solidFill>
                <a:latin typeface="Times New Roman" panose="02020603050405020304" pitchFamily="18" charset="0"/>
              </a:rPr>
              <a:t>le AOD, 	q/AO = Sin  </a:t>
            </a:r>
            <a:r>
              <a:rPr lang="en-US" altLang="en-US" sz="2400" dirty="0">
                <a:solidFill>
                  <a:srgbClr val="FFFFFF"/>
                </a:solidFill>
                <a:latin typeface="Times New Roman" panose="02020603050405020304" pitchFamily="18" charset="0"/>
                <a:sym typeface="Symbol" panose="05050102010706020507" pitchFamily="18" charset="2"/>
              </a:rPr>
              <a:t></a:t>
            </a:r>
            <a:endParaRPr lang="en-US" altLang="en-US" sz="2400" dirty="0">
              <a:solidFill>
                <a:srgbClr val="FFFFFF"/>
              </a:solidFill>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16440" y="4447080"/>
              <a:ext cx="1607760" cy="1107720"/>
            </p14:xfrm>
          </p:contentPart>
        </mc:Choice>
        <mc:Fallback xmlns="">
          <p:pic>
            <p:nvPicPr>
              <p:cNvPr id="2" name="Ink 1"/>
              <p:cNvPicPr/>
              <p:nvPr/>
            </p:nvPicPr>
            <p:blipFill>
              <a:blip r:embed="rId5"/>
              <a:stretch>
                <a:fillRect/>
              </a:stretch>
            </p:blipFill>
            <p:spPr>
              <a:xfrm>
                <a:off x="2107080" y="4437720"/>
                <a:ext cx="1626480" cy="1126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0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0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0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0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0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0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0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06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07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40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405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407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406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405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406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40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406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04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404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3">
                                            <p:txEl>
                                              <p:pRg st="1" end="1"/>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nimBg="1"/>
      <p:bldP spid="44039" grpId="0" animBg="1"/>
      <p:bldP spid="44040" grpId="0" animBg="1"/>
      <p:bldP spid="44041" grpId="0" animBg="1"/>
      <p:bldP spid="49" grpId="0"/>
      <p:bldP spid="44044" grpId="0" animBg="1"/>
      <p:bldP spid="44045" grpId="0" animBg="1"/>
      <p:bldP spid="44046" grpId="0" animBg="1"/>
      <p:bldP spid="54" grpId="0"/>
      <p:bldP spid="55" grpId="0"/>
      <p:bldP spid="56" grpId="0"/>
      <p:bldP spid="57" grpId="0"/>
      <p:bldP spid="58" grpId="0"/>
      <p:bldP spid="44052" grpId="0" animBg="1"/>
      <p:bldP spid="44053" grpId="0" animBg="1"/>
      <p:bldP spid="44054" grpId="0" animBg="1"/>
      <p:bldP spid="44055" grpId="0" animBg="1"/>
      <p:bldP spid="44056" grpId="0" animBg="1"/>
      <p:bldP spid="44057" grpId="0" animBg="1"/>
      <p:bldP spid="65" grpId="0"/>
      <p:bldP spid="66" grpId="0"/>
      <p:bldP spid="44060" grpId="0" animBg="1"/>
      <p:bldP spid="44061" grpId="0" animBg="1"/>
      <p:bldP spid="44062" grpId="0"/>
      <p:bldP spid="44063" grpId="0"/>
      <p:bldP spid="44064" grpId="0"/>
      <p:bldP spid="44065" grpId="0"/>
      <p:bldP spid="44066" grpId="0"/>
      <p:bldP spid="44067" grpId="0"/>
      <p:bldP spid="44068" grpId="0" animBg="1"/>
      <p:bldP spid="77" grpId="0"/>
      <p:bldP spid="44071" grpId="0"/>
      <p:bldP spid="44072" grpId="0"/>
      <p:bldP spid="80" grpId="0"/>
      <p:bldP spid="8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685800" y="1219200"/>
            <a:ext cx="111252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50000"/>
              </a:spcBef>
              <a:buFontTx/>
              <a:buNone/>
            </a:pPr>
            <a:r>
              <a:rPr lang="en-US" altLang="en-US" dirty="0">
                <a:solidFill>
                  <a:srgbClr val="FFFFFF"/>
                </a:solidFill>
                <a:latin typeface="Times New Roman" panose="02020603050405020304" pitchFamily="18" charset="0"/>
              </a:rPr>
              <a:t>From (1),</a:t>
            </a:r>
          </a:p>
          <a:p>
            <a:pPr algn="just" eaLnBrk="1" hangingPunct="1">
              <a:lnSpc>
                <a:spcPct val="100000"/>
              </a:lnSpc>
              <a:spcBef>
                <a:spcPct val="50000"/>
              </a:spcBef>
              <a:buFontTx/>
              <a:buNone/>
            </a:pPr>
            <a:r>
              <a:rPr lang="en-US" altLang="en-US" dirty="0">
                <a:solidFill>
                  <a:srgbClr val="FFFFFF"/>
                </a:solidFill>
                <a:latin typeface="Times New Roman" panose="02020603050405020304" pitchFamily="18" charset="0"/>
              </a:rPr>
              <a:t>R ×(r/AO) = P ×(p/AO) + Q ×(q/AO)</a:t>
            </a:r>
          </a:p>
          <a:p>
            <a:pPr algn="just" eaLnBrk="1" hangingPunct="1">
              <a:lnSpc>
                <a:spcPct val="100000"/>
              </a:lnSpc>
              <a:spcBef>
                <a:spcPct val="50000"/>
              </a:spcBef>
              <a:buFontTx/>
              <a:buNone/>
            </a:pPr>
            <a:r>
              <a:rPr lang="en-US" altLang="en-US" dirty="0">
                <a:solidFill>
                  <a:srgbClr val="FFFFFF"/>
                </a:solidFill>
                <a:latin typeface="Times New Roman" panose="02020603050405020304" pitchFamily="18" charset="0"/>
              </a:rPr>
              <a:t>i.e.,  R × r = P × p  + Q × q </a:t>
            </a:r>
          </a:p>
          <a:p>
            <a:pPr algn="just" eaLnBrk="1" hangingPunct="1">
              <a:lnSpc>
                <a:spcPct val="100000"/>
              </a:lnSpc>
              <a:spcBef>
                <a:spcPct val="50000"/>
              </a:spcBef>
              <a:buFontTx/>
              <a:buNone/>
            </a:pPr>
            <a:r>
              <a:rPr lang="en-US" altLang="en-US" dirty="0">
                <a:solidFill>
                  <a:srgbClr val="FFFFFF"/>
                </a:solidFill>
                <a:latin typeface="Times New Roman" panose="02020603050405020304" pitchFamily="18" charset="0"/>
              </a:rPr>
              <a:t>Moment of resultant R about O = algebraic sum of moments of component forces  P &amp; Q about same moment center ‘O’.</a:t>
            </a:r>
          </a:p>
        </p:txBody>
      </p:sp>
      <p:pic>
        <p:nvPicPr>
          <p:cNvPr id="48131"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1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9"/>
          <p:cNvSpPr>
            <a:spLocks noChangeShapeType="1"/>
          </p:cNvSpPr>
          <p:nvPr/>
        </p:nvSpPr>
        <p:spPr bwMode="auto">
          <a:xfrm flipV="1">
            <a:off x="2362200" y="1166813"/>
            <a:ext cx="1219200" cy="1528762"/>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179" name="Line 10"/>
          <p:cNvSpPr>
            <a:spLocks noChangeShapeType="1"/>
          </p:cNvSpPr>
          <p:nvPr/>
        </p:nvSpPr>
        <p:spPr bwMode="auto">
          <a:xfrm flipH="1">
            <a:off x="3505200" y="1655763"/>
            <a:ext cx="1143000" cy="153035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0180" name="Line 11"/>
          <p:cNvSpPr>
            <a:spLocks noChangeShapeType="1"/>
          </p:cNvSpPr>
          <p:nvPr/>
        </p:nvSpPr>
        <p:spPr bwMode="auto">
          <a:xfrm>
            <a:off x="2971800" y="1900238"/>
            <a:ext cx="990600" cy="652462"/>
          </a:xfrm>
          <a:prstGeom prst="line">
            <a:avLst/>
          </a:prstGeom>
          <a:noFill/>
          <a:ln w="9525">
            <a:solidFill>
              <a:srgbClr val="FFFFFF"/>
            </a:solidFill>
            <a:prstDash val="dash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680" name="Text Box 12">
            <a:extLst/>
          </p:cNvPr>
          <p:cNvSpPr txBox="1">
            <a:spLocks noChangeArrowheads="1"/>
          </p:cNvSpPr>
          <p:nvPr/>
        </p:nvSpPr>
        <p:spPr bwMode="auto">
          <a:xfrm>
            <a:off x="3581400" y="1900238"/>
            <a:ext cx="152400" cy="427037"/>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800" dirty="0">
                <a:latin typeface="+mn-lt"/>
              </a:rPr>
              <a:t>d</a:t>
            </a:r>
          </a:p>
        </p:txBody>
      </p:sp>
      <p:sp>
        <p:nvSpPr>
          <p:cNvPr id="28681" name="Text Box 13">
            <a:extLst/>
          </p:cNvPr>
          <p:cNvSpPr txBox="1">
            <a:spLocks noChangeArrowheads="1"/>
          </p:cNvSpPr>
          <p:nvPr/>
        </p:nvSpPr>
        <p:spPr bwMode="auto">
          <a:xfrm>
            <a:off x="3124200" y="1104900"/>
            <a:ext cx="217488" cy="427038"/>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800" b="1" dirty="0">
                <a:latin typeface="+mn-lt"/>
              </a:rPr>
              <a:t>F</a:t>
            </a:r>
          </a:p>
        </p:txBody>
      </p:sp>
      <p:sp>
        <p:nvSpPr>
          <p:cNvPr id="28682" name="Text Box 14">
            <a:extLst/>
          </p:cNvPr>
          <p:cNvSpPr txBox="1">
            <a:spLocks noChangeArrowheads="1"/>
          </p:cNvSpPr>
          <p:nvPr/>
        </p:nvSpPr>
        <p:spPr bwMode="auto">
          <a:xfrm>
            <a:off x="3657600" y="3001963"/>
            <a:ext cx="217488" cy="427037"/>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800" b="1" dirty="0">
                <a:latin typeface="+mn-lt"/>
              </a:rPr>
              <a:t>F</a:t>
            </a:r>
          </a:p>
        </p:txBody>
      </p:sp>
      <p:sp>
        <p:nvSpPr>
          <p:cNvPr id="50184" name="Arc 17"/>
          <p:cNvSpPr>
            <a:spLocks/>
          </p:cNvSpPr>
          <p:nvPr/>
        </p:nvSpPr>
        <p:spPr bwMode="auto">
          <a:xfrm>
            <a:off x="6781800" y="2230438"/>
            <a:ext cx="914400" cy="368300"/>
          </a:xfrm>
          <a:custGeom>
            <a:avLst/>
            <a:gdLst>
              <a:gd name="T0" fmla="*/ 0 w 21600"/>
              <a:gd name="T1" fmla="*/ 0 h 42995"/>
              <a:gd name="T2" fmla="*/ 2147483646 w 21600"/>
              <a:gd name="T3" fmla="*/ 2147483646 h 42995"/>
              <a:gd name="T4" fmla="*/ 0 w 21600"/>
              <a:gd name="T5" fmla="*/ 2147483646 h 42995"/>
              <a:gd name="T6" fmla="*/ 0 60000 65536"/>
              <a:gd name="T7" fmla="*/ 0 60000 65536"/>
              <a:gd name="T8" fmla="*/ 0 60000 65536"/>
              <a:gd name="T9" fmla="*/ 0 w 21600"/>
              <a:gd name="T10" fmla="*/ 0 h 42995"/>
              <a:gd name="T11" fmla="*/ 21600 w 21600"/>
              <a:gd name="T12" fmla="*/ 42995 h 42995"/>
            </a:gdLst>
            <a:ahLst/>
            <a:cxnLst>
              <a:cxn ang="T6">
                <a:pos x="T0" y="T1"/>
              </a:cxn>
              <a:cxn ang="T7">
                <a:pos x="T2" y="T3"/>
              </a:cxn>
              <a:cxn ang="T8">
                <a:pos x="T4" y="T5"/>
              </a:cxn>
            </a:cxnLst>
            <a:rect l="T9" t="T10" r="T11" b="T12"/>
            <a:pathLst>
              <a:path w="21600" h="42995" fill="none" extrusionOk="0">
                <a:moveTo>
                  <a:pt x="-1" y="0"/>
                </a:moveTo>
                <a:cubicBezTo>
                  <a:pt x="11929" y="0"/>
                  <a:pt x="21600" y="9670"/>
                  <a:pt x="21600" y="21600"/>
                </a:cubicBezTo>
                <a:cubicBezTo>
                  <a:pt x="21600" y="32382"/>
                  <a:pt x="13648" y="41513"/>
                  <a:pt x="2968" y="42995"/>
                </a:cubicBezTo>
              </a:path>
              <a:path w="21600" h="42995" stroke="0" extrusionOk="0">
                <a:moveTo>
                  <a:pt x="-1" y="0"/>
                </a:moveTo>
                <a:cubicBezTo>
                  <a:pt x="11929" y="0"/>
                  <a:pt x="21600" y="9670"/>
                  <a:pt x="21600" y="21600"/>
                </a:cubicBezTo>
                <a:cubicBezTo>
                  <a:pt x="21600" y="32382"/>
                  <a:pt x="13648" y="41513"/>
                  <a:pt x="2968" y="42995"/>
                </a:cubicBezTo>
                <a:lnTo>
                  <a:pt x="0" y="21600"/>
                </a:lnTo>
                <a:lnTo>
                  <a:pt x="-1" y="0"/>
                </a:lnTo>
                <a:close/>
              </a:path>
            </a:pathLst>
          </a:custGeom>
          <a:noFill/>
          <a:ln w="38100">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50185" name="Line 18"/>
          <p:cNvSpPr>
            <a:spLocks noChangeShapeType="1"/>
          </p:cNvSpPr>
          <p:nvPr/>
        </p:nvSpPr>
        <p:spPr bwMode="auto">
          <a:xfrm flipV="1">
            <a:off x="6781800" y="1884363"/>
            <a:ext cx="0" cy="1257300"/>
          </a:xfrm>
          <a:prstGeom prst="line">
            <a:avLst/>
          </a:prstGeom>
          <a:noFill/>
          <a:ln w="9525">
            <a:solidFill>
              <a:srgbClr val="FFFFFF"/>
            </a:solidFill>
            <a:prstDash val="dash"/>
            <a:round/>
            <a:headEnd type="triangle"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0186" name="Text Box 19"/>
          <p:cNvSpPr txBox="1">
            <a:spLocks noChangeArrowheads="1"/>
          </p:cNvSpPr>
          <p:nvPr/>
        </p:nvSpPr>
        <p:spPr bwMode="auto">
          <a:xfrm rot="10800000">
            <a:off x="5105400" y="2339975"/>
            <a:ext cx="609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b="1">
                <a:solidFill>
                  <a:srgbClr val="FFFFFF"/>
                </a:solidFill>
                <a:latin typeface="Times New Roman" panose="02020603050405020304" pitchFamily="18" charset="0"/>
              </a:rPr>
              <a:t>=</a:t>
            </a:r>
          </a:p>
        </p:txBody>
      </p:sp>
      <p:sp>
        <p:nvSpPr>
          <p:cNvPr id="50187" name="Text Box 20"/>
          <p:cNvSpPr txBox="1">
            <a:spLocks noChangeArrowheads="1"/>
          </p:cNvSpPr>
          <p:nvPr/>
        </p:nvSpPr>
        <p:spPr bwMode="auto">
          <a:xfrm>
            <a:off x="7848600" y="211296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a:solidFill>
                  <a:srgbClr val="FFFFFF"/>
                </a:solidFill>
                <a:latin typeface="Times New Roman" panose="02020603050405020304" pitchFamily="18" charset="0"/>
              </a:rPr>
              <a:t>M = F x d</a:t>
            </a:r>
          </a:p>
        </p:txBody>
      </p:sp>
      <p:sp>
        <p:nvSpPr>
          <p:cNvPr id="13" name="Text Box 8"/>
          <p:cNvSpPr txBox="1">
            <a:spLocks noChangeArrowheads="1"/>
          </p:cNvSpPr>
          <p:nvPr/>
        </p:nvSpPr>
        <p:spPr bwMode="auto">
          <a:xfrm>
            <a:off x="457200" y="5410200"/>
            <a:ext cx="11125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u="sng" dirty="0">
                <a:solidFill>
                  <a:srgbClr val="FFFFFF"/>
                </a:solidFill>
                <a:latin typeface="Times New Roman" panose="02020603050405020304" pitchFamily="18" charset="0"/>
                <a:cs typeface="Times New Roman" panose="02020603050405020304" pitchFamily="18" charset="0"/>
              </a:rPr>
              <a:t>C</a:t>
            </a:r>
            <a:r>
              <a:rPr lang="en-US" altLang="en-US" b="1" u="sng" dirty="0">
                <a:solidFill>
                  <a:srgbClr val="FFFFFF"/>
                </a:solidFill>
                <a:latin typeface="Times New Roman" panose="02020603050405020304" pitchFamily="18" charset="0"/>
                <a:cs typeface="Times New Roman" panose="02020603050405020304" pitchFamily="18" charset="0"/>
              </a:rPr>
              <a:t>ouple does not produce any</a:t>
            </a:r>
            <a:r>
              <a:rPr lang="en-US" altLang="en-US" u="sng" dirty="0">
                <a:solidFill>
                  <a:srgbClr val="FFFFFF"/>
                </a:solidFill>
                <a:latin typeface="Times New Roman" panose="02020603050405020304" pitchFamily="18" charset="0"/>
                <a:cs typeface="Times New Roman" panose="02020603050405020304" pitchFamily="18" charset="0"/>
              </a:rPr>
              <a:t> </a:t>
            </a:r>
            <a:r>
              <a:rPr lang="en-US" altLang="en-US" b="1" u="sng" dirty="0">
                <a:solidFill>
                  <a:srgbClr val="FFFFFF"/>
                </a:solidFill>
                <a:latin typeface="Times New Roman" panose="02020603050405020304" pitchFamily="18" charset="0"/>
                <a:cs typeface="Times New Roman" panose="02020603050405020304" pitchFamily="18" charset="0"/>
              </a:rPr>
              <a:t>translation but produces only rotation</a:t>
            </a:r>
            <a:r>
              <a:rPr lang="en-US" altLang="en-US" u="sng" dirty="0">
                <a:solidFill>
                  <a:srgbClr val="FFFFFF"/>
                </a:solidFill>
                <a:latin typeface="Times New Roman" panose="02020603050405020304" pitchFamily="18" charset="0"/>
                <a:cs typeface="Times New Roman" panose="02020603050405020304" pitchFamily="18" charset="0"/>
              </a:rPr>
              <a:t>.</a:t>
            </a:r>
          </a:p>
        </p:txBody>
      </p:sp>
      <p:pic>
        <p:nvPicPr>
          <p:cNvPr id="50189"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38150" y="3810492"/>
            <a:ext cx="11506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dirty="0">
                <a:solidFill>
                  <a:srgbClr val="FFFFFF"/>
                </a:solidFill>
                <a:latin typeface="Times New Roman" panose="02020603050405020304" pitchFamily="18" charset="0"/>
                <a:cs typeface="Times New Roman" panose="02020603050405020304" pitchFamily="18" charset="0"/>
              </a:rPr>
              <a:t>Two parallel, non collinear (separated by certain distance) forces that are equal in magnitude and opposite in direction form ‘couple’. </a:t>
            </a:r>
          </a:p>
        </p:txBody>
      </p:sp>
      <p:sp>
        <p:nvSpPr>
          <p:cNvPr id="50191" name="Text Box 6"/>
          <p:cNvSpPr txBox="1">
            <a:spLocks noChangeArrowheads="1"/>
          </p:cNvSpPr>
          <p:nvPr/>
        </p:nvSpPr>
        <p:spPr bwMode="auto">
          <a:xfrm>
            <a:off x="5141913" y="295275"/>
            <a:ext cx="15668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Couple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1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nimBg="1"/>
      <p:bldP spid="50179" grpId="0" animBg="1"/>
      <p:bldP spid="50180" grpId="0" animBg="1"/>
      <p:bldP spid="28680" grpId="0"/>
      <p:bldP spid="28681" grpId="0"/>
      <p:bldP spid="28682" grpId="0"/>
      <p:bldP spid="50184" grpId="0" animBg="1"/>
      <p:bldP spid="50185" grpId="0" animBg="1"/>
      <p:bldP spid="50186" grpId="0"/>
      <p:bldP spid="50187" grpId="0"/>
      <p:bldP spid="1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8" name="Text Box 6"/>
          <p:cNvSpPr txBox="1">
            <a:spLocks noChangeArrowheads="1"/>
          </p:cNvSpPr>
          <p:nvPr/>
        </p:nvSpPr>
        <p:spPr bwMode="auto">
          <a:xfrm>
            <a:off x="2847975" y="1066800"/>
            <a:ext cx="60388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200000"/>
              </a:lnSpc>
              <a:spcBef>
                <a:spcPct val="20000"/>
              </a:spcBef>
              <a:buFontTx/>
              <a:buNone/>
            </a:pPr>
            <a:r>
              <a:rPr lang="en-US" altLang="en-US" sz="4800" b="1">
                <a:solidFill>
                  <a:srgbClr val="E8AB00"/>
                </a:solidFill>
                <a:latin typeface="Times New Roman" panose="02020603050405020304" pitchFamily="18" charset="0"/>
                <a:cs typeface="Times New Roman" panose="02020603050405020304" pitchFamily="18" charset="0"/>
              </a:rPr>
              <a:t>Mechanics of Solids</a:t>
            </a:r>
          </a:p>
        </p:txBody>
      </p:sp>
      <p:sp>
        <p:nvSpPr>
          <p:cNvPr id="2" name="Text Box 6"/>
          <p:cNvSpPr txBox="1">
            <a:spLocks noChangeArrowheads="1"/>
          </p:cNvSpPr>
          <p:nvPr/>
        </p:nvSpPr>
        <p:spPr bwMode="auto">
          <a:xfrm>
            <a:off x="6096000" y="3668713"/>
            <a:ext cx="5334000" cy="1576387"/>
          </a:xfrm>
          <a:prstGeom prst="rect">
            <a:avLst/>
          </a:prstGeom>
          <a:solidFill>
            <a:srgbClr val="00823B"/>
          </a:solidFill>
          <a:ln w="9525" algn="ctr">
            <a:solidFill>
              <a:srgbClr val="FF0000"/>
            </a:solidFill>
            <a:miter lim="800000"/>
            <a:headEnd/>
            <a:tailEnd/>
          </a:ln>
        </p:spPr>
        <p:txBody>
          <a:bodyPr lIns="0" tIns="0" rIns="0" bIns="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3200" b="1">
                <a:solidFill>
                  <a:srgbClr val="FFFFFF"/>
                </a:solidFill>
                <a:latin typeface="Times New Roman" panose="02020603050405020304" pitchFamily="18" charset="0"/>
                <a:cs typeface="Times New Roman" panose="02020603050405020304" pitchFamily="18" charset="0"/>
              </a:rPr>
              <a:t>PART- II</a:t>
            </a:r>
          </a:p>
          <a:p>
            <a:pPr algn="ctr" eaLnBrk="1" hangingPunct="1">
              <a:lnSpc>
                <a:spcPct val="100000"/>
              </a:lnSpc>
              <a:spcBef>
                <a:spcPct val="20000"/>
              </a:spcBef>
              <a:buFontTx/>
              <a:buNone/>
            </a:pPr>
            <a:r>
              <a:rPr lang="en-US" altLang="en-US" sz="3200" b="1">
                <a:solidFill>
                  <a:srgbClr val="FFFF00"/>
                </a:solidFill>
                <a:latin typeface="Times New Roman" panose="02020603050405020304" pitchFamily="18" charset="0"/>
                <a:cs typeface="Times New Roman" panose="02020603050405020304" pitchFamily="18" charset="0"/>
              </a:rPr>
              <a:t>Mechanics of Deformable Bodies</a:t>
            </a:r>
          </a:p>
        </p:txBody>
      </p:sp>
      <p:sp>
        <p:nvSpPr>
          <p:cNvPr id="3" name="Text Box 6"/>
          <p:cNvSpPr txBox="1">
            <a:spLocks noChangeArrowheads="1"/>
          </p:cNvSpPr>
          <p:nvPr/>
        </p:nvSpPr>
        <p:spPr bwMode="auto">
          <a:xfrm>
            <a:off x="685800" y="3668713"/>
            <a:ext cx="4953000" cy="1084262"/>
          </a:xfrm>
          <a:prstGeom prst="rect">
            <a:avLst/>
          </a:prstGeom>
          <a:solidFill>
            <a:srgbClr val="00823B"/>
          </a:solidFill>
          <a:ln w="9525" algn="ctr">
            <a:solidFill>
              <a:srgbClr val="FF0000"/>
            </a:solidFill>
            <a:miter lim="800000"/>
            <a:headEnd/>
            <a:tailEnd/>
          </a:ln>
        </p:spPr>
        <p:txBody>
          <a:bodyPr lIns="0" tIns="0" rIns="0" bIns="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3200" b="1">
                <a:solidFill>
                  <a:srgbClr val="FFFFFF"/>
                </a:solidFill>
                <a:latin typeface="Times New Roman" panose="02020603050405020304" pitchFamily="18" charset="0"/>
                <a:cs typeface="Times New Roman" panose="02020603050405020304" pitchFamily="18" charset="0"/>
              </a:rPr>
              <a:t>PART- I </a:t>
            </a:r>
          </a:p>
          <a:p>
            <a:pPr algn="ctr" eaLnBrk="1" hangingPunct="1">
              <a:lnSpc>
                <a:spcPct val="100000"/>
              </a:lnSpc>
              <a:spcBef>
                <a:spcPct val="20000"/>
              </a:spcBef>
              <a:buFontTx/>
              <a:buNone/>
            </a:pPr>
            <a:r>
              <a:rPr lang="en-US" altLang="en-US" sz="3200" b="1">
                <a:solidFill>
                  <a:srgbClr val="FFFF00"/>
                </a:solidFill>
                <a:latin typeface="Times New Roman" panose="02020603050405020304" pitchFamily="18" charset="0"/>
                <a:cs typeface="Times New Roman" panose="02020603050405020304" pitchFamily="18" charset="0"/>
              </a:rPr>
              <a:t>Mechanics of Rigid Bodies</a:t>
            </a:r>
          </a:p>
        </p:txBody>
      </p:sp>
      <p:pic>
        <p:nvPicPr>
          <p:cNvPr id="9221" name="Picture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0"/>
          <p:cNvSpPr>
            <a:spLocks noChangeShapeType="1"/>
          </p:cNvSpPr>
          <p:nvPr/>
        </p:nvSpPr>
        <p:spPr bwMode="auto">
          <a:xfrm flipH="1">
            <a:off x="3962400" y="2525713"/>
            <a:ext cx="1905000" cy="1143000"/>
          </a:xfrm>
          <a:prstGeom prst="line">
            <a:avLst/>
          </a:prstGeom>
          <a:noFill/>
          <a:ln w="38100">
            <a:solidFill>
              <a:srgbClr val="E8AB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 name="Line 11"/>
          <p:cNvSpPr>
            <a:spLocks noChangeShapeType="1"/>
          </p:cNvSpPr>
          <p:nvPr/>
        </p:nvSpPr>
        <p:spPr bwMode="auto">
          <a:xfrm>
            <a:off x="5867400" y="2525713"/>
            <a:ext cx="2057400" cy="1143000"/>
          </a:xfrm>
          <a:prstGeom prst="line">
            <a:avLst/>
          </a:prstGeom>
          <a:noFill/>
          <a:ln w="38100">
            <a:solidFill>
              <a:srgbClr val="E8AB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1238"/>
                                        </p:tgtEl>
                                        <p:attrNameLst>
                                          <p:attrName>style.visibility</p:attrName>
                                        </p:attrNameLst>
                                      </p:cBhvr>
                                      <p:to>
                                        <p:strVal val="visible"/>
                                      </p:to>
                                    </p:set>
                                    <p:animEffect transition="in" filter="blinds(horizontal)">
                                      <p:cBhvr>
                                        <p:cTn id="7" dur="500"/>
                                        <p:tgtEl>
                                          <p:spTgt spid="3512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p:bldP spid="2" grpId="0" animBg="1"/>
      <p:bldP spid="3"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33600"/>
            <a:ext cx="6705600"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581150"/>
            <a:ext cx="3603625" cy="347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Lst>
        </p:spPr>
      </p:pic>
      <p:pic>
        <p:nvPicPr>
          <p:cNvPr id="52228" name="Picture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9"/>
          <p:cNvSpPr>
            <a:spLocks noChangeShapeType="1"/>
          </p:cNvSpPr>
          <p:nvPr/>
        </p:nvSpPr>
        <p:spPr bwMode="auto">
          <a:xfrm flipV="1">
            <a:off x="4614863" y="1585913"/>
            <a:ext cx="2076450"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275" name="Line 10"/>
          <p:cNvSpPr>
            <a:spLocks noChangeShapeType="1"/>
          </p:cNvSpPr>
          <p:nvPr/>
        </p:nvSpPr>
        <p:spPr bwMode="auto">
          <a:xfrm flipH="1">
            <a:off x="4614863" y="2597150"/>
            <a:ext cx="1970087" cy="0"/>
          </a:xfrm>
          <a:prstGeom prst="line">
            <a:avLst/>
          </a:prstGeom>
          <a:noFill/>
          <a:ln w="38100">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276" name="Line 11"/>
          <p:cNvSpPr>
            <a:spLocks noChangeShapeType="1"/>
          </p:cNvSpPr>
          <p:nvPr/>
        </p:nvSpPr>
        <p:spPr bwMode="auto">
          <a:xfrm>
            <a:off x="5589588" y="1538288"/>
            <a:ext cx="11112" cy="1058862"/>
          </a:xfrm>
          <a:prstGeom prst="line">
            <a:avLst/>
          </a:prstGeom>
          <a:noFill/>
          <a:ln w="9525">
            <a:solidFill>
              <a:srgbClr val="FFFFFF"/>
            </a:solidFill>
            <a:prstDash val="dash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8680" name="Text Box 12">
            <a:extLst/>
          </p:cNvPr>
          <p:cNvSpPr txBox="1">
            <a:spLocks noChangeArrowheads="1"/>
          </p:cNvSpPr>
          <p:nvPr/>
        </p:nvSpPr>
        <p:spPr bwMode="auto">
          <a:xfrm>
            <a:off x="5757863" y="1890713"/>
            <a:ext cx="152400" cy="427037"/>
          </a:xfrm>
          <a:prstGeom prst="rect">
            <a:avLst/>
          </a:prstGeom>
          <a:noFill/>
          <a:ln w="9525">
            <a:noFill/>
            <a:miter lim="800000"/>
            <a:headEnd/>
            <a:tailEnd/>
          </a:ln>
        </p:spPr>
        <p:txBody>
          <a:bodyPr lIns="0" tIns="0" rIns="0" bIns="0">
            <a:spAutoFit/>
          </a:bodyPr>
          <a:lstStyle/>
          <a:p>
            <a:pPr algn="ctr" eaLnBrk="1" hangingPunct="1">
              <a:spcBef>
                <a:spcPct val="50000"/>
              </a:spcBef>
              <a:defRPr/>
            </a:pPr>
            <a:r>
              <a:rPr lang="en-US" sz="2800" dirty="0">
                <a:latin typeface="+mn-lt"/>
              </a:rPr>
              <a:t>d</a:t>
            </a:r>
          </a:p>
        </p:txBody>
      </p:sp>
      <p:sp>
        <p:nvSpPr>
          <p:cNvPr id="28681" name="Text Box 13">
            <a:extLst/>
          </p:cNvPr>
          <p:cNvSpPr txBox="1">
            <a:spLocks noChangeArrowheads="1"/>
          </p:cNvSpPr>
          <p:nvPr/>
        </p:nvSpPr>
        <p:spPr bwMode="auto">
          <a:xfrm>
            <a:off x="4248150" y="2382838"/>
            <a:ext cx="217488" cy="427037"/>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800" b="1" dirty="0">
                <a:latin typeface="+mn-lt"/>
              </a:rPr>
              <a:t>F</a:t>
            </a:r>
          </a:p>
        </p:txBody>
      </p:sp>
      <p:sp>
        <p:nvSpPr>
          <p:cNvPr id="28682" name="Text Box 14">
            <a:extLst/>
          </p:cNvPr>
          <p:cNvSpPr txBox="1">
            <a:spLocks noChangeArrowheads="1"/>
          </p:cNvSpPr>
          <p:nvPr/>
        </p:nvSpPr>
        <p:spPr bwMode="auto">
          <a:xfrm>
            <a:off x="6789738" y="1371600"/>
            <a:ext cx="220662" cy="430213"/>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800" b="1" dirty="0">
                <a:latin typeface="+mn-lt"/>
              </a:rPr>
              <a:t>F</a:t>
            </a:r>
          </a:p>
        </p:txBody>
      </p:sp>
      <p:sp>
        <p:nvSpPr>
          <p:cNvPr id="54280" name="Text Box 18"/>
          <p:cNvSpPr txBox="1">
            <a:spLocks noChangeArrowheads="1"/>
          </p:cNvSpPr>
          <p:nvPr/>
        </p:nvSpPr>
        <p:spPr bwMode="auto">
          <a:xfrm>
            <a:off x="5681663" y="2652713"/>
            <a:ext cx="381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FF"/>
                </a:solidFill>
                <a:latin typeface="Times New Roman" panose="02020603050405020304" pitchFamily="18" charset="0"/>
              </a:rPr>
              <a:t>a</a:t>
            </a:r>
          </a:p>
        </p:txBody>
      </p:sp>
      <p:sp>
        <p:nvSpPr>
          <p:cNvPr id="54281" name="Line 11"/>
          <p:cNvSpPr>
            <a:spLocks noChangeShapeType="1"/>
          </p:cNvSpPr>
          <p:nvPr/>
        </p:nvSpPr>
        <p:spPr bwMode="auto">
          <a:xfrm flipH="1">
            <a:off x="5594350" y="2597150"/>
            <a:ext cx="6350" cy="741363"/>
          </a:xfrm>
          <a:prstGeom prst="line">
            <a:avLst/>
          </a:prstGeom>
          <a:noFill/>
          <a:ln w="9525">
            <a:solidFill>
              <a:srgbClr val="FFFFFF"/>
            </a:solidFill>
            <a:prstDash val="dashDot"/>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4282" name="Oval 1"/>
          <p:cNvSpPr>
            <a:spLocks noChangeArrowheads="1"/>
          </p:cNvSpPr>
          <p:nvPr/>
        </p:nvSpPr>
        <p:spPr bwMode="auto">
          <a:xfrm>
            <a:off x="5562600" y="3271837"/>
            <a:ext cx="92076" cy="133350"/>
          </a:xfrm>
          <a:prstGeom prst="ellipse">
            <a:avLst/>
          </a:prstGeom>
          <a:solidFill>
            <a:schemeClr val="accent1"/>
          </a:solidFill>
          <a:ln w="9525" algn="ctr">
            <a:solidFill>
              <a:srgbClr val="FFFFFF"/>
            </a:solidFill>
            <a:round/>
            <a:headEnd/>
            <a:tailEnd/>
          </a:ln>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pic>
        <p:nvPicPr>
          <p:cNvPr id="54283" name="Picture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90538" y="3505200"/>
            <a:ext cx="11430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indent="-457200" algn="just">
              <a:lnSpc>
                <a:spcPct val="100000"/>
              </a:lnSpc>
              <a:spcBef>
                <a:spcPct val="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rPr>
              <a:t>Consider two equal and opposite forces separated by a distance ‘d’.  Let ‘O’ be the moment center at a distance ‘a’ from one of the forces. </a:t>
            </a:r>
          </a:p>
          <a:p>
            <a:pPr marL="457200" indent="-457200" algn="just">
              <a:lnSpc>
                <a:spcPct val="100000"/>
              </a:lnSpc>
              <a:spcBef>
                <a:spcPct val="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rPr>
              <a:t>The sum of moments of two forces about the point ‘O’ is, </a:t>
            </a:r>
          </a:p>
          <a:p>
            <a:pPr algn="just">
              <a:lnSpc>
                <a:spcPct val="100000"/>
              </a:lnSpc>
              <a:spcBef>
                <a:spcPct val="0"/>
              </a:spcBef>
              <a:buFont typeface="Arial" panose="020B0604020202020204" pitchFamily="34" charset="0"/>
              <a:buNone/>
              <a:defRPr/>
            </a:pPr>
            <a:r>
              <a:rPr lang="en-US" altLang="en-US" dirty="0" smtClean="0">
                <a:solidFill>
                  <a:srgbClr val="FFFFFF"/>
                </a:solidFill>
                <a:latin typeface="Times New Roman" panose="02020603050405020304" pitchFamily="18" charset="0"/>
              </a:rPr>
              <a:t>	∑ Mo = F × ( a + d) – F × a = F× d</a:t>
            </a:r>
          </a:p>
          <a:p>
            <a:pPr algn="just">
              <a:lnSpc>
                <a:spcPct val="100000"/>
              </a:lnSpc>
              <a:spcBef>
                <a:spcPct val="0"/>
              </a:spcBef>
              <a:buFont typeface="Arial" panose="020B0604020202020204" pitchFamily="34" charset="0"/>
              <a:buNone/>
              <a:defRPr/>
            </a:pPr>
            <a:endParaRPr lang="en-US" altLang="en-US" dirty="0" smtClean="0">
              <a:solidFill>
                <a:srgbClr val="FFFFFF"/>
              </a:solidFill>
              <a:latin typeface="Times New Roman" panose="02020603050405020304" pitchFamily="18" charset="0"/>
            </a:endParaRPr>
          </a:p>
          <a:p>
            <a:pPr algn="ctr">
              <a:lnSpc>
                <a:spcPct val="100000"/>
              </a:lnSpc>
              <a:spcBef>
                <a:spcPct val="0"/>
              </a:spcBef>
              <a:buFontTx/>
              <a:buNone/>
              <a:defRPr/>
            </a:pPr>
            <a:r>
              <a:rPr lang="en-US" altLang="en-US" dirty="0" smtClean="0">
                <a:solidFill>
                  <a:srgbClr val="FFFFFF"/>
                </a:solidFill>
                <a:latin typeface="Times New Roman" panose="02020603050405020304" pitchFamily="18" charset="0"/>
              </a:rPr>
              <a:t>Thus, the moment of the couple about ‘O’ is independent of the  location as it is independent of ‘a’. </a:t>
            </a:r>
          </a:p>
        </p:txBody>
      </p:sp>
      <p:sp>
        <p:nvSpPr>
          <p:cNvPr id="54285" name="Text Box 6"/>
          <p:cNvSpPr txBox="1">
            <a:spLocks noChangeArrowheads="1"/>
          </p:cNvSpPr>
          <p:nvPr/>
        </p:nvSpPr>
        <p:spPr bwMode="auto">
          <a:xfrm>
            <a:off x="3679825" y="295275"/>
            <a:ext cx="44910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Moment of a Couple</a:t>
            </a:r>
          </a:p>
        </p:txBody>
      </p:sp>
      <p:sp>
        <p:nvSpPr>
          <p:cNvPr id="3" name="TextBox 2"/>
          <p:cNvSpPr txBox="1"/>
          <p:nvPr/>
        </p:nvSpPr>
        <p:spPr>
          <a:xfrm>
            <a:off x="5175251" y="3107679"/>
            <a:ext cx="414337" cy="461665"/>
          </a:xfrm>
          <a:prstGeom prst="rect">
            <a:avLst/>
          </a:prstGeom>
          <a:noFill/>
        </p:spPr>
        <p:txBody>
          <a:bodyPr wrap="square" rtlCol="0">
            <a:spAutoFit/>
          </a:bodyPr>
          <a:lstStyle/>
          <a:p>
            <a:r>
              <a:rPr lang="en-US" dirty="0" smtClean="0"/>
              <a:t>O</a:t>
            </a:r>
            <a:endParaRPr lang="en-US" dirty="0"/>
          </a:p>
        </p:txBody>
      </p:sp>
      <p:sp>
        <p:nvSpPr>
          <p:cNvPr id="4" name="TextBox 3"/>
          <p:cNvSpPr txBox="1"/>
          <p:nvPr/>
        </p:nvSpPr>
        <p:spPr>
          <a:xfrm>
            <a:off x="5382419" y="1219200"/>
            <a:ext cx="375444" cy="461665"/>
          </a:xfrm>
          <a:prstGeom prst="rect">
            <a:avLst/>
          </a:prstGeom>
          <a:noFill/>
        </p:spPr>
        <p:txBody>
          <a:bodyPr wrap="square" rtlCol="0">
            <a:spAutoFit/>
          </a:bodyPr>
          <a:lstStyle/>
          <a:p>
            <a:r>
              <a:rPr lang="en-US" dirty="0" smtClean="0"/>
              <a:t>A</a:t>
            </a:r>
            <a:endParaRPr lang="en-US" dirty="0"/>
          </a:p>
        </p:txBody>
      </p:sp>
      <p:sp>
        <p:nvSpPr>
          <p:cNvPr id="5" name="TextBox 4"/>
          <p:cNvSpPr txBox="1"/>
          <p:nvPr/>
        </p:nvSpPr>
        <p:spPr>
          <a:xfrm>
            <a:off x="5205413" y="2209800"/>
            <a:ext cx="433387" cy="461665"/>
          </a:xfrm>
          <a:prstGeom prst="rect">
            <a:avLst/>
          </a:prstGeom>
          <a:noFill/>
        </p:spPr>
        <p:txBody>
          <a:bodyPr wrap="square" rtlCol="0">
            <a:spAutoFit/>
          </a:bodyPr>
          <a:lstStyle/>
          <a:p>
            <a:r>
              <a:rPr lang="en-US" dirty="0" smtClean="0"/>
              <a:t>B</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905000" y="1134000"/>
              <a:ext cx="6973200" cy="2469960"/>
            </p14:xfrm>
          </p:contentPart>
        </mc:Choice>
        <mc:Fallback xmlns="">
          <p:pic>
            <p:nvPicPr>
              <p:cNvPr id="6" name="Ink 5"/>
              <p:cNvPicPr/>
              <p:nvPr/>
            </p:nvPicPr>
            <p:blipFill>
              <a:blip r:embed="rId5"/>
              <a:stretch>
                <a:fillRect/>
              </a:stretch>
            </p:blipFill>
            <p:spPr>
              <a:xfrm>
                <a:off x="4900680" y="1128240"/>
                <a:ext cx="6982920" cy="2479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3" name="Group 52"/>
          <p:cNvGrpSpPr>
            <a:grpSpLocks/>
          </p:cNvGrpSpPr>
          <p:nvPr/>
        </p:nvGrpSpPr>
        <p:grpSpPr bwMode="auto">
          <a:xfrm>
            <a:off x="1968500" y="1944688"/>
            <a:ext cx="7456488" cy="4379912"/>
            <a:chOff x="609600" y="1828800"/>
            <a:chExt cx="7456488" cy="4379913"/>
          </a:xfrm>
        </p:grpSpPr>
        <p:grpSp>
          <p:nvGrpSpPr>
            <p:cNvPr id="56326" name="Group 9"/>
            <p:cNvGrpSpPr>
              <a:grpSpLocks noChangeAspect="1"/>
            </p:cNvGrpSpPr>
            <p:nvPr/>
          </p:nvGrpSpPr>
          <p:grpSpPr bwMode="auto">
            <a:xfrm>
              <a:off x="609600" y="1828800"/>
              <a:ext cx="2817813" cy="1209675"/>
              <a:chOff x="1291" y="1247"/>
              <a:chExt cx="2326" cy="997"/>
            </a:xfrm>
          </p:grpSpPr>
          <p:sp>
            <p:nvSpPr>
              <p:cNvPr id="94" name="Text Box 11">
                <a:extLst/>
              </p:cNvPr>
              <p:cNvSpPr txBox="1">
                <a:spLocks noChangeAspect="1" noChangeArrowheads="1"/>
              </p:cNvSpPr>
              <p:nvPr/>
            </p:nvSpPr>
            <p:spPr bwMode="auto">
              <a:xfrm>
                <a:off x="3487" y="1247"/>
                <a:ext cx="130" cy="254"/>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67" name="Rectangle 11"/>
              <p:cNvSpPr>
                <a:spLocks noChangeAspect="1" noChangeArrowheads="1"/>
              </p:cNvSpPr>
              <p:nvPr/>
            </p:nvSpPr>
            <p:spPr bwMode="auto">
              <a:xfrm>
                <a:off x="1291" y="1967"/>
                <a:ext cx="1920" cy="240"/>
              </a:xfrm>
              <a:prstGeom prst="rect">
                <a:avLst/>
              </a:prstGeom>
              <a:solidFill>
                <a:srgbClr val="FF6699"/>
              </a:solidFill>
              <a:ln w="9525" algn="ctr">
                <a:solidFill>
                  <a:srgbClr val="FFFFFF"/>
                </a:solidFill>
                <a:miter lim="800000"/>
                <a:headEnd/>
                <a:tailEnd/>
              </a:ln>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56368" name="Line 9"/>
              <p:cNvSpPr>
                <a:spLocks noChangeAspect="1" noChangeShapeType="1"/>
              </p:cNvSpPr>
              <p:nvPr/>
            </p:nvSpPr>
            <p:spPr bwMode="auto">
              <a:xfrm flipV="1">
                <a:off x="3022" y="1529"/>
                <a:ext cx="528" cy="57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7" name="Text Box 10">
                <a:extLst/>
              </p:cNvPr>
              <p:cNvSpPr txBox="1">
                <a:spLocks noChangeAspect="1" noChangeArrowheads="1"/>
              </p:cNvSpPr>
              <p:nvPr/>
            </p:nvSpPr>
            <p:spPr bwMode="auto">
              <a:xfrm>
                <a:off x="2867" y="2016"/>
                <a:ext cx="138" cy="228"/>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A</a:t>
                </a:r>
              </a:p>
            </p:txBody>
          </p:sp>
          <p:sp>
            <p:nvSpPr>
              <p:cNvPr id="56370" name="Oval 14"/>
              <p:cNvSpPr>
                <a:spLocks noChangeAspect="1" noChangeArrowheads="1"/>
              </p:cNvSpPr>
              <p:nvPr/>
            </p:nvSpPr>
            <p:spPr bwMode="auto">
              <a:xfrm>
                <a:off x="3014" y="2057"/>
                <a:ext cx="48" cy="48"/>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99" name="Text Box 10">
                <a:extLst/>
              </p:cNvPr>
              <p:cNvSpPr txBox="1">
                <a:spLocks noChangeAspect="1" noChangeArrowheads="1"/>
              </p:cNvSpPr>
              <p:nvPr/>
            </p:nvSpPr>
            <p:spPr bwMode="auto">
              <a:xfrm>
                <a:off x="1376" y="2011"/>
                <a:ext cx="127" cy="228"/>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B</a:t>
                </a:r>
              </a:p>
            </p:txBody>
          </p:sp>
          <p:sp>
            <p:nvSpPr>
              <p:cNvPr id="56372" name="Oval 16"/>
              <p:cNvSpPr>
                <a:spLocks noChangeAspect="1" noChangeArrowheads="1"/>
              </p:cNvSpPr>
              <p:nvPr/>
            </p:nvSpPr>
            <p:spPr bwMode="auto">
              <a:xfrm>
                <a:off x="1523" y="2051"/>
                <a:ext cx="48" cy="48"/>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grpSp>
        <p:grpSp>
          <p:nvGrpSpPr>
            <p:cNvPr id="56327" name="Group 18"/>
            <p:cNvGrpSpPr>
              <a:grpSpLocks/>
            </p:cNvGrpSpPr>
            <p:nvPr/>
          </p:nvGrpSpPr>
          <p:grpSpPr bwMode="auto">
            <a:xfrm>
              <a:off x="4876800" y="1905000"/>
              <a:ext cx="3189288" cy="2017713"/>
              <a:chOff x="341" y="2425"/>
              <a:chExt cx="2009" cy="1271"/>
            </a:xfrm>
          </p:grpSpPr>
          <p:grpSp>
            <p:nvGrpSpPr>
              <p:cNvPr id="56351" name="Group 19"/>
              <p:cNvGrpSpPr>
                <a:grpSpLocks/>
              </p:cNvGrpSpPr>
              <p:nvPr/>
            </p:nvGrpSpPr>
            <p:grpSpPr bwMode="auto">
              <a:xfrm>
                <a:off x="341" y="2425"/>
                <a:ext cx="2009" cy="1271"/>
                <a:chOff x="341" y="2425"/>
                <a:chExt cx="2009" cy="1271"/>
              </a:xfrm>
            </p:grpSpPr>
            <p:sp>
              <p:nvSpPr>
                <p:cNvPr id="83" name="Text Box 11">
                  <a:extLst/>
                </p:cNvPr>
                <p:cNvSpPr txBox="1">
                  <a:spLocks noChangeAspect="1" noChangeArrowheads="1"/>
                </p:cNvSpPr>
                <p:nvPr/>
              </p:nvSpPr>
              <p:spPr bwMode="auto">
                <a:xfrm>
                  <a:off x="2252" y="2448"/>
                  <a:ext cx="98" cy="192"/>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56" name="Rectangle 21"/>
                <p:cNvSpPr>
                  <a:spLocks noChangeAspect="1" noChangeArrowheads="1"/>
                </p:cNvSpPr>
                <p:nvPr/>
              </p:nvSpPr>
              <p:spPr bwMode="auto">
                <a:xfrm>
                  <a:off x="576" y="2998"/>
                  <a:ext cx="1465" cy="183"/>
                </a:xfrm>
                <a:prstGeom prst="rect">
                  <a:avLst/>
                </a:prstGeom>
                <a:solidFill>
                  <a:srgbClr val="FF6699"/>
                </a:solidFill>
                <a:ln w="9525" algn="ctr">
                  <a:solidFill>
                    <a:srgbClr val="FFFFFF"/>
                  </a:solidFill>
                  <a:miter lim="800000"/>
                  <a:headEnd/>
                  <a:tailEnd/>
                </a:ln>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56357" name="Line 9"/>
                <p:cNvSpPr>
                  <a:spLocks noChangeAspect="1" noChangeShapeType="1"/>
                </p:cNvSpPr>
                <p:nvPr/>
              </p:nvSpPr>
              <p:spPr bwMode="auto">
                <a:xfrm flipV="1">
                  <a:off x="1897" y="2663"/>
                  <a:ext cx="403" cy="44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86" name="Text Box 10">
                  <a:extLst/>
                </p:cNvPr>
                <p:cNvSpPr txBox="1">
                  <a:spLocks noChangeAspect="1" noChangeArrowheads="1"/>
                </p:cNvSpPr>
                <p:nvPr/>
              </p:nvSpPr>
              <p:spPr bwMode="auto">
                <a:xfrm>
                  <a:off x="1779" y="3035"/>
                  <a:ext cx="104" cy="173"/>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A</a:t>
                  </a:r>
                </a:p>
              </p:txBody>
            </p:sp>
            <p:sp>
              <p:nvSpPr>
                <p:cNvPr id="56359" name="Oval 24"/>
                <p:cNvSpPr>
                  <a:spLocks noChangeAspect="1" noChangeArrowheads="1"/>
                </p:cNvSpPr>
                <p:nvPr/>
              </p:nvSpPr>
              <p:spPr bwMode="auto">
                <a:xfrm>
                  <a:off x="1891" y="3067"/>
                  <a:ext cx="36" cy="36"/>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88" name="Text Box 10">
                  <a:extLst/>
                </p:cNvPr>
                <p:cNvSpPr txBox="1">
                  <a:spLocks noChangeAspect="1" noChangeArrowheads="1"/>
                </p:cNvSpPr>
                <p:nvPr/>
              </p:nvSpPr>
              <p:spPr bwMode="auto">
                <a:xfrm>
                  <a:off x="624" y="2996"/>
                  <a:ext cx="97" cy="174"/>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B</a:t>
                  </a:r>
                </a:p>
              </p:txBody>
            </p:sp>
            <p:sp>
              <p:nvSpPr>
                <p:cNvPr id="56361" name="Oval 26"/>
                <p:cNvSpPr>
                  <a:spLocks noChangeAspect="1" noChangeArrowheads="1"/>
                </p:cNvSpPr>
                <p:nvPr/>
              </p:nvSpPr>
              <p:spPr bwMode="auto">
                <a:xfrm>
                  <a:off x="753" y="3062"/>
                  <a:ext cx="37" cy="37"/>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90" name="Text Box 11">
                  <a:extLst/>
                </p:cNvPr>
                <p:cNvSpPr txBox="1">
                  <a:spLocks noChangeAspect="1" noChangeArrowheads="1"/>
                </p:cNvSpPr>
                <p:nvPr/>
              </p:nvSpPr>
              <p:spPr bwMode="auto">
                <a:xfrm>
                  <a:off x="1123" y="2425"/>
                  <a:ext cx="98" cy="192"/>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63" name="Line 9"/>
                <p:cNvSpPr>
                  <a:spLocks noChangeAspect="1" noChangeShapeType="1"/>
                </p:cNvSpPr>
                <p:nvPr/>
              </p:nvSpPr>
              <p:spPr bwMode="auto">
                <a:xfrm flipV="1">
                  <a:off x="768" y="2640"/>
                  <a:ext cx="403" cy="44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64" name="Line 9"/>
                <p:cNvSpPr>
                  <a:spLocks noChangeAspect="1" noChangeShapeType="1"/>
                </p:cNvSpPr>
                <p:nvPr/>
              </p:nvSpPr>
              <p:spPr bwMode="auto">
                <a:xfrm flipV="1">
                  <a:off x="341" y="3120"/>
                  <a:ext cx="403" cy="44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65" name="Text Box 11"/>
                <p:cNvSpPr txBox="1">
                  <a:spLocks noChangeAspect="1" noChangeArrowheads="1"/>
                </p:cNvSpPr>
                <p:nvPr/>
              </p:nvSpPr>
              <p:spPr bwMode="auto">
                <a:xfrm>
                  <a:off x="480" y="3504"/>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b="1">
                      <a:solidFill>
                        <a:srgbClr val="FFFFFF"/>
                      </a:solidFill>
                      <a:latin typeface="Arial" panose="020B0604020202020204" pitchFamily="34" charset="0"/>
                    </a:rPr>
                    <a:t>F</a:t>
                  </a:r>
                </a:p>
              </p:txBody>
            </p:sp>
          </p:grpSp>
          <p:sp>
            <p:nvSpPr>
              <p:cNvPr id="56352" name="Line 31"/>
              <p:cNvSpPr>
                <a:spLocks noChangeShapeType="1"/>
              </p:cNvSpPr>
              <p:nvPr/>
            </p:nvSpPr>
            <p:spPr bwMode="auto">
              <a:xfrm flipH="1">
                <a:off x="1296" y="3072"/>
                <a:ext cx="624" cy="624"/>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53" name="Line 32"/>
              <p:cNvSpPr>
                <a:spLocks noChangeShapeType="1"/>
              </p:cNvSpPr>
              <p:nvPr/>
            </p:nvSpPr>
            <p:spPr bwMode="auto">
              <a:xfrm>
                <a:off x="800" y="3088"/>
                <a:ext cx="576" cy="528"/>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54" name="Text Box 11"/>
              <p:cNvSpPr txBox="1">
                <a:spLocks noChangeAspect="1" noChangeArrowheads="1"/>
              </p:cNvSpPr>
              <p:nvPr/>
            </p:nvSpPr>
            <p:spPr bwMode="auto">
              <a:xfrm>
                <a:off x="1008" y="3360"/>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b="1">
                    <a:solidFill>
                      <a:srgbClr val="FFFFFF"/>
                    </a:solidFill>
                    <a:latin typeface="Arial" panose="020B0604020202020204" pitchFamily="34" charset="0"/>
                  </a:rPr>
                  <a:t>d</a:t>
                </a:r>
              </a:p>
            </p:txBody>
          </p:sp>
        </p:grpSp>
        <p:grpSp>
          <p:nvGrpSpPr>
            <p:cNvPr id="56328" name="Group 10"/>
            <p:cNvGrpSpPr>
              <a:grpSpLocks/>
            </p:cNvGrpSpPr>
            <p:nvPr/>
          </p:nvGrpSpPr>
          <p:grpSpPr bwMode="auto">
            <a:xfrm>
              <a:off x="685800" y="4191000"/>
              <a:ext cx="3189288" cy="2017713"/>
              <a:chOff x="341" y="2425"/>
              <a:chExt cx="2009" cy="1271"/>
            </a:xfrm>
          </p:grpSpPr>
          <p:sp>
            <p:nvSpPr>
              <p:cNvPr id="68" name="Text Box 11">
                <a:extLst/>
              </p:cNvPr>
              <p:cNvSpPr txBox="1">
                <a:spLocks noChangeAspect="1" noChangeArrowheads="1"/>
              </p:cNvSpPr>
              <p:nvPr/>
            </p:nvSpPr>
            <p:spPr bwMode="auto">
              <a:xfrm>
                <a:off x="2252" y="2448"/>
                <a:ext cx="98" cy="192"/>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41" name="Rectangle 12"/>
              <p:cNvSpPr>
                <a:spLocks noChangeAspect="1" noChangeArrowheads="1"/>
              </p:cNvSpPr>
              <p:nvPr/>
            </p:nvSpPr>
            <p:spPr bwMode="auto">
              <a:xfrm>
                <a:off x="576" y="2998"/>
                <a:ext cx="1465" cy="183"/>
              </a:xfrm>
              <a:prstGeom prst="rect">
                <a:avLst/>
              </a:prstGeom>
              <a:solidFill>
                <a:srgbClr val="FF6699"/>
              </a:solidFill>
              <a:ln w="9525" algn="ctr">
                <a:solidFill>
                  <a:srgbClr val="FFFFFF"/>
                </a:solidFill>
                <a:miter lim="800000"/>
                <a:headEnd/>
                <a:tailEnd/>
              </a:ln>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56342" name="Line 9"/>
              <p:cNvSpPr>
                <a:spLocks noChangeAspect="1" noChangeShapeType="1"/>
              </p:cNvSpPr>
              <p:nvPr/>
            </p:nvSpPr>
            <p:spPr bwMode="auto">
              <a:xfrm flipV="1">
                <a:off x="1897" y="2663"/>
                <a:ext cx="403" cy="44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1" name="Text Box 10">
                <a:extLst/>
              </p:cNvPr>
              <p:cNvSpPr txBox="1">
                <a:spLocks noChangeAspect="1" noChangeArrowheads="1"/>
              </p:cNvSpPr>
              <p:nvPr/>
            </p:nvSpPr>
            <p:spPr bwMode="auto">
              <a:xfrm>
                <a:off x="1779" y="3035"/>
                <a:ext cx="104" cy="173"/>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A</a:t>
                </a:r>
              </a:p>
            </p:txBody>
          </p:sp>
          <p:sp>
            <p:nvSpPr>
              <p:cNvPr id="56344" name="Oval 15"/>
              <p:cNvSpPr>
                <a:spLocks noChangeAspect="1" noChangeArrowheads="1"/>
              </p:cNvSpPr>
              <p:nvPr/>
            </p:nvSpPr>
            <p:spPr bwMode="auto">
              <a:xfrm>
                <a:off x="1891" y="3067"/>
                <a:ext cx="36" cy="36"/>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3" name="Text Box 10">
                <a:extLst/>
              </p:cNvPr>
              <p:cNvSpPr txBox="1">
                <a:spLocks noChangeAspect="1" noChangeArrowheads="1"/>
              </p:cNvSpPr>
              <p:nvPr/>
            </p:nvSpPr>
            <p:spPr bwMode="auto">
              <a:xfrm>
                <a:off x="624" y="2996"/>
                <a:ext cx="97" cy="174"/>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B</a:t>
                </a:r>
              </a:p>
            </p:txBody>
          </p:sp>
          <p:sp>
            <p:nvSpPr>
              <p:cNvPr id="56346" name="Oval 17"/>
              <p:cNvSpPr>
                <a:spLocks noChangeAspect="1" noChangeArrowheads="1"/>
              </p:cNvSpPr>
              <p:nvPr/>
            </p:nvSpPr>
            <p:spPr bwMode="auto">
              <a:xfrm>
                <a:off x="753" y="3062"/>
                <a:ext cx="37" cy="37"/>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5" name="Text Box 11">
                <a:extLst/>
              </p:cNvPr>
              <p:cNvSpPr txBox="1">
                <a:spLocks noChangeAspect="1" noChangeArrowheads="1"/>
              </p:cNvSpPr>
              <p:nvPr/>
            </p:nvSpPr>
            <p:spPr bwMode="auto">
              <a:xfrm>
                <a:off x="1123" y="2425"/>
                <a:ext cx="98" cy="192"/>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48" name="Line 9"/>
              <p:cNvSpPr>
                <a:spLocks noChangeAspect="1" noChangeShapeType="1"/>
              </p:cNvSpPr>
              <p:nvPr/>
            </p:nvSpPr>
            <p:spPr bwMode="auto">
              <a:xfrm flipV="1">
                <a:off x="768" y="2640"/>
                <a:ext cx="403" cy="44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49" name="Line 9"/>
              <p:cNvSpPr>
                <a:spLocks noChangeAspect="1" noChangeShapeType="1"/>
              </p:cNvSpPr>
              <p:nvPr/>
            </p:nvSpPr>
            <p:spPr bwMode="auto">
              <a:xfrm flipV="1">
                <a:off x="341" y="3120"/>
                <a:ext cx="403" cy="44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78" name="Text Box 11">
                <a:extLst/>
              </p:cNvPr>
              <p:cNvSpPr txBox="1">
                <a:spLocks noChangeAspect="1" noChangeArrowheads="1"/>
              </p:cNvSpPr>
              <p:nvPr/>
            </p:nvSpPr>
            <p:spPr bwMode="auto">
              <a:xfrm>
                <a:off x="480" y="3504"/>
                <a:ext cx="98" cy="192"/>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grpSp>
        <p:sp>
          <p:nvSpPr>
            <p:cNvPr id="56329" name="Text Box 29"/>
            <p:cNvSpPr txBox="1">
              <a:spLocks noChangeArrowheads="1"/>
            </p:cNvSpPr>
            <p:nvPr/>
          </p:nvSpPr>
          <p:spPr bwMode="auto">
            <a:xfrm>
              <a:off x="3725863" y="5218113"/>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2400">
                  <a:solidFill>
                    <a:srgbClr val="FFFFFF"/>
                  </a:solidFill>
                  <a:latin typeface="Times New Roman" panose="02020603050405020304" pitchFamily="18" charset="0"/>
                </a:rPr>
                <a:t>=</a:t>
              </a:r>
            </a:p>
          </p:txBody>
        </p:sp>
        <p:grpSp>
          <p:nvGrpSpPr>
            <p:cNvPr id="56330" name="Group 46"/>
            <p:cNvGrpSpPr>
              <a:grpSpLocks/>
            </p:cNvGrpSpPr>
            <p:nvPr/>
          </p:nvGrpSpPr>
          <p:grpSpPr bwMode="auto">
            <a:xfrm>
              <a:off x="4581525" y="4303713"/>
              <a:ext cx="2725738" cy="1676400"/>
              <a:chOff x="4429125" y="1103313"/>
              <a:chExt cx="2725738" cy="1676400"/>
            </a:xfrm>
          </p:grpSpPr>
          <p:sp>
            <p:nvSpPr>
              <p:cNvPr id="56331" name="Rectangle 22"/>
              <p:cNvSpPr>
                <a:spLocks noChangeAspect="1" noChangeArrowheads="1"/>
              </p:cNvSpPr>
              <p:nvPr/>
            </p:nvSpPr>
            <p:spPr bwMode="auto">
              <a:xfrm>
                <a:off x="4632325" y="2012950"/>
                <a:ext cx="2325688" cy="290513"/>
              </a:xfrm>
              <a:prstGeom prst="rect">
                <a:avLst/>
              </a:prstGeom>
              <a:solidFill>
                <a:srgbClr val="FF6699"/>
              </a:solidFill>
              <a:ln w="9525" algn="ctr">
                <a:solidFill>
                  <a:srgbClr val="FFFFFF"/>
                </a:solidFill>
                <a:miter lim="800000"/>
                <a:headEnd/>
                <a:tailEnd/>
              </a:ln>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60" name="Text Box 10">
                <a:extLst/>
              </p:cNvPr>
              <p:cNvSpPr txBox="1">
                <a:spLocks noChangeAspect="1" noChangeArrowheads="1"/>
              </p:cNvSpPr>
              <p:nvPr/>
            </p:nvSpPr>
            <p:spPr bwMode="auto">
              <a:xfrm>
                <a:off x="6542088" y="2071688"/>
                <a:ext cx="165100" cy="274638"/>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A</a:t>
                </a:r>
              </a:p>
            </p:txBody>
          </p:sp>
          <p:sp>
            <p:nvSpPr>
              <p:cNvPr id="56333" name="Oval 24"/>
              <p:cNvSpPr>
                <a:spLocks noChangeAspect="1" noChangeArrowheads="1"/>
              </p:cNvSpPr>
              <p:nvPr/>
            </p:nvSpPr>
            <p:spPr bwMode="auto">
              <a:xfrm>
                <a:off x="6719888" y="2122488"/>
                <a:ext cx="57150" cy="57150"/>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62" name="Text Box 10">
                <a:extLst/>
              </p:cNvPr>
              <p:cNvSpPr txBox="1">
                <a:spLocks noChangeAspect="1" noChangeArrowheads="1"/>
              </p:cNvSpPr>
              <p:nvPr/>
            </p:nvSpPr>
            <p:spPr bwMode="auto">
              <a:xfrm>
                <a:off x="4708525" y="2009776"/>
                <a:ext cx="153988" cy="276225"/>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1800" b="1" dirty="0">
                    <a:solidFill>
                      <a:schemeClr val="tx1"/>
                    </a:solidFill>
                    <a:latin typeface="+mn-lt"/>
                  </a:rPr>
                  <a:t>B</a:t>
                </a:r>
              </a:p>
            </p:txBody>
          </p:sp>
          <p:sp>
            <p:nvSpPr>
              <p:cNvPr id="56335" name="Oval 26"/>
              <p:cNvSpPr>
                <a:spLocks noChangeAspect="1" noChangeArrowheads="1"/>
              </p:cNvSpPr>
              <p:nvPr/>
            </p:nvSpPr>
            <p:spPr bwMode="auto">
              <a:xfrm>
                <a:off x="4913313" y="2114550"/>
                <a:ext cx="58737" cy="58738"/>
              </a:xfrm>
              <a:prstGeom prst="ellipse">
                <a:avLst/>
              </a:prstGeom>
              <a:solidFill>
                <a:srgbClr val="FF00FF"/>
              </a:solidFill>
              <a:ln w="9525" algn="ctr">
                <a:solidFill>
                  <a:srgbClr val="FFFFFF"/>
                </a:solidFill>
                <a:round/>
                <a:headEnd/>
                <a:tailEnd/>
              </a:ln>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64" name="Text Box 11">
                <a:extLst/>
              </p:cNvPr>
              <p:cNvSpPr txBox="1">
                <a:spLocks noChangeAspect="1" noChangeArrowheads="1"/>
              </p:cNvSpPr>
              <p:nvPr/>
            </p:nvSpPr>
            <p:spPr bwMode="auto">
              <a:xfrm>
                <a:off x="5500688" y="1103313"/>
                <a:ext cx="155575" cy="304800"/>
              </a:xfrm>
              <a:prstGeom prst="rect">
                <a:avLst/>
              </a:prstGeom>
              <a:noFill/>
              <a:ln w="9525">
                <a:noFill/>
                <a:miter lim="800000"/>
                <a:headEnd/>
                <a:tailEnd/>
              </a:ln>
            </p:spPr>
            <p:txBody>
              <a:bodyPr wrap="none" lIns="0" tIns="0" rIns="0" bIns="0">
                <a:spAutoFit/>
              </a:bodyPr>
              <a:lstStyle/>
              <a:p>
                <a:pPr algn="ctr" eaLnBrk="1" hangingPunct="1">
                  <a:spcBef>
                    <a:spcPct val="50000"/>
                  </a:spcBef>
                  <a:defRPr/>
                </a:pPr>
                <a:r>
                  <a:rPr lang="en-US" sz="2000" b="1" dirty="0">
                    <a:latin typeface="+mn-lt"/>
                  </a:rPr>
                  <a:t>F</a:t>
                </a:r>
              </a:p>
            </p:txBody>
          </p:sp>
          <p:sp>
            <p:nvSpPr>
              <p:cNvPr id="56337" name="Line 9"/>
              <p:cNvSpPr>
                <a:spLocks noChangeAspect="1" noChangeShapeType="1"/>
              </p:cNvSpPr>
              <p:nvPr/>
            </p:nvSpPr>
            <p:spPr bwMode="auto">
              <a:xfrm flipV="1">
                <a:off x="4937125" y="1444625"/>
                <a:ext cx="639763" cy="6985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6338" name="Arc 30"/>
              <p:cNvSpPr>
                <a:spLocks noChangeAspect="1"/>
              </p:cNvSpPr>
              <p:nvPr/>
            </p:nvSpPr>
            <p:spPr bwMode="auto">
              <a:xfrm rot="183146" flipH="1">
                <a:off x="4429125" y="2017713"/>
                <a:ext cx="1384300" cy="369887"/>
              </a:xfrm>
              <a:custGeom>
                <a:avLst/>
                <a:gdLst>
                  <a:gd name="T0" fmla="*/ 2147483646 w 21600"/>
                  <a:gd name="T1" fmla="*/ 0 h 39650"/>
                  <a:gd name="T2" fmla="*/ 2147483646 w 21600"/>
                  <a:gd name="T3" fmla="*/ 2147483646 h 39650"/>
                  <a:gd name="T4" fmla="*/ 0 w 21600"/>
                  <a:gd name="T5" fmla="*/ 2147483646 h 39650"/>
                  <a:gd name="T6" fmla="*/ 0 60000 65536"/>
                  <a:gd name="T7" fmla="*/ 0 60000 65536"/>
                  <a:gd name="T8" fmla="*/ 0 60000 65536"/>
                  <a:gd name="T9" fmla="*/ 0 w 21600"/>
                  <a:gd name="T10" fmla="*/ 0 h 39650"/>
                  <a:gd name="T11" fmla="*/ 21600 w 21600"/>
                  <a:gd name="T12" fmla="*/ 39650 h 39650"/>
                </a:gdLst>
                <a:ahLst/>
                <a:cxnLst>
                  <a:cxn ang="T6">
                    <a:pos x="T0" y="T1"/>
                  </a:cxn>
                  <a:cxn ang="T7">
                    <a:pos x="T2" y="T3"/>
                  </a:cxn>
                  <a:cxn ang="T8">
                    <a:pos x="T4" y="T5"/>
                  </a:cxn>
                </a:cxnLst>
                <a:rect l="T9" t="T10" r="T11" b="T12"/>
                <a:pathLst>
                  <a:path w="21600" h="39650" fill="none" extrusionOk="0">
                    <a:moveTo>
                      <a:pt x="9373" y="0"/>
                    </a:moveTo>
                    <a:cubicBezTo>
                      <a:pt x="16848" y="3600"/>
                      <a:pt x="21600" y="11163"/>
                      <a:pt x="21600" y="19460"/>
                    </a:cubicBezTo>
                    <a:cubicBezTo>
                      <a:pt x="21600" y="28427"/>
                      <a:pt x="16058" y="36463"/>
                      <a:pt x="7676" y="39650"/>
                    </a:cubicBezTo>
                  </a:path>
                  <a:path w="21600" h="39650" stroke="0" extrusionOk="0">
                    <a:moveTo>
                      <a:pt x="9373" y="0"/>
                    </a:moveTo>
                    <a:cubicBezTo>
                      <a:pt x="16848" y="3600"/>
                      <a:pt x="21600" y="11163"/>
                      <a:pt x="21600" y="19460"/>
                    </a:cubicBezTo>
                    <a:cubicBezTo>
                      <a:pt x="21600" y="28427"/>
                      <a:pt x="16058" y="36463"/>
                      <a:pt x="7676" y="39650"/>
                    </a:cubicBezTo>
                    <a:lnTo>
                      <a:pt x="0" y="19460"/>
                    </a:lnTo>
                    <a:lnTo>
                      <a:pt x="9373" y="0"/>
                    </a:lnTo>
                    <a:close/>
                  </a:path>
                </a:pathLst>
              </a:custGeom>
              <a:noFill/>
              <a:ln w="38100">
                <a:solidFill>
                  <a:srgbClr val="FFFF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67" name="Text Box 11">
                <a:extLst/>
              </p:cNvPr>
              <p:cNvSpPr txBox="1">
                <a:spLocks noChangeAspect="1" noChangeArrowheads="1"/>
              </p:cNvSpPr>
              <p:nvPr/>
            </p:nvSpPr>
            <p:spPr bwMode="auto">
              <a:xfrm>
                <a:off x="5173663" y="2474913"/>
                <a:ext cx="1981200" cy="304800"/>
              </a:xfrm>
              <a:prstGeom prst="rect">
                <a:avLst/>
              </a:prstGeom>
              <a:noFill/>
              <a:ln w="9525">
                <a:noFill/>
                <a:miter lim="800000"/>
                <a:headEnd/>
                <a:tailEnd/>
              </a:ln>
            </p:spPr>
            <p:txBody>
              <a:bodyPr lIns="0" tIns="0" rIns="0" bIns="0">
                <a:spAutoFit/>
              </a:bodyPr>
              <a:lstStyle/>
              <a:p>
                <a:pPr eaLnBrk="1" hangingPunct="1">
                  <a:spcBef>
                    <a:spcPct val="50000"/>
                  </a:spcBef>
                  <a:defRPr/>
                </a:pPr>
                <a:r>
                  <a:rPr lang="en-US" sz="2000" b="1" dirty="0">
                    <a:latin typeface="+mn-lt"/>
                  </a:rPr>
                  <a:t>M = F x d</a:t>
                </a:r>
              </a:p>
            </p:txBody>
          </p:sp>
        </p:grpSp>
      </p:grpSp>
      <p:sp>
        <p:nvSpPr>
          <p:cNvPr id="56324" name="Text Box 6"/>
          <p:cNvSpPr txBox="1">
            <a:spLocks noChangeArrowheads="1"/>
          </p:cNvSpPr>
          <p:nvPr/>
        </p:nvSpPr>
        <p:spPr bwMode="auto">
          <a:xfrm>
            <a:off x="1189038" y="295275"/>
            <a:ext cx="103171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Resolution of a force into a force-couple system</a:t>
            </a:r>
          </a:p>
        </p:txBody>
      </p:sp>
      <p:sp>
        <p:nvSpPr>
          <p:cNvPr id="56325" name="Rectangle 2"/>
          <p:cNvSpPr>
            <a:spLocks noChangeArrowheads="1"/>
          </p:cNvSpPr>
          <p:nvPr/>
        </p:nvSpPr>
        <p:spPr bwMode="auto">
          <a:xfrm>
            <a:off x="1068388" y="1201738"/>
            <a:ext cx="10742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a:solidFill>
                  <a:srgbClr val="FFFFFF"/>
                </a:solidFill>
                <a:latin typeface="Times New Roman" panose="02020603050405020304" pitchFamily="18" charset="0"/>
              </a:rPr>
              <a:t>To replace the force F acting at the point A to the point B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6"/>
          <p:cNvSpPr txBox="1">
            <a:spLocks noChangeArrowheads="1"/>
          </p:cNvSpPr>
          <p:nvPr/>
        </p:nvSpPr>
        <p:spPr bwMode="auto">
          <a:xfrm>
            <a:off x="3471863" y="295275"/>
            <a:ext cx="49069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Properties of a Couple</a:t>
            </a:r>
          </a:p>
        </p:txBody>
      </p:sp>
      <p:sp>
        <p:nvSpPr>
          <p:cNvPr id="58372" name="Rectangle 2"/>
          <p:cNvSpPr>
            <a:spLocks noChangeArrowheads="1"/>
          </p:cNvSpPr>
          <p:nvPr/>
        </p:nvSpPr>
        <p:spPr bwMode="auto">
          <a:xfrm>
            <a:off x="609600" y="1073150"/>
            <a:ext cx="11277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Wingdings" panose="05000000000000000000" pitchFamily="2" charset="2"/>
              <a:buChar char="§"/>
            </a:pPr>
            <a:r>
              <a:rPr lang="en-US" altLang="en-US" dirty="0">
                <a:solidFill>
                  <a:srgbClr val="FFFFFF"/>
                </a:solidFill>
                <a:latin typeface="Times New Roman" panose="02020603050405020304" pitchFamily="18" charset="0"/>
              </a:rPr>
              <a:t>The algebraic sum of the components of the two forces is zero. i.e. the resultant force of a couple is zero</a:t>
            </a:r>
          </a:p>
          <a:p>
            <a:pPr algn="just">
              <a:lnSpc>
                <a:spcPct val="100000"/>
              </a:lnSpc>
              <a:spcBef>
                <a:spcPct val="0"/>
              </a:spcBef>
              <a:buFont typeface="Wingdings" panose="05000000000000000000" pitchFamily="2" charset="2"/>
              <a:buChar char="§"/>
            </a:pPr>
            <a:r>
              <a:rPr lang="en-US" altLang="en-US" dirty="0">
                <a:solidFill>
                  <a:srgbClr val="FFFFFF"/>
                </a:solidFill>
                <a:latin typeface="Times New Roman" panose="02020603050405020304" pitchFamily="18" charset="0"/>
              </a:rPr>
              <a:t>The moment of a couple is constant for any point chosen in the plane of the couple</a:t>
            </a:r>
          </a:p>
          <a:p>
            <a:pPr algn="just">
              <a:lnSpc>
                <a:spcPct val="100000"/>
              </a:lnSpc>
              <a:spcBef>
                <a:spcPct val="0"/>
              </a:spcBef>
              <a:buFont typeface="Wingdings" panose="05000000000000000000" pitchFamily="2" charset="2"/>
              <a:buChar char="§"/>
            </a:pPr>
            <a:r>
              <a:rPr lang="en-US" altLang="en-US" dirty="0">
                <a:solidFill>
                  <a:srgbClr val="FFFFFF"/>
                </a:solidFill>
                <a:latin typeface="Times New Roman" panose="02020603050405020304" pitchFamily="18" charset="0"/>
              </a:rPr>
              <a:t>A couple can be balanced by an equal and opposite couple in the same plane. </a:t>
            </a:r>
          </a:p>
          <a:p>
            <a:pPr algn="just">
              <a:lnSpc>
                <a:spcPct val="100000"/>
              </a:lnSpc>
              <a:spcBef>
                <a:spcPct val="0"/>
              </a:spcBef>
              <a:buFont typeface="Wingdings" panose="05000000000000000000" pitchFamily="2" charset="2"/>
              <a:buChar char="§"/>
            </a:pPr>
            <a:r>
              <a:rPr lang="en-US" altLang="en-US" dirty="0">
                <a:solidFill>
                  <a:srgbClr val="FFFFFF"/>
                </a:solidFill>
                <a:latin typeface="Times New Roman" panose="02020603050405020304" pitchFamily="18" charset="0"/>
              </a:rPr>
              <a:t>Two or more couples can be reduced to a single couple of moment equal to the algebraic sum of the moments of the given couples</a:t>
            </a:r>
          </a:p>
          <a:p>
            <a:pPr algn="just">
              <a:lnSpc>
                <a:spcPct val="100000"/>
              </a:lnSpc>
              <a:spcBef>
                <a:spcPct val="0"/>
              </a:spcBef>
              <a:buFont typeface="Wingdings" panose="05000000000000000000" pitchFamily="2" charset="2"/>
              <a:buChar char="§"/>
            </a:pPr>
            <a:r>
              <a:rPr lang="en-US" altLang="en-US" dirty="0">
                <a:solidFill>
                  <a:srgbClr val="FFFFFF"/>
                </a:solidFill>
                <a:latin typeface="Times New Roman" panose="02020603050405020304" pitchFamily="18" charset="0"/>
              </a:rPr>
              <a:t>The moment of a couple is independent of the choice of the axis of moments (moment </a:t>
            </a:r>
            <a:r>
              <a:rPr lang="en-US" altLang="en-US" dirty="0" err="1">
                <a:solidFill>
                  <a:srgbClr val="FFFFFF"/>
                </a:solidFill>
                <a:latin typeface="Times New Roman" panose="02020603050405020304" pitchFamily="18" charset="0"/>
              </a:rPr>
              <a:t>centre</a:t>
            </a:r>
            <a:r>
              <a:rPr lang="en-US" altLang="en-US" dirty="0">
                <a:solidFill>
                  <a:srgbClr val="FFFFFF"/>
                </a:solidFill>
                <a:latin typeface="Times New Roman" panose="02020603050405020304" pitchFamily="18" charset="0"/>
              </a:rPr>
              <a:t>). The moment of a couple is the same with respect to any axis perpendicular to the plane of the couple.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 Box 6"/>
          <p:cNvSpPr txBox="1">
            <a:spLocks noChangeArrowheads="1"/>
          </p:cNvSpPr>
          <p:nvPr/>
        </p:nvSpPr>
        <p:spPr bwMode="auto">
          <a:xfrm>
            <a:off x="2681288" y="295275"/>
            <a:ext cx="64881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Properties of a Couple cont…</a:t>
            </a:r>
          </a:p>
        </p:txBody>
      </p:sp>
      <p:sp>
        <p:nvSpPr>
          <p:cNvPr id="3" name="Rectangle 2"/>
          <p:cNvSpPr/>
          <p:nvPr/>
        </p:nvSpPr>
        <p:spPr>
          <a:xfrm>
            <a:off x="609600" y="1073150"/>
            <a:ext cx="11277600" cy="3540125"/>
          </a:xfrm>
          <a:prstGeom prst="rect">
            <a:avLst/>
          </a:prstGeom>
        </p:spPr>
        <p:txBody>
          <a:bodyPr>
            <a:spAutoFit/>
          </a:bodyPr>
          <a:lstStyle/>
          <a:p>
            <a:pPr marL="342900" indent="-342900" algn="just">
              <a:buFont typeface="Wingdings" panose="05000000000000000000" pitchFamily="2" charset="2"/>
              <a:buChar char="§"/>
              <a:defRPr/>
            </a:pPr>
            <a:r>
              <a:rPr lang="en-US" sz="2800" dirty="0"/>
              <a:t>The effect of a couple is unchanged if the couple is rotated through any angle.</a:t>
            </a:r>
          </a:p>
          <a:p>
            <a:pPr marL="342900" indent="-342900" algn="just">
              <a:buFont typeface="Wingdings" panose="05000000000000000000" pitchFamily="2" charset="2"/>
              <a:buChar char="§"/>
              <a:defRPr/>
            </a:pPr>
            <a:r>
              <a:rPr lang="en-US" sz="2800" dirty="0"/>
              <a:t>Since the only effect of a couple is a moment and this moment is the same about any point, the effect of a couple is unchanged if :</a:t>
            </a:r>
          </a:p>
          <a:p>
            <a:pPr algn="just">
              <a:defRPr/>
            </a:pPr>
            <a:r>
              <a:rPr lang="en-US" sz="2800" dirty="0"/>
              <a:t>	The couple is rotated though any angle.</a:t>
            </a:r>
          </a:p>
          <a:p>
            <a:pPr algn="just">
              <a:defRPr/>
            </a:pPr>
            <a:r>
              <a:rPr lang="en-US" sz="2800" dirty="0"/>
              <a:t>	The couple is shifted to any other position.</a:t>
            </a:r>
          </a:p>
          <a:p>
            <a:pPr algn="just">
              <a:defRPr/>
            </a:pPr>
            <a:r>
              <a:rPr lang="en-US" sz="2800" dirty="0"/>
              <a:t>	The couple is replaced by another pair of forces whose rotational effect is the same</a:t>
            </a:r>
          </a:p>
        </p:txBody>
      </p:sp>
    </p:spTree>
    <p:extLst>
      <p:ext uri="{BB962C8B-B14F-4D97-AF65-F5344CB8AC3E}">
        <p14:creationId xmlns:p14="http://schemas.microsoft.com/office/powerpoint/2010/main" val="2840216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15"/>
          <p:cNvGrpSpPr>
            <a:grpSpLocks/>
          </p:cNvGrpSpPr>
          <p:nvPr/>
        </p:nvGrpSpPr>
        <p:grpSpPr bwMode="auto">
          <a:xfrm>
            <a:off x="1219200" y="1524000"/>
            <a:ext cx="9677400" cy="4003675"/>
            <a:chOff x="240" y="240"/>
            <a:chExt cx="5184" cy="1898"/>
          </a:xfrm>
        </p:grpSpPr>
        <p:pic>
          <p:nvPicPr>
            <p:cNvPr id="62468" name="Picture 13" descr="CH 4 Stoplight I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240"/>
              <a:ext cx="2544" cy="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11" descr="CH4 Stopl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40"/>
              <a:ext cx="2551"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67"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ubtitle 2"/>
          <p:cNvSpPr>
            <a:spLocks noGrp="1"/>
          </p:cNvSpPr>
          <p:nvPr>
            <p:ph type="subTitle" idx="1"/>
          </p:nvPr>
        </p:nvSpPr>
        <p:spPr>
          <a:xfrm>
            <a:off x="876300" y="1066800"/>
            <a:ext cx="9685338" cy="4495800"/>
          </a:xfrm>
        </p:spPr>
        <p:txBody>
          <a:bodyPr/>
          <a:lstStyle/>
          <a:p>
            <a:pPr algn="l" eaLnBrk="1" hangingPunct="1">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Application Problems</a:t>
            </a:r>
          </a:p>
          <a:p>
            <a:pPr algn="l" eaLnBrk="1" hangingPunct="1">
              <a:buFont typeface="Wingdings" panose="05000000000000000000" pitchFamily="2" charset="2"/>
              <a:buChar char="Ø"/>
            </a:pPr>
            <a:endParaRPr lang="en-US" altLang="en-US" sz="2800" smtClean="0">
              <a:solidFill>
                <a:srgbClr val="FFFFFF"/>
              </a:solidFill>
              <a:latin typeface="Times New Roman" panose="02020603050405020304" pitchFamily="18" charset="0"/>
              <a:cs typeface="Times New Roman" panose="02020603050405020304" pitchFamily="18" charset="0"/>
            </a:endParaRPr>
          </a:p>
          <a:p>
            <a:pPr algn="l" eaLnBrk="1" hangingPunct="1">
              <a:buFont typeface="Wingdings" panose="05000000000000000000" pitchFamily="2" charset="2"/>
              <a:buChar char="Ø"/>
            </a:pPr>
            <a:endParaRPr lang="en-US" altLang="en-US" sz="2800" smtClean="0">
              <a:latin typeface="Times New Roman" panose="02020603050405020304" pitchFamily="18" charset="0"/>
              <a:cs typeface="Times New Roman" panose="02020603050405020304" pitchFamily="18" charset="0"/>
            </a:endParaRPr>
          </a:p>
        </p:txBody>
      </p:sp>
      <p:pic>
        <p:nvPicPr>
          <p:cNvPr id="65539"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31965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0" y="1087438"/>
            <a:ext cx="1203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Calibri Light" panose="020F0302020204030204" pitchFamily="34" charset="0"/>
              <a:buAutoNum type="arabicPeriod"/>
            </a:pPr>
            <a:r>
              <a:rPr lang="en-US" altLang="en-US" sz="2400" dirty="0">
                <a:solidFill>
                  <a:srgbClr val="FFFFFF"/>
                </a:solidFill>
                <a:latin typeface="Times New Roman" panose="02020603050405020304" pitchFamily="18" charset="0"/>
                <a:cs typeface="Times New Roman" panose="02020603050405020304" pitchFamily="18" charset="0"/>
              </a:rPr>
              <a:t>A system of concurrent coplanar forces has six forces of which only five forces are shown in the Figure. If the resultant force R = 50 </a:t>
            </a:r>
            <a:r>
              <a:rPr lang="en-US" altLang="en-US" sz="2400" dirty="0" err="1">
                <a:solidFill>
                  <a:srgbClr val="FFFFFF"/>
                </a:solidFill>
                <a:latin typeface="Times New Roman" panose="02020603050405020304" pitchFamily="18" charset="0"/>
                <a:cs typeface="Times New Roman" panose="02020603050405020304" pitchFamily="18" charset="0"/>
              </a:rPr>
              <a:t>kN</a:t>
            </a:r>
            <a:r>
              <a:rPr lang="en-US" altLang="en-US" sz="2400" dirty="0">
                <a:solidFill>
                  <a:srgbClr val="FFFFFF"/>
                </a:solidFill>
                <a:latin typeface="Times New Roman" panose="02020603050405020304" pitchFamily="18" charset="0"/>
                <a:cs typeface="Times New Roman" panose="02020603050405020304" pitchFamily="18" charset="0"/>
              </a:rPr>
              <a:t> is acting as shown, obtain the unknown sixth force</a:t>
            </a:r>
            <a:endParaRPr lang="en-US" altLang="en-US" sz="2400" dirty="0">
              <a:solidFill>
                <a:srgbClr val="FFFFFF"/>
              </a:solidFill>
              <a:latin typeface="Times New Roman" panose="02020603050405020304" pitchFamily="18" charset="0"/>
            </a:endParaRPr>
          </a:p>
        </p:txBody>
      </p:sp>
      <p:pic>
        <p:nvPicPr>
          <p:cNvPr id="66563" name="Picture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382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91832"/>
            <a:ext cx="67818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flipV="1">
            <a:off x="3581400" y="3575433"/>
            <a:ext cx="2057400" cy="1275577"/>
          </a:xfrm>
          <a:prstGeom prst="straightConnector1">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6262" y="3517254"/>
            <a:ext cx="701566"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8" name="Arc 7"/>
          <p:cNvSpPr/>
          <p:nvPr/>
        </p:nvSpPr>
        <p:spPr>
          <a:xfrm>
            <a:off x="3670210" y="4348162"/>
            <a:ext cx="935421" cy="914400"/>
          </a:xfrm>
          <a:prstGeom prst="arc">
            <a:avLst>
              <a:gd name="adj1" fmla="val 18067349"/>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 name="TextBox 9"/>
          <p:cNvSpPr txBox="1"/>
          <p:nvPr/>
        </p:nvSpPr>
        <p:spPr>
          <a:xfrm>
            <a:off x="4514180" y="4315372"/>
            <a:ext cx="623614"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14" name="Arc 13"/>
          <p:cNvSpPr/>
          <p:nvPr/>
        </p:nvSpPr>
        <p:spPr>
          <a:xfrm>
            <a:off x="4176779" y="4799996"/>
            <a:ext cx="756461" cy="776286"/>
          </a:xfrm>
          <a:prstGeom prst="arc">
            <a:avLst>
              <a:gd name="adj1" fmla="val 8255966"/>
              <a:gd name="adj2" fmla="val 1104262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4024440" y="4398480"/>
              <a:ext cx="593292" cy="983880"/>
            </p14:xfrm>
          </p:contentPart>
        </mc:Choice>
        <mc:Fallback xmlns="">
          <p:pic>
            <p:nvPicPr>
              <p:cNvPr id="18" name="Ink 17"/>
              <p:cNvPicPr/>
              <p:nvPr/>
            </p:nvPicPr>
            <p:blipFill>
              <a:blip r:embed="rId5"/>
              <a:stretch>
                <a:fillRect/>
              </a:stretch>
            </p:blipFill>
            <p:spPr>
              <a:xfrm>
                <a:off x="4018680" y="4393800"/>
                <a:ext cx="603732" cy="9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320560" y="1999440"/>
              <a:ext cx="9858600" cy="4663440"/>
            </p14:xfrm>
          </p:contentPart>
        </mc:Choice>
        <mc:Fallback xmlns="">
          <p:pic>
            <p:nvPicPr>
              <p:cNvPr id="2" name="Ink 1"/>
              <p:cNvPicPr/>
              <p:nvPr/>
            </p:nvPicPr>
            <p:blipFill>
              <a:blip r:embed="rId7"/>
              <a:stretch>
                <a:fillRect/>
              </a:stretch>
            </p:blipFill>
            <p:spPr>
              <a:xfrm>
                <a:off x="2315520" y="1995120"/>
                <a:ext cx="9869760" cy="4674240"/>
              </a:xfrm>
              <a:prstGeom prst="rect">
                <a:avLst/>
              </a:prstGeom>
            </p:spPr>
          </p:pic>
        </mc:Fallback>
      </mc:AlternateContent>
    </p:spTree>
    <p:extLst>
      <p:ext uri="{BB962C8B-B14F-4D97-AF65-F5344CB8AC3E}">
        <p14:creationId xmlns:p14="http://schemas.microsoft.com/office/powerpoint/2010/main" val="2238812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382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16000"/>
            <a:ext cx="66294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flipV="1">
            <a:off x="3581400" y="2201995"/>
            <a:ext cx="2057400" cy="1275577"/>
          </a:xfrm>
          <a:prstGeom prst="straightConnector1">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6262" y="2143817"/>
            <a:ext cx="6858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8" name="Arc 7"/>
          <p:cNvSpPr/>
          <p:nvPr/>
        </p:nvSpPr>
        <p:spPr>
          <a:xfrm>
            <a:off x="3670211" y="2974725"/>
            <a:ext cx="914400" cy="914400"/>
          </a:xfrm>
          <a:prstGeom prst="arc">
            <a:avLst>
              <a:gd name="adj1" fmla="val 18067349"/>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 name="TextBox 9"/>
          <p:cNvSpPr txBox="1"/>
          <p:nvPr/>
        </p:nvSpPr>
        <p:spPr>
          <a:xfrm>
            <a:off x="4514180" y="2941935"/>
            <a:ext cx="609600"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14" name="Arc 13"/>
          <p:cNvSpPr/>
          <p:nvPr/>
        </p:nvSpPr>
        <p:spPr>
          <a:xfrm>
            <a:off x="4176780" y="3426559"/>
            <a:ext cx="739462" cy="776286"/>
          </a:xfrm>
          <a:prstGeom prst="arc">
            <a:avLst>
              <a:gd name="adj1" fmla="val 8255966"/>
              <a:gd name="adj2" fmla="val 1104262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4024440" y="3025043"/>
              <a:ext cx="579960" cy="983880"/>
            </p14:xfrm>
          </p:contentPart>
        </mc:Choice>
        <mc:Fallback xmlns="">
          <p:pic>
            <p:nvPicPr>
              <p:cNvPr id="18" name="Ink 17"/>
              <p:cNvPicPr/>
              <p:nvPr/>
            </p:nvPicPr>
            <p:blipFill>
              <a:blip r:embed="rId5"/>
              <a:stretch>
                <a:fillRect/>
              </a:stretch>
            </p:blipFill>
            <p:spPr>
              <a:xfrm>
                <a:off x="4018680" y="3020363"/>
                <a:ext cx="590400" cy="9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7006320" y="1216800"/>
              <a:ext cx="4807080" cy="5301360"/>
            </p14:xfrm>
          </p:contentPart>
        </mc:Choice>
        <mc:Fallback xmlns="">
          <p:pic>
            <p:nvPicPr>
              <p:cNvPr id="2" name="Ink 1"/>
              <p:cNvPicPr/>
              <p:nvPr/>
            </p:nvPicPr>
            <p:blipFill>
              <a:blip r:embed="rId7"/>
              <a:stretch>
                <a:fillRect/>
              </a:stretch>
            </p:blipFill>
            <p:spPr>
              <a:xfrm>
                <a:off x="7003080" y="1213560"/>
                <a:ext cx="4816440" cy="5309280"/>
              </a:xfrm>
              <a:prstGeom prst="rect">
                <a:avLst/>
              </a:prstGeom>
            </p:spPr>
          </p:pic>
        </mc:Fallback>
      </mc:AlternateContent>
    </p:spTree>
    <p:extLst>
      <p:ext uri="{BB962C8B-B14F-4D97-AF65-F5344CB8AC3E}">
        <p14:creationId xmlns:p14="http://schemas.microsoft.com/office/powerpoint/2010/main" val="1243680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0" y="1087438"/>
            <a:ext cx="120396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Calibri Light" panose="020F0302020204030204" pitchFamily="34" charset="0"/>
              <a:buAutoNum type="arabicPeriod"/>
            </a:pPr>
            <a:r>
              <a:rPr lang="en-US" altLang="en-US" dirty="0">
                <a:solidFill>
                  <a:srgbClr val="FFFFFF"/>
                </a:solidFill>
                <a:latin typeface="Times New Roman" panose="02020603050405020304" pitchFamily="18" charset="0"/>
                <a:cs typeface="Times New Roman" panose="02020603050405020304" pitchFamily="18" charset="0"/>
              </a:rPr>
              <a:t>A system of concurrent coplanar forces has six forces of which only five forces are shown in the Figure. If the resultant force R = 50 </a:t>
            </a:r>
            <a:r>
              <a:rPr lang="en-US" altLang="en-US" dirty="0" err="1">
                <a:solidFill>
                  <a:srgbClr val="FFFFFF"/>
                </a:solidFill>
                <a:latin typeface="Times New Roman" panose="02020603050405020304" pitchFamily="18" charset="0"/>
                <a:cs typeface="Times New Roman" panose="02020603050405020304" pitchFamily="18" charset="0"/>
              </a:rPr>
              <a:t>kN</a:t>
            </a:r>
            <a:r>
              <a:rPr lang="en-US" altLang="en-US" dirty="0">
                <a:solidFill>
                  <a:srgbClr val="FFFFFF"/>
                </a:solidFill>
                <a:latin typeface="Times New Roman" panose="02020603050405020304" pitchFamily="18" charset="0"/>
                <a:cs typeface="Times New Roman" panose="02020603050405020304" pitchFamily="18" charset="0"/>
              </a:rPr>
              <a:t> is acting as shown, obtain the unknown sixth force</a:t>
            </a:r>
            <a:endParaRPr lang="en-US" altLang="en-US" sz="2400" dirty="0">
              <a:solidFill>
                <a:srgbClr val="FFFFFF"/>
              </a:solidFill>
              <a:latin typeface="Times New Roman" panose="02020603050405020304" pitchFamily="18" charset="0"/>
            </a:endParaRPr>
          </a:p>
        </p:txBody>
      </p:sp>
      <p:pic>
        <p:nvPicPr>
          <p:cNvPr id="66563" name="Picture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382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89437"/>
            <a:ext cx="66294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540850" y="2087463"/>
            <a:ext cx="4629820" cy="4770537"/>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l-GR" altLang="en-US" kern="0" dirty="0" smtClean="0"/>
              <a:t>α</a:t>
            </a:r>
            <a:r>
              <a:rPr lang="en-US" altLang="en-US" kern="0" dirty="0" smtClean="0"/>
              <a:t> </a:t>
            </a:r>
            <a:r>
              <a:rPr lang="en-US" altLang="en-US" kern="0" dirty="0"/>
              <a:t>= </a:t>
            </a:r>
            <a:r>
              <a:rPr lang="en-US" altLang="en-US" kern="0" dirty="0" smtClean="0"/>
              <a:t>tan-1(2/3) </a:t>
            </a:r>
            <a:r>
              <a:rPr lang="en-US" altLang="en-US" kern="0" dirty="0"/>
              <a:t>= </a:t>
            </a:r>
            <a:r>
              <a:rPr lang="en-US" altLang="en-US" kern="0" dirty="0" smtClean="0"/>
              <a:t>33.69°</a:t>
            </a:r>
            <a:endParaRPr lang="en-US" altLang="en-US" kern="0" dirty="0"/>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kern="0" dirty="0"/>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sz="2800" kern="0" dirty="0"/>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t>+ </a:t>
            </a:r>
            <a:r>
              <a:rPr lang="el-GR" altLang="en-US" kern="0" dirty="0">
                <a:cs typeface="Times New Roman" panose="02020603050405020304" pitchFamily="18" charset="0"/>
              </a:rPr>
              <a:t>Σ</a:t>
            </a:r>
            <a:r>
              <a:rPr lang="en-US" altLang="en-US" kern="0" dirty="0" err="1">
                <a:cs typeface="Times New Roman" panose="02020603050405020304" pitchFamily="18" charset="0"/>
              </a:rPr>
              <a:t>F</a:t>
            </a:r>
            <a:r>
              <a:rPr lang="en-US" altLang="en-US" kern="0" baseline="-25000" dirty="0" err="1">
                <a:cs typeface="Times New Roman" panose="02020603050405020304" pitchFamily="18" charset="0"/>
              </a:rPr>
              <a:t>x</a:t>
            </a:r>
            <a:r>
              <a:rPr lang="en-US" altLang="en-US" kern="0" dirty="0">
                <a:cs typeface="Times New Roman" panose="02020603050405020304" pitchFamily="18" charset="0"/>
              </a:rPr>
              <a:t> </a:t>
            </a:r>
            <a:r>
              <a:rPr lang="en-US" altLang="en-US" kern="0" dirty="0" smtClean="0">
                <a:cs typeface="Times New Roman" panose="02020603050405020304" pitchFamily="18" charset="0"/>
              </a:rPr>
              <a:t>= - 50 </a:t>
            </a:r>
            <a:r>
              <a:rPr lang="en-US" altLang="en-US" kern="0" dirty="0" err="1" smtClean="0">
                <a:cs typeface="Times New Roman" panose="02020603050405020304" pitchFamily="18" charset="0"/>
              </a:rPr>
              <a:t>cos</a:t>
            </a:r>
            <a:r>
              <a:rPr lang="en-US" altLang="en-US" kern="0" dirty="0" smtClean="0">
                <a:cs typeface="Times New Roman" panose="02020603050405020304" pitchFamily="18" charset="0"/>
              </a:rPr>
              <a:t> 30 </a:t>
            </a:r>
            <a:r>
              <a:rPr lang="en-US" altLang="en-US" kern="0" dirty="0" smtClean="0">
                <a:latin typeface="Arial Unicode MS" pitchFamily="34" charset="-128"/>
                <a:ea typeface="Arial Unicode MS" pitchFamily="34" charset="-128"/>
              </a:rPr>
              <a:t>= </a:t>
            </a:r>
            <a:r>
              <a:rPr lang="en-US" altLang="en-US" kern="0" dirty="0" smtClean="0">
                <a:ea typeface="Arial Unicode MS" pitchFamily="34" charset="-128"/>
              </a:rPr>
              <a:t>F Cos</a:t>
            </a:r>
            <a:r>
              <a:rPr lang="el-GR" altLang="en-US" kern="0" dirty="0" smtClean="0">
                <a:ea typeface="Arial Unicode MS" pitchFamily="34" charset="-128"/>
              </a:rPr>
              <a:t>θ</a:t>
            </a:r>
            <a:r>
              <a:rPr lang="en-US" altLang="en-US" kern="0" dirty="0" smtClean="0">
                <a:ea typeface="Arial Unicode MS" pitchFamily="34" charset="-128"/>
              </a:rPr>
              <a:t> + 50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ea typeface="Arial Unicode MS" pitchFamily="34" charset="-128"/>
              </a:rPr>
              <a:t> </a:t>
            </a:r>
            <a:r>
              <a:rPr lang="en-US" altLang="en-US" kern="0" dirty="0" smtClean="0">
                <a:ea typeface="Arial Unicode MS" pitchFamily="34" charset="-128"/>
              </a:rPr>
              <a:t>             -55 Cos 33.69 – 30 Sin 30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ea typeface="Arial Unicode MS" pitchFamily="34" charset="-128"/>
              </a:rPr>
              <a:t> </a:t>
            </a:r>
            <a:r>
              <a:rPr lang="en-US" altLang="en-US" kern="0" dirty="0" smtClean="0">
                <a:ea typeface="Arial Unicode MS" pitchFamily="34" charset="-128"/>
              </a:rPr>
              <a:t>               – 40 Sin 50</a:t>
            </a:r>
            <a:endParaRPr lang="en-US" altLang="en-US" kern="0" dirty="0">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latin typeface="Arial Unicode MS" pitchFamily="34" charset="-128"/>
                <a:ea typeface="Arial Unicode MS" pitchFamily="34" charset="-128"/>
              </a:rPr>
              <a:t>	 </a:t>
            </a:r>
            <a:r>
              <a:rPr lang="en-US" altLang="en-US" kern="0" dirty="0">
                <a:ea typeface="Arial Unicode MS" pitchFamily="34" charset="-128"/>
              </a:rPr>
              <a:t>F Cos</a:t>
            </a:r>
            <a:r>
              <a:rPr lang="el-GR" altLang="en-US" kern="0" dirty="0" smtClean="0">
                <a:ea typeface="Arial Unicode MS" pitchFamily="34" charset="-128"/>
              </a:rPr>
              <a:t>θ</a:t>
            </a:r>
            <a:r>
              <a:rPr lang="en-US" altLang="en-US" kern="0" dirty="0" smtClean="0">
                <a:ea typeface="Arial Unicode MS" pitchFamily="34" charset="-128"/>
              </a:rPr>
              <a:t> </a:t>
            </a:r>
            <a:r>
              <a:rPr lang="en-US" altLang="en-US" kern="0" dirty="0" smtClean="0">
                <a:latin typeface="Arial Unicode MS" pitchFamily="34" charset="-128"/>
                <a:ea typeface="Arial Unicode MS" pitchFamily="34" charset="-128"/>
              </a:rPr>
              <a:t>= -1.897 = 1.867 </a:t>
            </a:r>
            <a:endParaRPr lang="en-US" altLang="en-US" u="sng" kern="0" dirty="0">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latin typeface="Arial Unicode MS" pitchFamily="34" charset="-128"/>
                <a:ea typeface="Arial Unicode MS" pitchFamily="34" charset="-128"/>
              </a:rPr>
              <a:t>+</a:t>
            </a:r>
            <a:r>
              <a:rPr lang="en-US" altLang="en-US" kern="0" dirty="0"/>
              <a:t>↑</a:t>
            </a:r>
            <a:r>
              <a:rPr lang="el-GR" altLang="en-US" kern="0" dirty="0" smtClean="0"/>
              <a:t>Σ</a:t>
            </a:r>
            <a:r>
              <a:rPr lang="en-US" altLang="en-US" kern="0" dirty="0" err="1" smtClean="0"/>
              <a:t>f</a:t>
            </a:r>
            <a:r>
              <a:rPr lang="en-US" altLang="en-US" kern="0" baseline="-25000" dirty="0" err="1" smtClean="0"/>
              <a:t>y</a:t>
            </a:r>
            <a:r>
              <a:rPr lang="en-US" altLang="en-US" kern="0" baseline="-25000" dirty="0" smtClean="0"/>
              <a:t> =</a:t>
            </a:r>
            <a:r>
              <a:rPr lang="en-US" altLang="en-US" kern="0" dirty="0" smtClean="0">
                <a:cs typeface="Times New Roman" panose="02020603050405020304" pitchFamily="18" charset="0"/>
              </a:rPr>
              <a:t>+ </a:t>
            </a:r>
            <a:r>
              <a:rPr lang="en-US" altLang="en-US" kern="0" dirty="0">
                <a:cs typeface="Times New Roman" panose="02020603050405020304" pitchFamily="18" charset="0"/>
              </a:rPr>
              <a:t>50 </a:t>
            </a:r>
            <a:r>
              <a:rPr lang="en-US" altLang="en-US" kern="0" dirty="0" smtClean="0">
                <a:cs typeface="Times New Roman" panose="02020603050405020304" pitchFamily="18" charset="0"/>
              </a:rPr>
              <a:t>Sin30 </a:t>
            </a:r>
            <a:r>
              <a:rPr lang="en-US" altLang="en-US" kern="0" dirty="0">
                <a:latin typeface="Arial Unicode MS" pitchFamily="34" charset="-128"/>
                <a:ea typeface="Arial Unicode MS" pitchFamily="34" charset="-128"/>
              </a:rPr>
              <a:t>= </a:t>
            </a:r>
            <a:r>
              <a:rPr lang="en-US" altLang="en-US" kern="0" dirty="0">
                <a:ea typeface="Arial Unicode MS" pitchFamily="34" charset="-128"/>
              </a:rPr>
              <a:t>F </a:t>
            </a:r>
            <a:r>
              <a:rPr lang="en-US" altLang="en-US" kern="0" dirty="0" smtClean="0">
                <a:ea typeface="Arial Unicode MS" pitchFamily="34" charset="-128"/>
              </a:rPr>
              <a:t>Sin</a:t>
            </a:r>
            <a:r>
              <a:rPr lang="el-GR" altLang="en-US" kern="0" dirty="0" smtClean="0">
                <a:ea typeface="Arial Unicode MS" pitchFamily="34" charset="-128"/>
              </a:rPr>
              <a:t>θ</a:t>
            </a:r>
            <a:r>
              <a:rPr lang="en-US" altLang="en-US" kern="0" dirty="0" smtClean="0">
                <a:ea typeface="Arial Unicode MS" pitchFamily="34" charset="-128"/>
              </a:rPr>
              <a:t> </a:t>
            </a:r>
            <a:r>
              <a:rPr lang="en-US" altLang="en-US" kern="0" dirty="0">
                <a:ea typeface="Arial Unicode MS" pitchFamily="34" charset="-128"/>
              </a:rPr>
              <a:t>+ </a:t>
            </a:r>
            <a:r>
              <a:rPr lang="en-US" altLang="en-US" kern="0" dirty="0" smtClean="0">
                <a:ea typeface="Arial Unicode MS" pitchFamily="34" charset="-128"/>
              </a:rPr>
              <a:t>60 </a:t>
            </a:r>
            <a:endParaRPr lang="en-US" altLang="en-US" kern="0" dirty="0">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ea typeface="Arial Unicode MS" pitchFamily="34" charset="-128"/>
              </a:rPr>
              <a:t>              </a:t>
            </a:r>
            <a:r>
              <a:rPr lang="en-US" altLang="en-US" kern="0" dirty="0" smtClean="0">
                <a:ea typeface="Arial Unicode MS" pitchFamily="34" charset="-128"/>
              </a:rPr>
              <a:t>+55 Sin </a:t>
            </a:r>
            <a:r>
              <a:rPr lang="en-US" altLang="en-US" kern="0" dirty="0">
                <a:ea typeface="Arial Unicode MS" pitchFamily="34" charset="-128"/>
              </a:rPr>
              <a:t>33.69 – 30 </a:t>
            </a:r>
            <a:r>
              <a:rPr lang="en-US" altLang="en-US" kern="0" dirty="0" smtClean="0">
                <a:ea typeface="Arial Unicode MS" pitchFamily="34" charset="-128"/>
              </a:rPr>
              <a:t>Cos </a:t>
            </a:r>
            <a:r>
              <a:rPr lang="en-US" altLang="en-US" kern="0" dirty="0">
                <a:ea typeface="Arial Unicode MS" pitchFamily="34" charset="-128"/>
              </a:rPr>
              <a:t>30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ea typeface="Arial Unicode MS" pitchFamily="34" charset="-128"/>
              </a:rPr>
              <a:t>                – 40 </a:t>
            </a:r>
            <a:r>
              <a:rPr lang="en-US" altLang="en-US" kern="0" dirty="0" smtClean="0">
                <a:ea typeface="Arial Unicode MS" pitchFamily="34" charset="-128"/>
              </a:rPr>
              <a:t>Cos </a:t>
            </a:r>
            <a:r>
              <a:rPr lang="en-US" altLang="en-US" kern="0" dirty="0">
                <a:ea typeface="Arial Unicode MS" pitchFamily="34" charset="-128"/>
              </a:rPr>
              <a:t>50</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latin typeface="Arial Unicode MS" pitchFamily="34" charset="-128"/>
                <a:ea typeface="Arial Unicode MS" pitchFamily="34" charset="-128"/>
              </a:rPr>
              <a:t>	 </a:t>
            </a:r>
            <a:r>
              <a:rPr lang="en-US" altLang="en-US" kern="0" dirty="0">
                <a:ea typeface="Arial Unicode MS" pitchFamily="34" charset="-128"/>
              </a:rPr>
              <a:t>F </a:t>
            </a:r>
            <a:r>
              <a:rPr lang="en-US" altLang="en-US" kern="0" dirty="0" smtClean="0">
                <a:ea typeface="Arial Unicode MS" pitchFamily="34" charset="-128"/>
              </a:rPr>
              <a:t>Sin</a:t>
            </a:r>
            <a:r>
              <a:rPr lang="el-GR" altLang="en-US" kern="0" dirty="0" smtClean="0">
                <a:ea typeface="Arial Unicode MS" pitchFamily="34" charset="-128"/>
              </a:rPr>
              <a:t>θ</a:t>
            </a:r>
            <a:r>
              <a:rPr lang="en-US" altLang="en-US" kern="0" dirty="0" smtClean="0">
                <a:ea typeface="Arial Unicode MS" pitchFamily="34" charset="-128"/>
              </a:rPr>
              <a:t> </a:t>
            </a:r>
            <a:r>
              <a:rPr lang="en-US" altLang="en-US" kern="0" dirty="0">
                <a:latin typeface="Arial Unicode MS" pitchFamily="34" charset="-128"/>
                <a:ea typeface="Arial Unicode MS" pitchFamily="34" charset="-128"/>
              </a:rPr>
              <a:t>= -</a:t>
            </a:r>
            <a:r>
              <a:rPr lang="en-US" altLang="en-US" kern="0" dirty="0" smtClean="0">
                <a:latin typeface="Arial Unicode MS" pitchFamily="34" charset="-128"/>
                <a:ea typeface="Arial Unicode MS" pitchFamily="34" charset="-128"/>
              </a:rPr>
              <a:t>13.816 = 13.816</a:t>
            </a:r>
            <a:endParaRPr lang="en-US" altLang="en-US" u="sng" kern="0" dirty="0">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kern="0" dirty="0"/>
          </a:p>
        </p:txBody>
      </p:sp>
      <p:cxnSp>
        <p:nvCxnSpPr>
          <p:cNvPr id="5" name="Straight Arrow Connector 4"/>
          <p:cNvCxnSpPr/>
          <p:nvPr/>
        </p:nvCxnSpPr>
        <p:spPr>
          <a:xfrm flipV="1">
            <a:off x="3581400" y="3575432"/>
            <a:ext cx="2057400" cy="1275577"/>
          </a:xfrm>
          <a:prstGeom prst="straightConnector1">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6262" y="3517254"/>
            <a:ext cx="6858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8" name="Arc 7"/>
          <p:cNvSpPr/>
          <p:nvPr/>
        </p:nvSpPr>
        <p:spPr>
          <a:xfrm>
            <a:off x="3670211" y="4348162"/>
            <a:ext cx="914400" cy="914400"/>
          </a:xfrm>
          <a:prstGeom prst="arc">
            <a:avLst>
              <a:gd name="adj1" fmla="val 18067349"/>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 name="TextBox 9"/>
          <p:cNvSpPr txBox="1"/>
          <p:nvPr/>
        </p:nvSpPr>
        <p:spPr>
          <a:xfrm>
            <a:off x="4514180" y="4315372"/>
            <a:ext cx="609600"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14" name="Arc 13"/>
          <p:cNvSpPr/>
          <p:nvPr/>
        </p:nvSpPr>
        <p:spPr>
          <a:xfrm>
            <a:off x="4176780" y="4799996"/>
            <a:ext cx="739462" cy="776286"/>
          </a:xfrm>
          <a:prstGeom prst="arc">
            <a:avLst>
              <a:gd name="adj1" fmla="val 8255966"/>
              <a:gd name="adj2" fmla="val 1104262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4024440" y="4398480"/>
              <a:ext cx="579960" cy="983880"/>
            </p14:xfrm>
          </p:contentPart>
        </mc:Choice>
        <mc:Fallback xmlns="">
          <p:pic>
            <p:nvPicPr>
              <p:cNvPr id="18" name="Ink 17"/>
              <p:cNvPicPr/>
              <p:nvPr/>
            </p:nvPicPr>
            <p:blipFill>
              <a:blip r:embed="rId5"/>
              <a:stretch>
                <a:fillRect/>
              </a:stretch>
            </p:blipFill>
            <p:spPr>
              <a:xfrm>
                <a:off x="4018680" y="4393800"/>
                <a:ext cx="590400" cy="993960"/>
              </a:xfrm>
              <a:prstGeom prst="rect">
                <a:avLst/>
              </a:prstGeom>
            </p:spPr>
          </p:pic>
        </mc:Fallback>
      </mc:AlternateContent>
      <p:cxnSp>
        <p:nvCxnSpPr>
          <p:cNvPr id="20" name="Straight Arrow Connector 19"/>
          <p:cNvCxnSpPr/>
          <p:nvPr/>
        </p:nvCxnSpPr>
        <p:spPr>
          <a:xfrm flipH="1">
            <a:off x="11430000" y="4648200"/>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887200" y="6019800"/>
            <a:ext cx="0" cy="533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7924800" y="3352800"/>
            <a:ext cx="533400"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2209800" y="4440720"/>
            <a:ext cx="914400" cy="1045680"/>
          </a:xfrm>
          <a:prstGeom prst="arc">
            <a:avLst>
              <a:gd name="adj1" fmla="val 11113655"/>
              <a:gd name="adj2" fmla="val 15899962"/>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797611" y="4309277"/>
            <a:ext cx="838200" cy="461665"/>
          </a:xfrm>
          <a:prstGeom prst="rect">
            <a:avLst/>
          </a:prstGeom>
          <a:noFill/>
        </p:spPr>
        <p:txBody>
          <a:bodyPr wrap="square" rtlCol="0">
            <a:spAutoFit/>
          </a:bodyPr>
          <a:lstStyle/>
          <a:p>
            <a:r>
              <a:rPr lang="en-US" dirty="0" smtClean="0">
                <a:solidFill>
                  <a:schemeClr val="bg1"/>
                </a:solidFill>
              </a:rPr>
              <a:t>30</a:t>
            </a:r>
            <a:r>
              <a:rPr lang="en-US" baseline="30000" dirty="0" smtClean="0">
                <a:solidFill>
                  <a:schemeClr val="bg1"/>
                </a:solidFill>
              </a:rPr>
              <a:t>0</a:t>
            </a:r>
            <a:endParaRPr lang="en-US" baseline="30000" dirty="0">
              <a:solidFill>
                <a:schemeClr val="bg1"/>
              </a:solidFill>
            </a:endParaRPr>
          </a:p>
        </p:txBody>
      </p:sp>
    </p:spTree>
    <p:extLst>
      <p:ext uri="{BB962C8B-B14F-4D97-AF65-F5344CB8AC3E}">
        <p14:creationId xmlns:p14="http://schemas.microsoft.com/office/powerpoint/2010/main" val="6052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6"/>
          <p:cNvSpPr txBox="1">
            <a:spLocks noChangeArrowheads="1"/>
          </p:cNvSpPr>
          <p:nvPr/>
        </p:nvSpPr>
        <p:spPr bwMode="auto">
          <a:xfrm>
            <a:off x="1949450" y="295275"/>
            <a:ext cx="7951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COURSE</a:t>
            </a:r>
            <a:r>
              <a:rPr lang="en-US" altLang="en-US" sz="4000" b="1" i="1">
                <a:solidFill>
                  <a:srgbClr val="E8AB00"/>
                </a:solidFill>
                <a:latin typeface="Times New Roman" panose="02020603050405020304" pitchFamily="18" charset="0"/>
                <a:cs typeface="Times New Roman" panose="02020603050405020304" pitchFamily="18" charset="0"/>
              </a:rPr>
              <a:t>   </a:t>
            </a:r>
            <a:r>
              <a:rPr lang="en-US" altLang="en-US" sz="4000" b="1">
                <a:solidFill>
                  <a:srgbClr val="E8AB00"/>
                </a:solidFill>
                <a:latin typeface="Times New Roman" panose="02020603050405020304" pitchFamily="18" charset="0"/>
                <a:cs typeface="Times New Roman" panose="02020603050405020304" pitchFamily="18" charset="0"/>
              </a:rPr>
              <a:t>CONTENT   IN   BRIEF</a:t>
            </a:r>
          </a:p>
        </p:txBody>
      </p:sp>
      <p:sp>
        <p:nvSpPr>
          <p:cNvPr id="34819" name="Text Box 7"/>
          <p:cNvSpPr txBox="1">
            <a:spLocks noChangeArrowheads="1"/>
          </p:cNvSpPr>
          <p:nvPr/>
        </p:nvSpPr>
        <p:spPr bwMode="auto">
          <a:xfrm>
            <a:off x="1257300" y="2635250"/>
            <a:ext cx="9677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50000"/>
              </a:lnSpc>
              <a:spcBef>
                <a:spcPct val="50000"/>
              </a:spcBef>
              <a:buFontTx/>
              <a:buAutoNum type="arabicPeriod"/>
            </a:pPr>
            <a:r>
              <a:rPr lang="en-US" altLang="en-US">
                <a:solidFill>
                  <a:srgbClr val="FFFFFF"/>
                </a:solidFill>
                <a:latin typeface="Times New Roman" panose="02020603050405020304" pitchFamily="18" charset="0"/>
                <a:cs typeface="Times New Roman" panose="02020603050405020304" pitchFamily="18" charset="0"/>
              </a:rPr>
              <a:t>Resultant of concurrent and non-concurrent coplanar forces</a:t>
            </a:r>
          </a:p>
          <a:p>
            <a:pPr algn="just" eaLnBrk="1" hangingPunct="1">
              <a:lnSpc>
                <a:spcPct val="150000"/>
              </a:lnSpc>
              <a:spcBef>
                <a:spcPct val="50000"/>
              </a:spcBef>
              <a:buFontTx/>
              <a:buAutoNum type="arabicPeriod"/>
            </a:pPr>
            <a:r>
              <a:rPr lang="en-US" altLang="en-US">
                <a:solidFill>
                  <a:srgbClr val="FFFFFF"/>
                </a:solidFill>
                <a:latin typeface="Times New Roman" panose="02020603050405020304" pitchFamily="18" charset="0"/>
                <a:cs typeface="Times New Roman" panose="02020603050405020304" pitchFamily="18" charset="0"/>
              </a:rPr>
              <a:t>Equilibrium of concurrent and non-concurrent coplanar forces</a:t>
            </a:r>
          </a:p>
          <a:p>
            <a:pPr algn="just" eaLnBrk="1" hangingPunct="1">
              <a:lnSpc>
                <a:spcPct val="150000"/>
              </a:lnSpc>
              <a:spcBef>
                <a:spcPct val="50000"/>
              </a:spcBef>
              <a:buFontTx/>
              <a:buAutoNum type="arabicPeriod"/>
            </a:pPr>
            <a:r>
              <a:rPr lang="en-US" altLang="en-US">
                <a:solidFill>
                  <a:srgbClr val="FFFFFF"/>
                </a:solidFill>
                <a:latin typeface="Times New Roman" panose="02020603050405020304" pitchFamily="18" charset="0"/>
                <a:cs typeface="Times New Roman" panose="02020603050405020304" pitchFamily="18" charset="0"/>
              </a:rPr>
              <a:t>Centroid of plane areas</a:t>
            </a:r>
          </a:p>
          <a:p>
            <a:pPr algn="just" eaLnBrk="1" hangingPunct="1">
              <a:lnSpc>
                <a:spcPct val="150000"/>
              </a:lnSpc>
              <a:spcBef>
                <a:spcPct val="50000"/>
              </a:spcBef>
              <a:buFontTx/>
              <a:buAutoNum type="arabicPeriod"/>
            </a:pPr>
            <a:r>
              <a:rPr lang="en-US" altLang="en-US">
                <a:solidFill>
                  <a:srgbClr val="FFFFFF"/>
                </a:solidFill>
                <a:latin typeface="Times New Roman" panose="02020603050405020304" pitchFamily="18" charset="0"/>
                <a:cs typeface="Times New Roman" panose="02020603050405020304" pitchFamily="18" charset="0"/>
              </a:rPr>
              <a:t>Moment of Inertia of plane areas</a:t>
            </a:r>
          </a:p>
        </p:txBody>
      </p:sp>
      <p:sp>
        <p:nvSpPr>
          <p:cNvPr id="34822" name="Rectangle 12"/>
          <p:cNvSpPr>
            <a:spLocks noChangeArrowheads="1"/>
          </p:cNvSpPr>
          <p:nvPr/>
        </p:nvSpPr>
        <p:spPr bwMode="auto">
          <a:xfrm>
            <a:off x="1257300" y="1868488"/>
            <a:ext cx="8153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b="1">
                <a:solidFill>
                  <a:srgbClr val="E8AB00"/>
                </a:solidFill>
                <a:latin typeface="Times New Roman" panose="02020603050405020304" pitchFamily="18" charset="0"/>
                <a:cs typeface="Times New Roman" panose="02020603050405020304" pitchFamily="18" charset="0"/>
              </a:rPr>
              <a:t>PART I    Mechanics of Rigid Bodies</a:t>
            </a:r>
          </a:p>
        </p:txBody>
      </p:sp>
      <p:pic>
        <p:nvPicPr>
          <p:cNvPr id="11269"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blinds(horizontal)">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819">
                                            <p:txEl>
                                              <p:pRg st="0" end="0"/>
                                            </p:txEl>
                                          </p:spTgt>
                                        </p:tgtEl>
                                        <p:attrNameLst>
                                          <p:attrName>style.visibility</p:attrName>
                                        </p:attrNameLst>
                                      </p:cBhvr>
                                      <p:to>
                                        <p:strVal val="visible"/>
                                      </p:to>
                                    </p:set>
                                    <p:animEffect transition="in" filter="box(in)">
                                      <p:cBhvr>
                                        <p:cTn id="12" dur="500"/>
                                        <p:tgtEl>
                                          <p:spTgt spid="34819">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4819">
                                            <p:txEl>
                                              <p:pRg st="1" end="1"/>
                                            </p:txEl>
                                          </p:spTgt>
                                        </p:tgtEl>
                                        <p:attrNameLst>
                                          <p:attrName>style.visibility</p:attrName>
                                        </p:attrNameLst>
                                      </p:cBhvr>
                                      <p:to>
                                        <p:strVal val="visible"/>
                                      </p:to>
                                    </p:set>
                                    <p:animEffect transition="in" filter="box(in)">
                                      <p:cBhvr>
                                        <p:cTn id="15" dur="500"/>
                                        <p:tgtEl>
                                          <p:spTgt spid="34819">
                                            <p:txEl>
                                              <p:pRg st="1" end="1"/>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4819">
                                            <p:txEl>
                                              <p:pRg st="2" end="2"/>
                                            </p:txEl>
                                          </p:spTgt>
                                        </p:tgtEl>
                                        <p:attrNameLst>
                                          <p:attrName>style.visibility</p:attrName>
                                        </p:attrNameLst>
                                      </p:cBhvr>
                                      <p:to>
                                        <p:strVal val="visible"/>
                                      </p:to>
                                    </p:set>
                                    <p:animEffect transition="in" filter="box(in)">
                                      <p:cBhvr>
                                        <p:cTn id="18" dur="500"/>
                                        <p:tgtEl>
                                          <p:spTgt spid="34819">
                                            <p:txEl>
                                              <p:pRg st="2" end="2"/>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Effect transition="in" filter="box(in)">
                                      <p:cBhvr>
                                        <p:cTn id="21"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382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4267200" cy="314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H="1">
            <a:off x="7924800" y="1447800"/>
            <a:ext cx="1371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296400" y="1447800"/>
            <a:ext cx="0" cy="281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24800" y="1447800"/>
            <a:ext cx="0" cy="2819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24800" y="4267200"/>
            <a:ext cx="1371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924800" y="1447800"/>
            <a:ext cx="1371600" cy="2819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01" y="2324170"/>
            <a:ext cx="609600" cy="461665"/>
          </a:xfrm>
          <a:prstGeom prst="rect">
            <a:avLst/>
          </a:prstGeom>
          <a:noFill/>
        </p:spPr>
        <p:txBody>
          <a:bodyPr wrap="square" rtlCol="0">
            <a:spAutoFit/>
          </a:bodyPr>
          <a:lstStyle/>
          <a:p>
            <a:r>
              <a:rPr lang="en-US" dirty="0" smtClean="0"/>
              <a:t>F</a:t>
            </a:r>
            <a:endParaRPr lang="en-US" dirty="0"/>
          </a:p>
        </p:txBody>
      </p:sp>
      <p:sp>
        <p:nvSpPr>
          <p:cNvPr id="16" name="Rectangle 15"/>
          <p:cNvSpPr/>
          <p:nvPr/>
        </p:nvSpPr>
        <p:spPr>
          <a:xfrm>
            <a:off x="8118376" y="968375"/>
            <a:ext cx="1789272" cy="461665"/>
          </a:xfrm>
          <a:prstGeom prst="rect">
            <a:avLst/>
          </a:prstGeom>
        </p:spPr>
        <p:txBody>
          <a:bodyPr wrap="none">
            <a:spAutoFit/>
          </a:bodyPr>
          <a:lstStyle/>
          <a:p>
            <a:r>
              <a:rPr lang="en-US" altLang="en-US" kern="0" dirty="0">
                <a:ea typeface="Arial Unicode MS" pitchFamily="34" charset="-128"/>
              </a:rPr>
              <a:t>F Cos</a:t>
            </a:r>
            <a:r>
              <a:rPr lang="el-GR" altLang="en-US" kern="0" dirty="0" smtClean="0">
                <a:ea typeface="Arial Unicode MS" pitchFamily="34" charset="-128"/>
              </a:rPr>
              <a:t>θ</a:t>
            </a:r>
            <a:r>
              <a:rPr lang="en-US" altLang="en-US" kern="0" dirty="0" smtClean="0">
                <a:ea typeface="Arial Unicode MS" pitchFamily="34" charset="-128"/>
              </a:rPr>
              <a:t> = </a:t>
            </a:r>
            <a:r>
              <a:rPr lang="en-US" altLang="en-US" kern="0" dirty="0" err="1" smtClean="0">
                <a:ea typeface="Arial Unicode MS" pitchFamily="34" charset="-128"/>
              </a:rPr>
              <a:t>F</a:t>
            </a:r>
            <a:r>
              <a:rPr lang="en-US" altLang="en-US" kern="0" baseline="-25000" dirty="0" err="1" smtClean="0">
                <a:ea typeface="Arial Unicode MS" pitchFamily="34" charset="-128"/>
              </a:rPr>
              <a:t>x</a:t>
            </a:r>
            <a:r>
              <a:rPr lang="en-US" altLang="en-US" kern="0" dirty="0" smtClean="0">
                <a:ea typeface="Arial Unicode MS" pitchFamily="34" charset="-128"/>
              </a:rPr>
              <a:t> </a:t>
            </a:r>
            <a:endParaRPr lang="en-US" dirty="0"/>
          </a:p>
        </p:txBody>
      </p:sp>
      <p:sp>
        <p:nvSpPr>
          <p:cNvPr id="17" name="Rectangle 16"/>
          <p:cNvSpPr/>
          <p:nvPr/>
        </p:nvSpPr>
        <p:spPr>
          <a:xfrm>
            <a:off x="9306059" y="2555002"/>
            <a:ext cx="1720343" cy="461665"/>
          </a:xfrm>
          <a:prstGeom prst="rect">
            <a:avLst/>
          </a:prstGeom>
        </p:spPr>
        <p:txBody>
          <a:bodyPr wrap="none">
            <a:spAutoFit/>
          </a:bodyPr>
          <a:lstStyle/>
          <a:p>
            <a:r>
              <a:rPr lang="en-US" altLang="en-US" kern="0" dirty="0">
                <a:ea typeface="Arial Unicode MS" pitchFamily="34" charset="-128"/>
              </a:rPr>
              <a:t>F Sin</a:t>
            </a:r>
            <a:r>
              <a:rPr lang="el-GR" altLang="en-US" kern="0" dirty="0" smtClean="0">
                <a:ea typeface="Arial Unicode MS" pitchFamily="34" charset="-128"/>
              </a:rPr>
              <a:t>θ</a:t>
            </a:r>
            <a:r>
              <a:rPr lang="en-US" altLang="en-US" kern="0" dirty="0" smtClean="0">
                <a:ea typeface="Arial Unicode MS" pitchFamily="34" charset="-128"/>
              </a:rPr>
              <a:t> = </a:t>
            </a:r>
            <a:r>
              <a:rPr lang="en-US" altLang="en-US" kern="0" dirty="0" err="1" smtClean="0">
                <a:ea typeface="Arial Unicode MS" pitchFamily="34" charset="-128"/>
              </a:rPr>
              <a:t>F</a:t>
            </a:r>
            <a:r>
              <a:rPr lang="en-US" altLang="en-US" kern="0" baseline="-25000" dirty="0" err="1" smtClean="0">
                <a:ea typeface="Arial Unicode MS" pitchFamily="34" charset="-128"/>
              </a:rPr>
              <a:t>y</a:t>
            </a:r>
            <a:r>
              <a:rPr lang="en-US" altLang="en-US" kern="0" dirty="0" smtClean="0">
                <a:ea typeface="Arial Unicode MS" pitchFamily="34" charset="-128"/>
              </a:rPr>
              <a:t> </a:t>
            </a:r>
            <a:endParaRPr lang="en-US" dirty="0"/>
          </a:p>
        </p:txBody>
      </p:sp>
      <p:sp>
        <p:nvSpPr>
          <p:cNvPr id="18" name="Arc 17"/>
          <p:cNvSpPr/>
          <p:nvPr/>
        </p:nvSpPr>
        <p:spPr>
          <a:xfrm>
            <a:off x="8953500" y="990600"/>
            <a:ext cx="1028700" cy="1035467"/>
          </a:xfrm>
          <a:prstGeom prst="arc">
            <a:avLst>
              <a:gd name="adj1" fmla="val 8535812"/>
              <a:gd name="adj2" fmla="val 1122034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600943" y="1424320"/>
            <a:ext cx="685799" cy="461665"/>
          </a:xfrm>
          <a:prstGeom prst="rect">
            <a:avLst/>
          </a:prstGeom>
          <a:noFill/>
        </p:spPr>
        <p:txBody>
          <a:bodyPr wrap="square" rtlCol="0">
            <a:spAutoFit/>
          </a:bodyPr>
          <a:lstStyle/>
          <a:p>
            <a:r>
              <a:rPr lang="el-GR" dirty="0" smtClean="0"/>
              <a:t>θ</a:t>
            </a:r>
            <a:r>
              <a:rPr lang="en-US" baseline="-25000" dirty="0"/>
              <a:t>x</a:t>
            </a:r>
          </a:p>
        </p:txBody>
      </p:sp>
      <p:sp>
        <p:nvSpPr>
          <p:cNvPr id="20" name="TextBox 19"/>
          <p:cNvSpPr txBox="1"/>
          <p:nvPr/>
        </p:nvSpPr>
        <p:spPr>
          <a:xfrm>
            <a:off x="1143000" y="4495800"/>
            <a:ext cx="3657600" cy="461665"/>
          </a:xfrm>
          <a:prstGeom prst="rect">
            <a:avLst/>
          </a:prstGeom>
          <a:noFill/>
        </p:spPr>
        <p:txBody>
          <a:bodyPr wrap="square" rtlCol="0">
            <a:spAutoFit/>
          </a:bodyPr>
          <a:lstStyle/>
          <a:p>
            <a:pPr lvl="0"/>
            <a:r>
              <a:rPr lang="en-US" dirty="0" smtClean="0"/>
              <a:t>F = √ (</a:t>
            </a:r>
            <a:r>
              <a:rPr lang="en-US" altLang="en-US" kern="0" dirty="0">
                <a:latin typeface="Arial Unicode MS" pitchFamily="34" charset="-128"/>
                <a:ea typeface="Arial Unicode MS" pitchFamily="34" charset="-128"/>
              </a:rPr>
              <a:t>1.867</a:t>
            </a:r>
            <a:r>
              <a:rPr lang="en-US" dirty="0" smtClean="0"/>
              <a:t>)</a:t>
            </a:r>
            <a:r>
              <a:rPr lang="en-US" baseline="30000" dirty="0" smtClean="0"/>
              <a:t>2</a:t>
            </a:r>
            <a:r>
              <a:rPr lang="en-US" dirty="0" smtClean="0"/>
              <a:t> + (</a:t>
            </a:r>
            <a:r>
              <a:rPr lang="en-US" altLang="en-US" kern="0" dirty="0" smtClean="0">
                <a:latin typeface="Arial Unicode MS" pitchFamily="34" charset="-128"/>
                <a:ea typeface="Arial Unicode MS" pitchFamily="34" charset="-128"/>
              </a:rPr>
              <a:t>13.816</a:t>
            </a:r>
            <a:r>
              <a:rPr lang="en-US" dirty="0" smtClean="0"/>
              <a:t>)</a:t>
            </a:r>
            <a:r>
              <a:rPr lang="en-US" baseline="30000" dirty="0" smtClean="0"/>
              <a:t>2</a:t>
            </a:r>
          </a:p>
        </p:txBody>
      </p:sp>
      <p:cxnSp>
        <p:nvCxnSpPr>
          <p:cNvPr id="21" name="Straight Connector 20"/>
          <p:cNvCxnSpPr/>
          <p:nvPr/>
        </p:nvCxnSpPr>
        <p:spPr>
          <a:xfrm flipV="1">
            <a:off x="1905000" y="4466823"/>
            <a:ext cx="2709952" cy="28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641266" y="4881457"/>
            <a:ext cx="1426994" cy="461665"/>
          </a:xfrm>
          <a:prstGeom prst="rect">
            <a:avLst/>
          </a:prstGeom>
        </p:spPr>
        <p:txBody>
          <a:bodyPr wrap="none">
            <a:spAutoFit/>
          </a:bodyPr>
          <a:lstStyle/>
          <a:p>
            <a:r>
              <a:rPr lang="en-US" dirty="0"/>
              <a:t>= </a:t>
            </a:r>
            <a:r>
              <a:rPr lang="en-US" dirty="0" smtClean="0"/>
              <a:t>13.94 </a:t>
            </a:r>
            <a:r>
              <a:rPr lang="en-US" dirty="0"/>
              <a:t>N</a:t>
            </a:r>
            <a:endParaRPr lang="en-IN" dirty="0"/>
          </a:p>
        </p:txBody>
      </p:sp>
      <p:sp>
        <p:nvSpPr>
          <p:cNvPr id="23" name="Rectangle 50"/>
          <p:cNvSpPr>
            <a:spLocks noChangeArrowheads="1"/>
          </p:cNvSpPr>
          <p:nvPr/>
        </p:nvSpPr>
        <p:spPr bwMode="auto">
          <a:xfrm>
            <a:off x="5672954" y="4604458"/>
            <a:ext cx="54180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1(13.816 / 1.867) </a:t>
            </a:r>
          </a:p>
          <a:p>
            <a:pPr marL="0" marR="0" lvl="0" indent="0" algn="ctr" defTabSz="914400" eaLnBrk="1" fontAlgn="auto" latinLnBrk="0" hangingPunct="1">
              <a:lnSpc>
                <a:spcPct val="100000"/>
              </a:lnSpc>
              <a:spcBef>
                <a:spcPct val="50000"/>
              </a:spcBef>
              <a:spcAft>
                <a:spcPts val="0"/>
              </a:spcAft>
              <a:buClrTx/>
              <a:buSzTx/>
              <a:buFontTx/>
              <a:buNone/>
              <a:tabLst/>
              <a:defRPr/>
            </a:pPr>
            <a:endParaRPr lang="en-US" altLang="en-US" sz="2400" kern="0" dirty="0"/>
          </a:p>
        </p:txBody>
      </p:sp>
      <p:graphicFrame>
        <p:nvGraphicFramePr>
          <p:cNvPr id="24" name="Object 56"/>
          <p:cNvGraphicFramePr>
            <a:graphicFrameLocks noChangeAspect="1"/>
          </p:cNvGraphicFramePr>
          <p:nvPr>
            <p:extLst>
              <p:ext uri="{D42A27DB-BD31-4B8C-83A1-F6EECF244321}">
                <p14:modId xmlns:p14="http://schemas.microsoft.com/office/powerpoint/2010/main" val="2918281436"/>
              </p:ext>
            </p:extLst>
          </p:nvPr>
        </p:nvGraphicFramePr>
        <p:xfrm>
          <a:off x="7223719" y="4932385"/>
          <a:ext cx="906463" cy="903288"/>
        </p:xfrm>
        <a:graphic>
          <a:graphicData uri="http://schemas.openxmlformats.org/presentationml/2006/ole">
            <mc:AlternateContent xmlns:mc="http://schemas.openxmlformats.org/markup-compatibility/2006">
              <mc:Choice xmlns:v="urn:schemas-microsoft-com:vml" Requires="v">
                <p:oleObj spid="_x0000_s98329" name="Equation" r:id="rId5" imgW="380880" imgH="482400" progId="Equation.3">
                  <p:embed/>
                </p:oleObj>
              </mc:Choice>
              <mc:Fallback>
                <p:oleObj name="Equation" r:id="rId5" imgW="380880" imgH="482400" progId="Equation.3">
                  <p:embed/>
                  <p:pic>
                    <p:nvPicPr>
                      <p:cNvPr id="0" name=""/>
                      <p:cNvPicPr>
                        <a:picLocks noGrp="1" noChangeAspect="1" noChangeArrowheads="1"/>
                      </p:cNvPicPr>
                      <p:nvPr/>
                    </p:nvPicPr>
                    <p:blipFill>
                      <a:blip r:embed="rId6"/>
                      <a:srcRect/>
                      <a:stretch>
                        <a:fillRect/>
                      </a:stretch>
                    </p:blipFill>
                    <p:spPr bwMode="auto">
                      <a:xfrm>
                        <a:off x="7223719" y="4932385"/>
                        <a:ext cx="906463" cy="903288"/>
                      </a:xfrm>
                      <a:prstGeom prst="rect">
                        <a:avLst/>
                      </a:prstGeom>
                      <a:solidFill>
                        <a:schemeClr val="tx1"/>
                      </a:solidFill>
                      <a:ln>
                        <a:noFill/>
                      </a:ln>
                      <a:effectLst/>
                      <a:extLst/>
                    </p:spPr>
                  </p:pic>
                </p:oleObj>
              </mc:Fallback>
            </mc:AlternateContent>
          </a:graphicData>
        </a:graphic>
      </p:graphicFrame>
      <p:sp>
        <p:nvSpPr>
          <p:cNvPr id="6" name="Rectangle 5"/>
          <p:cNvSpPr/>
          <p:nvPr/>
        </p:nvSpPr>
        <p:spPr>
          <a:xfrm>
            <a:off x="7194742" y="6163600"/>
            <a:ext cx="1606530" cy="461665"/>
          </a:xfrm>
          <a:prstGeom prst="rect">
            <a:avLst/>
          </a:prstGeom>
        </p:spPr>
        <p:txBody>
          <a:bodyPr wrap="non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l-GR" altLang="en-US" kern="0" dirty="0"/>
              <a:t>ϴ</a:t>
            </a:r>
            <a:r>
              <a:rPr lang="en-US" altLang="en-US" kern="0" baseline="-25000" dirty="0"/>
              <a:t>x </a:t>
            </a:r>
            <a:r>
              <a:rPr lang="en-US" altLang="en-US" kern="0" dirty="0"/>
              <a:t>=   82.3</a:t>
            </a:r>
            <a:r>
              <a:rPr lang="en-US" altLang="en-US" kern="0" baseline="30000" dirty="0"/>
              <a:t>0</a:t>
            </a:r>
            <a:endParaRPr lang="en-US" altLang="en-US" u="sng" kern="0" baseline="30000" dirty="0"/>
          </a:p>
        </p:txBody>
      </p:sp>
    </p:spTree>
    <p:extLst>
      <p:ext uri="{BB962C8B-B14F-4D97-AF65-F5344CB8AC3E}">
        <p14:creationId xmlns:p14="http://schemas.microsoft.com/office/powerpoint/2010/main" val="159245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Content Placeholder 2"/>
          <p:cNvSpPr>
            <a:spLocks noGrp="1"/>
          </p:cNvSpPr>
          <p:nvPr>
            <p:ph idx="1"/>
          </p:nvPr>
        </p:nvSpPr>
        <p:spPr>
          <a:xfrm>
            <a:off x="-10732" y="838200"/>
            <a:ext cx="12202732" cy="685800"/>
          </a:xfrm>
        </p:spPr>
        <p:txBody>
          <a:bodyPr/>
          <a:lstStyle/>
          <a:p>
            <a:pPr marL="514350" indent="-514350" algn="just" eaLnBrk="1" hangingPunct="1">
              <a:buFont typeface="Calibri Light" panose="020F0302020204030204" pitchFamily="34" charset="0"/>
              <a:buAutoNum type="arabicPeriod" startAt="6"/>
            </a:pPr>
            <a:r>
              <a:rPr lang="en-US" altLang="en-US" sz="2400" dirty="0" smtClean="0">
                <a:solidFill>
                  <a:srgbClr val="FFFFFF"/>
                </a:solidFill>
                <a:latin typeface="Times New Roman" panose="02020603050405020304" pitchFamily="18" charset="0"/>
                <a:cs typeface="Times New Roman" panose="02020603050405020304" pitchFamily="18" charset="0"/>
              </a:rPr>
              <a:t>A </a:t>
            </a:r>
            <a:r>
              <a:rPr lang="en-IN" altLang="en-US" sz="2400" dirty="0" smtClean="0"/>
              <a:t> system of concurrent coplanar forces has six forces of which only five forces are shown in the Figure. If the resultant force R = 100 </a:t>
            </a:r>
            <a:r>
              <a:rPr lang="en-IN" altLang="en-US" sz="2400" dirty="0" err="1" smtClean="0"/>
              <a:t>kN</a:t>
            </a:r>
            <a:r>
              <a:rPr lang="en-IN" altLang="en-US" sz="2400" dirty="0" smtClean="0"/>
              <a:t> is acting horizontally towards left, obtain the unknown sixth force. </a:t>
            </a:r>
          </a:p>
          <a:p>
            <a:pPr marL="0" indent="0" algn="just" eaLnBrk="1" hangingPunct="1">
              <a:buNone/>
            </a:pPr>
            <a:endParaRPr lang="en-US" altLang="en-US" sz="2400" dirty="0" smtClean="0">
              <a:solidFill>
                <a:srgbClr val="FFFFFF"/>
              </a:solidFill>
              <a:latin typeface="Times New Roman" panose="02020603050405020304" pitchFamily="18" charset="0"/>
              <a:cs typeface="Times New Roman" panose="02020603050405020304" pitchFamily="18" charset="0"/>
            </a:endParaRPr>
          </a:p>
        </p:txBody>
      </p:sp>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66281"/>
            <a:ext cx="59817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H="1">
            <a:off x="304800" y="4343400"/>
            <a:ext cx="22098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9258" y="4267199"/>
            <a:ext cx="1619250" cy="461665"/>
          </a:xfrm>
          <a:prstGeom prst="rect">
            <a:avLst/>
          </a:prstGeom>
          <a:noFill/>
        </p:spPr>
        <p:txBody>
          <a:bodyPr wrap="square" rtlCol="0">
            <a:spAutoFit/>
          </a:bodyPr>
          <a:lstStyle/>
          <a:p>
            <a:r>
              <a:rPr lang="en-US" dirty="0" smtClean="0">
                <a:solidFill>
                  <a:schemeClr val="bg1"/>
                </a:solidFill>
              </a:rPr>
              <a:t>R = 100kN</a:t>
            </a:r>
            <a:endParaRPr lang="en-US" dirty="0">
              <a:solidFill>
                <a:schemeClr val="bg1"/>
              </a:solidFill>
            </a:endParaRPr>
          </a:p>
        </p:txBody>
      </p:sp>
      <p:sp>
        <p:nvSpPr>
          <p:cNvPr id="5" name="Arc 4"/>
          <p:cNvSpPr/>
          <p:nvPr/>
        </p:nvSpPr>
        <p:spPr>
          <a:xfrm>
            <a:off x="2590800" y="4191000"/>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429000" y="3505200"/>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1" name="TextBox 10"/>
          <p:cNvSpPr txBox="1"/>
          <p:nvPr/>
        </p:nvSpPr>
        <p:spPr>
          <a:xfrm>
            <a:off x="2819400" y="3957935"/>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2" name="Arc 11"/>
          <p:cNvSpPr/>
          <p:nvPr/>
        </p:nvSpPr>
        <p:spPr>
          <a:xfrm>
            <a:off x="3200400" y="3733800"/>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124200" y="4643735"/>
            <a:ext cx="685800"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2</a:t>
            </a:r>
            <a:endParaRPr lang="en-US" baseline="-25000" dirty="0">
              <a:solidFill>
                <a:schemeClr val="bg1"/>
              </a:solidFill>
            </a:endParaRPr>
          </a:p>
        </p:txBody>
      </p:sp>
      <p:sp>
        <p:nvSpPr>
          <p:cNvPr id="9" name="Rectangle 8"/>
          <p:cNvSpPr/>
          <p:nvPr/>
        </p:nvSpPr>
        <p:spPr>
          <a:xfrm>
            <a:off x="3278906" y="4305356"/>
            <a:ext cx="434734" cy="461665"/>
          </a:xfrm>
          <a:prstGeom prst="rect">
            <a:avLst/>
          </a:prstGeom>
        </p:spPr>
        <p:txBody>
          <a:bodyPr wrap="none">
            <a:spAutoFit/>
          </a:bodyPr>
          <a:lstStyle/>
          <a:p>
            <a:r>
              <a:rPr lang="el-GR" dirty="0">
                <a:solidFill>
                  <a:schemeClr val="bg1"/>
                </a:solidFill>
              </a:rPr>
              <a:t>θ</a:t>
            </a:r>
            <a:r>
              <a:rPr lang="en-US" baseline="-25000" dirty="0">
                <a:solidFill>
                  <a:schemeClr val="bg1"/>
                </a:solidFill>
              </a:rPr>
              <a:t>2</a:t>
            </a:r>
          </a:p>
        </p:txBody>
      </p:sp>
      <p:sp>
        <p:nvSpPr>
          <p:cNvPr id="15" name="Arc 14"/>
          <p:cNvSpPr/>
          <p:nvPr/>
        </p:nvSpPr>
        <p:spPr>
          <a:xfrm>
            <a:off x="2362200" y="3733800"/>
            <a:ext cx="914400" cy="914400"/>
          </a:xfrm>
          <a:prstGeom prst="arc">
            <a:avLst>
              <a:gd name="adj1" fmla="val 1641038"/>
              <a:gd name="adj2" fmla="val 412482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3505200" y="4570497"/>
            <a:ext cx="838200" cy="992103"/>
          </a:xfrm>
          <a:prstGeom prst="arc">
            <a:avLst>
              <a:gd name="adj1" fmla="val 10772717"/>
              <a:gd name="adj2" fmla="val 1246090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7315200" y="1533659"/>
            <a:ext cx="3339376" cy="1200329"/>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l-GR" altLang="en-US" kern="0" dirty="0" smtClean="0"/>
              <a:t>θ</a:t>
            </a:r>
            <a:r>
              <a:rPr lang="en-US" altLang="en-US" kern="0" dirty="0" smtClean="0"/>
              <a:t>1 </a:t>
            </a:r>
            <a:r>
              <a:rPr lang="en-US" altLang="en-US" kern="0" dirty="0"/>
              <a:t>= </a:t>
            </a:r>
            <a:r>
              <a:rPr lang="en-US" altLang="en-US" kern="0" dirty="0" smtClean="0"/>
              <a:t>tan-1(3/4) </a:t>
            </a:r>
            <a:r>
              <a:rPr lang="en-US" altLang="en-US" kern="0" dirty="0"/>
              <a:t>= </a:t>
            </a:r>
            <a:r>
              <a:rPr lang="en-US" altLang="en-US" kern="0" dirty="0" smtClean="0"/>
              <a:t>36.87°</a:t>
            </a:r>
          </a:p>
          <a:p>
            <a:pPr marL="457200" indent="-457200" eaLnBrk="1" fontAlgn="auto" hangingPunct="1">
              <a:spcBef>
                <a:spcPts val="0"/>
              </a:spcBef>
              <a:spcAft>
                <a:spcPts val="0"/>
              </a:spcAft>
              <a:defRPr/>
            </a:pPr>
            <a:r>
              <a:rPr lang="el-GR" altLang="en-US" kern="0" dirty="0" smtClean="0"/>
              <a:t>θ</a:t>
            </a:r>
            <a:r>
              <a:rPr lang="en-US" altLang="en-US" kern="0" dirty="0" smtClean="0"/>
              <a:t>2 </a:t>
            </a:r>
            <a:r>
              <a:rPr lang="en-US" altLang="en-US" kern="0" dirty="0"/>
              <a:t>= </a:t>
            </a:r>
            <a:r>
              <a:rPr lang="en-US" altLang="en-US" kern="0" dirty="0" smtClean="0"/>
              <a:t>tan-1(1/2) </a:t>
            </a:r>
            <a:r>
              <a:rPr lang="en-US" altLang="en-US" kern="0" dirty="0"/>
              <a:t>= </a:t>
            </a:r>
            <a:r>
              <a:rPr lang="en-US" altLang="en-US" kern="0" dirty="0" smtClean="0"/>
              <a:t>26.565°</a:t>
            </a:r>
            <a:endParaRPr lang="en-US" altLang="en-US" kern="0" dirty="0"/>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kern="0" dirty="0"/>
          </a:p>
        </p:txBody>
      </p:sp>
      <p:cxnSp>
        <p:nvCxnSpPr>
          <p:cNvPr id="20" name="Straight Arrow Connector 19"/>
          <p:cNvCxnSpPr/>
          <p:nvPr/>
        </p:nvCxnSpPr>
        <p:spPr>
          <a:xfrm flipV="1">
            <a:off x="2513359" y="2547037"/>
            <a:ext cx="1535437" cy="17963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9746" y="2205536"/>
            <a:ext cx="5334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22" name="Arc 21"/>
          <p:cNvSpPr/>
          <p:nvPr/>
        </p:nvSpPr>
        <p:spPr>
          <a:xfrm>
            <a:off x="2488137" y="3730105"/>
            <a:ext cx="1172783" cy="1489138"/>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3581400" y="3962400"/>
            <a:ext cx="545944"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27" name="TextBox 26"/>
          <p:cNvSpPr txBox="1"/>
          <p:nvPr/>
        </p:nvSpPr>
        <p:spPr>
          <a:xfrm>
            <a:off x="1295400" y="3729335"/>
            <a:ext cx="1035003" cy="461665"/>
          </a:xfrm>
          <a:prstGeom prst="rect">
            <a:avLst/>
          </a:prstGeom>
          <a:noFill/>
        </p:spPr>
        <p:txBody>
          <a:bodyPr wrap="square" rtlCol="0">
            <a:spAutoFit/>
          </a:bodyPr>
          <a:lstStyle/>
          <a:p>
            <a:r>
              <a:rPr lang="en-US" dirty="0" smtClean="0">
                <a:solidFill>
                  <a:schemeClr val="bg1"/>
                </a:solidFill>
              </a:rPr>
              <a:t>63.13</a:t>
            </a:r>
            <a:endParaRPr lang="en-US" dirty="0">
              <a:solidFill>
                <a:schemeClr val="bg1"/>
              </a:solidFill>
            </a:endParaRPr>
          </a:p>
        </p:txBody>
      </p:sp>
      <p:sp>
        <p:nvSpPr>
          <p:cNvPr id="28" name="Arc 27"/>
          <p:cNvSpPr/>
          <p:nvPr/>
        </p:nvSpPr>
        <p:spPr>
          <a:xfrm>
            <a:off x="1945515" y="3974416"/>
            <a:ext cx="762000" cy="767926"/>
          </a:xfrm>
          <a:prstGeom prst="arc">
            <a:avLst>
              <a:gd name="adj1" fmla="val 11541234"/>
              <a:gd name="adj2" fmla="val 1592245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152040" y="2185200"/>
              <a:ext cx="6029640" cy="4600440"/>
            </p14:xfrm>
          </p:contentPart>
        </mc:Choice>
        <mc:Fallback xmlns="">
          <p:pic>
            <p:nvPicPr>
              <p:cNvPr id="2" name="Ink 1"/>
              <p:cNvPicPr/>
              <p:nvPr/>
            </p:nvPicPr>
            <p:blipFill>
              <a:blip r:embed="rId5"/>
              <a:stretch>
                <a:fillRect/>
              </a:stretch>
            </p:blipFill>
            <p:spPr>
              <a:xfrm>
                <a:off x="6148440" y="2180520"/>
                <a:ext cx="6037920" cy="4610880"/>
              </a:xfrm>
              <a:prstGeom prst="rect">
                <a:avLst/>
              </a:prstGeom>
            </p:spPr>
          </p:pic>
        </mc:Fallback>
      </mc:AlternateContent>
    </p:spTree>
    <p:extLst>
      <p:ext uri="{BB962C8B-B14F-4D97-AF65-F5344CB8AC3E}">
        <p14:creationId xmlns:p14="http://schemas.microsoft.com/office/powerpoint/2010/main" val="3509075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39800"/>
            <a:ext cx="59817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H="1">
            <a:off x="304800" y="3416919"/>
            <a:ext cx="22098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9258" y="3340718"/>
            <a:ext cx="1619250" cy="461665"/>
          </a:xfrm>
          <a:prstGeom prst="rect">
            <a:avLst/>
          </a:prstGeom>
          <a:noFill/>
        </p:spPr>
        <p:txBody>
          <a:bodyPr wrap="square" rtlCol="0">
            <a:spAutoFit/>
          </a:bodyPr>
          <a:lstStyle/>
          <a:p>
            <a:r>
              <a:rPr lang="en-US" dirty="0" smtClean="0">
                <a:solidFill>
                  <a:schemeClr val="bg1"/>
                </a:solidFill>
              </a:rPr>
              <a:t>R = 100kN</a:t>
            </a:r>
            <a:endParaRPr lang="en-US" dirty="0">
              <a:solidFill>
                <a:schemeClr val="bg1"/>
              </a:solidFill>
            </a:endParaRPr>
          </a:p>
        </p:txBody>
      </p:sp>
      <p:sp>
        <p:nvSpPr>
          <p:cNvPr id="5" name="Arc 4"/>
          <p:cNvSpPr/>
          <p:nvPr/>
        </p:nvSpPr>
        <p:spPr>
          <a:xfrm>
            <a:off x="2590800" y="32645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429000" y="2578719"/>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1" name="TextBox 10"/>
          <p:cNvSpPr txBox="1"/>
          <p:nvPr/>
        </p:nvSpPr>
        <p:spPr>
          <a:xfrm>
            <a:off x="2819400" y="3031454"/>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2" name="Arc 11"/>
          <p:cNvSpPr/>
          <p:nvPr/>
        </p:nvSpPr>
        <p:spPr>
          <a:xfrm>
            <a:off x="3200400" y="28073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124200" y="3717254"/>
            <a:ext cx="685800"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2</a:t>
            </a:r>
            <a:endParaRPr lang="en-US" baseline="-25000" dirty="0">
              <a:solidFill>
                <a:schemeClr val="bg1"/>
              </a:solidFill>
            </a:endParaRPr>
          </a:p>
        </p:txBody>
      </p:sp>
      <p:sp>
        <p:nvSpPr>
          <p:cNvPr id="9" name="Rectangle 8"/>
          <p:cNvSpPr/>
          <p:nvPr/>
        </p:nvSpPr>
        <p:spPr>
          <a:xfrm>
            <a:off x="3278906" y="3378875"/>
            <a:ext cx="434734" cy="461665"/>
          </a:xfrm>
          <a:prstGeom prst="rect">
            <a:avLst/>
          </a:prstGeom>
        </p:spPr>
        <p:txBody>
          <a:bodyPr wrap="none">
            <a:spAutoFit/>
          </a:bodyPr>
          <a:lstStyle/>
          <a:p>
            <a:r>
              <a:rPr lang="el-GR" dirty="0">
                <a:solidFill>
                  <a:schemeClr val="bg1"/>
                </a:solidFill>
              </a:rPr>
              <a:t>θ</a:t>
            </a:r>
            <a:r>
              <a:rPr lang="en-US" baseline="-25000" dirty="0">
                <a:solidFill>
                  <a:schemeClr val="bg1"/>
                </a:solidFill>
              </a:rPr>
              <a:t>2</a:t>
            </a:r>
          </a:p>
        </p:txBody>
      </p:sp>
      <p:sp>
        <p:nvSpPr>
          <p:cNvPr id="15" name="Arc 14"/>
          <p:cNvSpPr/>
          <p:nvPr/>
        </p:nvSpPr>
        <p:spPr>
          <a:xfrm>
            <a:off x="2362200" y="2807319"/>
            <a:ext cx="914400" cy="914400"/>
          </a:xfrm>
          <a:prstGeom prst="arc">
            <a:avLst>
              <a:gd name="adj1" fmla="val 1641038"/>
              <a:gd name="adj2" fmla="val 412482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3505200" y="3644016"/>
            <a:ext cx="838200" cy="992103"/>
          </a:xfrm>
          <a:prstGeom prst="arc">
            <a:avLst>
              <a:gd name="adj1" fmla="val 10772717"/>
              <a:gd name="adj2" fmla="val 1246090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V="1">
            <a:off x="2513359" y="1620556"/>
            <a:ext cx="1535437" cy="17963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9746" y="1279055"/>
            <a:ext cx="5334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22" name="Arc 21"/>
          <p:cNvSpPr/>
          <p:nvPr/>
        </p:nvSpPr>
        <p:spPr>
          <a:xfrm>
            <a:off x="2488137" y="2803624"/>
            <a:ext cx="1172783" cy="1489138"/>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3581400" y="3035919"/>
            <a:ext cx="545944"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27" name="TextBox 26"/>
          <p:cNvSpPr txBox="1"/>
          <p:nvPr/>
        </p:nvSpPr>
        <p:spPr>
          <a:xfrm>
            <a:off x="1295400" y="2802854"/>
            <a:ext cx="1035003" cy="461665"/>
          </a:xfrm>
          <a:prstGeom prst="rect">
            <a:avLst/>
          </a:prstGeom>
          <a:noFill/>
        </p:spPr>
        <p:txBody>
          <a:bodyPr wrap="square" rtlCol="0">
            <a:spAutoFit/>
          </a:bodyPr>
          <a:lstStyle/>
          <a:p>
            <a:r>
              <a:rPr lang="en-US" dirty="0" smtClean="0">
                <a:solidFill>
                  <a:schemeClr val="bg1"/>
                </a:solidFill>
              </a:rPr>
              <a:t>63.13</a:t>
            </a:r>
            <a:endParaRPr lang="en-US" dirty="0">
              <a:solidFill>
                <a:schemeClr val="bg1"/>
              </a:solidFill>
            </a:endParaRPr>
          </a:p>
        </p:txBody>
      </p:sp>
      <p:sp>
        <p:nvSpPr>
          <p:cNvPr id="28" name="Arc 27"/>
          <p:cNvSpPr/>
          <p:nvPr/>
        </p:nvSpPr>
        <p:spPr>
          <a:xfrm>
            <a:off x="1945515" y="3047935"/>
            <a:ext cx="762000" cy="767926"/>
          </a:xfrm>
          <a:prstGeom prst="arc">
            <a:avLst>
              <a:gd name="adj1" fmla="val 11541234"/>
              <a:gd name="adj2" fmla="val 1592245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294600" y="2951640"/>
              <a:ext cx="5777280" cy="3668400"/>
            </p14:xfrm>
          </p:contentPart>
        </mc:Choice>
        <mc:Fallback xmlns="">
          <p:pic>
            <p:nvPicPr>
              <p:cNvPr id="2" name="Ink 1"/>
              <p:cNvPicPr/>
              <p:nvPr/>
            </p:nvPicPr>
            <p:blipFill>
              <a:blip r:embed="rId5"/>
              <a:stretch>
                <a:fillRect/>
              </a:stretch>
            </p:blipFill>
            <p:spPr>
              <a:xfrm>
                <a:off x="6291360" y="2944440"/>
                <a:ext cx="5786280" cy="3680640"/>
              </a:xfrm>
              <a:prstGeom prst="rect">
                <a:avLst/>
              </a:prstGeom>
            </p:spPr>
          </p:pic>
        </mc:Fallback>
      </mc:AlternateContent>
    </p:spTree>
    <p:extLst>
      <p:ext uri="{BB962C8B-B14F-4D97-AF65-F5344CB8AC3E}">
        <p14:creationId xmlns:p14="http://schemas.microsoft.com/office/powerpoint/2010/main" val="6132424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39800"/>
            <a:ext cx="59817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H="1">
            <a:off x="304800" y="3416919"/>
            <a:ext cx="22098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9258" y="3340718"/>
            <a:ext cx="1619250" cy="461665"/>
          </a:xfrm>
          <a:prstGeom prst="rect">
            <a:avLst/>
          </a:prstGeom>
          <a:noFill/>
        </p:spPr>
        <p:txBody>
          <a:bodyPr wrap="square" rtlCol="0">
            <a:spAutoFit/>
          </a:bodyPr>
          <a:lstStyle/>
          <a:p>
            <a:r>
              <a:rPr lang="en-US" dirty="0" smtClean="0">
                <a:solidFill>
                  <a:schemeClr val="bg1"/>
                </a:solidFill>
              </a:rPr>
              <a:t>R = 100kN</a:t>
            </a:r>
            <a:endParaRPr lang="en-US" dirty="0">
              <a:solidFill>
                <a:schemeClr val="bg1"/>
              </a:solidFill>
            </a:endParaRPr>
          </a:p>
        </p:txBody>
      </p:sp>
      <p:sp>
        <p:nvSpPr>
          <p:cNvPr id="5" name="Arc 4"/>
          <p:cNvSpPr/>
          <p:nvPr/>
        </p:nvSpPr>
        <p:spPr>
          <a:xfrm>
            <a:off x="2590800" y="32645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429000" y="2578719"/>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1" name="TextBox 10"/>
          <p:cNvSpPr txBox="1"/>
          <p:nvPr/>
        </p:nvSpPr>
        <p:spPr>
          <a:xfrm>
            <a:off x="2819400" y="3031454"/>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2" name="Arc 11"/>
          <p:cNvSpPr/>
          <p:nvPr/>
        </p:nvSpPr>
        <p:spPr>
          <a:xfrm>
            <a:off x="3200400" y="28073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124200" y="3717254"/>
            <a:ext cx="685800"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2</a:t>
            </a:r>
            <a:endParaRPr lang="en-US" baseline="-25000" dirty="0">
              <a:solidFill>
                <a:schemeClr val="bg1"/>
              </a:solidFill>
            </a:endParaRPr>
          </a:p>
        </p:txBody>
      </p:sp>
      <p:sp>
        <p:nvSpPr>
          <p:cNvPr id="9" name="Rectangle 8"/>
          <p:cNvSpPr/>
          <p:nvPr/>
        </p:nvSpPr>
        <p:spPr>
          <a:xfrm>
            <a:off x="3278906" y="3378875"/>
            <a:ext cx="434734" cy="461665"/>
          </a:xfrm>
          <a:prstGeom prst="rect">
            <a:avLst/>
          </a:prstGeom>
        </p:spPr>
        <p:txBody>
          <a:bodyPr wrap="none">
            <a:spAutoFit/>
          </a:bodyPr>
          <a:lstStyle/>
          <a:p>
            <a:r>
              <a:rPr lang="el-GR" dirty="0">
                <a:solidFill>
                  <a:schemeClr val="bg1"/>
                </a:solidFill>
              </a:rPr>
              <a:t>θ</a:t>
            </a:r>
            <a:r>
              <a:rPr lang="en-US" baseline="-25000" dirty="0">
                <a:solidFill>
                  <a:schemeClr val="bg1"/>
                </a:solidFill>
              </a:rPr>
              <a:t>2</a:t>
            </a:r>
          </a:p>
        </p:txBody>
      </p:sp>
      <p:sp>
        <p:nvSpPr>
          <p:cNvPr id="15" name="Arc 14"/>
          <p:cNvSpPr/>
          <p:nvPr/>
        </p:nvSpPr>
        <p:spPr>
          <a:xfrm>
            <a:off x="2362200" y="2807319"/>
            <a:ext cx="914400" cy="914400"/>
          </a:xfrm>
          <a:prstGeom prst="arc">
            <a:avLst>
              <a:gd name="adj1" fmla="val 1641038"/>
              <a:gd name="adj2" fmla="val 412482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3505200" y="3644016"/>
            <a:ext cx="838200" cy="992103"/>
          </a:xfrm>
          <a:prstGeom prst="arc">
            <a:avLst>
              <a:gd name="adj1" fmla="val 10772717"/>
              <a:gd name="adj2" fmla="val 1246090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V="1">
            <a:off x="2513359" y="1620556"/>
            <a:ext cx="1535437" cy="17963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9746" y="1279055"/>
            <a:ext cx="5334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22" name="Arc 21"/>
          <p:cNvSpPr/>
          <p:nvPr/>
        </p:nvSpPr>
        <p:spPr>
          <a:xfrm>
            <a:off x="2488137" y="2803624"/>
            <a:ext cx="1172783" cy="1489138"/>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3581400" y="3035919"/>
            <a:ext cx="545944"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27" name="TextBox 26"/>
          <p:cNvSpPr txBox="1"/>
          <p:nvPr/>
        </p:nvSpPr>
        <p:spPr>
          <a:xfrm>
            <a:off x="1295400" y="2802854"/>
            <a:ext cx="1035003" cy="461665"/>
          </a:xfrm>
          <a:prstGeom prst="rect">
            <a:avLst/>
          </a:prstGeom>
          <a:noFill/>
        </p:spPr>
        <p:txBody>
          <a:bodyPr wrap="square" rtlCol="0">
            <a:spAutoFit/>
          </a:bodyPr>
          <a:lstStyle/>
          <a:p>
            <a:r>
              <a:rPr lang="en-US" dirty="0" smtClean="0">
                <a:solidFill>
                  <a:schemeClr val="bg1"/>
                </a:solidFill>
              </a:rPr>
              <a:t>63.13</a:t>
            </a:r>
            <a:endParaRPr lang="en-US" dirty="0">
              <a:solidFill>
                <a:schemeClr val="bg1"/>
              </a:solidFill>
            </a:endParaRPr>
          </a:p>
        </p:txBody>
      </p:sp>
      <p:sp>
        <p:nvSpPr>
          <p:cNvPr id="28" name="Arc 27"/>
          <p:cNvSpPr/>
          <p:nvPr/>
        </p:nvSpPr>
        <p:spPr>
          <a:xfrm>
            <a:off x="1945515" y="3047935"/>
            <a:ext cx="762000" cy="767926"/>
          </a:xfrm>
          <a:prstGeom prst="arc">
            <a:avLst>
              <a:gd name="adj1" fmla="val 11541234"/>
              <a:gd name="adj2" fmla="val 1592245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6231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Content Placeholder 2"/>
          <p:cNvSpPr>
            <a:spLocks noGrp="1"/>
          </p:cNvSpPr>
          <p:nvPr>
            <p:ph idx="1"/>
          </p:nvPr>
        </p:nvSpPr>
        <p:spPr>
          <a:xfrm>
            <a:off x="-10732" y="914400"/>
            <a:ext cx="12202732" cy="685800"/>
          </a:xfrm>
        </p:spPr>
        <p:txBody>
          <a:bodyPr/>
          <a:lstStyle/>
          <a:p>
            <a:pPr marL="514350" indent="-514350" algn="just" eaLnBrk="1" hangingPunct="1">
              <a:buFont typeface="Calibri Light" panose="020F0302020204030204" pitchFamily="34" charset="0"/>
              <a:buAutoNum type="arabicPeriod" startAt="6"/>
            </a:pPr>
            <a:r>
              <a:rPr lang="en-US" altLang="en-US" sz="2400" dirty="0" smtClean="0">
                <a:solidFill>
                  <a:srgbClr val="FFFFFF"/>
                </a:solidFill>
                <a:latin typeface="Times New Roman" panose="02020603050405020304" pitchFamily="18" charset="0"/>
                <a:cs typeface="Times New Roman" panose="02020603050405020304" pitchFamily="18" charset="0"/>
              </a:rPr>
              <a:t>A </a:t>
            </a:r>
            <a:r>
              <a:rPr lang="en-IN" altLang="en-US" sz="2400" dirty="0" smtClean="0"/>
              <a:t> system of concurrent coplanar forces has six forces of which only five forces are shown in the Figure. If the resultant force R = 100 </a:t>
            </a:r>
            <a:r>
              <a:rPr lang="en-IN" altLang="en-US" sz="2400" dirty="0" err="1" smtClean="0"/>
              <a:t>kN</a:t>
            </a:r>
            <a:r>
              <a:rPr lang="en-IN" altLang="en-US" sz="2400" dirty="0" smtClean="0"/>
              <a:t> is acting horizontally towards left, obtain the unknown sixth force. </a:t>
            </a:r>
          </a:p>
          <a:p>
            <a:pPr marL="0" indent="0" algn="just" eaLnBrk="1" hangingPunct="1">
              <a:buNone/>
            </a:pPr>
            <a:endParaRPr lang="en-US" altLang="en-US" sz="2400" dirty="0" smtClean="0">
              <a:solidFill>
                <a:srgbClr val="FFFFFF"/>
              </a:solidFill>
              <a:latin typeface="Times New Roman" panose="02020603050405020304" pitchFamily="18" charset="0"/>
              <a:cs typeface="Times New Roman" panose="02020603050405020304" pitchFamily="18" charset="0"/>
            </a:endParaRPr>
          </a:p>
        </p:txBody>
      </p:sp>
      <p:pic>
        <p:nvPicPr>
          <p:cNvPr id="7475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63800"/>
            <a:ext cx="59817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H="1">
            <a:off x="304800" y="4940919"/>
            <a:ext cx="22098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9258" y="4864718"/>
            <a:ext cx="1619250" cy="461665"/>
          </a:xfrm>
          <a:prstGeom prst="rect">
            <a:avLst/>
          </a:prstGeom>
          <a:noFill/>
        </p:spPr>
        <p:txBody>
          <a:bodyPr wrap="square" rtlCol="0">
            <a:spAutoFit/>
          </a:bodyPr>
          <a:lstStyle/>
          <a:p>
            <a:r>
              <a:rPr lang="en-US" dirty="0" smtClean="0">
                <a:solidFill>
                  <a:schemeClr val="bg1"/>
                </a:solidFill>
              </a:rPr>
              <a:t>R = 100kN</a:t>
            </a:r>
            <a:endParaRPr lang="en-US" dirty="0">
              <a:solidFill>
                <a:schemeClr val="bg1"/>
              </a:solidFill>
            </a:endParaRPr>
          </a:p>
        </p:txBody>
      </p:sp>
      <p:sp>
        <p:nvSpPr>
          <p:cNvPr id="5" name="Arc 4"/>
          <p:cNvSpPr/>
          <p:nvPr/>
        </p:nvSpPr>
        <p:spPr>
          <a:xfrm>
            <a:off x="2590800" y="47885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429000" y="4102719"/>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1" name="TextBox 10"/>
          <p:cNvSpPr txBox="1"/>
          <p:nvPr/>
        </p:nvSpPr>
        <p:spPr>
          <a:xfrm>
            <a:off x="2819400" y="4555454"/>
            <a:ext cx="1265081"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1</a:t>
            </a:r>
            <a:endParaRPr lang="en-US" baseline="-25000" dirty="0">
              <a:solidFill>
                <a:schemeClr val="bg1"/>
              </a:solidFill>
            </a:endParaRPr>
          </a:p>
        </p:txBody>
      </p:sp>
      <p:sp>
        <p:nvSpPr>
          <p:cNvPr id="12" name="Arc 11"/>
          <p:cNvSpPr/>
          <p:nvPr/>
        </p:nvSpPr>
        <p:spPr>
          <a:xfrm>
            <a:off x="3200400" y="4331319"/>
            <a:ext cx="381000" cy="614065"/>
          </a:xfrm>
          <a:prstGeom prst="arc">
            <a:avLst>
              <a:gd name="adj1" fmla="val 16200000"/>
              <a:gd name="adj2" fmla="val 1935718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124200" y="5241254"/>
            <a:ext cx="685800" cy="461665"/>
          </a:xfrm>
          <a:prstGeom prst="rect">
            <a:avLst/>
          </a:prstGeom>
          <a:noFill/>
        </p:spPr>
        <p:txBody>
          <a:bodyPr wrap="square" rtlCol="0">
            <a:spAutoFit/>
          </a:bodyPr>
          <a:lstStyle/>
          <a:p>
            <a:r>
              <a:rPr lang="el-GR" dirty="0" smtClean="0">
                <a:solidFill>
                  <a:schemeClr val="bg1"/>
                </a:solidFill>
              </a:rPr>
              <a:t>θ</a:t>
            </a:r>
            <a:r>
              <a:rPr lang="en-US" baseline="-25000" dirty="0" smtClean="0">
                <a:solidFill>
                  <a:schemeClr val="bg1"/>
                </a:solidFill>
              </a:rPr>
              <a:t>2</a:t>
            </a:r>
            <a:endParaRPr lang="en-US" baseline="-25000" dirty="0">
              <a:solidFill>
                <a:schemeClr val="bg1"/>
              </a:solidFill>
            </a:endParaRPr>
          </a:p>
        </p:txBody>
      </p:sp>
      <p:sp>
        <p:nvSpPr>
          <p:cNvPr id="9" name="Rectangle 8"/>
          <p:cNvSpPr/>
          <p:nvPr/>
        </p:nvSpPr>
        <p:spPr>
          <a:xfrm>
            <a:off x="3278906" y="4902875"/>
            <a:ext cx="434734" cy="461665"/>
          </a:xfrm>
          <a:prstGeom prst="rect">
            <a:avLst/>
          </a:prstGeom>
        </p:spPr>
        <p:txBody>
          <a:bodyPr wrap="none">
            <a:spAutoFit/>
          </a:bodyPr>
          <a:lstStyle/>
          <a:p>
            <a:r>
              <a:rPr lang="el-GR" dirty="0">
                <a:solidFill>
                  <a:schemeClr val="bg1"/>
                </a:solidFill>
              </a:rPr>
              <a:t>θ</a:t>
            </a:r>
            <a:r>
              <a:rPr lang="en-US" baseline="-25000" dirty="0">
                <a:solidFill>
                  <a:schemeClr val="bg1"/>
                </a:solidFill>
              </a:rPr>
              <a:t>2</a:t>
            </a:r>
          </a:p>
        </p:txBody>
      </p:sp>
      <p:sp>
        <p:nvSpPr>
          <p:cNvPr id="15" name="Arc 14"/>
          <p:cNvSpPr/>
          <p:nvPr/>
        </p:nvSpPr>
        <p:spPr>
          <a:xfrm>
            <a:off x="2362200" y="4331319"/>
            <a:ext cx="914400" cy="914400"/>
          </a:xfrm>
          <a:prstGeom prst="arc">
            <a:avLst>
              <a:gd name="adj1" fmla="val 1641038"/>
              <a:gd name="adj2" fmla="val 412482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p:nvSpPr>
        <p:spPr>
          <a:xfrm>
            <a:off x="3505200" y="5168016"/>
            <a:ext cx="838200" cy="992103"/>
          </a:xfrm>
          <a:prstGeom prst="arc">
            <a:avLst>
              <a:gd name="adj1" fmla="val 10772717"/>
              <a:gd name="adj2" fmla="val 1246090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7018986" y="1893194"/>
            <a:ext cx="3330790" cy="1200329"/>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l-GR" altLang="en-US" kern="0" dirty="0" smtClean="0"/>
              <a:t>θ</a:t>
            </a:r>
            <a:r>
              <a:rPr lang="en-US" altLang="en-US" kern="0" dirty="0" smtClean="0"/>
              <a:t>1 </a:t>
            </a:r>
            <a:r>
              <a:rPr lang="en-US" altLang="en-US" kern="0" dirty="0"/>
              <a:t>= </a:t>
            </a:r>
            <a:r>
              <a:rPr lang="en-US" altLang="en-US" kern="0" dirty="0" smtClean="0"/>
              <a:t>tan-1(3/4) </a:t>
            </a:r>
            <a:r>
              <a:rPr lang="en-US" altLang="en-US" kern="0" dirty="0"/>
              <a:t>= </a:t>
            </a:r>
            <a:r>
              <a:rPr lang="en-US" altLang="en-US" kern="0" dirty="0" smtClean="0"/>
              <a:t>36.87°</a:t>
            </a:r>
          </a:p>
          <a:p>
            <a:pPr marL="457200" indent="-457200" eaLnBrk="1" fontAlgn="auto" hangingPunct="1">
              <a:spcBef>
                <a:spcPts val="0"/>
              </a:spcBef>
              <a:spcAft>
                <a:spcPts val="0"/>
              </a:spcAft>
              <a:defRPr/>
            </a:pPr>
            <a:r>
              <a:rPr lang="el-GR" altLang="en-US" kern="0" dirty="0" smtClean="0"/>
              <a:t>θ</a:t>
            </a:r>
            <a:r>
              <a:rPr lang="en-US" altLang="en-US" kern="0" dirty="0" smtClean="0"/>
              <a:t>2 </a:t>
            </a:r>
            <a:r>
              <a:rPr lang="en-US" altLang="en-US" kern="0" dirty="0"/>
              <a:t>= </a:t>
            </a:r>
            <a:r>
              <a:rPr lang="en-US" altLang="en-US" kern="0" dirty="0" smtClean="0"/>
              <a:t>tan-1(1/2) </a:t>
            </a:r>
            <a:r>
              <a:rPr lang="en-US" altLang="en-US" kern="0" dirty="0"/>
              <a:t>= </a:t>
            </a:r>
            <a:r>
              <a:rPr lang="en-US" altLang="en-US" kern="0" dirty="0" smtClean="0"/>
              <a:t>26.565°</a:t>
            </a:r>
            <a:endParaRPr lang="en-US" altLang="en-US" kern="0" dirty="0"/>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kern="0" dirty="0"/>
          </a:p>
        </p:txBody>
      </p:sp>
      <p:sp>
        <p:nvSpPr>
          <p:cNvPr id="18" name="Rectangle 17"/>
          <p:cNvSpPr/>
          <p:nvPr/>
        </p:nvSpPr>
        <p:spPr>
          <a:xfrm>
            <a:off x="6132859" y="2770004"/>
            <a:ext cx="5982941" cy="3231654"/>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t>+ </a:t>
            </a:r>
            <a:r>
              <a:rPr lang="el-GR" altLang="en-US" kern="0" dirty="0">
                <a:cs typeface="Times New Roman" panose="02020603050405020304" pitchFamily="18" charset="0"/>
              </a:rPr>
              <a:t>Σ</a:t>
            </a:r>
            <a:r>
              <a:rPr lang="en-US" altLang="en-US" kern="0" dirty="0" err="1">
                <a:cs typeface="Times New Roman" panose="02020603050405020304" pitchFamily="18" charset="0"/>
              </a:rPr>
              <a:t>F</a:t>
            </a:r>
            <a:r>
              <a:rPr lang="en-US" altLang="en-US" kern="0" baseline="-25000" dirty="0" err="1">
                <a:cs typeface="Times New Roman" panose="02020603050405020304" pitchFamily="18" charset="0"/>
              </a:rPr>
              <a:t>x</a:t>
            </a:r>
            <a:r>
              <a:rPr lang="en-US" altLang="en-US" kern="0" dirty="0">
                <a:cs typeface="Times New Roman" panose="02020603050405020304" pitchFamily="18" charset="0"/>
              </a:rPr>
              <a:t> = - </a:t>
            </a:r>
            <a:r>
              <a:rPr lang="en-US" altLang="en-US" kern="0" dirty="0" smtClean="0">
                <a:cs typeface="Times New Roman" panose="02020603050405020304" pitchFamily="18" charset="0"/>
              </a:rPr>
              <a:t>100 </a:t>
            </a:r>
            <a:r>
              <a:rPr lang="en-US" altLang="en-US" kern="0" dirty="0" smtClean="0">
                <a:latin typeface="Arial Unicode MS" pitchFamily="34" charset="-128"/>
                <a:ea typeface="Arial Unicode MS" pitchFamily="34" charset="-128"/>
              </a:rPr>
              <a:t>= </a:t>
            </a:r>
            <a:r>
              <a:rPr lang="en-US" altLang="en-US" kern="0" dirty="0">
                <a:ea typeface="Arial Unicode MS" pitchFamily="34" charset="-128"/>
              </a:rPr>
              <a:t>F Cos</a:t>
            </a:r>
            <a:r>
              <a:rPr lang="el-GR" altLang="en-US" kern="0" dirty="0">
                <a:ea typeface="Arial Unicode MS" pitchFamily="34" charset="-128"/>
              </a:rPr>
              <a:t>θ</a:t>
            </a:r>
            <a:r>
              <a:rPr lang="en-US" altLang="en-US" kern="0" dirty="0">
                <a:ea typeface="Arial Unicode MS" pitchFamily="34" charset="-128"/>
              </a:rPr>
              <a:t> + </a:t>
            </a:r>
            <a:r>
              <a:rPr lang="en-US" altLang="en-US" kern="0" dirty="0" smtClean="0">
                <a:ea typeface="Arial Unicode MS" pitchFamily="34" charset="-128"/>
              </a:rPr>
              <a:t>35 </a:t>
            </a:r>
            <a:endParaRPr lang="en-US" altLang="en-US" kern="0" dirty="0">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smtClean="0">
                <a:ea typeface="Arial Unicode MS" pitchFamily="34" charset="-128"/>
              </a:rPr>
              <a:t>+40 </a:t>
            </a:r>
            <a:r>
              <a:rPr lang="en-US" altLang="en-US" kern="0" dirty="0">
                <a:ea typeface="Arial Unicode MS" pitchFamily="34" charset="-128"/>
              </a:rPr>
              <a:t>Cos </a:t>
            </a:r>
            <a:r>
              <a:rPr lang="en-US" altLang="en-US" kern="0" dirty="0" smtClean="0">
                <a:ea typeface="Arial Unicode MS" pitchFamily="34" charset="-128"/>
              </a:rPr>
              <a:t>36.87 + 25 Cos </a:t>
            </a:r>
            <a:r>
              <a:rPr lang="en-US" altLang="en-US" kern="0" dirty="0" smtClean="0"/>
              <a:t>26.565</a:t>
            </a:r>
            <a:r>
              <a:rPr lang="en-US" altLang="en-US" kern="0" dirty="0" smtClean="0">
                <a:ea typeface="Arial Unicode MS" pitchFamily="34" charset="-128"/>
              </a:rPr>
              <a:t>  + 50 Cos45 + 60 Cos 63.13</a:t>
            </a:r>
            <a:endParaRPr lang="en-US" altLang="en-US" kern="0" dirty="0">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latin typeface="Arial Unicode MS" pitchFamily="34" charset="-128"/>
                <a:ea typeface="Arial Unicode MS" pitchFamily="34" charset="-128"/>
              </a:rPr>
              <a:t>	 </a:t>
            </a:r>
            <a:r>
              <a:rPr lang="en-US" altLang="en-US" kern="0" dirty="0">
                <a:ea typeface="Arial Unicode MS" pitchFamily="34" charset="-128"/>
              </a:rPr>
              <a:t>F Cos</a:t>
            </a:r>
            <a:r>
              <a:rPr lang="el-GR" altLang="en-US" kern="0" dirty="0">
                <a:ea typeface="Arial Unicode MS" pitchFamily="34" charset="-128"/>
              </a:rPr>
              <a:t>θ</a:t>
            </a:r>
            <a:r>
              <a:rPr lang="en-US" altLang="en-US" kern="0" dirty="0">
                <a:ea typeface="Arial Unicode MS" pitchFamily="34" charset="-128"/>
              </a:rPr>
              <a:t> </a:t>
            </a:r>
            <a:r>
              <a:rPr lang="en-US" altLang="en-US" kern="0" dirty="0">
                <a:latin typeface="Arial Unicode MS" pitchFamily="34" charset="-128"/>
                <a:ea typeface="Arial Unicode MS" pitchFamily="34" charset="-128"/>
              </a:rPr>
              <a:t>= </a:t>
            </a:r>
            <a:r>
              <a:rPr lang="en-US" altLang="en-US" kern="0" dirty="0" smtClean="0">
                <a:latin typeface="Arial Unicode MS" pitchFamily="34" charset="-128"/>
                <a:ea typeface="Arial Unicode MS" pitchFamily="34" charset="-128"/>
              </a:rPr>
              <a:t>-251.83 </a:t>
            </a:r>
            <a:r>
              <a:rPr lang="en-US" altLang="en-US" kern="0" dirty="0">
                <a:latin typeface="Arial Unicode MS" pitchFamily="34" charset="-128"/>
                <a:ea typeface="Arial Unicode MS" pitchFamily="34" charset="-128"/>
              </a:rPr>
              <a:t>= </a:t>
            </a:r>
            <a:r>
              <a:rPr lang="en-US" altLang="en-US" kern="0" dirty="0" smtClean="0">
                <a:latin typeface="Arial Unicode MS" pitchFamily="34" charset="-128"/>
                <a:ea typeface="Arial Unicode MS" pitchFamily="34" charset="-128"/>
              </a:rPr>
              <a:t>251.83 </a:t>
            </a:r>
            <a:r>
              <a:rPr lang="en-US" altLang="en-US" kern="0" dirty="0" err="1" smtClean="0">
                <a:latin typeface="Arial Unicode MS" pitchFamily="34" charset="-128"/>
                <a:ea typeface="Arial Unicode MS" pitchFamily="34" charset="-128"/>
              </a:rPr>
              <a:t>kN</a:t>
            </a:r>
            <a:endParaRPr lang="en-US" altLang="en-US" u="sng" kern="0" dirty="0">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latin typeface="Arial Unicode MS" pitchFamily="34" charset="-128"/>
                <a:ea typeface="Arial Unicode MS" pitchFamily="34" charset="-128"/>
              </a:rPr>
              <a:t>+</a:t>
            </a:r>
            <a:r>
              <a:rPr lang="en-US" altLang="en-US" kern="0" dirty="0"/>
              <a:t>↑</a:t>
            </a:r>
            <a:r>
              <a:rPr lang="el-GR" altLang="en-US" kern="0" dirty="0"/>
              <a:t>Σ</a:t>
            </a:r>
            <a:r>
              <a:rPr lang="en-US" altLang="en-US" kern="0" dirty="0" err="1"/>
              <a:t>f</a:t>
            </a:r>
            <a:r>
              <a:rPr lang="en-US" altLang="en-US" kern="0" baseline="-25000" dirty="0" err="1"/>
              <a:t>y</a:t>
            </a:r>
            <a:r>
              <a:rPr lang="en-US" altLang="en-US" kern="0" baseline="-25000" dirty="0"/>
              <a:t> </a:t>
            </a:r>
            <a:r>
              <a:rPr lang="en-US" altLang="en-US" kern="0" dirty="0" smtClean="0"/>
              <a:t> = 0</a:t>
            </a:r>
            <a:r>
              <a:rPr lang="en-US" altLang="en-US" kern="0" dirty="0" smtClean="0">
                <a:latin typeface="Arial Unicode MS" pitchFamily="34" charset="-128"/>
                <a:ea typeface="Arial Unicode MS" pitchFamily="34" charset="-128"/>
              </a:rPr>
              <a:t>= </a:t>
            </a:r>
            <a:r>
              <a:rPr lang="en-US" altLang="en-US" kern="0" dirty="0">
                <a:ea typeface="Arial Unicode MS" pitchFamily="34" charset="-128"/>
              </a:rPr>
              <a:t>F </a:t>
            </a:r>
            <a:r>
              <a:rPr lang="en-US" altLang="en-US" kern="0" dirty="0" smtClean="0">
                <a:ea typeface="Arial Unicode MS" pitchFamily="34" charset="-128"/>
              </a:rPr>
              <a:t>Sin</a:t>
            </a:r>
            <a:r>
              <a:rPr lang="el-GR" altLang="en-US" kern="0" dirty="0" smtClean="0">
                <a:ea typeface="Arial Unicode MS" pitchFamily="34" charset="-128"/>
              </a:rPr>
              <a:t>θ</a:t>
            </a:r>
            <a:r>
              <a:rPr lang="en-US" altLang="en-US" kern="0" dirty="0" smtClean="0">
                <a:ea typeface="Arial Unicode MS" pitchFamily="34" charset="-128"/>
              </a:rPr>
              <a:t> +</a:t>
            </a:r>
            <a:r>
              <a:rPr lang="en-US" altLang="en-US" kern="0" dirty="0">
                <a:ea typeface="Arial Unicode MS" pitchFamily="34" charset="-128"/>
              </a:rPr>
              <a:t>40 </a:t>
            </a:r>
            <a:r>
              <a:rPr lang="en-US" altLang="en-US" kern="0" dirty="0" smtClean="0">
                <a:ea typeface="Arial Unicode MS" pitchFamily="34" charset="-128"/>
              </a:rPr>
              <a:t>Sin </a:t>
            </a:r>
            <a:r>
              <a:rPr lang="en-US" altLang="en-US" kern="0" dirty="0">
                <a:ea typeface="Arial Unicode MS" pitchFamily="34" charset="-128"/>
              </a:rPr>
              <a:t>36.87 </a:t>
            </a:r>
            <a:r>
              <a:rPr lang="en-US" altLang="en-US" kern="0" dirty="0" smtClean="0">
                <a:ea typeface="Arial Unicode MS" pitchFamily="34" charset="-128"/>
              </a:rPr>
              <a:t>- </a:t>
            </a:r>
            <a:r>
              <a:rPr lang="en-US" altLang="en-US" kern="0" dirty="0">
                <a:ea typeface="Arial Unicode MS" pitchFamily="34" charset="-128"/>
              </a:rPr>
              <a:t>25 </a:t>
            </a:r>
            <a:r>
              <a:rPr lang="en-US" altLang="en-US" kern="0" dirty="0" smtClean="0">
                <a:ea typeface="Arial Unicode MS" pitchFamily="34" charset="-128"/>
              </a:rPr>
              <a:t>Sin </a:t>
            </a:r>
            <a:r>
              <a:rPr lang="en-US" altLang="en-US" kern="0" dirty="0"/>
              <a:t>26.5</a:t>
            </a:r>
            <a:r>
              <a:rPr lang="en-US" altLang="en-US" kern="0" dirty="0">
                <a:ea typeface="Arial Unicode MS" pitchFamily="34" charset="-128"/>
              </a:rPr>
              <a:t> </a:t>
            </a:r>
            <a:r>
              <a:rPr lang="en-US" altLang="en-US" kern="0" dirty="0" smtClean="0">
                <a:ea typeface="Arial Unicode MS" pitchFamily="34" charset="-128"/>
              </a:rPr>
              <a:t>+ </a:t>
            </a:r>
            <a:r>
              <a:rPr lang="en-US" altLang="en-US" kern="0" dirty="0">
                <a:ea typeface="Arial Unicode MS" pitchFamily="34" charset="-128"/>
              </a:rPr>
              <a:t>50 </a:t>
            </a:r>
            <a:r>
              <a:rPr lang="en-US" altLang="en-US" kern="0" dirty="0" smtClean="0">
                <a:ea typeface="Arial Unicode MS" pitchFamily="34" charset="-128"/>
              </a:rPr>
              <a:t>Sin45 - </a:t>
            </a:r>
            <a:r>
              <a:rPr lang="en-US" altLang="en-US" kern="0" dirty="0">
                <a:ea typeface="Arial Unicode MS" pitchFamily="34" charset="-128"/>
              </a:rPr>
              <a:t>60 </a:t>
            </a:r>
            <a:r>
              <a:rPr lang="en-US" altLang="en-US" kern="0" dirty="0" smtClean="0">
                <a:ea typeface="Arial Unicode MS" pitchFamily="34" charset="-128"/>
              </a:rPr>
              <a:t>Sin </a:t>
            </a:r>
            <a:r>
              <a:rPr lang="en-US" altLang="en-US" kern="0" dirty="0">
                <a:ea typeface="Arial Unicode MS" pitchFamily="34" charset="-128"/>
              </a:rPr>
              <a:t>63.13</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800" kern="0" dirty="0">
                <a:latin typeface="Arial Unicode MS" pitchFamily="34" charset="-128"/>
                <a:ea typeface="Arial Unicode MS" pitchFamily="34" charset="-128"/>
              </a:rPr>
              <a:t>	 </a:t>
            </a:r>
            <a:r>
              <a:rPr lang="en-US" altLang="en-US" sz="2800" kern="0" dirty="0" smtClean="0">
                <a:latin typeface="Arial Unicode MS" pitchFamily="34" charset="-128"/>
                <a:ea typeface="Arial Unicode MS" pitchFamily="34" charset="-128"/>
              </a:rPr>
              <a:t>	 </a:t>
            </a:r>
            <a:r>
              <a:rPr lang="en-US" altLang="en-US" kern="0" dirty="0" smtClean="0">
                <a:ea typeface="Arial Unicode MS" pitchFamily="34" charset="-128"/>
              </a:rPr>
              <a:t>F Sin</a:t>
            </a:r>
            <a:r>
              <a:rPr lang="el-GR" altLang="en-US" kern="0" dirty="0" smtClean="0">
                <a:ea typeface="Arial Unicode MS" pitchFamily="34" charset="-128"/>
              </a:rPr>
              <a:t>θ</a:t>
            </a:r>
            <a:r>
              <a:rPr lang="en-US" altLang="en-US" kern="0" dirty="0" smtClean="0">
                <a:ea typeface="Arial Unicode MS" pitchFamily="34" charset="-128"/>
              </a:rPr>
              <a:t> </a:t>
            </a:r>
            <a:r>
              <a:rPr lang="en-US" altLang="en-US" kern="0" dirty="0" smtClean="0">
                <a:latin typeface="Arial Unicode MS" pitchFamily="34" charset="-128"/>
                <a:ea typeface="Arial Unicode MS" pitchFamily="34" charset="-128"/>
              </a:rPr>
              <a:t>= 5.347kN</a:t>
            </a:r>
            <a:endParaRPr lang="en-US" altLang="en-US" u="sng" kern="0" dirty="0" smtClean="0">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lang="en-US" altLang="en-US" kern="0" dirty="0"/>
          </a:p>
        </p:txBody>
      </p:sp>
      <p:cxnSp>
        <p:nvCxnSpPr>
          <p:cNvPr id="20" name="Straight Arrow Connector 19"/>
          <p:cNvCxnSpPr/>
          <p:nvPr/>
        </p:nvCxnSpPr>
        <p:spPr>
          <a:xfrm flipV="1">
            <a:off x="2513359" y="3144556"/>
            <a:ext cx="1535437" cy="17963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9746" y="2803055"/>
            <a:ext cx="533400" cy="461665"/>
          </a:xfrm>
          <a:prstGeom prst="rect">
            <a:avLst/>
          </a:prstGeom>
          <a:noFill/>
        </p:spPr>
        <p:txBody>
          <a:bodyPr wrap="square" rtlCol="0">
            <a:spAutoFit/>
          </a:bodyPr>
          <a:lstStyle/>
          <a:p>
            <a:r>
              <a:rPr lang="en-US" dirty="0" smtClean="0">
                <a:solidFill>
                  <a:schemeClr val="bg1"/>
                </a:solidFill>
              </a:rPr>
              <a:t>F</a:t>
            </a:r>
            <a:endParaRPr lang="en-US" dirty="0">
              <a:solidFill>
                <a:schemeClr val="bg1"/>
              </a:solidFill>
            </a:endParaRPr>
          </a:p>
        </p:txBody>
      </p:sp>
      <p:sp>
        <p:nvSpPr>
          <p:cNvPr id="22" name="Arc 21"/>
          <p:cNvSpPr/>
          <p:nvPr/>
        </p:nvSpPr>
        <p:spPr>
          <a:xfrm>
            <a:off x="2488137" y="4327624"/>
            <a:ext cx="1172783" cy="1489138"/>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3581400" y="4559919"/>
            <a:ext cx="545944" cy="461665"/>
          </a:xfrm>
          <a:prstGeom prst="rect">
            <a:avLst/>
          </a:prstGeom>
          <a:noFill/>
        </p:spPr>
        <p:txBody>
          <a:bodyPr wrap="square" rtlCol="0">
            <a:spAutoFit/>
          </a:bodyPr>
          <a:lstStyle/>
          <a:p>
            <a:r>
              <a:rPr lang="el-GR" dirty="0" smtClean="0">
                <a:solidFill>
                  <a:schemeClr val="bg1"/>
                </a:solidFill>
              </a:rPr>
              <a:t>θ</a:t>
            </a:r>
            <a:endParaRPr lang="en-US" dirty="0">
              <a:solidFill>
                <a:schemeClr val="bg1"/>
              </a:solidFill>
            </a:endParaRPr>
          </a:p>
        </p:txBody>
      </p:sp>
      <p:sp>
        <p:nvSpPr>
          <p:cNvPr id="27" name="TextBox 26"/>
          <p:cNvSpPr txBox="1"/>
          <p:nvPr/>
        </p:nvSpPr>
        <p:spPr>
          <a:xfrm>
            <a:off x="1295400" y="4326854"/>
            <a:ext cx="1035003" cy="461665"/>
          </a:xfrm>
          <a:prstGeom prst="rect">
            <a:avLst/>
          </a:prstGeom>
          <a:noFill/>
        </p:spPr>
        <p:txBody>
          <a:bodyPr wrap="square" rtlCol="0">
            <a:spAutoFit/>
          </a:bodyPr>
          <a:lstStyle/>
          <a:p>
            <a:r>
              <a:rPr lang="en-US" dirty="0" smtClean="0">
                <a:solidFill>
                  <a:schemeClr val="bg1"/>
                </a:solidFill>
              </a:rPr>
              <a:t>63.13</a:t>
            </a:r>
            <a:endParaRPr lang="en-US" dirty="0">
              <a:solidFill>
                <a:schemeClr val="bg1"/>
              </a:solidFill>
            </a:endParaRPr>
          </a:p>
        </p:txBody>
      </p:sp>
      <p:sp>
        <p:nvSpPr>
          <p:cNvPr id="28" name="Arc 27"/>
          <p:cNvSpPr/>
          <p:nvPr/>
        </p:nvSpPr>
        <p:spPr>
          <a:xfrm>
            <a:off x="1945515" y="4571935"/>
            <a:ext cx="762000" cy="767926"/>
          </a:xfrm>
          <a:prstGeom prst="arc">
            <a:avLst>
              <a:gd name="adj1" fmla="val 11541234"/>
              <a:gd name="adj2" fmla="val 1592245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p:cNvCxnSpPr/>
          <p:nvPr/>
        </p:nvCxnSpPr>
        <p:spPr>
          <a:xfrm flipH="1">
            <a:off x="10896600" y="4191000"/>
            <a:ext cx="609600"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677400" y="5219243"/>
            <a:ext cx="0" cy="495757"/>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477000" y="2803055"/>
            <a:ext cx="609600"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3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P spid="11" grpId="0"/>
      <p:bldP spid="12" grpId="0" animBg="1"/>
      <p:bldP spid="8" grpId="0"/>
      <p:bldP spid="9" grpId="0"/>
      <p:bldP spid="15" grpId="0" animBg="1"/>
      <p:bldP spid="16" grpId="0" animBg="1"/>
      <p:bldP spid="17" grpId="0"/>
      <p:bldP spid="21" grpId="0"/>
      <p:bldP spid="22" grpId="0" animBg="1"/>
      <p:bldP spid="25" grpId="0"/>
      <p:bldP spid="27" grpId="0"/>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3810000" cy="262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30"/>
          <p:cNvCxnSpPr/>
          <p:nvPr/>
        </p:nvCxnSpPr>
        <p:spPr>
          <a:xfrm flipH="1">
            <a:off x="7909776" y="4267200"/>
            <a:ext cx="1371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296400" y="1447800"/>
            <a:ext cx="0" cy="281940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24800" y="1447800"/>
            <a:ext cx="0" cy="2819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934459" y="1447800"/>
            <a:ext cx="1371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7924800" y="1424320"/>
            <a:ext cx="1356576" cy="2842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573861" y="2603186"/>
            <a:ext cx="609600" cy="461665"/>
          </a:xfrm>
          <a:prstGeom prst="rect">
            <a:avLst/>
          </a:prstGeom>
          <a:noFill/>
        </p:spPr>
        <p:txBody>
          <a:bodyPr wrap="square" rtlCol="0">
            <a:spAutoFit/>
          </a:bodyPr>
          <a:lstStyle/>
          <a:p>
            <a:r>
              <a:rPr lang="en-US" dirty="0" smtClean="0"/>
              <a:t>F</a:t>
            </a:r>
            <a:endParaRPr lang="en-US" dirty="0"/>
          </a:p>
        </p:txBody>
      </p:sp>
      <p:sp>
        <p:nvSpPr>
          <p:cNvPr id="37" name="Rectangle 36"/>
          <p:cNvSpPr/>
          <p:nvPr/>
        </p:nvSpPr>
        <p:spPr>
          <a:xfrm>
            <a:off x="7890849" y="4267200"/>
            <a:ext cx="1789272" cy="461665"/>
          </a:xfrm>
          <a:prstGeom prst="rect">
            <a:avLst/>
          </a:prstGeom>
        </p:spPr>
        <p:txBody>
          <a:bodyPr wrap="none">
            <a:spAutoFit/>
          </a:bodyPr>
          <a:lstStyle/>
          <a:p>
            <a:r>
              <a:rPr lang="en-US" altLang="en-US" kern="0" dirty="0">
                <a:ea typeface="Arial Unicode MS" pitchFamily="34" charset="-128"/>
              </a:rPr>
              <a:t>F Cos</a:t>
            </a:r>
            <a:r>
              <a:rPr lang="el-GR" altLang="en-US" kern="0" dirty="0" smtClean="0">
                <a:ea typeface="Arial Unicode MS" pitchFamily="34" charset="-128"/>
              </a:rPr>
              <a:t>θ</a:t>
            </a:r>
            <a:r>
              <a:rPr lang="en-US" altLang="en-US" kern="0" dirty="0" smtClean="0">
                <a:ea typeface="Arial Unicode MS" pitchFamily="34" charset="-128"/>
              </a:rPr>
              <a:t> = </a:t>
            </a:r>
            <a:r>
              <a:rPr lang="en-US" altLang="en-US" kern="0" dirty="0" err="1" smtClean="0">
                <a:ea typeface="Arial Unicode MS" pitchFamily="34" charset="-128"/>
              </a:rPr>
              <a:t>F</a:t>
            </a:r>
            <a:r>
              <a:rPr lang="en-US" altLang="en-US" kern="0" baseline="-25000" dirty="0" err="1" smtClean="0">
                <a:ea typeface="Arial Unicode MS" pitchFamily="34" charset="-128"/>
              </a:rPr>
              <a:t>x</a:t>
            </a:r>
            <a:r>
              <a:rPr lang="en-US" altLang="en-US" kern="0" dirty="0" smtClean="0">
                <a:ea typeface="Arial Unicode MS" pitchFamily="34" charset="-128"/>
              </a:rPr>
              <a:t> </a:t>
            </a:r>
            <a:endParaRPr lang="en-US" dirty="0"/>
          </a:p>
        </p:txBody>
      </p:sp>
      <p:sp>
        <p:nvSpPr>
          <p:cNvPr id="38" name="Rectangle 37"/>
          <p:cNvSpPr/>
          <p:nvPr/>
        </p:nvSpPr>
        <p:spPr>
          <a:xfrm>
            <a:off x="9306059" y="2555002"/>
            <a:ext cx="1720343" cy="461665"/>
          </a:xfrm>
          <a:prstGeom prst="rect">
            <a:avLst/>
          </a:prstGeom>
        </p:spPr>
        <p:txBody>
          <a:bodyPr wrap="none">
            <a:spAutoFit/>
          </a:bodyPr>
          <a:lstStyle/>
          <a:p>
            <a:r>
              <a:rPr lang="en-US" altLang="en-US" kern="0" dirty="0">
                <a:ea typeface="Arial Unicode MS" pitchFamily="34" charset="-128"/>
              </a:rPr>
              <a:t>F Sin</a:t>
            </a:r>
            <a:r>
              <a:rPr lang="el-GR" altLang="en-US" kern="0" dirty="0" smtClean="0">
                <a:ea typeface="Arial Unicode MS" pitchFamily="34" charset="-128"/>
              </a:rPr>
              <a:t>θ</a:t>
            </a:r>
            <a:r>
              <a:rPr lang="en-US" altLang="en-US" kern="0" dirty="0" smtClean="0">
                <a:ea typeface="Arial Unicode MS" pitchFamily="34" charset="-128"/>
              </a:rPr>
              <a:t> = </a:t>
            </a:r>
            <a:r>
              <a:rPr lang="en-US" altLang="en-US" kern="0" dirty="0" err="1" smtClean="0">
                <a:ea typeface="Arial Unicode MS" pitchFamily="34" charset="-128"/>
              </a:rPr>
              <a:t>F</a:t>
            </a:r>
            <a:r>
              <a:rPr lang="en-US" altLang="en-US" kern="0" baseline="-25000" dirty="0" err="1" smtClean="0">
                <a:ea typeface="Arial Unicode MS" pitchFamily="34" charset="-128"/>
              </a:rPr>
              <a:t>y</a:t>
            </a:r>
            <a:r>
              <a:rPr lang="en-US" altLang="en-US" kern="0" dirty="0" smtClean="0">
                <a:ea typeface="Arial Unicode MS" pitchFamily="34" charset="-128"/>
              </a:rPr>
              <a:t> </a:t>
            </a:r>
            <a:endParaRPr lang="en-US" dirty="0"/>
          </a:p>
        </p:txBody>
      </p:sp>
      <p:sp>
        <p:nvSpPr>
          <p:cNvPr id="39" name="Arc 38"/>
          <p:cNvSpPr/>
          <p:nvPr/>
        </p:nvSpPr>
        <p:spPr>
          <a:xfrm>
            <a:off x="8707229" y="3670091"/>
            <a:ext cx="1305058" cy="1035467"/>
          </a:xfrm>
          <a:prstGeom prst="arc">
            <a:avLst>
              <a:gd name="adj1" fmla="val 10516690"/>
              <a:gd name="adj2" fmla="val 139361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8277359" y="3668248"/>
            <a:ext cx="685799" cy="461665"/>
          </a:xfrm>
          <a:prstGeom prst="rect">
            <a:avLst/>
          </a:prstGeom>
          <a:noFill/>
        </p:spPr>
        <p:txBody>
          <a:bodyPr wrap="square" rtlCol="0">
            <a:spAutoFit/>
          </a:bodyPr>
          <a:lstStyle/>
          <a:p>
            <a:r>
              <a:rPr lang="el-GR" dirty="0" smtClean="0"/>
              <a:t>θ</a:t>
            </a:r>
            <a:r>
              <a:rPr lang="en-US" baseline="-25000" dirty="0"/>
              <a:t>x</a:t>
            </a:r>
          </a:p>
        </p:txBody>
      </p:sp>
      <p:cxnSp>
        <p:nvCxnSpPr>
          <p:cNvPr id="44" name="Straight Connector 43"/>
          <p:cNvCxnSpPr/>
          <p:nvPr/>
        </p:nvCxnSpPr>
        <p:spPr>
          <a:xfrm>
            <a:off x="7924800" y="4267200"/>
            <a:ext cx="1371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43000" y="4495800"/>
            <a:ext cx="5181600" cy="461665"/>
          </a:xfrm>
          <a:prstGeom prst="rect">
            <a:avLst/>
          </a:prstGeom>
          <a:noFill/>
        </p:spPr>
        <p:txBody>
          <a:bodyPr wrap="square" rtlCol="0">
            <a:spAutoFit/>
          </a:bodyPr>
          <a:lstStyle/>
          <a:p>
            <a:pPr lvl="0"/>
            <a:r>
              <a:rPr lang="en-US" dirty="0" smtClean="0"/>
              <a:t>F = √ (</a:t>
            </a:r>
            <a:r>
              <a:rPr lang="en-US" altLang="en-US" kern="0" dirty="0" smtClean="0">
                <a:latin typeface="Arial Unicode MS" pitchFamily="34" charset="-128"/>
                <a:ea typeface="Arial Unicode MS" pitchFamily="34" charset="-128"/>
              </a:rPr>
              <a:t>251.83</a:t>
            </a:r>
            <a:r>
              <a:rPr lang="en-US" dirty="0" smtClean="0"/>
              <a:t>)</a:t>
            </a:r>
            <a:r>
              <a:rPr lang="en-US" baseline="30000" dirty="0" smtClean="0"/>
              <a:t>2</a:t>
            </a:r>
            <a:r>
              <a:rPr lang="en-US" dirty="0" smtClean="0"/>
              <a:t> + (</a:t>
            </a:r>
            <a:r>
              <a:rPr lang="en-US" altLang="en-US" kern="0" dirty="0" smtClean="0">
                <a:latin typeface="Arial Unicode MS" pitchFamily="34" charset="-128"/>
                <a:ea typeface="Arial Unicode MS" pitchFamily="34" charset="-128"/>
              </a:rPr>
              <a:t>5,347</a:t>
            </a:r>
            <a:r>
              <a:rPr lang="en-US" dirty="0" smtClean="0"/>
              <a:t>)</a:t>
            </a:r>
            <a:r>
              <a:rPr lang="en-US" baseline="30000" dirty="0" smtClean="0"/>
              <a:t>2</a:t>
            </a:r>
          </a:p>
        </p:txBody>
      </p:sp>
      <p:cxnSp>
        <p:nvCxnSpPr>
          <p:cNvPr id="46" name="Straight Connector 45"/>
          <p:cNvCxnSpPr/>
          <p:nvPr/>
        </p:nvCxnSpPr>
        <p:spPr>
          <a:xfrm flipV="1">
            <a:off x="1905000" y="4466823"/>
            <a:ext cx="2709952" cy="289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641266" y="4881457"/>
            <a:ext cx="1734770" cy="461665"/>
          </a:xfrm>
          <a:prstGeom prst="rect">
            <a:avLst/>
          </a:prstGeom>
        </p:spPr>
        <p:txBody>
          <a:bodyPr wrap="none">
            <a:spAutoFit/>
          </a:bodyPr>
          <a:lstStyle/>
          <a:p>
            <a:r>
              <a:rPr lang="en-US" dirty="0"/>
              <a:t>= </a:t>
            </a:r>
            <a:r>
              <a:rPr lang="en-US" dirty="0" smtClean="0"/>
              <a:t>251.89 </a:t>
            </a:r>
            <a:r>
              <a:rPr lang="en-US" dirty="0" err="1" smtClean="0"/>
              <a:t>kN</a:t>
            </a:r>
            <a:endParaRPr lang="en-IN" dirty="0"/>
          </a:p>
        </p:txBody>
      </p:sp>
      <p:sp>
        <p:nvSpPr>
          <p:cNvPr id="48" name="Rectangle 50"/>
          <p:cNvSpPr>
            <a:spLocks noChangeArrowheads="1"/>
          </p:cNvSpPr>
          <p:nvPr/>
        </p:nvSpPr>
        <p:spPr bwMode="auto">
          <a:xfrm>
            <a:off x="5672954" y="4604458"/>
            <a:ext cx="541809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1(5.347 / 251.83) </a:t>
            </a:r>
          </a:p>
          <a:p>
            <a:pPr marL="0" marR="0" lvl="0" indent="0" algn="ctr" defTabSz="914400" eaLnBrk="1" fontAlgn="auto" latinLnBrk="0" hangingPunct="1">
              <a:lnSpc>
                <a:spcPct val="100000"/>
              </a:lnSpc>
              <a:spcBef>
                <a:spcPct val="50000"/>
              </a:spcBef>
              <a:spcAft>
                <a:spcPts val="0"/>
              </a:spcAft>
              <a:buClrTx/>
              <a:buSzTx/>
              <a:buFontTx/>
              <a:buNone/>
              <a:tabLst/>
              <a:defRPr/>
            </a:pPr>
            <a:endParaRPr lang="en-US" altLang="en-US" sz="2400" kern="0" dirty="0"/>
          </a:p>
          <a:p>
            <a:pPr marL="0" marR="0" lvl="0" indent="0" algn="ctr" defTabSz="914400" eaLnBrk="1" fontAlgn="auto" latinLnBrk="0" hangingPunct="1">
              <a:lnSpc>
                <a:spcPct val="100000"/>
              </a:lnSpc>
              <a:spcBef>
                <a:spcPct val="50000"/>
              </a:spcBef>
              <a:spcAft>
                <a:spcPts val="0"/>
              </a:spcAft>
              <a:buClrTx/>
              <a:buSzTx/>
              <a:buFontTx/>
              <a:buNone/>
              <a:tabLst/>
              <a:defRPr/>
            </a:pPr>
            <a:r>
              <a:rPr lang="el-GR" altLang="en-US" sz="2400" kern="0" dirty="0"/>
              <a:t>ϴ</a:t>
            </a:r>
            <a:r>
              <a:rPr lang="en-US" altLang="en-US" sz="2400" kern="0" baseline="-25000" dirty="0"/>
              <a:t>x </a:t>
            </a:r>
            <a:r>
              <a:rPr lang="en-US" altLang="en-US" sz="2400" kern="0" dirty="0" smtClean="0"/>
              <a:t>=   1.216</a:t>
            </a:r>
            <a:r>
              <a:rPr lang="en-US" altLang="en-US" sz="2400" kern="0" baseline="30000" dirty="0" smtClean="0"/>
              <a:t>0</a:t>
            </a:r>
            <a:endParaRPr kumimoji="0" lang="en-US" altLang="en-US" sz="2400" b="0" i="0" u="sng" strike="noStrike" kern="0" cap="none" spc="0" normalizeH="0" baseline="30000" noProof="0" dirty="0" smtClean="0">
              <a:ln>
                <a:noFill/>
              </a:ln>
              <a:solidFill>
                <a:srgbClr val="FFFFFF"/>
              </a:solidFill>
              <a:effectLst/>
              <a:uLnTx/>
              <a:uFillTx/>
            </a:endParaRPr>
          </a:p>
        </p:txBody>
      </p:sp>
      <p:graphicFrame>
        <p:nvGraphicFramePr>
          <p:cNvPr id="49" name="Object 56"/>
          <p:cNvGraphicFramePr>
            <a:graphicFrameLocks noChangeAspect="1"/>
          </p:cNvGraphicFramePr>
          <p:nvPr>
            <p:extLst>
              <p:ext uri="{D42A27DB-BD31-4B8C-83A1-F6EECF244321}">
                <p14:modId xmlns:p14="http://schemas.microsoft.com/office/powerpoint/2010/main" val="2910481413"/>
              </p:ext>
            </p:extLst>
          </p:nvPr>
        </p:nvGraphicFramePr>
        <p:xfrm>
          <a:off x="7223719" y="4932385"/>
          <a:ext cx="906463" cy="903288"/>
        </p:xfrm>
        <a:graphic>
          <a:graphicData uri="http://schemas.openxmlformats.org/presentationml/2006/ole">
            <mc:AlternateContent xmlns:mc="http://schemas.openxmlformats.org/markup-compatibility/2006">
              <mc:Choice xmlns:v="urn:schemas-microsoft-com:vml" Requires="v">
                <p:oleObj spid="_x0000_s99349" name="Equation" r:id="rId5" imgW="380880" imgH="482400" progId="Equation.3">
                  <p:embed/>
                </p:oleObj>
              </mc:Choice>
              <mc:Fallback>
                <p:oleObj name="Equation" r:id="rId5" imgW="380880" imgH="482400" progId="Equation.3">
                  <p:embed/>
                  <p:pic>
                    <p:nvPicPr>
                      <p:cNvPr id="0" name=""/>
                      <p:cNvPicPr>
                        <a:picLocks noGrp="1" noChangeAspect="1" noChangeArrowheads="1"/>
                      </p:cNvPicPr>
                      <p:nvPr/>
                    </p:nvPicPr>
                    <p:blipFill>
                      <a:blip r:embed="rId6"/>
                      <a:srcRect/>
                      <a:stretch>
                        <a:fillRect/>
                      </a:stretch>
                    </p:blipFill>
                    <p:spPr bwMode="auto">
                      <a:xfrm>
                        <a:off x="7223719" y="4932385"/>
                        <a:ext cx="906463" cy="903288"/>
                      </a:xfrm>
                      <a:prstGeom prst="rect">
                        <a:avLst/>
                      </a:prstGeom>
                      <a:solidFill>
                        <a:schemeClr val="tx1"/>
                      </a:solidFill>
                      <a:ln>
                        <a:noFill/>
                      </a:ln>
                      <a:effectLst/>
                      <a:extLst/>
                    </p:spPr>
                  </p:pic>
                </p:oleObj>
              </mc:Fallback>
            </mc:AlternateContent>
          </a:graphicData>
        </a:graphic>
      </p:graphicFrame>
    </p:spTree>
    <p:extLst>
      <p:ext uri="{BB962C8B-B14F-4D97-AF65-F5344CB8AC3E}">
        <p14:creationId xmlns:p14="http://schemas.microsoft.com/office/powerpoint/2010/main" val="133779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7"/>
          <p:cNvSpPr txBox="1">
            <a:spLocks noChangeArrowheads="1"/>
          </p:cNvSpPr>
          <p:nvPr/>
        </p:nvSpPr>
        <p:spPr bwMode="auto">
          <a:xfrm>
            <a:off x="1143000" y="149225"/>
            <a:ext cx="112776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5000"/>
              </a:spcBef>
              <a:buFont typeface="Calibri Light" panose="020F0302020204030204" pitchFamily="34" charset="0"/>
              <a:buAutoNum type="arabicPeriod" startAt="2"/>
            </a:pPr>
            <a:r>
              <a:rPr lang="en-IN" altLang="en-US" dirty="0"/>
              <a:t>Locate the resultant of the non-concurrent force system shown in the figure with respect to ‘A’</a:t>
            </a:r>
            <a:endParaRPr lang="en-US" altLang="en-US" dirty="0">
              <a:solidFill>
                <a:srgbClr val="FFFFFF"/>
              </a:solidFill>
              <a:latin typeface="Times New Roman" panose="02020603050405020304" pitchFamily="18" charset="0"/>
            </a:endParaRPr>
          </a:p>
        </p:txBody>
      </p:sp>
      <p:graphicFrame>
        <p:nvGraphicFramePr>
          <p:cNvPr id="67587" name="Object 9"/>
          <p:cNvGraphicFramePr>
            <a:graphicFrameLocks noChangeAspect="1"/>
          </p:cNvGraphicFramePr>
          <p:nvPr/>
        </p:nvGraphicFramePr>
        <p:xfrm>
          <a:off x="2209800" y="6034088"/>
          <a:ext cx="144463" cy="290512"/>
        </p:xfrm>
        <a:graphic>
          <a:graphicData uri="http://schemas.openxmlformats.org/presentationml/2006/ole">
            <mc:AlternateContent xmlns:mc="http://schemas.openxmlformats.org/markup-compatibility/2006">
              <mc:Choice xmlns:v="urn:schemas-microsoft-com:vml" Requires="v">
                <p:oleObj spid="_x0000_s10037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603408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7588"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1011238"/>
            <a:ext cx="50292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214560" y="1020240"/>
              <a:ext cx="11938680" cy="5655960"/>
            </p14:xfrm>
          </p:contentPart>
        </mc:Choice>
        <mc:Fallback xmlns="">
          <p:pic>
            <p:nvPicPr>
              <p:cNvPr id="2" name="Ink 1"/>
              <p:cNvPicPr/>
              <p:nvPr/>
            </p:nvPicPr>
            <p:blipFill>
              <a:blip r:embed="rId9"/>
              <a:stretch>
                <a:fillRect/>
              </a:stretch>
            </p:blipFill>
            <p:spPr>
              <a:xfrm>
                <a:off x="207000" y="1014480"/>
                <a:ext cx="11950920" cy="5667480"/>
              </a:xfrm>
              <a:prstGeom prst="rect">
                <a:avLst/>
              </a:prstGeom>
            </p:spPr>
          </p:pic>
        </mc:Fallback>
      </mc:AlternateContent>
    </p:spTree>
    <p:extLst>
      <p:ext uri="{BB962C8B-B14F-4D97-AF65-F5344CB8AC3E}">
        <p14:creationId xmlns:p14="http://schemas.microsoft.com/office/powerpoint/2010/main" val="3753981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7"/>
          <p:cNvSpPr txBox="1">
            <a:spLocks noChangeArrowheads="1"/>
          </p:cNvSpPr>
          <p:nvPr/>
        </p:nvSpPr>
        <p:spPr bwMode="auto">
          <a:xfrm>
            <a:off x="1143000" y="149225"/>
            <a:ext cx="112776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5000"/>
              </a:spcBef>
              <a:buFont typeface="Calibri Light" panose="020F0302020204030204" pitchFamily="34" charset="0"/>
              <a:buAutoNum type="arabicPeriod" startAt="2"/>
            </a:pPr>
            <a:r>
              <a:rPr lang="en-IN" altLang="en-US" dirty="0"/>
              <a:t>Locate the resultant of the non-concurrent force system shown in the figure with respect to ‘A’</a:t>
            </a:r>
            <a:endParaRPr lang="en-US" altLang="en-US" dirty="0">
              <a:solidFill>
                <a:srgbClr val="FFFFFF"/>
              </a:solidFill>
              <a:latin typeface="Times New Roman" panose="02020603050405020304" pitchFamily="18" charset="0"/>
            </a:endParaRPr>
          </a:p>
        </p:txBody>
      </p:sp>
      <p:graphicFrame>
        <p:nvGraphicFramePr>
          <p:cNvPr id="67587" name="Object 9"/>
          <p:cNvGraphicFramePr>
            <a:graphicFrameLocks noChangeAspect="1"/>
          </p:cNvGraphicFramePr>
          <p:nvPr/>
        </p:nvGraphicFramePr>
        <p:xfrm>
          <a:off x="2209800" y="6034088"/>
          <a:ext cx="144463" cy="290512"/>
        </p:xfrm>
        <a:graphic>
          <a:graphicData uri="http://schemas.openxmlformats.org/presentationml/2006/ole">
            <mc:AlternateContent xmlns:mc="http://schemas.openxmlformats.org/markup-compatibility/2006">
              <mc:Choice xmlns:v="urn:schemas-microsoft-com:vml" Requires="v">
                <p:oleObj spid="_x0000_s101394"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603408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7588"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1011238"/>
            <a:ext cx="50292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125760" y="1028160"/>
              <a:ext cx="5741280" cy="4406040"/>
            </p14:xfrm>
          </p:contentPart>
        </mc:Choice>
        <mc:Fallback xmlns="">
          <p:pic>
            <p:nvPicPr>
              <p:cNvPr id="2" name="Ink 1"/>
              <p:cNvPicPr/>
              <p:nvPr/>
            </p:nvPicPr>
            <p:blipFill>
              <a:blip r:embed="rId9"/>
              <a:stretch>
                <a:fillRect/>
              </a:stretch>
            </p:blipFill>
            <p:spPr>
              <a:xfrm>
                <a:off x="6120720" y="1022040"/>
                <a:ext cx="5752440" cy="4415040"/>
              </a:xfrm>
              <a:prstGeom prst="rect">
                <a:avLst/>
              </a:prstGeom>
            </p:spPr>
          </p:pic>
        </mc:Fallback>
      </mc:AlternateContent>
    </p:spTree>
    <p:extLst>
      <p:ext uri="{BB962C8B-B14F-4D97-AF65-F5344CB8AC3E}">
        <p14:creationId xmlns:p14="http://schemas.microsoft.com/office/powerpoint/2010/main" val="3569359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Content Placeholder 2"/>
          <p:cNvSpPr>
            <a:spLocks noGrp="1"/>
          </p:cNvSpPr>
          <p:nvPr>
            <p:ph idx="1"/>
          </p:nvPr>
        </p:nvSpPr>
        <p:spPr>
          <a:xfrm>
            <a:off x="990600" y="171450"/>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5.  Locate the resultant with respect to point C.</a:t>
            </a:r>
          </a:p>
        </p:txBody>
      </p:sp>
      <p:pic>
        <p:nvPicPr>
          <p:cNvPr id="727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23044"/>
            <a:ext cx="5257800" cy="316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8760" y="1091880"/>
              <a:ext cx="11593440" cy="5653800"/>
            </p14:xfrm>
          </p:contentPart>
        </mc:Choice>
        <mc:Fallback xmlns="">
          <p:pic>
            <p:nvPicPr>
              <p:cNvPr id="2" name="Ink 1"/>
              <p:cNvPicPr/>
              <p:nvPr/>
            </p:nvPicPr>
            <p:blipFill>
              <a:blip r:embed="rId5"/>
              <a:stretch>
                <a:fillRect/>
              </a:stretch>
            </p:blipFill>
            <p:spPr>
              <a:xfrm>
                <a:off x="62640" y="1088280"/>
                <a:ext cx="11606400" cy="5661720"/>
              </a:xfrm>
              <a:prstGeom prst="rect">
                <a:avLst/>
              </a:prstGeom>
            </p:spPr>
          </p:pic>
        </mc:Fallback>
      </mc:AlternateContent>
    </p:spTree>
    <p:extLst>
      <p:ext uri="{BB962C8B-B14F-4D97-AF65-F5344CB8AC3E}">
        <p14:creationId xmlns:p14="http://schemas.microsoft.com/office/powerpoint/2010/main" val="2920343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Content Placeholder 2"/>
          <p:cNvSpPr>
            <a:spLocks noGrp="1"/>
          </p:cNvSpPr>
          <p:nvPr>
            <p:ph idx="1"/>
          </p:nvPr>
        </p:nvSpPr>
        <p:spPr>
          <a:xfrm>
            <a:off x="990600" y="171450"/>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5.  Locate the resultant with respect to point C.</a:t>
            </a:r>
          </a:p>
        </p:txBody>
      </p:sp>
      <p:pic>
        <p:nvPicPr>
          <p:cNvPr id="727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23044"/>
            <a:ext cx="5257800" cy="316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1320" y="1042200"/>
              <a:ext cx="11909160" cy="5564880"/>
            </p14:xfrm>
          </p:contentPart>
        </mc:Choice>
        <mc:Fallback xmlns="">
          <p:pic>
            <p:nvPicPr>
              <p:cNvPr id="2" name="Ink 1"/>
              <p:cNvPicPr/>
              <p:nvPr/>
            </p:nvPicPr>
            <p:blipFill>
              <a:blip r:embed="rId5"/>
              <a:stretch>
                <a:fillRect/>
              </a:stretch>
            </p:blipFill>
            <p:spPr>
              <a:xfrm>
                <a:off x="205920" y="1035720"/>
                <a:ext cx="11919600" cy="5576040"/>
              </a:xfrm>
              <a:prstGeom prst="rect">
                <a:avLst/>
              </a:prstGeom>
            </p:spPr>
          </p:pic>
        </mc:Fallback>
      </mc:AlternateContent>
    </p:spTree>
    <p:extLst>
      <p:ext uri="{BB962C8B-B14F-4D97-AF65-F5344CB8AC3E}">
        <p14:creationId xmlns:p14="http://schemas.microsoft.com/office/powerpoint/2010/main" val="2021067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143000" y="2590800"/>
            <a:ext cx="89154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50000"/>
              </a:spcBef>
              <a:buFontTx/>
              <a:buNone/>
            </a:pPr>
            <a:r>
              <a:rPr lang="en-US" altLang="en-US">
                <a:solidFill>
                  <a:srgbClr val="FFFFFF"/>
                </a:solidFill>
                <a:latin typeface="Times New Roman" panose="02020603050405020304" pitchFamily="18" charset="0"/>
                <a:cs typeface="Times New Roman" panose="02020603050405020304" pitchFamily="18" charset="0"/>
              </a:rPr>
              <a:t>6.   Simple stresses and strains</a:t>
            </a:r>
          </a:p>
          <a:p>
            <a:pPr eaLnBrk="1" hangingPunct="1">
              <a:lnSpc>
                <a:spcPct val="150000"/>
              </a:lnSpc>
              <a:spcBef>
                <a:spcPct val="50000"/>
              </a:spcBef>
              <a:buFontTx/>
              <a:buNone/>
            </a:pPr>
            <a:r>
              <a:rPr lang="en-US" altLang="en-US">
                <a:solidFill>
                  <a:srgbClr val="FFFFFF"/>
                </a:solidFill>
                <a:latin typeface="Times New Roman" panose="02020603050405020304" pitchFamily="18" charset="0"/>
                <a:cs typeface="Times New Roman" panose="02020603050405020304" pitchFamily="18" charset="0"/>
              </a:rPr>
              <a:t>7.   Statically indeterminate problems and thermal stresses</a:t>
            </a:r>
          </a:p>
          <a:p>
            <a:pPr eaLnBrk="1" hangingPunct="1">
              <a:lnSpc>
                <a:spcPct val="150000"/>
              </a:lnSpc>
              <a:spcBef>
                <a:spcPct val="50000"/>
              </a:spcBef>
              <a:buFontTx/>
              <a:buAutoNum type="arabicPeriod" startAt="8"/>
            </a:pPr>
            <a:r>
              <a:rPr lang="en-US" altLang="en-US">
                <a:solidFill>
                  <a:srgbClr val="FFFFFF"/>
                </a:solidFill>
                <a:latin typeface="Times New Roman" panose="02020603050405020304" pitchFamily="18" charset="0"/>
                <a:cs typeface="Times New Roman" panose="02020603050405020304" pitchFamily="18" charset="0"/>
              </a:rPr>
              <a:t>Stresses due to fluid pressure in  thin cylinders</a:t>
            </a:r>
          </a:p>
          <a:p>
            <a:pPr eaLnBrk="1" hangingPunct="1">
              <a:lnSpc>
                <a:spcPct val="150000"/>
              </a:lnSpc>
              <a:spcBef>
                <a:spcPct val="50000"/>
              </a:spcBef>
              <a:buFontTx/>
              <a:buAutoNum type="arabicPeriod" startAt="8"/>
            </a:pPr>
            <a:r>
              <a:rPr lang="en-US" altLang="en-US">
                <a:solidFill>
                  <a:srgbClr val="FFFFFF"/>
                </a:solidFill>
                <a:latin typeface="Times New Roman" panose="02020603050405020304" pitchFamily="18" charset="0"/>
                <a:cs typeface="Times New Roman" panose="02020603050405020304" pitchFamily="18" charset="0"/>
              </a:rPr>
              <a:t>Concepts of SFD and BMD</a:t>
            </a:r>
          </a:p>
        </p:txBody>
      </p:sp>
      <p:pic>
        <p:nvPicPr>
          <p:cNvPr id="1331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2"/>
          <p:cNvSpPr>
            <a:spLocks noChangeArrowheads="1"/>
          </p:cNvSpPr>
          <p:nvPr/>
        </p:nvSpPr>
        <p:spPr bwMode="auto">
          <a:xfrm>
            <a:off x="1257300" y="1868488"/>
            <a:ext cx="8153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b="1">
                <a:solidFill>
                  <a:srgbClr val="E8AB00"/>
                </a:solidFill>
                <a:latin typeface="Times New Roman" panose="02020603050405020304" pitchFamily="18" charset="0"/>
                <a:cs typeface="Times New Roman" panose="02020603050405020304" pitchFamily="18" charset="0"/>
              </a:rPr>
              <a:t>PART II    Mechanics of Deformable Bodies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500"/>
                                        <p:tgtEl>
                                          <p:spTgt spid="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ox(in)">
                                      <p:cBhvr>
                                        <p:cTn id="10" dur="500"/>
                                        <p:tgtEl>
                                          <p:spTgt spid="8">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box(in)">
                                      <p:cBhvr>
                                        <p:cTn id="13" dur="500"/>
                                        <p:tgtEl>
                                          <p:spTgt spid="8">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box(in)">
                                      <p:cBhvr>
                                        <p:cTn id="16" dur="500"/>
                                        <p:tgtEl>
                                          <p:spTgt spid="8">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8"/>
          <p:cNvGraphicFramePr>
            <a:graphicFrameLocks noChangeAspect="1"/>
          </p:cNvGraphicFramePr>
          <p:nvPr/>
        </p:nvGraphicFramePr>
        <p:xfrm>
          <a:off x="2819400" y="5410200"/>
          <a:ext cx="114300" cy="215900"/>
        </p:xfrm>
        <a:graphic>
          <a:graphicData uri="http://schemas.openxmlformats.org/presentationml/2006/ole">
            <mc:AlternateContent xmlns:mc="http://schemas.openxmlformats.org/markup-compatibility/2006">
              <mc:Choice xmlns:v="urn:schemas-microsoft-com:vml" Requires="v">
                <p:oleObj spid="_x0000_s114696"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54102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79" name="Text Box 10"/>
          <p:cNvSpPr txBox="1">
            <a:spLocks noChangeArrowheads="1"/>
          </p:cNvSpPr>
          <p:nvPr/>
        </p:nvSpPr>
        <p:spPr bwMode="auto">
          <a:xfrm>
            <a:off x="609600" y="914400"/>
            <a:ext cx="1120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eaLnBrk="1" hangingPunct="1">
              <a:lnSpc>
                <a:spcPct val="100000"/>
              </a:lnSpc>
              <a:spcBef>
                <a:spcPct val="50000"/>
              </a:spcBef>
              <a:buNone/>
            </a:pPr>
            <a:r>
              <a:rPr lang="en-IN" altLang="en-US" dirty="0" smtClean="0"/>
              <a:t>6.Locate </a:t>
            </a:r>
            <a:r>
              <a:rPr lang="en-IN" altLang="en-US" dirty="0"/>
              <a:t>the resultant of the force system shown in figure with respect to ‘A’.</a:t>
            </a:r>
            <a:endParaRPr lang="en-US" altLang="en-US" dirty="0">
              <a:solidFill>
                <a:srgbClr val="FFFFFF"/>
              </a:solidFill>
              <a:latin typeface="Times New Roman" panose="02020603050405020304" pitchFamily="18" charset="0"/>
            </a:endParaRPr>
          </a:p>
        </p:txBody>
      </p:sp>
      <p:sp>
        <p:nvSpPr>
          <p:cNvPr id="75780" name="TextBox 1"/>
          <p:cNvSpPr txBox="1">
            <a:spLocks noChangeArrowheads="1"/>
          </p:cNvSpPr>
          <p:nvPr/>
        </p:nvSpPr>
        <p:spPr bwMode="auto">
          <a:xfrm>
            <a:off x="9067800" y="5867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hlinkClick r:id="rId6" action="ppaction://hlinksldjump"/>
              </a:rPr>
              <a:t>HOME</a:t>
            </a:r>
            <a:endParaRPr lang="en-US" altLang="en-US" sz="2400">
              <a:solidFill>
                <a:srgbClr val="FFFFFF"/>
              </a:solidFill>
              <a:latin typeface="Times New Roman" panose="02020603050405020304" pitchFamily="18" charset="0"/>
            </a:endParaRPr>
          </a:p>
        </p:txBody>
      </p:sp>
      <p:pic>
        <p:nvPicPr>
          <p:cNvPr id="75781" name="Picture 2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752601"/>
            <a:ext cx="3733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161280" y="1419840"/>
              <a:ext cx="11833200" cy="4876560"/>
            </p14:xfrm>
          </p:contentPart>
        </mc:Choice>
        <mc:Fallback xmlns="">
          <p:pic>
            <p:nvPicPr>
              <p:cNvPr id="2" name="Ink 1"/>
              <p:cNvPicPr/>
              <p:nvPr/>
            </p:nvPicPr>
            <p:blipFill>
              <a:blip r:embed="rId10"/>
              <a:stretch>
                <a:fillRect/>
              </a:stretch>
            </p:blipFill>
            <p:spPr>
              <a:xfrm>
                <a:off x="155880" y="1414080"/>
                <a:ext cx="11841480" cy="4885200"/>
              </a:xfrm>
              <a:prstGeom prst="rect">
                <a:avLst/>
              </a:prstGeom>
            </p:spPr>
          </p:pic>
        </mc:Fallback>
      </mc:AlternateContent>
    </p:spTree>
    <p:extLst>
      <p:ext uri="{BB962C8B-B14F-4D97-AF65-F5344CB8AC3E}">
        <p14:creationId xmlns:p14="http://schemas.microsoft.com/office/powerpoint/2010/main" val="1524661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8"/>
          <p:cNvGraphicFramePr>
            <a:graphicFrameLocks noChangeAspect="1"/>
          </p:cNvGraphicFramePr>
          <p:nvPr/>
        </p:nvGraphicFramePr>
        <p:xfrm>
          <a:off x="2819400" y="5410200"/>
          <a:ext cx="114300" cy="215900"/>
        </p:xfrm>
        <a:graphic>
          <a:graphicData uri="http://schemas.openxmlformats.org/presentationml/2006/ole">
            <mc:AlternateContent xmlns:mc="http://schemas.openxmlformats.org/markup-compatibility/2006">
              <mc:Choice xmlns:v="urn:schemas-microsoft-com:vml" Requires="v">
                <p:oleObj spid="_x0000_s11572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54102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79" name="Text Box 10"/>
          <p:cNvSpPr txBox="1">
            <a:spLocks noChangeArrowheads="1"/>
          </p:cNvSpPr>
          <p:nvPr/>
        </p:nvSpPr>
        <p:spPr bwMode="auto">
          <a:xfrm>
            <a:off x="609600" y="914400"/>
            <a:ext cx="11201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50000"/>
              </a:spcBef>
              <a:buFont typeface="Calibri Light" panose="020F0302020204030204" pitchFamily="34" charset="0"/>
              <a:buAutoNum type="arabicPeriod" startAt="7"/>
            </a:pPr>
            <a:r>
              <a:rPr lang="en-IN" altLang="en-US" dirty="0"/>
              <a:t>Locate the resultant of the force system shown in figure with respect to ‘A’.</a:t>
            </a:r>
            <a:endParaRPr lang="en-US" altLang="en-US" dirty="0">
              <a:solidFill>
                <a:srgbClr val="FFFFFF"/>
              </a:solidFill>
              <a:latin typeface="Times New Roman" panose="02020603050405020304" pitchFamily="18" charset="0"/>
            </a:endParaRPr>
          </a:p>
        </p:txBody>
      </p:sp>
      <p:sp>
        <p:nvSpPr>
          <p:cNvPr id="75780" name="TextBox 1"/>
          <p:cNvSpPr txBox="1">
            <a:spLocks noChangeArrowheads="1"/>
          </p:cNvSpPr>
          <p:nvPr/>
        </p:nvSpPr>
        <p:spPr bwMode="auto">
          <a:xfrm>
            <a:off x="9067800" y="5867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hlinkClick r:id="rId6" action="ppaction://hlinksldjump"/>
              </a:rPr>
              <a:t>HOME</a:t>
            </a:r>
            <a:endParaRPr lang="en-US" altLang="en-US" sz="2400">
              <a:solidFill>
                <a:srgbClr val="FFFFFF"/>
              </a:solidFill>
              <a:latin typeface="Times New Roman" panose="02020603050405020304" pitchFamily="18" charset="0"/>
            </a:endParaRPr>
          </a:p>
        </p:txBody>
      </p:sp>
      <p:pic>
        <p:nvPicPr>
          <p:cNvPr id="75781" name="Picture 2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752601"/>
            <a:ext cx="3733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128160" y="1326240"/>
              <a:ext cx="11954160" cy="4453560"/>
            </p14:xfrm>
          </p:contentPart>
        </mc:Choice>
        <mc:Fallback xmlns="">
          <p:pic>
            <p:nvPicPr>
              <p:cNvPr id="2" name="Ink 1"/>
              <p:cNvPicPr/>
              <p:nvPr/>
            </p:nvPicPr>
            <p:blipFill>
              <a:blip r:embed="rId10"/>
              <a:stretch>
                <a:fillRect/>
              </a:stretch>
            </p:blipFill>
            <p:spPr>
              <a:xfrm>
                <a:off x="123480" y="1320120"/>
                <a:ext cx="11961720" cy="4463640"/>
              </a:xfrm>
              <a:prstGeom prst="rect">
                <a:avLst/>
              </a:prstGeom>
            </p:spPr>
          </p:pic>
        </mc:Fallback>
      </mc:AlternateContent>
    </p:spTree>
    <p:extLst>
      <p:ext uri="{BB962C8B-B14F-4D97-AF65-F5344CB8AC3E}">
        <p14:creationId xmlns:p14="http://schemas.microsoft.com/office/powerpoint/2010/main" val="3290391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a:xfrm>
            <a:off x="508000" y="1066800"/>
            <a:ext cx="11226800" cy="1116013"/>
          </a:xfrm>
        </p:spPr>
        <p:txBody>
          <a:bodyPr/>
          <a:lstStyle/>
          <a:p>
            <a:pPr marL="0" indent="0">
              <a:buNone/>
            </a:pPr>
            <a:r>
              <a:rPr lang="en-US" altLang="en-US" dirty="0" smtClean="0"/>
              <a:t>7. Determine the resultant of the force system as shown in figure</a:t>
            </a:r>
            <a:r>
              <a:rPr lang="en-US" altLang="en-US" b="1" dirty="0" smtClean="0"/>
              <a:t>.</a:t>
            </a:r>
            <a:r>
              <a:rPr lang="en-US" altLang="en-US" dirty="0" smtClean="0"/>
              <a:t> Locate its intersection with base BC.</a:t>
            </a:r>
            <a:endParaRPr lang="en-IN" altLang="en-US" dirty="0" smtClean="0"/>
          </a:p>
        </p:txBody>
      </p:sp>
      <p:pic>
        <p:nvPicPr>
          <p:cNvPr id="77827"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417382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25360" y="1603080"/>
              <a:ext cx="11853360" cy="5240520"/>
            </p14:xfrm>
          </p:contentPart>
        </mc:Choice>
        <mc:Fallback xmlns="">
          <p:pic>
            <p:nvPicPr>
              <p:cNvPr id="2" name="Ink 1"/>
              <p:cNvPicPr/>
              <p:nvPr/>
            </p:nvPicPr>
            <p:blipFill>
              <a:blip r:embed="rId6"/>
              <a:stretch>
                <a:fillRect/>
              </a:stretch>
            </p:blipFill>
            <p:spPr>
              <a:xfrm>
                <a:off x="219960" y="1597680"/>
                <a:ext cx="11864880" cy="5250960"/>
              </a:xfrm>
              <a:prstGeom prst="rect">
                <a:avLst/>
              </a:prstGeom>
            </p:spPr>
          </p:pic>
        </mc:Fallback>
      </mc:AlternateContent>
    </p:spTree>
    <p:extLst>
      <p:ext uri="{BB962C8B-B14F-4D97-AF65-F5344CB8AC3E}">
        <p14:creationId xmlns:p14="http://schemas.microsoft.com/office/powerpoint/2010/main" val="2894646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p:cNvSpPr>
            <a:spLocks noGrp="1"/>
          </p:cNvSpPr>
          <p:nvPr>
            <p:ph idx="1"/>
          </p:nvPr>
        </p:nvSpPr>
        <p:spPr>
          <a:xfrm>
            <a:off x="609600" y="1112838"/>
            <a:ext cx="11277600" cy="4525962"/>
          </a:xfrm>
        </p:spPr>
        <p:txBody>
          <a:bodyPr/>
          <a:lstStyle/>
          <a:p>
            <a:pPr marL="0" indent="0" algn="just" eaLnBrk="1" hangingPunct="1">
              <a:buNone/>
            </a:pPr>
            <a:r>
              <a:rPr lang="en-US" altLang="en-US" dirty="0" smtClean="0">
                <a:solidFill>
                  <a:srgbClr val="FFFFFF"/>
                </a:solidFill>
                <a:latin typeface="Times New Roman" panose="02020603050405020304" pitchFamily="18" charset="0"/>
                <a:cs typeface="Times New Roman" panose="02020603050405020304" pitchFamily="18" charset="0"/>
              </a:rPr>
              <a:t>8. Replace the 50 N force applied at B by a force-couple system acting at ‘A’.</a:t>
            </a:r>
          </a:p>
        </p:txBody>
      </p:sp>
      <p:grpSp>
        <p:nvGrpSpPr>
          <p:cNvPr id="70659" name="Group 46"/>
          <p:cNvGrpSpPr>
            <a:grpSpLocks/>
          </p:cNvGrpSpPr>
          <p:nvPr/>
        </p:nvGrpSpPr>
        <p:grpSpPr bwMode="auto">
          <a:xfrm>
            <a:off x="-152400" y="1723869"/>
            <a:ext cx="5486400" cy="2996961"/>
            <a:chOff x="1219200" y="2438400"/>
            <a:chExt cx="7010400" cy="4143481"/>
          </a:xfrm>
        </p:grpSpPr>
        <p:cxnSp>
          <p:nvCxnSpPr>
            <p:cNvPr id="70661" name="Straight Connector 6"/>
            <p:cNvCxnSpPr>
              <a:cxnSpLocks noChangeShapeType="1"/>
            </p:cNvCxnSpPr>
            <p:nvPr/>
          </p:nvCxnSpPr>
          <p:spPr bwMode="auto">
            <a:xfrm rot="5400000">
              <a:off x="1409700" y="4229100"/>
              <a:ext cx="2667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2" name="Straight Connector 9"/>
            <p:cNvCxnSpPr>
              <a:cxnSpLocks noChangeShapeType="1"/>
            </p:cNvCxnSpPr>
            <p:nvPr/>
          </p:nvCxnSpPr>
          <p:spPr bwMode="auto">
            <a:xfrm>
              <a:off x="2743200" y="5562600"/>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3" name="Straight Connector 10"/>
            <p:cNvCxnSpPr>
              <a:cxnSpLocks noChangeShapeType="1"/>
            </p:cNvCxnSpPr>
            <p:nvPr/>
          </p:nvCxnSpPr>
          <p:spPr bwMode="auto">
            <a:xfrm>
              <a:off x="3505200" y="4876800"/>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4" name="Straight Connector 11"/>
            <p:cNvCxnSpPr>
              <a:cxnSpLocks noChangeShapeType="1"/>
            </p:cNvCxnSpPr>
            <p:nvPr/>
          </p:nvCxnSpPr>
          <p:spPr bwMode="auto">
            <a:xfrm rot="5400000">
              <a:off x="2515394" y="3885406"/>
              <a:ext cx="19812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5" name="Straight Connector 15"/>
            <p:cNvCxnSpPr>
              <a:cxnSpLocks noChangeShapeType="1"/>
            </p:cNvCxnSpPr>
            <p:nvPr/>
          </p:nvCxnSpPr>
          <p:spPr bwMode="auto">
            <a:xfrm>
              <a:off x="2743200" y="2900328"/>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6" name="Straight Connector 18"/>
            <p:cNvCxnSpPr>
              <a:cxnSpLocks noChangeShapeType="1"/>
            </p:cNvCxnSpPr>
            <p:nvPr/>
          </p:nvCxnSpPr>
          <p:spPr bwMode="auto">
            <a:xfrm rot="5400000">
              <a:off x="6057900" y="5219700"/>
              <a:ext cx="6858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70667" name="Straight Connector 20"/>
            <p:cNvCxnSpPr>
              <a:cxnSpLocks noChangeShapeType="1"/>
            </p:cNvCxnSpPr>
            <p:nvPr/>
          </p:nvCxnSpPr>
          <p:spPr bwMode="auto">
            <a:xfrm rot="5400000">
              <a:off x="1562894" y="3999706"/>
              <a:ext cx="3124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0668" name="Straight Connector 22"/>
            <p:cNvCxnSpPr>
              <a:cxnSpLocks noChangeShapeType="1"/>
            </p:cNvCxnSpPr>
            <p:nvPr/>
          </p:nvCxnSpPr>
          <p:spPr bwMode="auto">
            <a:xfrm>
              <a:off x="2743200" y="5181600"/>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0669" name="Straight Arrow Connector 25"/>
            <p:cNvCxnSpPr>
              <a:cxnSpLocks noChangeShapeType="1"/>
            </p:cNvCxnSpPr>
            <p:nvPr/>
          </p:nvCxnSpPr>
          <p:spPr bwMode="auto">
            <a:xfrm rot="16200000" flipH="1">
              <a:off x="6286500" y="5295900"/>
              <a:ext cx="1143000" cy="914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0670" name="Oval 26"/>
            <p:cNvSpPr>
              <a:spLocks noChangeArrowheads="1"/>
            </p:cNvSpPr>
            <p:nvPr/>
          </p:nvSpPr>
          <p:spPr bwMode="auto">
            <a:xfrm>
              <a:off x="3066256" y="3314058"/>
              <a:ext cx="114300" cy="152399"/>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70671" name="Straight Connector 28"/>
            <p:cNvCxnSpPr>
              <a:cxnSpLocks noChangeShapeType="1"/>
            </p:cNvCxnSpPr>
            <p:nvPr/>
          </p:nvCxnSpPr>
          <p:spPr bwMode="auto">
            <a:xfrm rot="10800000">
              <a:off x="2133600" y="3352800"/>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0672" name="Straight Connector 30"/>
            <p:cNvCxnSpPr>
              <a:cxnSpLocks noChangeShapeType="1"/>
            </p:cNvCxnSpPr>
            <p:nvPr/>
          </p:nvCxnSpPr>
          <p:spPr bwMode="auto">
            <a:xfrm rot="10800000">
              <a:off x="2209800" y="5181600"/>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0673" name="Straight Connector 32"/>
            <p:cNvCxnSpPr>
              <a:cxnSpLocks noChangeShapeType="1"/>
            </p:cNvCxnSpPr>
            <p:nvPr/>
          </p:nvCxnSpPr>
          <p:spPr bwMode="auto">
            <a:xfrm rot="5400000">
              <a:off x="2933700" y="59055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0674" name="Straight Connector 34"/>
            <p:cNvCxnSpPr>
              <a:cxnSpLocks noChangeShapeType="1"/>
            </p:cNvCxnSpPr>
            <p:nvPr/>
          </p:nvCxnSpPr>
          <p:spPr bwMode="auto">
            <a:xfrm rot="5400000">
              <a:off x="6210300" y="58293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0675" name="Straight Arrow Connector 36"/>
            <p:cNvCxnSpPr>
              <a:cxnSpLocks noChangeShapeType="1"/>
            </p:cNvCxnSpPr>
            <p:nvPr/>
          </p:nvCxnSpPr>
          <p:spPr bwMode="auto">
            <a:xfrm rot="5400000">
              <a:off x="1447800" y="4267200"/>
              <a:ext cx="18288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0676" name="Straight Arrow Connector 38"/>
            <p:cNvCxnSpPr>
              <a:cxnSpLocks noChangeShapeType="1"/>
            </p:cNvCxnSpPr>
            <p:nvPr/>
          </p:nvCxnSpPr>
          <p:spPr bwMode="auto">
            <a:xfrm>
              <a:off x="3124200" y="5943600"/>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0677" name="TextBox 39"/>
            <p:cNvSpPr txBox="1">
              <a:spLocks noChangeArrowheads="1"/>
            </p:cNvSpPr>
            <p:nvPr/>
          </p:nvSpPr>
          <p:spPr bwMode="auto">
            <a:xfrm>
              <a:off x="1219200" y="4191001"/>
              <a:ext cx="1523206"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70678" name="TextBox 40"/>
            <p:cNvSpPr txBox="1">
              <a:spLocks noChangeArrowheads="1"/>
            </p:cNvSpPr>
            <p:nvPr/>
          </p:nvSpPr>
          <p:spPr bwMode="auto">
            <a:xfrm>
              <a:off x="4038600" y="5943601"/>
              <a:ext cx="1650338"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100 mm</a:t>
              </a:r>
            </a:p>
          </p:txBody>
        </p:sp>
        <p:sp>
          <p:nvSpPr>
            <p:cNvPr id="70679" name="TextBox 41"/>
            <p:cNvSpPr txBox="1">
              <a:spLocks noChangeArrowheads="1"/>
            </p:cNvSpPr>
            <p:nvPr/>
          </p:nvSpPr>
          <p:spPr bwMode="auto">
            <a:xfrm>
              <a:off x="7391400" y="6019800"/>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50 N</a:t>
              </a:r>
            </a:p>
          </p:txBody>
        </p:sp>
        <p:sp>
          <p:nvSpPr>
            <p:cNvPr id="43" name="Arc 42">
              <a:extLst/>
            </p:cNvPr>
            <p:cNvSpPr/>
            <p:nvPr/>
          </p:nvSpPr>
          <p:spPr bwMode="auto">
            <a:xfrm rot="4928729">
              <a:off x="6091258" y="4954380"/>
              <a:ext cx="533361" cy="609600"/>
            </a:xfrm>
            <a:prstGeom prst="arc">
              <a:avLst>
                <a:gd name="adj1" fmla="val 18942418"/>
                <a:gd name="adj2" fmla="val 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0681" name="TextBox 43"/>
            <p:cNvSpPr txBox="1">
              <a:spLocks noChangeArrowheads="1"/>
            </p:cNvSpPr>
            <p:nvPr/>
          </p:nvSpPr>
          <p:spPr bwMode="auto">
            <a:xfrm>
              <a:off x="6274462" y="5526579"/>
              <a:ext cx="838199"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70682" name="TextBox 44"/>
            <p:cNvSpPr txBox="1">
              <a:spLocks noChangeArrowheads="1"/>
            </p:cNvSpPr>
            <p:nvPr/>
          </p:nvSpPr>
          <p:spPr bwMode="auto">
            <a:xfrm>
              <a:off x="3124200" y="31242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70683" name="TextBox 45"/>
            <p:cNvSpPr txBox="1">
              <a:spLocks noChangeArrowheads="1"/>
            </p:cNvSpPr>
            <p:nvPr/>
          </p:nvSpPr>
          <p:spPr bwMode="auto">
            <a:xfrm>
              <a:off x="6400800" y="47244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grpSp>
      <p:pic>
        <p:nvPicPr>
          <p:cNvPr id="70660" name="Picture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5960" y="1567800"/>
              <a:ext cx="11697120" cy="5211720"/>
            </p14:xfrm>
          </p:contentPart>
        </mc:Choice>
        <mc:Fallback xmlns="">
          <p:pic>
            <p:nvPicPr>
              <p:cNvPr id="2" name="Ink 1"/>
              <p:cNvPicPr/>
              <p:nvPr/>
            </p:nvPicPr>
            <p:blipFill>
              <a:blip r:embed="rId4"/>
              <a:stretch>
                <a:fillRect/>
              </a:stretch>
            </p:blipFill>
            <p:spPr>
              <a:xfrm>
                <a:off x="161280" y="1561680"/>
                <a:ext cx="11707200" cy="5222520"/>
              </a:xfrm>
              <a:prstGeom prst="rect">
                <a:avLst/>
              </a:prstGeom>
            </p:spPr>
          </p:pic>
        </mc:Fallback>
      </mc:AlternateContent>
    </p:spTree>
    <p:extLst>
      <p:ext uri="{BB962C8B-B14F-4D97-AF65-F5344CB8AC3E}">
        <p14:creationId xmlns:p14="http://schemas.microsoft.com/office/powerpoint/2010/main" val="16136692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851F805-60CB-43C7-9A91-18D9427947B7}" type="slidenum">
              <a:rPr lang="en-US" smtClean="0"/>
              <a:pPr>
                <a:defRPr/>
              </a:pPr>
              <a:t>54</a:t>
            </a:fld>
            <a:endParaRPr lang="en-US"/>
          </a:p>
        </p:txBody>
      </p:sp>
      <p:cxnSp>
        <p:nvCxnSpPr>
          <p:cNvPr id="5" name="Straight Connector 10"/>
          <p:cNvCxnSpPr>
            <a:cxnSpLocks noChangeShapeType="1"/>
          </p:cNvCxnSpPr>
          <p:nvPr/>
        </p:nvCxnSpPr>
        <p:spPr bwMode="auto">
          <a:xfrm>
            <a:off x="1636643" y="3487553"/>
            <a:ext cx="2266122" cy="1149"/>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grpSp>
        <p:nvGrpSpPr>
          <p:cNvPr id="6" name="Group 46"/>
          <p:cNvGrpSpPr>
            <a:grpSpLocks/>
          </p:cNvGrpSpPr>
          <p:nvPr/>
        </p:nvGrpSpPr>
        <p:grpSpPr bwMode="auto">
          <a:xfrm>
            <a:off x="-152400" y="1723869"/>
            <a:ext cx="5486400" cy="2996961"/>
            <a:chOff x="1219200" y="2438400"/>
            <a:chExt cx="7010400" cy="4143481"/>
          </a:xfrm>
        </p:grpSpPr>
        <p:cxnSp>
          <p:nvCxnSpPr>
            <p:cNvPr id="7" name="Straight Connector 6"/>
            <p:cNvCxnSpPr>
              <a:cxnSpLocks noChangeShapeType="1"/>
            </p:cNvCxnSpPr>
            <p:nvPr/>
          </p:nvCxnSpPr>
          <p:spPr bwMode="auto">
            <a:xfrm rot="5400000">
              <a:off x="1409700" y="4229100"/>
              <a:ext cx="2667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8" name="Straight Connector 9"/>
            <p:cNvCxnSpPr>
              <a:cxnSpLocks noChangeShapeType="1"/>
            </p:cNvCxnSpPr>
            <p:nvPr/>
          </p:nvCxnSpPr>
          <p:spPr bwMode="auto">
            <a:xfrm>
              <a:off x="2743200" y="5562600"/>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 name="Straight Connector 10"/>
            <p:cNvCxnSpPr>
              <a:cxnSpLocks noChangeShapeType="1"/>
            </p:cNvCxnSpPr>
            <p:nvPr/>
          </p:nvCxnSpPr>
          <p:spPr bwMode="auto">
            <a:xfrm>
              <a:off x="3505200" y="4876800"/>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0" name="Straight Connector 11"/>
            <p:cNvCxnSpPr>
              <a:cxnSpLocks noChangeShapeType="1"/>
            </p:cNvCxnSpPr>
            <p:nvPr/>
          </p:nvCxnSpPr>
          <p:spPr bwMode="auto">
            <a:xfrm rot="5400000">
              <a:off x="2515394" y="3885406"/>
              <a:ext cx="19812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1" name="Straight Connector 15"/>
            <p:cNvCxnSpPr>
              <a:cxnSpLocks noChangeShapeType="1"/>
            </p:cNvCxnSpPr>
            <p:nvPr/>
          </p:nvCxnSpPr>
          <p:spPr bwMode="auto">
            <a:xfrm>
              <a:off x="2743200" y="2900328"/>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 name="Straight Connector 18"/>
            <p:cNvCxnSpPr>
              <a:cxnSpLocks noChangeShapeType="1"/>
            </p:cNvCxnSpPr>
            <p:nvPr/>
          </p:nvCxnSpPr>
          <p:spPr bwMode="auto">
            <a:xfrm rot="5400000">
              <a:off x="6057900" y="5219700"/>
              <a:ext cx="6858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3" name="Straight Connector 20"/>
            <p:cNvCxnSpPr>
              <a:cxnSpLocks noChangeShapeType="1"/>
            </p:cNvCxnSpPr>
            <p:nvPr/>
          </p:nvCxnSpPr>
          <p:spPr bwMode="auto">
            <a:xfrm rot="5400000">
              <a:off x="1562894" y="3999706"/>
              <a:ext cx="3124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14" name="Straight Connector 22"/>
            <p:cNvCxnSpPr>
              <a:cxnSpLocks noChangeShapeType="1"/>
            </p:cNvCxnSpPr>
            <p:nvPr/>
          </p:nvCxnSpPr>
          <p:spPr bwMode="auto">
            <a:xfrm>
              <a:off x="2743200" y="5181600"/>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15" name="Straight Arrow Connector 25"/>
            <p:cNvCxnSpPr>
              <a:cxnSpLocks noChangeShapeType="1"/>
            </p:cNvCxnSpPr>
            <p:nvPr/>
          </p:nvCxnSpPr>
          <p:spPr bwMode="auto">
            <a:xfrm rot="16200000" flipH="1">
              <a:off x="6286500" y="5295900"/>
              <a:ext cx="1143000" cy="914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6" name="Oval 26"/>
            <p:cNvSpPr>
              <a:spLocks noChangeArrowheads="1"/>
            </p:cNvSpPr>
            <p:nvPr/>
          </p:nvSpPr>
          <p:spPr bwMode="auto">
            <a:xfrm>
              <a:off x="3066256" y="3314058"/>
              <a:ext cx="114300" cy="152399"/>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17" name="Straight Connector 28"/>
            <p:cNvCxnSpPr>
              <a:cxnSpLocks noChangeShapeType="1"/>
            </p:cNvCxnSpPr>
            <p:nvPr/>
          </p:nvCxnSpPr>
          <p:spPr bwMode="auto">
            <a:xfrm rot="10800000">
              <a:off x="2133600" y="3352800"/>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8" name="Straight Connector 30"/>
            <p:cNvCxnSpPr>
              <a:cxnSpLocks noChangeShapeType="1"/>
            </p:cNvCxnSpPr>
            <p:nvPr/>
          </p:nvCxnSpPr>
          <p:spPr bwMode="auto">
            <a:xfrm rot="10800000">
              <a:off x="2209800" y="5181600"/>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9" name="Straight Connector 32"/>
            <p:cNvCxnSpPr>
              <a:cxnSpLocks noChangeShapeType="1"/>
            </p:cNvCxnSpPr>
            <p:nvPr/>
          </p:nvCxnSpPr>
          <p:spPr bwMode="auto">
            <a:xfrm rot="5400000">
              <a:off x="2933700" y="59055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0" name="Straight Connector 34"/>
            <p:cNvCxnSpPr>
              <a:cxnSpLocks noChangeShapeType="1"/>
            </p:cNvCxnSpPr>
            <p:nvPr/>
          </p:nvCxnSpPr>
          <p:spPr bwMode="auto">
            <a:xfrm rot="5400000">
              <a:off x="6210300" y="58293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21" name="Straight Arrow Connector 36"/>
            <p:cNvCxnSpPr>
              <a:cxnSpLocks noChangeShapeType="1"/>
            </p:cNvCxnSpPr>
            <p:nvPr/>
          </p:nvCxnSpPr>
          <p:spPr bwMode="auto">
            <a:xfrm rot="5400000">
              <a:off x="1447800" y="4267200"/>
              <a:ext cx="18288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22" name="Straight Arrow Connector 38"/>
            <p:cNvCxnSpPr>
              <a:cxnSpLocks noChangeShapeType="1"/>
            </p:cNvCxnSpPr>
            <p:nvPr/>
          </p:nvCxnSpPr>
          <p:spPr bwMode="auto">
            <a:xfrm>
              <a:off x="3124200" y="5943600"/>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23" name="TextBox 39"/>
            <p:cNvSpPr txBox="1">
              <a:spLocks noChangeArrowheads="1"/>
            </p:cNvSpPr>
            <p:nvPr/>
          </p:nvSpPr>
          <p:spPr bwMode="auto">
            <a:xfrm>
              <a:off x="1219200" y="4191001"/>
              <a:ext cx="1523206"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24" name="TextBox 40"/>
            <p:cNvSpPr txBox="1">
              <a:spLocks noChangeArrowheads="1"/>
            </p:cNvSpPr>
            <p:nvPr/>
          </p:nvSpPr>
          <p:spPr bwMode="auto">
            <a:xfrm>
              <a:off x="4038600" y="5943601"/>
              <a:ext cx="1650338"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100 mm</a:t>
              </a:r>
            </a:p>
          </p:txBody>
        </p:sp>
        <p:sp>
          <p:nvSpPr>
            <p:cNvPr id="25" name="TextBox 41"/>
            <p:cNvSpPr txBox="1">
              <a:spLocks noChangeArrowheads="1"/>
            </p:cNvSpPr>
            <p:nvPr/>
          </p:nvSpPr>
          <p:spPr bwMode="auto">
            <a:xfrm>
              <a:off x="7391400" y="6019800"/>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50 N</a:t>
              </a:r>
            </a:p>
          </p:txBody>
        </p:sp>
        <p:sp>
          <p:nvSpPr>
            <p:cNvPr id="26" name="Arc 25">
              <a:extLst/>
            </p:cNvPr>
            <p:cNvSpPr/>
            <p:nvPr/>
          </p:nvSpPr>
          <p:spPr bwMode="auto">
            <a:xfrm rot="4928729">
              <a:off x="6091258" y="4954380"/>
              <a:ext cx="533361" cy="609600"/>
            </a:xfrm>
            <a:prstGeom prst="arc">
              <a:avLst>
                <a:gd name="adj1" fmla="val 18942418"/>
                <a:gd name="adj2" fmla="val 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27" name="TextBox 43"/>
            <p:cNvSpPr txBox="1">
              <a:spLocks noChangeArrowheads="1"/>
            </p:cNvSpPr>
            <p:nvPr/>
          </p:nvSpPr>
          <p:spPr bwMode="auto">
            <a:xfrm>
              <a:off x="6274462" y="5526579"/>
              <a:ext cx="838199" cy="63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28" name="TextBox 44"/>
            <p:cNvSpPr txBox="1">
              <a:spLocks noChangeArrowheads="1"/>
            </p:cNvSpPr>
            <p:nvPr/>
          </p:nvSpPr>
          <p:spPr bwMode="auto">
            <a:xfrm>
              <a:off x="3124200" y="31242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29" name="TextBox 45"/>
            <p:cNvSpPr txBox="1">
              <a:spLocks noChangeArrowheads="1"/>
            </p:cNvSpPr>
            <p:nvPr/>
          </p:nvSpPr>
          <p:spPr bwMode="auto">
            <a:xfrm>
              <a:off x="6400800" y="47244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grpSp>
      <mc:AlternateContent xmlns:mc="http://schemas.openxmlformats.org/markup-compatibility/2006" xmlns:p14="http://schemas.microsoft.com/office/powerpoint/2010/main">
        <mc:Choice Requires="p14">
          <p:contentPart p14:bwMode="auto" r:id="rId2">
            <p14:nvContentPartPr>
              <p14:cNvPr id="30" name="Ink 29"/>
              <p14:cNvContentPartPr/>
              <p14:nvPr/>
            </p14:nvContentPartPr>
            <p14:xfrm>
              <a:off x="5466240" y="1260720"/>
              <a:ext cx="5542920" cy="3411360"/>
            </p14:xfrm>
          </p:contentPart>
        </mc:Choice>
        <mc:Fallback xmlns="">
          <p:pic>
            <p:nvPicPr>
              <p:cNvPr id="30" name="Ink 29"/>
              <p:cNvPicPr/>
              <p:nvPr/>
            </p:nvPicPr>
            <p:blipFill>
              <a:blip r:embed="rId3"/>
              <a:stretch>
                <a:fillRect/>
              </a:stretch>
            </p:blipFill>
            <p:spPr>
              <a:xfrm>
                <a:off x="5460480" y="1254960"/>
                <a:ext cx="5551920" cy="3424320"/>
              </a:xfrm>
              <a:prstGeom prst="rect">
                <a:avLst/>
              </a:prstGeom>
            </p:spPr>
          </p:pic>
        </mc:Fallback>
      </mc:AlternateContent>
    </p:spTree>
    <p:extLst>
      <p:ext uri="{BB962C8B-B14F-4D97-AF65-F5344CB8AC3E}">
        <p14:creationId xmlns:p14="http://schemas.microsoft.com/office/powerpoint/2010/main" val="6442663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p:cNvSpPr>
            <a:spLocks noGrp="1"/>
          </p:cNvSpPr>
          <p:nvPr>
            <p:ph idx="1"/>
          </p:nvPr>
        </p:nvSpPr>
        <p:spPr>
          <a:xfrm>
            <a:off x="990600" y="59520"/>
            <a:ext cx="10820400" cy="884159"/>
          </a:xfrm>
        </p:spPr>
        <p:txBody>
          <a:bodyPr/>
          <a:lstStyle/>
          <a:p>
            <a:pPr marL="0" indent="0" algn="just" eaLnBrk="1" hangingPunct="1">
              <a:buNone/>
            </a:pPr>
            <a:r>
              <a:rPr lang="en-US" altLang="en-US" sz="2400" dirty="0" smtClean="0">
                <a:solidFill>
                  <a:srgbClr val="FFFFFF"/>
                </a:solidFill>
                <a:latin typeface="Times New Roman" panose="02020603050405020304" pitchFamily="18" charset="0"/>
                <a:cs typeface="Times New Roman" panose="02020603050405020304" pitchFamily="18" charset="0"/>
              </a:rPr>
              <a:t>9. For the configuration shown in the figure, resultant of the force system acting on the frame passes through the point B and E as shown in the figure. Find the values of F and M.</a:t>
            </a:r>
          </a:p>
        </p:txBody>
      </p:sp>
      <p:grpSp>
        <p:nvGrpSpPr>
          <p:cNvPr id="71683" name="Group 79"/>
          <p:cNvGrpSpPr>
            <a:grpSpLocks/>
          </p:cNvGrpSpPr>
          <p:nvPr/>
        </p:nvGrpSpPr>
        <p:grpSpPr bwMode="auto">
          <a:xfrm>
            <a:off x="-47507" y="1222446"/>
            <a:ext cx="8458200" cy="3276600"/>
            <a:chOff x="152400" y="2057400"/>
            <a:chExt cx="7696200" cy="4514910"/>
          </a:xfrm>
        </p:grpSpPr>
        <p:sp>
          <p:nvSpPr>
            <p:cNvPr id="71687" name="TextBox 61"/>
            <p:cNvSpPr txBox="1">
              <a:spLocks noChangeArrowheads="1"/>
            </p:cNvSpPr>
            <p:nvPr/>
          </p:nvSpPr>
          <p:spPr bwMode="auto">
            <a:xfrm>
              <a:off x="152400" y="2819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688" name="TextBox 62"/>
            <p:cNvSpPr txBox="1">
              <a:spLocks noChangeArrowheads="1"/>
            </p:cNvSpPr>
            <p:nvPr/>
          </p:nvSpPr>
          <p:spPr bwMode="auto">
            <a:xfrm>
              <a:off x="152400" y="38100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689" name="TextBox 67"/>
            <p:cNvSpPr txBox="1">
              <a:spLocks noChangeArrowheads="1"/>
            </p:cNvSpPr>
            <p:nvPr/>
          </p:nvSpPr>
          <p:spPr bwMode="auto">
            <a:xfrm>
              <a:off x="533400" y="205740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200N</a:t>
              </a:r>
            </a:p>
          </p:txBody>
        </p:sp>
        <p:grpSp>
          <p:nvGrpSpPr>
            <p:cNvPr id="71690" name="Group 78"/>
            <p:cNvGrpSpPr>
              <a:grpSpLocks/>
            </p:cNvGrpSpPr>
            <p:nvPr/>
          </p:nvGrpSpPr>
          <p:grpSpPr bwMode="auto">
            <a:xfrm>
              <a:off x="762000" y="2286000"/>
              <a:ext cx="7086600" cy="4286310"/>
              <a:chOff x="762000" y="2286000"/>
              <a:chExt cx="7086600" cy="4286310"/>
            </a:xfrm>
          </p:grpSpPr>
          <p:cxnSp>
            <p:nvCxnSpPr>
              <p:cNvPr id="71691" name="Straight Connector 4"/>
              <p:cNvCxnSpPr>
                <a:cxnSpLocks noChangeShapeType="1"/>
              </p:cNvCxnSpPr>
              <p:nvPr/>
            </p:nvCxnSpPr>
            <p:spPr bwMode="auto">
              <a:xfrm rot="5400000">
                <a:off x="496094" y="3543300"/>
                <a:ext cx="2056606" cy="794"/>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1692" name="Straight Connector 6"/>
              <p:cNvCxnSpPr>
                <a:cxnSpLocks noChangeShapeType="1"/>
              </p:cNvCxnSpPr>
              <p:nvPr/>
            </p:nvCxnSpPr>
            <p:spPr bwMode="auto">
              <a:xfrm>
                <a:off x="1524000" y="4572000"/>
                <a:ext cx="4114800" cy="1588"/>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1693" name="Straight Connector 10"/>
              <p:cNvCxnSpPr>
                <a:cxnSpLocks noChangeShapeType="1"/>
              </p:cNvCxnSpPr>
              <p:nvPr/>
            </p:nvCxnSpPr>
            <p:spPr bwMode="auto">
              <a:xfrm rot="5400000">
                <a:off x="5029200" y="5181600"/>
                <a:ext cx="1219200" cy="1588"/>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1694" name="Straight Arrow Connector 12"/>
              <p:cNvCxnSpPr>
                <a:cxnSpLocks noChangeShapeType="1"/>
              </p:cNvCxnSpPr>
              <p:nvPr/>
            </p:nvCxnSpPr>
            <p:spPr bwMode="auto">
              <a:xfrm rot="10800000">
                <a:off x="5638800" y="5791200"/>
                <a:ext cx="1371600" cy="609600"/>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1695" name="Straight Arrow Connector 14"/>
              <p:cNvCxnSpPr>
                <a:cxnSpLocks noChangeShapeType="1"/>
              </p:cNvCxnSpPr>
              <p:nvPr/>
            </p:nvCxnSpPr>
            <p:spPr bwMode="auto">
              <a:xfrm rot="10800000" flipV="1">
                <a:off x="5638800" y="3733800"/>
                <a:ext cx="1295400" cy="838200"/>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1696" name="Straight Connector 16"/>
              <p:cNvCxnSpPr>
                <a:cxnSpLocks noChangeShapeType="1"/>
              </p:cNvCxnSpPr>
              <p:nvPr/>
            </p:nvCxnSpPr>
            <p:spPr bwMode="auto">
              <a:xfrm>
                <a:off x="5638800" y="4572000"/>
                <a:ext cx="1219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1697" name="Straight Connector 18"/>
              <p:cNvCxnSpPr>
                <a:cxnSpLocks noChangeShapeType="1"/>
              </p:cNvCxnSpPr>
              <p:nvPr/>
            </p:nvCxnSpPr>
            <p:spPr bwMode="auto">
              <a:xfrm>
                <a:off x="5638800" y="5791200"/>
                <a:ext cx="1219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1698" name="Straight Arrow Connector 21"/>
              <p:cNvCxnSpPr>
                <a:cxnSpLocks noChangeShapeType="1"/>
              </p:cNvCxnSpPr>
              <p:nvPr/>
            </p:nvCxnSpPr>
            <p:spPr bwMode="auto">
              <a:xfrm rot="5400000">
                <a:off x="4152900" y="3695700"/>
                <a:ext cx="990600" cy="762000"/>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1699" name="Straight Arrow Connector 26"/>
              <p:cNvCxnSpPr>
                <a:cxnSpLocks noChangeShapeType="1"/>
              </p:cNvCxnSpPr>
              <p:nvPr/>
            </p:nvCxnSpPr>
            <p:spPr bwMode="auto">
              <a:xfrm>
                <a:off x="762000" y="2514600"/>
                <a:ext cx="762000"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1700" name="Straight Arrow Connector 28"/>
              <p:cNvCxnSpPr>
                <a:cxnSpLocks noChangeShapeType="1"/>
              </p:cNvCxnSpPr>
              <p:nvPr/>
            </p:nvCxnSpPr>
            <p:spPr bwMode="auto">
              <a:xfrm rot="5400000" flipH="1" flipV="1">
                <a:off x="1143000" y="4953000"/>
                <a:ext cx="762000"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0" name="Arc 29">
                <a:extLst/>
              </p:cNvPr>
              <p:cNvSpPr/>
              <p:nvPr/>
            </p:nvSpPr>
            <p:spPr bwMode="auto">
              <a:xfrm>
                <a:off x="6019800" y="4190802"/>
                <a:ext cx="381000" cy="732897"/>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31" name="Arc 30">
                <a:extLst/>
              </p:cNvPr>
              <p:cNvSpPr/>
              <p:nvPr/>
            </p:nvSpPr>
            <p:spPr bwMode="auto">
              <a:xfrm rot="4857020">
                <a:off x="6064629" y="5468619"/>
                <a:ext cx="608844" cy="733425"/>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32" name="Arc 31">
                <a:extLst/>
              </p:cNvPr>
              <p:cNvSpPr/>
              <p:nvPr/>
            </p:nvSpPr>
            <p:spPr bwMode="auto">
              <a:xfrm>
                <a:off x="4191000" y="4267519"/>
                <a:ext cx="685800" cy="732898"/>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1704" name="TextBox 32"/>
              <p:cNvSpPr txBox="1">
                <a:spLocks noChangeArrowheads="1"/>
              </p:cNvSpPr>
              <p:nvPr/>
            </p:nvSpPr>
            <p:spPr bwMode="auto">
              <a:xfrm>
                <a:off x="1524000" y="22860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71705" name="TextBox 33"/>
              <p:cNvSpPr txBox="1">
                <a:spLocks noChangeArrowheads="1"/>
              </p:cNvSpPr>
              <p:nvPr/>
            </p:nvSpPr>
            <p:spPr bwMode="auto">
              <a:xfrm>
                <a:off x="1676400" y="5105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706" name="Oval 36"/>
              <p:cNvSpPr>
                <a:spLocks noChangeArrowheads="1"/>
              </p:cNvSpPr>
              <p:nvPr/>
            </p:nvSpPr>
            <p:spPr bwMode="auto">
              <a:xfrm>
                <a:off x="1447800" y="3429001"/>
                <a:ext cx="151606" cy="231478"/>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71707" name="Straight Connector 38"/>
              <p:cNvCxnSpPr>
                <a:cxnSpLocks noChangeShapeType="1"/>
              </p:cNvCxnSpPr>
              <p:nvPr/>
            </p:nvCxnSpPr>
            <p:spPr bwMode="auto">
              <a:xfrm rot="10800000">
                <a:off x="914400" y="35052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1708" name="Straight Connector 40"/>
              <p:cNvCxnSpPr>
                <a:cxnSpLocks noChangeShapeType="1"/>
              </p:cNvCxnSpPr>
              <p:nvPr/>
            </p:nvCxnSpPr>
            <p:spPr bwMode="auto">
              <a:xfrm rot="10800000">
                <a:off x="914400" y="45720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1709" name="Straight Connector 42"/>
              <p:cNvCxnSpPr>
                <a:cxnSpLocks noChangeShapeType="1"/>
              </p:cNvCxnSpPr>
              <p:nvPr/>
            </p:nvCxnSpPr>
            <p:spPr bwMode="auto">
              <a:xfrm rot="5400000">
                <a:off x="2628900" y="51435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1710" name="Straight Connector 44"/>
              <p:cNvCxnSpPr>
                <a:cxnSpLocks noChangeShapeType="1"/>
              </p:cNvCxnSpPr>
              <p:nvPr/>
            </p:nvCxnSpPr>
            <p:spPr bwMode="auto">
              <a:xfrm rot="5400000">
                <a:off x="4038600" y="5181600"/>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1711" name="Straight Connector 46"/>
              <p:cNvCxnSpPr>
                <a:cxnSpLocks noChangeShapeType="1"/>
                <a:endCxn id="71706" idx="2"/>
              </p:cNvCxnSpPr>
              <p:nvPr/>
            </p:nvCxnSpPr>
            <p:spPr bwMode="auto">
              <a:xfrm flipH="1" flipV="1">
                <a:off x="1447800" y="3544740"/>
                <a:ext cx="2819400" cy="1027263"/>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1712" name="Straight Arrow Connector 48"/>
              <p:cNvCxnSpPr>
                <a:cxnSpLocks noChangeShapeType="1"/>
              </p:cNvCxnSpPr>
              <p:nvPr/>
            </p:nvCxnSpPr>
            <p:spPr bwMode="auto">
              <a:xfrm rot="5400000">
                <a:off x="571500" y="3009900"/>
                <a:ext cx="990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1713" name="Straight Arrow Connector 50"/>
              <p:cNvCxnSpPr>
                <a:cxnSpLocks noChangeShapeType="1"/>
              </p:cNvCxnSpPr>
              <p:nvPr/>
            </p:nvCxnSpPr>
            <p:spPr bwMode="auto">
              <a:xfrm rot="5400000">
                <a:off x="533400" y="4038600"/>
                <a:ext cx="10668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1714" name="Straight Arrow Connector 52"/>
              <p:cNvCxnSpPr>
                <a:cxnSpLocks noChangeShapeType="1"/>
              </p:cNvCxnSpPr>
              <p:nvPr/>
            </p:nvCxnSpPr>
            <p:spPr bwMode="auto">
              <a:xfrm>
                <a:off x="1524000" y="5105400"/>
                <a:ext cx="12954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1715" name="Straight Arrow Connector 54"/>
              <p:cNvCxnSpPr>
                <a:cxnSpLocks noChangeShapeType="1"/>
              </p:cNvCxnSpPr>
              <p:nvPr/>
            </p:nvCxnSpPr>
            <p:spPr bwMode="auto">
              <a:xfrm>
                <a:off x="2819400" y="5105400"/>
                <a:ext cx="14478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1716" name="Straight Arrow Connector 56"/>
              <p:cNvCxnSpPr>
                <a:cxnSpLocks noChangeShapeType="1"/>
              </p:cNvCxnSpPr>
              <p:nvPr/>
            </p:nvCxnSpPr>
            <p:spPr bwMode="auto">
              <a:xfrm>
                <a:off x="4267200" y="5105400"/>
                <a:ext cx="1371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1717" name="Straight Arrow Connector 58"/>
              <p:cNvCxnSpPr>
                <a:cxnSpLocks noChangeShapeType="1"/>
              </p:cNvCxnSpPr>
              <p:nvPr/>
            </p:nvCxnSpPr>
            <p:spPr bwMode="auto">
              <a:xfrm rot="5400000">
                <a:off x="5486400" y="5181600"/>
                <a:ext cx="12192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1718" name="TextBox 59"/>
              <p:cNvSpPr txBox="1">
                <a:spLocks noChangeArrowheads="1"/>
              </p:cNvSpPr>
              <p:nvPr/>
            </p:nvSpPr>
            <p:spPr bwMode="auto">
              <a:xfrm>
                <a:off x="3048000" y="5105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719" name="TextBox 60"/>
              <p:cNvSpPr txBox="1">
                <a:spLocks noChangeArrowheads="1"/>
              </p:cNvSpPr>
              <p:nvPr/>
            </p:nvSpPr>
            <p:spPr bwMode="auto">
              <a:xfrm>
                <a:off x="4495800" y="5105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720" name="TextBox 63"/>
              <p:cNvSpPr txBox="1">
                <a:spLocks noChangeArrowheads="1"/>
              </p:cNvSpPr>
              <p:nvPr/>
            </p:nvSpPr>
            <p:spPr bwMode="auto">
              <a:xfrm>
                <a:off x="6096000" y="49530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71721" name="TextBox 64"/>
              <p:cNvSpPr txBox="1">
                <a:spLocks noChangeArrowheads="1"/>
              </p:cNvSpPr>
              <p:nvPr/>
            </p:nvSpPr>
            <p:spPr bwMode="auto">
              <a:xfrm>
                <a:off x="7010400" y="617220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150N</a:t>
                </a:r>
              </a:p>
            </p:txBody>
          </p:sp>
          <p:sp>
            <p:nvSpPr>
              <p:cNvPr id="71722" name="TextBox 65"/>
              <p:cNvSpPr txBox="1">
                <a:spLocks noChangeArrowheads="1"/>
              </p:cNvSpPr>
              <p:nvPr/>
            </p:nvSpPr>
            <p:spPr bwMode="auto">
              <a:xfrm>
                <a:off x="6934200" y="350520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175N</a:t>
                </a:r>
              </a:p>
            </p:txBody>
          </p:sp>
          <p:sp>
            <p:nvSpPr>
              <p:cNvPr id="71723" name="TextBox 66"/>
              <p:cNvSpPr txBox="1">
                <a:spLocks noChangeArrowheads="1"/>
              </p:cNvSpPr>
              <p:nvPr/>
            </p:nvSpPr>
            <p:spPr bwMode="auto">
              <a:xfrm>
                <a:off x="4959927" y="3286513"/>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00"/>
                    </a:solidFill>
                    <a:latin typeface="Times New Roman" panose="02020603050405020304" pitchFamily="18" charset="0"/>
                  </a:rPr>
                  <a:t>F</a:t>
                </a:r>
              </a:p>
            </p:txBody>
          </p:sp>
          <p:sp>
            <p:nvSpPr>
              <p:cNvPr id="71724" name="TextBox 68"/>
              <p:cNvSpPr txBox="1">
                <a:spLocks noChangeArrowheads="1"/>
              </p:cNvSpPr>
              <p:nvPr/>
            </p:nvSpPr>
            <p:spPr bwMode="auto">
              <a:xfrm>
                <a:off x="1066800" y="548640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300N</a:t>
                </a:r>
              </a:p>
            </p:txBody>
          </p:sp>
          <p:sp>
            <p:nvSpPr>
              <p:cNvPr id="71725" name="TextBox 69"/>
              <p:cNvSpPr txBox="1">
                <a:spLocks noChangeArrowheads="1"/>
              </p:cNvSpPr>
              <p:nvPr/>
            </p:nvSpPr>
            <p:spPr bwMode="auto">
              <a:xfrm>
                <a:off x="1524000" y="35052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71726" name="TextBox 70"/>
              <p:cNvSpPr txBox="1">
                <a:spLocks noChangeArrowheads="1"/>
              </p:cNvSpPr>
              <p:nvPr/>
            </p:nvSpPr>
            <p:spPr bwMode="auto">
              <a:xfrm>
                <a:off x="1143000" y="45720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C</a:t>
                </a:r>
              </a:p>
            </p:txBody>
          </p:sp>
          <p:sp>
            <p:nvSpPr>
              <p:cNvPr id="71727" name="TextBox 71"/>
              <p:cNvSpPr txBox="1">
                <a:spLocks noChangeArrowheads="1"/>
              </p:cNvSpPr>
              <p:nvPr/>
            </p:nvSpPr>
            <p:spPr bwMode="auto">
              <a:xfrm>
                <a:off x="4038600" y="45720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E</a:t>
                </a:r>
              </a:p>
            </p:txBody>
          </p:sp>
          <p:sp>
            <p:nvSpPr>
              <p:cNvPr id="71728" name="TextBox 72"/>
              <p:cNvSpPr txBox="1">
                <a:spLocks noChangeArrowheads="1"/>
              </p:cNvSpPr>
              <p:nvPr/>
            </p:nvSpPr>
            <p:spPr bwMode="auto">
              <a:xfrm>
                <a:off x="5410200" y="41148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F</a:t>
                </a:r>
              </a:p>
            </p:txBody>
          </p:sp>
          <p:sp>
            <p:nvSpPr>
              <p:cNvPr id="71729" name="TextBox 73"/>
              <p:cNvSpPr txBox="1">
                <a:spLocks noChangeArrowheads="1"/>
              </p:cNvSpPr>
              <p:nvPr/>
            </p:nvSpPr>
            <p:spPr bwMode="auto">
              <a:xfrm>
                <a:off x="5257800" y="5638800"/>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G</a:t>
                </a:r>
              </a:p>
            </p:txBody>
          </p:sp>
          <p:sp>
            <p:nvSpPr>
              <p:cNvPr id="71730" name="TextBox 74"/>
              <p:cNvSpPr txBox="1">
                <a:spLocks noChangeArrowheads="1"/>
              </p:cNvSpPr>
              <p:nvPr/>
            </p:nvSpPr>
            <p:spPr bwMode="auto">
              <a:xfrm>
                <a:off x="4800600" y="3962400"/>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45˚</a:t>
                </a:r>
              </a:p>
            </p:txBody>
          </p:sp>
          <p:sp>
            <p:nvSpPr>
              <p:cNvPr id="71731" name="TextBox 75"/>
              <p:cNvSpPr txBox="1">
                <a:spLocks noChangeArrowheads="1"/>
              </p:cNvSpPr>
              <p:nvPr/>
            </p:nvSpPr>
            <p:spPr bwMode="auto">
              <a:xfrm>
                <a:off x="2645786" y="3890289"/>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00"/>
                    </a:solidFill>
                    <a:latin typeface="Times New Roman" panose="02020603050405020304" pitchFamily="18" charset="0"/>
                  </a:rPr>
                  <a:t>M</a:t>
                </a:r>
              </a:p>
            </p:txBody>
          </p:sp>
          <p:sp>
            <p:nvSpPr>
              <p:cNvPr id="71732" name="TextBox 76"/>
              <p:cNvSpPr txBox="1">
                <a:spLocks noChangeArrowheads="1"/>
              </p:cNvSpPr>
              <p:nvPr/>
            </p:nvSpPr>
            <p:spPr bwMode="auto">
              <a:xfrm>
                <a:off x="6324600" y="4114800"/>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sp>
            <p:nvSpPr>
              <p:cNvPr id="71733" name="TextBox 77"/>
              <p:cNvSpPr txBox="1">
                <a:spLocks noChangeArrowheads="1"/>
              </p:cNvSpPr>
              <p:nvPr/>
            </p:nvSpPr>
            <p:spPr bwMode="auto">
              <a:xfrm>
                <a:off x="6585889" y="5880917"/>
                <a:ext cx="53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grpSp>
      </p:grpSp>
      <p:sp>
        <p:nvSpPr>
          <p:cNvPr id="71684" name="Oval 80"/>
          <p:cNvSpPr>
            <a:spLocks noChangeArrowheads="1"/>
          </p:cNvSpPr>
          <p:nvPr/>
        </p:nvSpPr>
        <p:spPr bwMode="auto">
          <a:xfrm>
            <a:off x="2837675" y="2977010"/>
            <a:ext cx="174625" cy="141287"/>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1685" name="Curved Up Arrow 6"/>
          <p:cNvSpPr>
            <a:spLocks noChangeArrowheads="1"/>
          </p:cNvSpPr>
          <p:nvPr/>
        </p:nvSpPr>
        <p:spPr bwMode="auto">
          <a:xfrm>
            <a:off x="2676488" y="3033245"/>
            <a:ext cx="534988" cy="369887"/>
          </a:xfrm>
          <a:prstGeom prst="curvedUpArrow">
            <a:avLst>
              <a:gd name="adj1" fmla="val 25030"/>
              <a:gd name="adj2" fmla="val 50060"/>
              <a:gd name="adj3" fmla="val 25000"/>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42640" y="1329120"/>
              <a:ext cx="11954160" cy="5519880"/>
            </p14:xfrm>
          </p:contentPart>
        </mc:Choice>
        <mc:Fallback xmlns="">
          <p:pic>
            <p:nvPicPr>
              <p:cNvPr id="2" name="Ink 1"/>
              <p:cNvPicPr/>
              <p:nvPr/>
            </p:nvPicPr>
            <p:blipFill>
              <a:blip r:embed="rId3"/>
              <a:stretch>
                <a:fillRect/>
              </a:stretch>
            </p:blipFill>
            <p:spPr>
              <a:xfrm>
                <a:off x="237240" y="1322640"/>
                <a:ext cx="11966040" cy="5531760"/>
              </a:xfrm>
              <a:prstGeom prst="rect">
                <a:avLst/>
              </a:prstGeom>
            </p:spPr>
          </p:pic>
        </mc:Fallback>
      </mc:AlternateContent>
    </p:spTree>
    <p:extLst>
      <p:ext uri="{BB962C8B-B14F-4D97-AF65-F5344CB8AC3E}">
        <p14:creationId xmlns:p14="http://schemas.microsoft.com/office/powerpoint/2010/main" val="2670379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Content Placeholder 2"/>
          <p:cNvSpPr>
            <a:spLocks noGrp="1"/>
          </p:cNvSpPr>
          <p:nvPr>
            <p:ph idx="1"/>
          </p:nvPr>
        </p:nvSpPr>
        <p:spPr>
          <a:xfrm>
            <a:off x="1066800" y="163087"/>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5.  Locate the resultant with respect to point C.</a:t>
            </a:r>
          </a:p>
        </p:txBody>
      </p:sp>
      <p:pic>
        <p:nvPicPr>
          <p:cNvPr id="7270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49412"/>
            <a:ext cx="48768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544399" y="980807"/>
            <a:ext cx="6174086" cy="1569660"/>
          </a:xfrm>
          <a:prstGeom prst="rect">
            <a:avLst/>
          </a:prstGeom>
          <a:noFill/>
        </p:spPr>
        <p:txBody>
          <a:bodyPr wrap="square" rtlCol="0">
            <a:spAutoFit/>
          </a:bodyPr>
          <a:lstStyle/>
          <a:p>
            <a:r>
              <a:rPr lang="en-US" dirty="0" smtClean="0"/>
              <a:t>Sin40 = EC/4, </a:t>
            </a:r>
          </a:p>
          <a:p>
            <a:r>
              <a:rPr lang="en-US" dirty="0" smtClean="0"/>
              <a:t>EC </a:t>
            </a:r>
            <a:r>
              <a:rPr lang="en-US" dirty="0"/>
              <a:t>= </a:t>
            </a:r>
            <a:r>
              <a:rPr lang="en-US" dirty="0" smtClean="0"/>
              <a:t>2.57m </a:t>
            </a:r>
          </a:p>
          <a:p>
            <a:r>
              <a:rPr lang="en-US" dirty="0" smtClean="0"/>
              <a:t>Cos40 = BE/4, </a:t>
            </a:r>
          </a:p>
          <a:p>
            <a:r>
              <a:rPr lang="en-US" dirty="0" smtClean="0"/>
              <a:t>BE = 3.06m</a:t>
            </a:r>
            <a:endParaRPr lang="en-IN" dirty="0"/>
          </a:p>
        </p:txBody>
      </p:sp>
      <p:sp>
        <p:nvSpPr>
          <p:cNvPr id="6" name="Text Box 10"/>
          <p:cNvSpPr txBox="1">
            <a:spLocks noChangeArrowheads="1"/>
          </p:cNvSpPr>
          <p:nvPr/>
        </p:nvSpPr>
        <p:spPr bwMode="auto">
          <a:xfrm>
            <a:off x="5486400" y="2362200"/>
            <a:ext cx="580302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16 Cos 20</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+ 40 Cos 40</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45.68N  </a:t>
            </a: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R</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=16 Sin20 -20-60 - 40 sin40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- 100.24 </a:t>
            </a:r>
            <a:r>
              <a:rPr lang="en-US" altLang="en-US" sz="2400" kern="0" dirty="0" smtClean="0"/>
              <a:t>N = 100.24N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7" name="Straight Arrow Connector 6"/>
          <p:cNvCxnSpPr/>
          <p:nvPr/>
        </p:nvCxnSpPr>
        <p:spPr>
          <a:xfrm>
            <a:off x="5650628" y="32004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94028" y="4724400"/>
            <a:ext cx="0" cy="39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106" y="5514974"/>
            <a:ext cx="3632894" cy="461665"/>
          </a:xfrm>
          <a:prstGeom prst="rect">
            <a:avLst/>
          </a:prstGeom>
          <a:noFill/>
        </p:spPr>
        <p:txBody>
          <a:bodyPr wrap="square" rtlCol="0">
            <a:spAutoFit/>
          </a:bodyPr>
          <a:lstStyle/>
          <a:p>
            <a:r>
              <a:rPr lang="en-US" dirty="0" smtClean="0"/>
              <a:t>R = √ (45.68)</a:t>
            </a:r>
            <a:r>
              <a:rPr lang="en-US" baseline="30000" dirty="0" smtClean="0"/>
              <a:t>2</a:t>
            </a:r>
            <a:r>
              <a:rPr lang="en-US" dirty="0" smtClean="0"/>
              <a:t> + (100.24)</a:t>
            </a:r>
            <a:r>
              <a:rPr lang="en-US" baseline="30000" dirty="0" smtClean="0"/>
              <a:t>2</a:t>
            </a:r>
          </a:p>
        </p:txBody>
      </p:sp>
      <p:cxnSp>
        <p:nvCxnSpPr>
          <p:cNvPr id="13" name="Straight Connector 12"/>
          <p:cNvCxnSpPr/>
          <p:nvPr/>
        </p:nvCxnSpPr>
        <p:spPr>
          <a:xfrm>
            <a:off x="1317960" y="5485997"/>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8874" y="5900631"/>
            <a:ext cx="1569469" cy="461665"/>
          </a:xfrm>
          <a:prstGeom prst="rect">
            <a:avLst/>
          </a:prstGeom>
        </p:spPr>
        <p:txBody>
          <a:bodyPr wrap="none">
            <a:spAutoFit/>
          </a:bodyPr>
          <a:lstStyle/>
          <a:p>
            <a:r>
              <a:rPr lang="en-US" dirty="0"/>
              <a:t>= </a:t>
            </a:r>
            <a:r>
              <a:rPr lang="en-US" dirty="0" smtClean="0"/>
              <a:t>110.16 </a:t>
            </a:r>
            <a:r>
              <a:rPr lang="en-US" dirty="0"/>
              <a:t>N</a:t>
            </a:r>
            <a:endParaRPr lang="en-IN" dirty="0"/>
          </a:p>
        </p:txBody>
      </p:sp>
      <p:sp>
        <p:nvSpPr>
          <p:cNvPr id="15" name="Rectangle 50"/>
          <p:cNvSpPr>
            <a:spLocks noChangeArrowheads="1"/>
          </p:cNvSpPr>
          <p:nvPr/>
        </p:nvSpPr>
        <p:spPr bwMode="auto">
          <a:xfrm>
            <a:off x="5478506" y="5024837"/>
            <a:ext cx="54180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1(100.24/ 45.68) </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16" name="Object 56"/>
          <p:cNvGraphicFramePr>
            <a:graphicFrameLocks noChangeAspect="1"/>
          </p:cNvGraphicFramePr>
          <p:nvPr>
            <p:extLst/>
          </p:nvPr>
        </p:nvGraphicFramePr>
        <p:xfrm>
          <a:off x="6898389" y="5486400"/>
          <a:ext cx="838200" cy="838200"/>
        </p:xfrm>
        <a:graphic>
          <a:graphicData uri="http://schemas.openxmlformats.org/presentationml/2006/ole">
            <mc:AlternateContent xmlns:mc="http://schemas.openxmlformats.org/markup-compatibility/2006">
              <mc:Choice xmlns:v="urn:schemas-microsoft-com:vml" Requires="v">
                <p:oleObj spid="_x0000_s103443" name="Equation" r:id="rId5" imgW="352543" imgH="447550" progId="Equation.3">
                  <p:embed/>
                </p:oleObj>
              </mc:Choice>
              <mc:Fallback>
                <p:oleObj name="Equation" r:id="rId5" imgW="352543" imgH="44755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8389" y="5486400"/>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7286854" y="6374026"/>
            <a:ext cx="1096775" cy="461665"/>
          </a:xfrm>
          <a:prstGeom prst="rect">
            <a:avLst/>
          </a:prstGeom>
        </p:spPr>
        <p:txBody>
          <a:bodyPr wrap="non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smtClean="0"/>
              <a:t>65.5°</a:t>
            </a:r>
            <a:endParaRPr lang="en-US" altLang="en-US" u="sng" kern="0" dirty="0"/>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943000" y="2770200"/>
              <a:ext cx="554400" cy="1261080"/>
            </p14:xfrm>
          </p:contentPart>
        </mc:Choice>
        <mc:Fallback xmlns="">
          <p:pic>
            <p:nvPicPr>
              <p:cNvPr id="2" name="Ink 1"/>
              <p:cNvPicPr/>
              <p:nvPr/>
            </p:nvPicPr>
            <p:blipFill>
              <a:blip r:embed="rId8"/>
              <a:stretch>
                <a:fillRect/>
              </a:stretch>
            </p:blipFill>
            <p:spPr>
              <a:xfrm>
                <a:off x="2938680" y="2764800"/>
                <a:ext cx="563040" cy="1271160"/>
              </a:xfrm>
              <a:prstGeom prst="rect">
                <a:avLst/>
              </a:prstGeom>
            </p:spPr>
          </p:pic>
        </mc:Fallback>
      </mc:AlternateContent>
      <p:cxnSp>
        <p:nvCxnSpPr>
          <p:cNvPr id="4" name="Straight Arrow Connector 3"/>
          <p:cNvCxnSpPr/>
          <p:nvPr/>
        </p:nvCxnSpPr>
        <p:spPr>
          <a:xfrm>
            <a:off x="8137754" y="3810000"/>
            <a:ext cx="607227"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9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Content Placeholder 2"/>
          <p:cNvSpPr>
            <a:spLocks noGrp="1"/>
          </p:cNvSpPr>
          <p:nvPr>
            <p:ph idx="1"/>
          </p:nvPr>
        </p:nvSpPr>
        <p:spPr>
          <a:xfrm>
            <a:off x="990600" y="171450"/>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5.  Locate the resultant with respect to point C.</a:t>
            </a:r>
          </a:p>
        </p:txBody>
      </p:sp>
      <p:pic>
        <p:nvPicPr>
          <p:cNvPr id="3" name="Picture 2"/>
          <p:cNvPicPr>
            <a:picLocks noChangeAspect="1"/>
          </p:cNvPicPr>
          <p:nvPr/>
        </p:nvPicPr>
        <p:blipFill>
          <a:blip r:embed="rId4"/>
          <a:stretch>
            <a:fillRect/>
          </a:stretch>
        </p:blipFill>
        <p:spPr>
          <a:xfrm>
            <a:off x="0" y="1003725"/>
            <a:ext cx="4877223" cy="3225064"/>
          </a:xfrm>
          <a:prstGeom prst="rect">
            <a:avLst/>
          </a:prstGeom>
        </p:spPr>
      </p:pic>
      <p:graphicFrame>
        <p:nvGraphicFramePr>
          <p:cNvPr id="8" name="Object 9"/>
          <p:cNvGraphicFramePr>
            <a:graphicFrameLocks noChangeAspect="1"/>
          </p:cNvGraphicFramePr>
          <p:nvPr>
            <p:extLst>
              <p:ext uri="{D42A27DB-BD31-4B8C-83A1-F6EECF244321}">
                <p14:modId xmlns:p14="http://schemas.microsoft.com/office/powerpoint/2010/main" val="3791962294"/>
              </p:ext>
            </p:extLst>
          </p:nvPr>
        </p:nvGraphicFramePr>
        <p:xfrm>
          <a:off x="6663336" y="1514775"/>
          <a:ext cx="124025" cy="297965"/>
        </p:xfrm>
        <a:graphic>
          <a:graphicData uri="http://schemas.openxmlformats.org/presentationml/2006/ole">
            <mc:AlternateContent xmlns:mc="http://schemas.openxmlformats.org/markup-compatibility/2006">
              <mc:Choice xmlns:v="urn:schemas-microsoft-com:vml" Requires="v">
                <p:oleObj spid="_x0000_s104466" name="Equation" r:id="rId5" imgW="114151" imgH="215619" progId="Equation.3">
                  <p:embed/>
                </p:oleObj>
              </mc:Choice>
              <mc:Fallback>
                <p:oleObj name="Equation" r:id="rId5" imgW="114151"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336" y="1514775"/>
                        <a:ext cx="124025" cy="297965"/>
                      </a:xfrm>
                      <a:prstGeom prst="rect">
                        <a:avLst/>
                      </a:prstGeom>
                      <a:noFill/>
                      <a:ln>
                        <a:noFill/>
                      </a:ln>
                      <a:effectLst/>
                      <a:extLst/>
                    </p:spPr>
                  </p:pic>
                </p:oleObj>
              </mc:Fallback>
            </mc:AlternateContent>
          </a:graphicData>
        </a:graphic>
      </p:graphicFrame>
      <p:sp>
        <p:nvSpPr>
          <p:cNvPr id="9" name="Rectangle 54"/>
          <p:cNvSpPr>
            <a:spLocks noChangeArrowheads="1"/>
          </p:cNvSpPr>
          <p:nvPr/>
        </p:nvSpPr>
        <p:spPr bwMode="auto">
          <a:xfrm>
            <a:off x="4975503" y="1291952"/>
            <a:ext cx="699709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err="1"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err="1" smtClean="0">
                <a:ln>
                  <a:noFill/>
                </a:ln>
                <a:solidFill>
                  <a:srgbClr val="FFFFFF"/>
                </a:solidFill>
                <a:effectLst/>
                <a:uLnTx/>
                <a:uFillTx/>
                <a:latin typeface="Times New Roman" panose="02020603050405020304" pitchFamily="18" charset="0"/>
              </a:rPr>
              <a:t>c</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lang="en-US" altLang="en-US" kern="0" dirty="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16 Sin 20 (4 + 3.06) </a:t>
            </a:r>
            <a:r>
              <a:rPr lang="en-US" altLang="en-US" kern="0" dirty="0" smtClean="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lang="en-US" altLang="en-US" kern="0" dirty="0"/>
              <a:t>16 Cos20 </a:t>
            </a:r>
            <a:r>
              <a:rPr lang="en-US" altLang="en-US" kern="0" dirty="0" smtClean="0"/>
              <a:t>× 2.57 + 20 × 3.06 – </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60 ×3</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 196.07 N-m</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eaLnBrk="1" fontAlgn="auto" hangingPunct="1">
              <a:spcBef>
                <a:spcPct val="50000"/>
              </a:spcBef>
              <a:spcAft>
                <a:spcPts val="0"/>
              </a:spcAf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lang="en-US" altLang="en-US" kern="0" dirty="0"/>
              <a:t>196.07 N-m</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10" name="Arc 66"/>
          <p:cNvSpPr>
            <a:spLocks/>
          </p:cNvSpPr>
          <p:nvPr/>
        </p:nvSpPr>
        <p:spPr bwMode="auto">
          <a:xfrm rot="16944276" flipH="1" flipV="1">
            <a:off x="5188067" y="1316633"/>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11" name="Arc 70"/>
          <p:cNvSpPr>
            <a:spLocks/>
          </p:cNvSpPr>
          <p:nvPr/>
        </p:nvSpPr>
        <p:spPr bwMode="auto">
          <a:xfrm rot="16944276" flipH="1" flipV="1">
            <a:off x="8509717" y="3035995"/>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76840" y="1140840"/>
              <a:ext cx="1015920" cy="1416600"/>
            </p14:xfrm>
          </p:contentPart>
        </mc:Choice>
        <mc:Fallback xmlns="">
          <p:pic>
            <p:nvPicPr>
              <p:cNvPr id="4" name="Ink 3"/>
              <p:cNvPicPr/>
              <p:nvPr/>
            </p:nvPicPr>
            <p:blipFill>
              <a:blip r:embed="rId8"/>
              <a:stretch>
                <a:fillRect/>
              </a:stretch>
            </p:blipFill>
            <p:spPr>
              <a:xfrm>
                <a:off x="272160" y="1136520"/>
                <a:ext cx="1026000" cy="1426320"/>
              </a:xfrm>
              <a:prstGeom prst="rect">
                <a:avLst/>
              </a:prstGeom>
            </p:spPr>
          </p:pic>
        </mc:Fallback>
      </mc:AlternateContent>
      <p:cxnSp>
        <p:nvCxnSpPr>
          <p:cNvPr id="13" name="Straight Arrow Connector 12"/>
          <p:cNvCxnSpPr/>
          <p:nvPr/>
        </p:nvCxnSpPr>
        <p:spPr>
          <a:xfrm flipH="1" flipV="1">
            <a:off x="1144850" y="4739208"/>
            <a:ext cx="1066800" cy="781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44850" y="4772531"/>
            <a:ext cx="0" cy="1740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176207" y="4794185"/>
            <a:ext cx="0" cy="17481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44850" y="6487342"/>
            <a:ext cx="106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58770" y="4766243"/>
            <a:ext cx="1047320" cy="17466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61833" y="5416077"/>
            <a:ext cx="492617" cy="461665"/>
          </a:xfrm>
          <a:prstGeom prst="rect">
            <a:avLst/>
          </a:prstGeom>
          <a:noFill/>
        </p:spPr>
        <p:txBody>
          <a:bodyPr wrap="square" rtlCol="0">
            <a:spAutoFit/>
          </a:bodyPr>
          <a:lstStyle/>
          <a:p>
            <a:r>
              <a:rPr lang="en-US" dirty="0" smtClean="0"/>
              <a:t>R</a:t>
            </a:r>
            <a:endParaRPr lang="en-IN" dirty="0"/>
          </a:p>
        </p:txBody>
      </p:sp>
      <p:sp>
        <p:nvSpPr>
          <p:cNvPr id="20" name="Rectangle 19"/>
          <p:cNvSpPr/>
          <p:nvPr/>
        </p:nvSpPr>
        <p:spPr>
          <a:xfrm>
            <a:off x="2135450" y="5403578"/>
            <a:ext cx="1020651" cy="39796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21" name="Rectangle 20"/>
          <p:cNvSpPr/>
          <p:nvPr/>
        </p:nvSpPr>
        <p:spPr>
          <a:xfrm>
            <a:off x="1379934" y="4334632"/>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22" name="Rectangle 21"/>
          <p:cNvSpPr/>
          <p:nvPr/>
        </p:nvSpPr>
        <p:spPr>
          <a:xfrm>
            <a:off x="1437508" y="4942970"/>
            <a:ext cx="568015" cy="307778"/>
          </a:xfrm>
          <a:prstGeom prst="rect">
            <a:avLst/>
          </a:prstGeom>
        </p:spPr>
        <p:txBody>
          <a:bodyPr wrap="square">
            <a:spAutoFit/>
          </a:bodyPr>
          <a:lstStyle/>
          <a:p>
            <a:r>
              <a:rPr lang="el-GR" altLang="en-US" sz="1400" kern="0" dirty="0"/>
              <a:t>ϴ</a:t>
            </a:r>
            <a:r>
              <a:rPr lang="en-US" altLang="en-US" sz="1400" kern="0" baseline="-25000" dirty="0"/>
              <a:t>x</a:t>
            </a:r>
            <a:r>
              <a:rPr lang="en-US" altLang="en-US" sz="1400" kern="0" dirty="0"/>
              <a:t> </a:t>
            </a:r>
            <a:endParaRPr lang="en-IN" sz="1400" dirty="0"/>
          </a:p>
        </p:txBody>
      </p:sp>
      <p:sp>
        <p:nvSpPr>
          <p:cNvPr id="7" name="Arc 6"/>
          <p:cNvSpPr/>
          <p:nvPr/>
        </p:nvSpPr>
        <p:spPr>
          <a:xfrm>
            <a:off x="6667005" y="3621063"/>
            <a:ext cx="1486395" cy="926355"/>
          </a:xfrm>
          <a:prstGeom prst="arc">
            <a:avLst>
              <a:gd name="adj1" fmla="val 21114663"/>
              <a:gd name="adj2" fmla="val 2128686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a:off x="1077792" y="4252065"/>
            <a:ext cx="609600" cy="778165"/>
          </a:xfrm>
          <a:prstGeom prst="arc">
            <a:avLst>
              <a:gd name="adj1" fmla="val 831761"/>
              <a:gd name="adj2" fmla="val 5658270"/>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a:off x="3962400" y="4315755"/>
            <a:ext cx="2133600" cy="24660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324037" y="6047288"/>
            <a:ext cx="105458" cy="167304"/>
          </a:xfrm>
          <a:prstGeom prst="ellipse">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5" idx="6"/>
          </p:cNvCxnSpPr>
          <p:nvPr/>
        </p:nvCxnSpPr>
        <p:spPr>
          <a:xfrm>
            <a:off x="4429495" y="6130940"/>
            <a:ext cx="1166856" cy="0"/>
          </a:xfrm>
          <a:prstGeom prst="line">
            <a:avLst/>
          </a:prstGeom>
          <a:ln>
            <a:solidFill>
              <a:srgbClr val="FFFFFF"/>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5" idx="0"/>
          </p:cNvCxnSpPr>
          <p:nvPr/>
        </p:nvCxnSpPr>
        <p:spPr>
          <a:xfrm flipH="1" flipV="1">
            <a:off x="4314142" y="4707006"/>
            <a:ext cx="62624" cy="1340282"/>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345454" y="4707006"/>
            <a:ext cx="683746"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324037" y="4707006"/>
            <a:ext cx="21417" cy="55079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926837" y="5729136"/>
            <a:ext cx="607323" cy="40180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45" name="Rectangle 44"/>
          <p:cNvSpPr/>
          <p:nvPr/>
        </p:nvSpPr>
        <p:spPr>
          <a:xfrm>
            <a:off x="3803817" y="4728495"/>
            <a:ext cx="768184" cy="39796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cxnSp>
        <p:nvCxnSpPr>
          <p:cNvPr id="46" name="Straight Arrow Connector 45"/>
          <p:cNvCxnSpPr/>
          <p:nvPr/>
        </p:nvCxnSpPr>
        <p:spPr>
          <a:xfrm>
            <a:off x="5549420" y="6154806"/>
            <a:ext cx="21417" cy="55079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9200" y="6176295"/>
            <a:ext cx="768184" cy="39796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cxnSp>
        <p:nvCxnSpPr>
          <p:cNvPr id="48" name="Straight Arrow Connector 47"/>
          <p:cNvCxnSpPr/>
          <p:nvPr/>
        </p:nvCxnSpPr>
        <p:spPr>
          <a:xfrm>
            <a:off x="5570836" y="6130940"/>
            <a:ext cx="683746"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68180" y="4260541"/>
            <a:ext cx="607323" cy="40180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41" name="TextBox 40"/>
          <p:cNvSpPr txBox="1"/>
          <p:nvPr/>
        </p:nvSpPr>
        <p:spPr>
          <a:xfrm>
            <a:off x="3829662" y="5334000"/>
            <a:ext cx="431751" cy="461665"/>
          </a:xfrm>
          <a:prstGeom prst="rect">
            <a:avLst/>
          </a:prstGeom>
          <a:noFill/>
        </p:spPr>
        <p:txBody>
          <a:bodyPr wrap="square" rtlCol="0">
            <a:spAutoFit/>
          </a:bodyPr>
          <a:lstStyle/>
          <a:p>
            <a:r>
              <a:rPr lang="en-US" dirty="0" err="1" smtClean="0"/>
              <a:t>i</a:t>
            </a:r>
            <a:r>
              <a:rPr lang="en-US" baseline="-25000" dirty="0" err="1" smtClean="0"/>
              <a:t>y</a:t>
            </a:r>
            <a:endParaRPr lang="en-US" baseline="-25000" dirty="0"/>
          </a:p>
        </p:txBody>
      </p:sp>
      <p:sp>
        <p:nvSpPr>
          <p:cNvPr id="51" name="TextBox 50"/>
          <p:cNvSpPr txBox="1"/>
          <p:nvPr/>
        </p:nvSpPr>
        <p:spPr>
          <a:xfrm>
            <a:off x="4661347" y="6051189"/>
            <a:ext cx="431751" cy="461665"/>
          </a:xfrm>
          <a:prstGeom prst="rect">
            <a:avLst/>
          </a:prstGeom>
          <a:noFill/>
        </p:spPr>
        <p:txBody>
          <a:bodyPr wrap="square" rtlCol="0">
            <a:spAutoFit/>
          </a:bodyPr>
          <a:lstStyle/>
          <a:p>
            <a:r>
              <a:rPr lang="en-US" dirty="0" smtClean="0"/>
              <a:t>i</a:t>
            </a:r>
            <a:r>
              <a:rPr lang="en-US" baseline="-25000" dirty="0" smtClean="0"/>
              <a:t>x</a:t>
            </a:r>
            <a:endParaRPr lang="en-US" baseline="-25000" dirty="0"/>
          </a:p>
        </p:txBody>
      </p:sp>
      <p:sp>
        <p:nvSpPr>
          <p:cNvPr id="42" name="TextBox 41"/>
          <p:cNvSpPr txBox="1"/>
          <p:nvPr/>
        </p:nvSpPr>
        <p:spPr>
          <a:xfrm>
            <a:off x="3962785" y="5947808"/>
            <a:ext cx="484480" cy="461665"/>
          </a:xfrm>
          <a:prstGeom prst="rect">
            <a:avLst/>
          </a:prstGeom>
          <a:noFill/>
        </p:spPr>
        <p:txBody>
          <a:bodyPr wrap="square" rtlCol="0">
            <a:spAutoFit/>
          </a:bodyPr>
          <a:lstStyle/>
          <a:p>
            <a:r>
              <a:rPr lang="en-US" dirty="0" smtClean="0"/>
              <a:t>C</a:t>
            </a:r>
            <a:endParaRPr lang="en-US" dirty="0"/>
          </a:p>
        </p:txBody>
      </p:sp>
      <p:sp>
        <p:nvSpPr>
          <p:cNvPr id="53" name="TextBox 52"/>
          <p:cNvSpPr txBox="1"/>
          <p:nvPr/>
        </p:nvSpPr>
        <p:spPr>
          <a:xfrm>
            <a:off x="8542189" y="4227136"/>
            <a:ext cx="3061043" cy="3662541"/>
          </a:xfrm>
          <a:prstGeom prst="rect">
            <a:avLst/>
          </a:prstGeom>
          <a:noFill/>
        </p:spPr>
        <p:txBody>
          <a:bodyPr wrap="square" rtlCol="0">
            <a:spAutoFit/>
          </a:bodyPr>
          <a:lstStyle/>
          <a:p>
            <a:r>
              <a:rPr lang="en-US" dirty="0" smtClean="0"/>
              <a:t>Position C</a:t>
            </a:r>
            <a:r>
              <a:rPr lang="en-US" baseline="-25000" dirty="0" smtClean="0"/>
              <a:t>1</a:t>
            </a:r>
            <a:r>
              <a:rPr lang="en-US" altLang="en-US" kern="0" dirty="0"/>
              <a:t> </a:t>
            </a:r>
            <a:r>
              <a:rPr lang="en-US" dirty="0" smtClean="0"/>
              <a:t>:</a:t>
            </a:r>
          </a:p>
          <a:p>
            <a:r>
              <a:rPr lang="en-US" altLang="en-US" kern="0" dirty="0" smtClean="0">
                <a:cs typeface="Arial" panose="020B0604020202020204" pitchFamily="34" charset="0"/>
              </a:rPr>
              <a:t>45.68</a:t>
            </a:r>
            <a:r>
              <a:rPr lang="en-US" altLang="en-US" kern="0" dirty="0" smtClean="0"/>
              <a:t>×</a:t>
            </a:r>
            <a:r>
              <a:rPr lang="en-US" altLang="en-US" kern="0" dirty="0" smtClean="0">
                <a:cs typeface="Arial" panose="020B0604020202020204" pitchFamily="34" charset="0"/>
              </a:rPr>
              <a:t> </a:t>
            </a:r>
            <a:r>
              <a:rPr lang="en-US" altLang="en-US" kern="0" dirty="0" err="1" smtClean="0">
                <a:cs typeface="Arial" panose="020B0604020202020204" pitchFamily="34" charset="0"/>
              </a:rPr>
              <a:t>i</a:t>
            </a:r>
            <a:r>
              <a:rPr lang="en-US" altLang="en-US" kern="0" baseline="-25000" dirty="0" err="1" smtClean="0">
                <a:cs typeface="Arial" panose="020B0604020202020204" pitchFamily="34" charset="0"/>
              </a:rPr>
              <a:t>y</a:t>
            </a:r>
            <a:r>
              <a:rPr lang="en-US" altLang="en-US" kern="0" dirty="0" smtClean="0">
                <a:cs typeface="Arial" panose="020B0604020202020204" pitchFamily="34" charset="0"/>
              </a:rPr>
              <a:t> = 196.07</a:t>
            </a:r>
          </a:p>
          <a:p>
            <a:r>
              <a:rPr lang="en-US" kern="0" dirty="0" err="1" smtClean="0">
                <a:cs typeface="Arial" panose="020B0604020202020204" pitchFamily="34" charset="0"/>
              </a:rPr>
              <a:t>i</a:t>
            </a:r>
            <a:r>
              <a:rPr lang="en-US" kern="0" baseline="-25000" dirty="0" err="1" smtClean="0">
                <a:cs typeface="Arial" panose="020B0604020202020204" pitchFamily="34" charset="0"/>
              </a:rPr>
              <a:t>y</a:t>
            </a:r>
            <a:r>
              <a:rPr lang="en-US" kern="0" dirty="0" smtClean="0">
                <a:cs typeface="Arial" panose="020B0604020202020204" pitchFamily="34" charset="0"/>
              </a:rPr>
              <a:t> = 4.29m</a:t>
            </a:r>
          </a:p>
          <a:p>
            <a:endParaRPr lang="en-US" kern="0" dirty="0">
              <a:cs typeface="Arial" panose="020B0604020202020204" pitchFamily="34" charset="0"/>
            </a:endParaRPr>
          </a:p>
          <a:p>
            <a:r>
              <a:rPr lang="en-US" kern="0" dirty="0" smtClean="0">
                <a:cs typeface="Arial" panose="020B0604020202020204" pitchFamily="34" charset="0"/>
              </a:rPr>
              <a:t>Position C</a:t>
            </a:r>
            <a:r>
              <a:rPr lang="en-US" kern="0" baseline="-25000" dirty="0" smtClean="0">
                <a:cs typeface="Arial" panose="020B0604020202020204" pitchFamily="34" charset="0"/>
              </a:rPr>
              <a:t>2</a:t>
            </a:r>
            <a:r>
              <a:rPr lang="en-US" kern="0" dirty="0" smtClean="0">
                <a:cs typeface="Arial" panose="020B0604020202020204" pitchFamily="34" charset="0"/>
              </a:rPr>
              <a:t>:</a:t>
            </a:r>
          </a:p>
          <a:p>
            <a:r>
              <a:rPr lang="en-US" altLang="en-US" kern="0" dirty="0" smtClean="0">
                <a:cs typeface="Arial" panose="020B0604020202020204" pitchFamily="34" charset="0"/>
              </a:rPr>
              <a:t>100.24</a:t>
            </a:r>
            <a:r>
              <a:rPr lang="en-US" altLang="en-US" kern="0" dirty="0" smtClean="0"/>
              <a:t>×</a:t>
            </a:r>
            <a:r>
              <a:rPr lang="en-US" altLang="en-US" kern="0" dirty="0" smtClean="0">
                <a:cs typeface="Arial" panose="020B0604020202020204" pitchFamily="34" charset="0"/>
              </a:rPr>
              <a:t> i</a:t>
            </a:r>
            <a:r>
              <a:rPr lang="en-US" altLang="en-US" kern="0" baseline="-25000" dirty="0" smtClean="0">
                <a:cs typeface="Arial" panose="020B0604020202020204" pitchFamily="34" charset="0"/>
              </a:rPr>
              <a:t>x</a:t>
            </a:r>
            <a:r>
              <a:rPr lang="en-US" altLang="en-US" kern="0" dirty="0" smtClean="0">
                <a:cs typeface="Arial" panose="020B0604020202020204" pitchFamily="34" charset="0"/>
              </a:rPr>
              <a:t> </a:t>
            </a:r>
            <a:r>
              <a:rPr lang="en-US" altLang="en-US" kern="0" dirty="0">
                <a:cs typeface="Arial" panose="020B0604020202020204" pitchFamily="34" charset="0"/>
              </a:rPr>
              <a:t>= 196.07</a:t>
            </a:r>
          </a:p>
          <a:p>
            <a:r>
              <a:rPr lang="en-US" kern="0" dirty="0" smtClean="0">
                <a:cs typeface="Arial" panose="020B0604020202020204" pitchFamily="34" charset="0"/>
              </a:rPr>
              <a:t>i</a:t>
            </a:r>
            <a:r>
              <a:rPr lang="en-US" kern="0" baseline="-25000" dirty="0" smtClean="0">
                <a:cs typeface="Arial" panose="020B0604020202020204" pitchFamily="34" charset="0"/>
              </a:rPr>
              <a:t>x</a:t>
            </a:r>
            <a:r>
              <a:rPr lang="en-US" kern="0" dirty="0" smtClean="0">
                <a:cs typeface="Arial" panose="020B0604020202020204" pitchFamily="34" charset="0"/>
              </a:rPr>
              <a:t> </a:t>
            </a:r>
            <a:r>
              <a:rPr lang="en-US" kern="0" dirty="0">
                <a:cs typeface="Arial" panose="020B0604020202020204" pitchFamily="34" charset="0"/>
              </a:rPr>
              <a:t>= </a:t>
            </a:r>
            <a:r>
              <a:rPr lang="en-US" kern="0" dirty="0" smtClean="0">
                <a:cs typeface="Arial" panose="020B0604020202020204" pitchFamily="34" charset="0"/>
              </a:rPr>
              <a:t>1.96m</a:t>
            </a:r>
            <a:endParaRPr lang="en-US" kern="0" dirty="0">
              <a:cs typeface="Arial" panose="020B0604020202020204" pitchFamily="34" charset="0"/>
            </a:endParaRPr>
          </a:p>
          <a:p>
            <a:endParaRPr lang="en-IN" dirty="0"/>
          </a:p>
          <a:p>
            <a:endParaRPr lang="en-US" dirty="0" smtClean="0"/>
          </a:p>
          <a:p>
            <a:endParaRPr lang="en-US" baseline="-25000" dirty="0"/>
          </a:p>
        </p:txBody>
      </p:sp>
      <p:sp>
        <p:nvSpPr>
          <p:cNvPr id="54" name="Rectangle 53"/>
          <p:cNvSpPr/>
          <p:nvPr/>
        </p:nvSpPr>
        <p:spPr>
          <a:xfrm>
            <a:off x="3842302" y="4369955"/>
            <a:ext cx="492443" cy="461665"/>
          </a:xfrm>
          <a:prstGeom prst="rect">
            <a:avLst/>
          </a:prstGeom>
        </p:spPr>
        <p:txBody>
          <a:bodyPr wrap="none">
            <a:spAutoFit/>
          </a:bodyPr>
          <a:lstStyle/>
          <a:p>
            <a:r>
              <a:rPr lang="en-US" dirty="0"/>
              <a:t>C</a:t>
            </a:r>
            <a:r>
              <a:rPr lang="en-US" baseline="-25000" dirty="0"/>
              <a:t>1</a:t>
            </a:r>
            <a:endParaRPr lang="en-US" dirty="0"/>
          </a:p>
        </p:txBody>
      </p:sp>
      <p:sp>
        <p:nvSpPr>
          <p:cNvPr id="55" name="Rectangle 54"/>
          <p:cNvSpPr/>
          <p:nvPr/>
        </p:nvSpPr>
        <p:spPr>
          <a:xfrm>
            <a:off x="5296250" y="5670420"/>
            <a:ext cx="492443" cy="461665"/>
          </a:xfrm>
          <a:prstGeom prst="rect">
            <a:avLst/>
          </a:prstGeom>
        </p:spPr>
        <p:txBody>
          <a:bodyPr wrap="none">
            <a:spAutoFit/>
          </a:bodyPr>
          <a:lstStyle/>
          <a:p>
            <a:r>
              <a:rPr lang="en-US" dirty="0" smtClean="0"/>
              <a:t>C</a:t>
            </a:r>
            <a:r>
              <a:rPr lang="en-US" baseline="-25000" dirty="0" smtClean="0"/>
              <a:t>2</a:t>
            </a:r>
            <a:endParaRPr lang="en-US" dirty="0"/>
          </a:p>
        </p:txBody>
      </p:sp>
      <p:sp>
        <p:nvSpPr>
          <p:cNvPr id="56" name="TextBox 55"/>
          <p:cNvSpPr txBox="1"/>
          <p:nvPr/>
        </p:nvSpPr>
        <p:spPr>
          <a:xfrm>
            <a:off x="7287853" y="3621063"/>
            <a:ext cx="4904147" cy="461665"/>
          </a:xfrm>
          <a:prstGeom prst="rect">
            <a:avLst/>
          </a:prstGeom>
          <a:noFill/>
        </p:spPr>
        <p:txBody>
          <a:bodyPr wrap="square" rtlCol="0">
            <a:spAutoFit/>
          </a:bodyPr>
          <a:lstStyle/>
          <a:p>
            <a:r>
              <a:rPr lang="en-US" dirty="0" smtClean="0"/>
              <a:t>Intercept Method:</a:t>
            </a:r>
            <a:endParaRPr lang="en-US" dirty="0"/>
          </a:p>
        </p:txBody>
      </p:sp>
      <p:sp>
        <p:nvSpPr>
          <p:cNvPr id="43" name="TextBox 42"/>
          <p:cNvSpPr txBox="1"/>
          <p:nvPr/>
        </p:nvSpPr>
        <p:spPr>
          <a:xfrm>
            <a:off x="4942293" y="5096246"/>
            <a:ext cx="492617" cy="461665"/>
          </a:xfrm>
          <a:prstGeom prst="rect">
            <a:avLst/>
          </a:prstGeom>
          <a:noFill/>
        </p:spPr>
        <p:txBody>
          <a:bodyPr wrap="square" rtlCol="0">
            <a:spAutoFit/>
          </a:bodyPr>
          <a:lstStyle/>
          <a:p>
            <a:r>
              <a:rPr lang="en-US" dirty="0" smtClean="0"/>
              <a:t>R</a:t>
            </a:r>
            <a:endParaRPr lang="en-IN" dirty="0"/>
          </a:p>
        </p:txBody>
      </p:sp>
    </p:spTree>
    <p:extLst>
      <p:ext uri="{BB962C8B-B14F-4D97-AF65-F5344CB8AC3E}">
        <p14:creationId xmlns:p14="http://schemas.microsoft.com/office/powerpoint/2010/main" val="11207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p:bldP spid="20" grpId="0"/>
      <p:bldP spid="21" grpId="0"/>
      <p:bldP spid="22" grpId="0"/>
      <p:bldP spid="12" grpId="0" animBg="1"/>
      <p:bldP spid="25" grpId="0" animBg="1"/>
      <p:bldP spid="44" grpId="0"/>
      <p:bldP spid="45" grpId="0"/>
      <p:bldP spid="47" grpId="0"/>
      <p:bldP spid="49" grpId="0"/>
      <p:bldP spid="54" grpId="0"/>
      <p:bldP spid="55" grpId="0"/>
      <p:bldP spid="56" grpId="0"/>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5286039" y="1182485"/>
            <a:ext cx="580302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-70 Cos 20</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+ 50 -60 + 30Cos 30</a:t>
            </a: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- 49.8kN  = 49.8kN</a:t>
            </a: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lvl="0" eaLnBrk="1" fontAlgn="auto" hangingPunct="1">
              <a:spcBef>
                <a:spcPts val="0"/>
              </a:spcBef>
              <a:spcAft>
                <a:spcPts val="0"/>
              </a:spcAf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R</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lang="en-US" altLang="en-US" sz="2400" kern="0" dirty="0">
                <a:latin typeface="Arial Unicode MS" pitchFamily="34" charset="-128"/>
                <a:ea typeface="Arial Unicode MS" pitchFamily="34" charset="-128"/>
              </a:rPr>
              <a:t> -70 </a:t>
            </a:r>
            <a:r>
              <a:rPr lang="en-US" altLang="en-US" sz="2400" kern="0" dirty="0" smtClean="0">
                <a:latin typeface="Arial Unicode MS" pitchFamily="34" charset="-128"/>
                <a:ea typeface="Arial Unicode MS" pitchFamily="34" charset="-128"/>
              </a:rPr>
              <a:t>Sin20 </a:t>
            </a:r>
            <a:r>
              <a:rPr lang="en-US" altLang="en-US" sz="2400" kern="0" dirty="0" smtClean="0">
                <a:ea typeface="Arial Unicode MS" pitchFamily="34" charset="-128"/>
              </a:rPr>
              <a:t>– 30 Sin30</a:t>
            </a: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- 38.94 k</a:t>
            </a:r>
            <a:r>
              <a:rPr lang="en-US" altLang="en-US" sz="2400" kern="0" dirty="0" smtClean="0"/>
              <a:t>N = 38.94 </a:t>
            </a:r>
            <a:r>
              <a:rPr lang="en-US" altLang="en-US" sz="2400" kern="0" dirty="0" err="1" smtClean="0"/>
              <a:t>kN</a:t>
            </a:r>
            <a:r>
              <a:rPr lang="en-US" altLang="en-US" sz="2400" kern="0" dirty="0" smtClean="0"/>
              <a:t>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7" name="Straight Arrow Connector 6"/>
          <p:cNvCxnSpPr/>
          <p:nvPr/>
        </p:nvCxnSpPr>
        <p:spPr>
          <a:xfrm>
            <a:off x="5478506" y="19050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06000" y="3557785"/>
            <a:ext cx="0" cy="39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50"/>
          <p:cNvSpPr>
            <a:spLocks noChangeArrowheads="1"/>
          </p:cNvSpPr>
          <p:nvPr/>
        </p:nvSpPr>
        <p:spPr bwMode="auto">
          <a:xfrm>
            <a:off x="5478506" y="5024837"/>
            <a:ext cx="54180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1(38.94/ 49.8) </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16" name="Object 56"/>
          <p:cNvGraphicFramePr>
            <a:graphicFrameLocks noChangeAspect="1"/>
          </p:cNvGraphicFramePr>
          <p:nvPr>
            <p:extLst>
              <p:ext uri="{D42A27DB-BD31-4B8C-83A1-F6EECF244321}">
                <p14:modId xmlns:p14="http://schemas.microsoft.com/office/powerpoint/2010/main" val="3431244256"/>
              </p:ext>
            </p:extLst>
          </p:nvPr>
        </p:nvGraphicFramePr>
        <p:xfrm>
          <a:off x="7239000" y="5486400"/>
          <a:ext cx="838200" cy="838200"/>
        </p:xfrm>
        <a:graphic>
          <a:graphicData uri="http://schemas.openxmlformats.org/presentationml/2006/ole">
            <mc:AlternateContent xmlns:mc="http://schemas.openxmlformats.org/markup-compatibility/2006">
              <mc:Choice xmlns:v="urn:schemas-microsoft-com:vml" Requires="v">
                <p:oleObj spid="_x0000_s105485" name="Equation" r:id="rId4" imgW="352543" imgH="447550" progId="Equation.3">
                  <p:embed/>
                </p:oleObj>
              </mc:Choice>
              <mc:Fallback>
                <p:oleObj name="Equation" r:id="rId4" imgW="352543" imgH="44755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5486400"/>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7209910" y="6374026"/>
            <a:ext cx="1250663" cy="461665"/>
          </a:xfrm>
          <a:prstGeom prst="rect">
            <a:avLst/>
          </a:prstGeom>
        </p:spPr>
        <p:txBody>
          <a:bodyPr wrap="non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smtClean="0"/>
              <a:t>38.03°</a:t>
            </a:r>
            <a:endParaRPr lang="en-US" altLang="en-US" u="sng" kern="0" dirty="0"/>
          </a:p>
        </p:txBody>
      </p:sp>
      <p:pic>
        <p:nvPicPr>
          <p:cNvPr id="18"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977542"/>
            <a:ext cx="3733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1197093" y="333028"/>
            <a:ext cx="11582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eaLnBrk="1" hangingPunct="1">
              <a:lnSpc>
                <a:spcPct val="100000"/>
              </a:lnSpc>
              <a:spcBef>
                <a:spcPct val="50000"/>
              </a:spcBef>
              <a:buNone/>
            </a:pPr>
            <a:r>
              <a:rPr lang="en-IN" altLang="en-US" dirty="0"/>
              <a:t>Locate the resultant of the force system shown in figure with respect to ‘A’.</a:t>
            </a:r>
            <a:endParaRPr lang="en-US" altLang="en-US" dirty="0">
              <a:solidFill>
                <a:srgbClr val="FFFFFF"/>
              </a:solidFill>
              <a:latin typeface="Times New Roman" panose="02020603050405020304" pitchFamily="18" charset="0"/>
            </a:endParaRPr>
          </a:p>
        </p:txBody>
      </p:sp>
      <p:cxnSp>
        <p:nvCxnSpPr>
          <p:cNvPr id="10" name="Straight Arrow Connector 9"/>
          <p:cNvCxnSpPr/>
          <p:nvPr/>
        </p:nvCxnSpPr>
        <p:spPr>
          <a:xfrm>
            <a:off x="9906000" y="2667000"/>
            <a:ext cx="533400" cy="0"/>
          </a:xfrm>
          <a:prstGeom prst="straightConnector1">
            <a:avLst/>
          </a:prstGeom>
          <a:ln>
            <a:solidFill>
              <a:srgbClr val="FFFF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38800" y="4460478"/>
            <a:ext cx="3480494" cy="461665"/>
          </a:xfrm>
          <a:prstGeom prst="rect">
            <a:avLst/>
          </a:prstGeom>
          <a:noFill/>
        </p:spPr>
        <p:txBody>
          <a:bodyPr wrap="square" rtlCol="0">
            <a:spAutoFit/>
          </a:bodyPr>
          <a:lstStyle/>
          <a:p>
            <a:r>
              <a:rPr lang="en-US" dirty="0" smtClean="0"/>
              <a:t>R = √ (49.8)</a:t>
            </a:r>
            <a:r>
              <a:rPr lang="en-US" baseline="30000" dirty="0" smtClean="0"/>
              <a:t>2</a:t>
            </a:r>
            <a:r>
              <a:rPr lang="en-US" dirty="0" smtClean="0"/>
              <a:t> + (38.94)</a:t>
            </a:r>
            <a:r>
              <a:rPr lang="en-US" baseline="30000" dirty="0" smtClean="0"/>
              <a:t>2</a:t>
            </a:r>
          </a:p>
        </p:txBody>
      </p:sp>
      <p:cxnSp>
        <p:nvCxnSpPr>
          <p:cNvPr id="23" name="Straight Connector 22"/>
          <p:cNvCxnSpPr/>
          <p:nvPr/>
        </p:nvCxnSpPr>
        <p:spPr>
          <a:xfrm>
            <a:off x="6398654" y="4431501"/>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39568" y="4846135"/>
            <a:ext cx="1426994" cy="461665"/>
          </a:xfrm>
          <a:prstGeom prst="rect">
            <a:avLst/>
          </a:prstGeom>
        </p:spPr>
        <p:txBody>
          <a:bodyPr wrap="none">
            <a:spAutoFit/>
          </a:bodyPr>
          <a:lstStyle/>
          <a:p>
            <a:r>
              <a:rPr lang="en-US" dirty="0"/>
              <a:t>= </a:t>
            </a:r>
            <a:r>
              <a:rPr lang="en-US" dirty="0" smtClean="0"/>
              <a:t>63.22 </a:t>
            </a:r>
            <a:r>
              <a:rPr lang="en-US" dirty="0"/>
              <a:t>N</a:t>
            </a:r>
            <a:endParaRPr lang="en-IN" dirty="0"/>
          </a:p>
        </p:txBody>
      </p:sp>
      <p:cxnSp>
        <p:nvCxnSpPr>
          <p:cNvPr id="35" name="Straight Arrow Connector 34"/>
          <p:cNvCxnSpPr/>
          <p:nvPr/>
        </p:nvCxnSpPr>
        <p:spPr>
          <a:xfrm flipH="1">
            <a:off x="762000" y="4757965"/>
            <a:ext cx="1613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75117" y="4757965"/>
            <a:ext cx="9659" cy="1338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2000" y="4779282"/>
            <a:ext cx="0" cy="1295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65993" y="6095999"/>
            <a:ext cx="1371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24477" y="4757964"/>
            <a:ext cx="1640982" cy="133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2032217" y="4300765"/>
            <a:ext cx="1028700" cy="1035467"/>
          </a:xfrm>
          <a:prstGeom prst="arc">
            <a:avLst>
              <a:gd name="adj1" fmla="val 9231472"/>
              <a:gd name="adj2" fmla="val 1122034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1568558" y="4734485"/>
            <a:ext cx="501183" cy="461665"/>
          </a:xfrm>
          <a:prstGeom prst="rect">
            <a:avLst/>
          </a:prstGeom>
          <a:noFill/>
        </p:spPr>
        <p:txBody>
          <a:bodyPr wrap="square" rtlCol="0">
            <a:spAutoFit/>
          </a:bodyPr>
          <a:lstStyle/>
          <a:p>
            <a:r>
              <a:rPr lang="el-GR" dirty="0" smtClean="0"/>
              <a:t>θ</a:t>
            </a:r>
            <a:r>
              <a:rPr lang="en-US" baseline="-25000" dirty="0"/>
              <a:t>x</a:t>
            </a:r>
          </a:p>
        </p:txBody>
      </p:sp>
      <p:sp>
        <p:nvSpPr>
          <p:cNvPr id="51" name="Rectangle 50"/>
          <p:cNvSpPr/>
          <p:nvPr/>
        </p:nvSpPr>
        <p:spPr>
          <a:xfrm>
            <a:off x="1189905" y="4362613"/>
            <a:ext cx="607323" cy="40180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48" name="Rectangle 47"/>
          <p:cNvSpPr/>
          <p:nvPr/>
        </p:nvSpPr>
        <p:spPr>
          <a:xfrm>
            <a:off x="2322175" y="5027443"/>
            <a:ext cx="678391" cy="461665"/>
          </a:xfrm>
          <a:prstGeom prst="rect">
            <a:avLst/>
          </a:prstGeom>
        </p:spPr>
        <p:txBody>
          <a:bodyPr wrap="none">
            <a:spAutoFit/>
          </a:bodyPr>
          <a:lstStyle/>
          <a:p>
            <a:r>
              <a:rPr lang="en-US" altLang="en-US" kern="0" dirty="0">
                <a:cs typeface="Arial" panose="020B0604020202020204" pitchFamily="34" charset="0"/>
              </a:rPr>
              <a:t>∑</a:t>
            </a:r>
            <a:r>
              <a:rPr lang="en-US" altLang="en-US" kern="0" dirty="0" err="1">
                <a:cs typeface="Arial" panose="020B0604020202020204" pitchFamily="34" charset="0"/>
              </a:rPr>
              <a:t>F</a:t>
            </a:r>
            <a:r>
              <a:rPr lang="en-US" altLang="en-US" kern="0" baseline="-25000" dirty="0" err="1">
                <a:cs typeface="Arial" panose="020B0604020202020204" pitchFamily="34" charset="0"/>
              </a:rPr>
              <a:t>y</a:t>
            </a:r>
            <a:endParaRPr lang="en-IN" baseline="-25000" dirty="0"/>
          </a:p>
        </p:txBody>
      </p:sp>
      <p:sp>
        <p:nvSpPr>
          <p:cNvPr id="50" name="Rectangle 49"/>
          <p:cNvSpPr/>
          <p:nvPr/>
        </p:nvSpPr>
        <p:spPr>
          <a:xfrm>
            <a:off x="1199713" y="5052516"/>
            <a:ext cx="466794" cy="461665"/>
          </a:xfrm>
          <a:prstGeom prst="rect">
            <a:avLst/>
          </a:prstGeom>
        </p:spPr>
        <p:txBody>
          <a:bodyPr wrap="none">
            <a:spAutoFit/>
          </a:bodyPr>
          <a:lstStyle/>
          <a:p>
            <a:r>
              <a:rPr lang="en-US" dirty="0"/>
              <a:t>R </a:t>
            </a:r>
          </a:p>
        </p:txBody>
      </p:sp>
    </p:spTree>
    <p:extLst>
      <p:ext uri="{BB962C8B-B14F-4D97-AF65-F5344CB8AC3E}">
        <p14:creationId xmlns:p14="http://schemas.microsoft.com/office/powerpoint/2010/main" val="7956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P spid="24" grpId="0"/>
      <p:bldP spid="43" grpId="0" animBg="1"/>
      <p:bldP spid="44" grpId="0"/>
      <p:bldP spid="51" grpId="0"/>
      <p:bldP spid="48" grpId="0"/>
      <p:bldP spid="5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9"/>
          <p:cNvGraphicFramePr>
            <a:graphicFrameLocks noChangeAspect="1"/>
          </p:cNvGraphicFramePr>
          <p:nvPr>
            <p:extLst/>
          </p:nvPr>
        </p:nvGraphicFramePr>
        <p:xfrm>
          <a:off x="6663336" y="1514775"/>
          <a:ext cx="124025" cy="297965"/>
        </p:xfrm>
        <a:graphic>
          <a:graphicData uri="http://schemas.openxmlformats.org/presentationml/2006/ole">
            <mc:AlternateContent xmlns:mc="http://schemas.openxmlformats.org/markup-compatibility/2006">
              <mc:Choice xmlns:v="urn:schemas-microsoft-com:vml" Requires="v">
                <p:oleObj spid="_x0000_s106509"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336" y="1514775"/>
                        <a:ext cx="124025" cy="297965"/>
                      </a:xfrm>
                      <a:prstGeom prst="rect">
                        <a:avLst/>
                      </a:prstGeom>
                      <a:noFill/>
                      <a:ln>
                        <a:noFill/>
                      </a:ln>
                      <a:effectLst/>
                      <a:extLst/>
                    </p:spPr>
                  </p:pic>
                </p:oleObj>
              </mc:Fallback>
            </mc:AlternateContent>
          </a:graphicData>
        </a:graphic>
      </p:graphicFrame>
      <p:sp>
        <p:nvSpPr>
          <p:cNvPr id="9" name="Rectangle 54"/>
          <p:cNvSpPr>
            <a:spLocks noChangeArrowheads="1"/>
          </p:cNvSpPr>
          <p:nvPr/>
        </p:nvSpPr>
        <p:spPr bwMode="auto">
          <a:xfrm>
            <a:off x="3733800" y="1505634"/>
            <a:ext cx="84582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A</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lang="en-US" altLang="en-US" kern="0" dirty="0" smtClean="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60</a:t>
            </a:r>
            <a:r>
              <a:rPr lang="en-US" altLang="en-US" kern="0" dirty="0"/>
              <a:t> </a:t>
            </a:r>
            <a:r>
              <a:rPr lang="en-US" altLang="en-US" kern="0" dirty="0" smtClean="0"/>
              <a:t>×2 + 50 </a:t>
            </a:r>
            <a:r>
              <a:rPr lang="en-US" altLang="en-US" kern="0" dirty="0"/>
              <a:t>× </a:t>
            </a:r>
            <a:r>
              <a:rPr lang="en-US" altLang="en-US" kern="0" dirty="0" smtClean="0"/>
              <a:t>2+ 30 Cos 30× 4 – </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30 Sin 30</a:t>
            </a:r>
            <a:r>
              <a:rPr lang="en-US" altLang="en-US" kern="0" dirty="0"/>
              <a:t> </a:t>
            </a:r>
            <a:r>
              <a:rPr lang="en-US" altLang="en-US" kern="0" dirty="0" smtClean="0"/>
              <a:t>× 3</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38.92 </a:t>
            </a:r>
            <a:r>
              <a:rPr kumimoji="0" lang="en-US" altLang="en-US" sz="2800" b="0" i="0" u="none" strike="noStrike" kern="0" cap="none" spc="0" normalizeH="0" baseline="0" noProof="0" dirty="0" err="1" smtClean="0">
                <a:ln>
                  <a:noFill/>
                </a:ln>
                <a:solidFill>
                  <a:srgbClr val="FFFFFF"/>
                </a:solidFill>
                <a:effectLst/>
                <a:uLnTx/>
                <a:uFillTx/>
                <a:latin typeface="Times New Roman" panose="02020603050405020304" pitchFamily="18" charset="0"/>
              </a:rPr>
              <a:t>k</a:t>
            </a:r>
            <a:r>
              <a:rPr kumimoji="0" lang="en-US" altLang="en-US" sz="2800" b="0" i="0" u="none" strike="noStrike" kern="0" cap="none" spc="0" normalizeH="0" noProof="0" dirty="0" err="1" smtClean="0">
                <a:ln>
                  <a:noFill/>
                </a:ln>
                <a:solidFill>
                  <a:srgbClr val="FFFFFF"/>
                </a:solidFill>
                <a:effectLst/>
                <a:uLnTx/>
                <a:uFillTx/>
                <a:latin typeface="Times New Roman" panose="02020603050405020304" pitchFamily="18" charset="0"/>
              </a:rPr>
              <a:t>N</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-m</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10" name="Arc 66"/>
          <p:cNvSpPr>
            <a:spLocks/>
          </p:cNvSpPr>
          <p:nvPr/>
        </p:nvSpPr>
        <p:spPr bwMode="auto">
          <a:xfrm rot="16944276" flipH="1" flipV="1">
            <a:off x="4383233" y="1171103"/>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7" name="Arc 6"/>
          <p:cNvSpPr/>
          <p:nvPr/>
        </p:nvSpPr>
        <p:spPr>
          <a:xfrm>
            <a:off x="6667005" y="3621063"/>
            <a:ext cx="1486395" cy="926355"/>
          </a:xfrm>
          <a:prstGeom prst="arc">
            <a:avLst>
              <a:gd name="adj1" fmla="val 21114663"/>
              <a:gd name="adj2" fmla="val 2128686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991010"/>
            <a:ext cx="3733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rc 66"/>
          <p:cNvSpPr>
            <a:spLocks/>
          </p:cNvSpPr>
          <p:nvPr/>
        </p:nvSpPr>
        <p:spPr bwMode="auto">
          <a:xfrm rot="16944276" flipH="1" flipV="1">
            <a:off x="7059316" y="2199265"/>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52" name="Straight Arrow Connector 51"/>
          <p:cNvCxnSpPr/>
          <p:nvPr/>
        </p:nvCxnSpPr>
        <p:spPr>
          <a:xfrm flipH="1">
            <a:off x="6232358" y="3189600"/>
            <a:ext cx="1640982" cy="133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142409" y="3858618"/>
            <a:ext cx="1010991" cy="941982"/>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77000" y="3500735"/>
            <a:ext cx="665409" cy="461665"/>
          </a:xfrm>
          <a:prstGeom prst="rect">
            <a:avLst/>
          </a:prstGeom>
          <a:noFill/>
        </p:spPr>
        <p:txBody>
          <a:bodyPr wrap="square" rtlCol="0">
            <a:spAutoFit/>
          </a:bodyPr>
          <a:lstStyle/>
          <a:p>
            <a:r>
              <a:rPr lang="en-US" dirty="0" smtClean="0"/>
              <a:t>R</a:t>
            </a:r>
            <a:endParaRPr lang="en-US" dirty="0"/>
          </a:p>
        </p:txBody>
      </p:sp>
      <p:sp>
        <p:nvSpPr>
          <p:cNvPr id="23" name="TextBox 22"/>
          <p:cNvSpPr txBox="1"/>
          <p:nvPr/>
        </p:nvSpPr>
        <p:spPr>
          <a:xfrm>
            <a:off x="7180564" y="4162177"/>
            <a:ext cx="723900" cy="461665"/>
          </a:xfrm>
          <a:prstGeom prst="rect">
            <a:avLst/>
          </a:prstGeom>
          <a:noFill/>
        </p:spPr>
        <p:txBody>
          <a:bodyPr wrap="square" rtlCol="0">
            <a:spAutoFit/>
          </a:bodyPr>
          <a:lstStyle/>
          <a:p>
            <a:r>
              <a:rPr lang="en-US" dirty="0" smtClean="0"/>
              <a:t>d</a:t>
            </a:r>
            <a:endParaRPr lang="en-US" dirty="0"/>
          </a:p>
        </p:txBody>
      </p:sp>
      <p:sp>
        <p:nvSpPr>
          <p:cNvPr id="24" name="TextBox 23"/>
          <p:cNvSpPr txBox="1"/>
          <p:nvPr/>
        </p:nvSpPr>
        <p:spPr>
          <a:xfrm>
            <a:off x="8077200" y="4643735"/>
            <a:ext cx="531213" cy="461665"/>
          </a:xfrm>
          <a:prstGeom prst="rect">
            <a:avLst/>
          </a:prstGeom>
          <a:noFill/>
        </p:spPr>
        <p:txBody>
          <a:bodyPr wrap="square" rtlCol="0">
            <a:spAutoFit/>
          </a:bodyPr>
          <a:lstStyle/>
          <a:p>
            <a:r>
              <a:rPr lang="en-US" dirty="0" smtClean="0"/>
              <a:t>A</a:t>
            </a:r>
            <a:endParaRPr lang="en-US" dirty="0"/>
          </a:p>
        </p:txBody>
      </p:sp>
      <p:sp>
        <p:nvSpPr>
          <p:cNvPr id="26" name="TextBox 25"/>
          <p:cNvSpPr txBox="1"/>
          <p:nvPr/>
        </p:nvSpPr>
        <p:spPr>
          <a:xfrm>
            <a:off x="9296400" y="3352800"/>
            <a:ext cx="2590800" cy="830997"/>
          </a:xfrm>
          <a:prstGeom prst="rect">
            <a:avLst/>
          </a:prstGeom>
          <a:noFill/>
        </p:spPr>
        <p:txBody>
          <a:bodyPr wrap="square" rtlCol="0">
            <a:spAutoFit/>
          </a:bodyPr>
          <a:lstStyle/>
          <a:p>
            <a:r>
              <a:rPr lang="en-US" dirty="0" smtClean="0"/>
              <a:t>63.22</a:t>
            </a:r>
            <a:r>
              <a:rPr lang="en-US" altLang="en-US" kern="0" dirty="0" smtClean="0"/>
              <a:t> × d = 38.92</a:t>
            </a:r>
          </a:p>
          <a:p>
            <a:r>
              <a:rPr lang="en-US" kern="0" dirty="0" smtClean="0"/>
              <a:t>d = 0.62m</a:t>
            </a:r>
            <a:endParaRPr lang="en-US" dirty="0"/>
          </a:p>
        </p:txBody>
      </p:sp>
    </p:spTree>
    <p:extLst>
      <p:ext uri="{BB962C8B-B14F-4D97-AF65-F5344CB8AC3E}">
        <p14:creationId xmlns:p14="http://schemas.microsoft.com/office/powerpoint/2010/main" val="420888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50" grpId="0" animBg="1"/>
      <p:bldP spid="19"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6">
            <a:extLst/>
          </p:cNvPr>
          <p:cNvSpPr>
            <a:spLocks noChangeArrowheads="1"/>
          </p:cNvSpPr>
          <p:nvPr/>
        </p:nvSpPr>
        <p:spPr bwMode="auto">
          <a:xfrm>
            <a:off x="762000" y="1033463"/>
            <a:ext cx="10896600" cy="5602287"/>
          </a:xfrm>
          <a:prstGeom prst="rect">
            <a:avLst/>
          </a:prstGeom>
          <a:noFill/>
          <a:ln w="9525" algn="ctr">
            <a:noFill/>
            <a:miter lim="800000"/>
            <a:headEnd/>
            <a:tailEnd/>
          </a:ln>
        </p:spPr>
        <p:txBody>
          <a:bodyPr lIns="0" tIns="0" rIns="0" bIns="0">
            <a:spAutoFit/>
          </a:bodyPr>
          <a:lstStyle/>
          <a:p>
            <a:pPr marL="514350" indent="-514350" algn="just" eaLnBrk="1" hangingPunct="1">
              <a:spcBef>
                <a:spcPct val="50000"/>
              </a:spcBef>
              <a:buFont typeface="+mj-lt"/>
              <a:buAutoNum type="arabicPeriod"/>
              <a:defRPr/>
            </a:pPr>
            <a:r>
              <a:rPr lang="en-US" sz="2800" dirty="0">
                <a:cs typeface="Times New Roman" panose="02020603050405020304" pitchFamily="18" charset="0"/>
              </a:rPr>
              <a:t>Engineering  Mechanics	- </a:t>
            </a:r>
            <a:r>
              <a:rPr lang="en-US" sz="2800" dirty="0" err="1">
                <a:solidFill>
                  <a:srgbClr val="FFFF00"/>
                </a:solidFill>
                <a:cs typeface="Times New Roman" panose="02020603050405020304" pitchFamily="18" charset="0"/>
              </a:rPr>
              <a:t>Meriam</a:t>
            </a:r>
            <a:r>
              <a:rPr lang="en-US" sz="2800" dirty="0">
                <a:solidFill>
                  <a:srgbClr val="FFFF00"/>
                </a:solidFill>
                <a:cs typeface="Times New Roman" panose="02020603050405020304" pitchFamily="18" charset="0"/>
              </a:rPr>
              <a:t> &amp; </a:t>
            </a:r>
            <a:r>
              <a:rPr lang="en-US" sz="2800" dirty="0" err="1">
                <a:solidFill>
                  <a:srgbClr val="FFFF00"/>
                </a:solidFill>
                <a:cs typeface="Times New Roman" panose="02020603050405020304" pitchFamily="18" charset="0"/>
              </a:rPr>
              <a:t>Craige</a:t>
            </a:r>
            <a:r>
              <a:rPr lang="en-US" sz="2800" dirty="0">
                <a:solidFill>
                  <a:srgbClr val="FFFF00"/>
                </a:solidFill>
                <a:cs typeface="Times New Roman" panose="02020603050405020304" pitchFamily="18" charset="0"/>
              </a:rPr>
              <a:t>, John Wiley &amp; Sons</a:t>
            </a:r>
            <a:r>
              <a:rPr lang="en-US" sz="2800" dirty="0">
                <a:cs typeface="Times New Roman" panose="02020603050405020304" pitchFamily="18" charset="0"/>
              </a:rPr>
              <a:t>.</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Engineering  Mechanics	- </a:t>
            </a:r>
            <a:r>
              <a:rPr lang="en-US" sz="2800" dirty="0" err="1">
                <a:solidFill>
                  <a:srgbClr val="FFFF00"/>
                </a:solidFill>
                <a:cs typeface="Times New Roman" panose="02020603050405020304" pitchFamily="18" charset="0"/>
              </a:rPr>
              <a:t>Irwing</a:t>
            </a:r>
            <a:r>
              <a:rPr lang="en-US" sz="2800" dirty="0">
                <a:solidFill>
                  <a:srgbClr val="FFFF00"/>
                </a:solidFill>
                <a:cs typeface="Times New Roman" panose="02020603050405020304" pitchFamily="18" charset="0"/>
              </a:rPr>
              <a:t> Shames, Prentice Hall of India.</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Mechanics for Engineers	-</a:t>
            </a:r>
            <a:r>
              <a:rPr lang="en-US" sz="2800" dirty="0">
                <a:solidFill>
                  <a:srgbClr val="FFFF00"/>
                </a:solidFill>
                <a:cs typeface="Times New Roman" panose="02020603050405020304" pitchFamily="18" charset="0"/>
              </a:rPr>
              <a:t> Beer and Johnston, McGraw Hills Edition</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Mechanics of Materials	- </a:t>
            </a:r>
            <a:r>
              <a:rPr lang="en-US" sz="2800" dirty="0" err="1">
                <a:solidFill>
                  <a:srgbClr val="FFFF00"/>
                </a:solidFill>
                <a:cs typeface="Times New Roman" panose="02020603050405020304" pitchFamily="18" charset="0"/>
              </a:rPr>
              <a:t>E.P.Popov</a:t>
            </a:r>
            <a:r>
              <a:rPr lang="en-US" sz="2800" dirty="0">
                <a:solidFill>
                  <a:srgbClr val="FFFF00"/>
                </a:solidFill>
                <a:cs typeface="Times New Roman" panose="02020603050405020304" pitchFamily="18" charset="0"/>
              </a:rPr>
              <a:t> </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Mechanics of Materials	- </a:t>
            </a:r>
            <a:r>
              <a:rPr lang="en-US" sz="2800" dirty="0">
                <a:solidFill>
                  <a:srgbClr val="FFFF00"/>
                </a:solidFill>
                <a:cs typeface="Times New Roman" panose="02020603050405020304" pitchFamily="18" charset="0"/>
              </a:rPr>
              <a:t>E J Hearn </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Strength of materials		- </a:t>
            </a:r>
            <a:r>
              <a:rPr lang="en-US" sz="2800" dirty="0">
                <a:solidFill>
                  <a:srgbClr val="FFFF00"/>
                </a:solidFill>
                <a:cs typeface="Times New Roman" panose="02020603050405020304" pitchFamily="18" charset="0"/>
              </a:rPr>
              <a:t>Beer and Johnston</a:t>
            </a: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Strength of materials		- </a:t>
            </a:r>
            <a:r>
              <a:rPr lang="en-US" sz="2800" dirty="0">
                <a:solidFill>
                  <a:srgbClr val="FFFF00"/>
                </a:solidFill>
                <a:cs typeface="Times New Roman" panose="02020603050405020304" pitchFamily="18" charset="0"/>
              </a:rPr>
              <a:t>F L Singer &amp; Andrew </a:t>
            </a:r>
            <a:r>
              <a:rPr lang="en-US" sz="2800" dirty="0" err="1">
                <a:solidFill>
                  <a:srgbClr val="FFFF00"/>
                </a:solidFill>
                <a:cs typeface="Times New Roman" panose="02020603050405020304" pitchFamily="18" charset="0"/>
              </a:rPr>
              <a:t>Pytel</a:t>
            </a:r>
            <a:endParaRPr lang="en-US" sz="2800" dirty="0">
              <a:solidFill>
                <a:srgbClr val="FFFF00"/>
              </a:solidFill>
              <a:cs typeface="Times New Roman" panose="02020603050405020304" pitchFamily="18" charset="0"/>
            </a:endParaRP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Strength of Materials		- </a:t>
            </a:r>
            <a:r>
              <a:rPr lang="en-US" sz="2800" dirty="0">
                <a:solidFill>
                  <a:srgbClr val="FFFF00"/>
                </a:solidFill>
                <a:cs typeface="Times New Roman" panose="02020603050405020304" pitchFamily="18" charset="0"/>
              </a:rPr>
              <a:t>B.S. </a:t>
            </a:r>
            <a:r>
              <a:rPr lang="en-US" sz="2800" dirty="0" err="1">
                <a:solidFill>
                  <a:srgbClr val="FFFF00"/>
                </a:solidFill>
                <a:cs typeface="Times New Roman" panose="02020603050405020304" pitchFamily="18" charset="0"/>
              </a:rPr>
              <a:t>Basavarajaiah</a:t>
            </a:r>
            <a:r>
              <a:rPr lang="en-US" sz="2800" dirty="0">
                <a:solidFill>
                  <a:srgbClr val="FFFF00"/>
                </a:solidFill>
                <a:cs typeface="Times New Roman" panose="02020603050405020304" pitchFamily="18" charset="0"/>
              </a:rPr>
              <a:t> &amp; P. </a:t>
            </a:r>
            <a:r>
              <a:rPr lang="en-US" sz="2800" dirty="0" err="1">
                <a:solidFill>
                  <a:srgbClr val="FFFF00"/>
                </a:solidFill>
                <a:cs typeface="Times New Roman" panose="02020603050405020304" pitchFamily="18" charset="0"/>
              </a:rPr>
              <a:t>Mahadevappa</a:t>
            </a:r>
            <a:endParaRPr lang="en-US" sz="2800" dirty="0">
              <a:solidFill>
                <a:srgbClr val="FFFF00"/>
              </a:solidFill>
              <a:cs typeface="Times New Roman" panose="02020603050405020304" pitchFamily="18" charset="0"/>
            </a:endParaRPr>
          </a:p>
          <a:p>
            <a:pPr marL="457200" indent="-457200" algn="just" eaLnBrk="1" hangingPunct="1">
              <a:spcBef>
                <a:spcPct val="50000"/>
              </a:spcBef>
              <a:buFont typeface="+mj-lt"/>
              <a:buAutoNum type="arabicPeriod"/>
              <a:defRPr/>
            </a:pPr>
            <a:r>
              <a:rPr lang="en-US" sz="2800" dirty="0">
                <a:cs typeface="Times New Roman" panose="02020603050405020304" pitchFamily="18" charset="0"/>
              </a:rPr>
              <a:t>Strength of Materials		- </a:t>
            </a:r>
            <a:r>
              <a:rPr lang="en-US" sz="2800" dirty="0">
                <a:solidFill>
                  <a:srgbClr val="FFFF00"/>
                </a:solidFill>
                <a:cs typeface="Times New Roman" panose="02020603050405020304" pitchFamily="18" charset="0"/>
              </a:rPr>
              <a:t>S </a:t>
            </a:r>
            <a:r>
              <a:rPr lang="en-US" sz="2800" dirty="0" err="1">
                <a:solidFill>
                  <a:srgbClr val="FFFF00"/>
                </a:solidFill>
                <a:cs typeface="Times New Roman" panose="02020603050405020304" pitchFamily="18" charset="0"/>
              </a:rPr>
              <a:t>S</a:t>
            </a:r>
            <a:r>
              <a:rPr lang="en-US" sz="2800" dirty="0">
                <a:solidFill>
                  <a:srgbClr val="FFFF00"/>
                </a:solidFill>
                <a:cs typeface="Times New Roman" panose="02020603050405020304" pitchFamily="18" charset="0"/>
              </a:rPr>
              <a:t> </a:t>
            </a:r>
            <a:r>
              <a:rPr lang="en-US" sz="2800" dirty="0" err="1">
                <a:solidFill>
                  <a:srgbClr val="FFFF00"/>
                </a:solidFill>
                <a:cs typeface="Times New Roman" panose="02020603050405020304" pitchFamily="18" charset="0"/>
              </a:rPr>
              <a:t>Bhavikatti</a:t>
            </a:r>
            <a:endParaRPr lang="en-US" sz="2800" dirty="0">
              <a:solidFill>
                <a:srgbClr val="FFFF00"/>
              </a:solidFill>
              <a:cs typeface="Times New Roman" panose="02020603050405020304" pitchFamily="18" charset="0"/>
            </a:endParaRPr>
          </a:p>
        </p:txBody>
      </p:sp>
      <p:pic>
        <p:nvPicPr>
          <p:cNvPr id="1433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6"/>
          <p:cNvSpPr txBox="1">
            <a:spLocks noChangeArrowheads="1"/>
          </p:cNvSpPr>
          <p:nvPr/>
        </p:nvSpPr>
        <p:spPr bwMode="auto">
          <a:xfrm>
            <a:off x="3368675" y="295275"/>
            <a:ext cx="51133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REFERENCE BOOKS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5286039" y="1182485"/>
            <a:ext cx="580302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80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- 40Cos 30</a:t>
            </a: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latin typeface="Arial Unicode MS" pitchFamily="34" charset="-128"/>
                <a:ea typeface="Arial Unicode MS" pitchFamily="34" charset="-128"/>
              </a:rPr>
              <a:t> </a:t>
            </a:r>
            <a:r>
              <a:rPr lang="en-US" altLang="en-US" kern="0" dirty="0" smtClean="0">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45.36kN</a:t>
            </a: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lvl="0" eaLnBrk="1" fontAlgn="auto" hangingPunct="1">
              <a:spcBef>
                <a:spcPts val="0"/>
              </a:spcBef>
              <a:spcAft>
                <a:spcPts val="0"/>
              </a:spcAf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R</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lang="en-US" altLang="en-US" sz="2400" kern="0" dirty="0">
                <a:latin typeface="Arial Unicode MS" pitchFamily="34" charset="-128"/>
                <a:ea typeface="Arial Unicode MS" pitchFamily="34" charset="-128"/>
              </a:rPr>
              <a:t> </a:t>
            </a:r>
            <a:r>
              <a:rPr lang="en-US" altLang="en-US" sz="2400" kern="0" dirty="0" smtClean="0">
                <a:latin typeface="Arial Unicode MS" pitchFamily="34" charset="-128"/>
                <a:ea typeface="Arial Unicode MS" pitchFamily="34" charset="-128"/>
              </a:rPr>
              <a:t>-150 </a:t>
            </a:r>
            <a:r>
              <a:rPr lang="en-US" altLang="en-US" sz="2400" kern="0" dirty="0" smtClean="0">
                <a:ea typeface="Arial Unicode MS" pitchFamily="34" charset="-128"/>
              </a:rPr>
              <a:t>– 40 Sin30</a:t>
            </a: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- 170 k</a:t>
            </a:r>
            <a:r>
              <a:rPr lang="en-US" altLang="en-US" sz="2400" kern="0" dirty="0" smtClean="0"/>
              <a:t>N = 170 </a:t>
            </a:r>
            <a:r>
              <a:rPr lang="en-US" altLang="en-US" sz="2400" kern="0" dirty="0" err="1" smtClean="0"/>
              <a:t>kN</a:t>
            </a:r>
            <a:r>
              <a:rPr lang="en-US" altLang="en-US" sz="2400" kern="0" dirty="0" smtClean="0"/>
              <a:t>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7" name="Straight Arrow Connector 6"/>
          <p:cNvCxnSpPr/>
          <p:nvPr/>
        </p:nvCxnSpPr>
        <p:spPr>
          <a:xfrm>
            <a:off x="5478506" y="19050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448800" y="3557785"/>
            <a:ext cx="0" cy="39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50"/>
          <p:cNvSpPr>
            <a:spLocks noChangeArrowheads="1"/>
          </p:cNvSpPr>
          <p:nvPr/>
        </p:nvSpPr>
        <p:spPr bwMode="auto">
          <a:xfrm>
            <a:off x="5478506" y="5024837"/>
            <a:ext cx="54180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1(170/ 45.36) </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16" name="Object 56"/>
          <p:cNvGraphicFramePr>
            <a:graphicFrameLocks noChangeAspect="1"/>
          </p:cNvGraphicFramePr>
          <p:nvPr>
            <p:extLst>
              <p:ext uri="{D42A27DB-BD31-4B8C-83A1-F6EECF244321}">
                <p14:modId xmlns:p14="http://schemas.microsoft.com/office/powerpoint/2010/main" val="716749213"/>
              </p:ext>
            </p:extLst>
          </p:nvPr>
        </p:nvGraphicFramePr>
        <p:xfrm>
          <a:off x="7162800" y="5486400"/>
          <a:ext cx="838200" cy="838200"/>
        </p:xfrm>
        <a:graphic>
          <a:graphicData uri="http://schemas.openxmlformats.org/presentationml/2006/ole">
            <mc:AlternateContent xmlns:mc="http://schemas.openxmlformats.org/markup-compatibility/2006">
              <mc:Choice xmlns:v="urn:schemas-microsoft-com:vml" Requires="v">
                <p:oleObj spid="_x0000_s112651" name="Equation" r:id="rId4" imgW="352543" imgH="447550" progId="Equation.3">
                  <p:embed/>
                </p:oleObj>
              </mc:Choice>
              <mc:Fallback>
                <p:oleObj name="Equation" r:id="rId4" imgW="352543" imgH="44755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5486400"/>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7209910" y="6374026"/>
            <a:ext cx="1250663" cy="461665"/>
          </a:xfrm>
          <a:prstGeom prst="rect">
            <a:avLst/>
          </a:prstGeom>
        </p:spPr>
        <p:txBody>
          <a:bodyPr wrap="non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smtClean="0"/>
              <a:t>75.06°</a:t>
            </a:r>
            <a:endParaRPr lang="en-US" altLang="en-US" u="sng" kern="0" dirty="0"/>
          </a:p>
        </p:txBody>
      </p:sp>
      <p:sp>
        <p:nvSpPr>
          <p:cNvPr id="19" name="Text Box 10"/>
          <p:cNvSpPr txBox="1">
            <a:spLocks noChangeArrowheads="1"/>
          </p:cNvSpPr>
          <p:nvPr/>
        </p:nvSpPr>
        <p:spPr bwMode="auto">
          <a:xfrm>
            <a:off x="1197093" y="333028"/>
            <a:ext cx="11582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eaLnBrk="1" hangingPunct="1">
              <a:lnSpc>
                <a:spcPct val="100000"/>
              </a:lnSpc>
              <a:spcBef>
                <a:spcPct val="50000"/>
              </a:spcBef>
              <a:buNone/>
            </a:pPr>
            <a:r>
              <a:rPr lang="en-IN" altLang="en-US" dirty="0"/>
              <a:t>Locate the resultant of the force system shown in figure with respect to ‘A’.</a:t>
            </a:r>
            <a:endParaRPr lang="en-US" altLang="en-US" dirty="0">
              <a:solidFill>
                <a:srgbClr val="FFFFFF"/>
              </a:solidFill>
              <a:latin typeface="Times New Roman" panose="02020603050405020304" pitchFamily="18" charset="0"/>
            </a:endParaRPr>
          </a:p>
        </p:txBody>
      </p:sp>
      <p:cxnSp>
        <p:nvCxnSpPr>
          <p:cNvPr id="10" name="Straight Arrow Connector 9"/>
          <p:cNvCxnSpPr/>
          <p:nvPr/>
        </p:nvCxnSpPr>
        <p:spPr>
          <a:xfrm>
            <a:off x="8379854" y="2590800"/>
            <a:ext cx="533400" cy="0"/>
          </a:xfrm>
          <a:prstGeom prst="straightConnector1">
            <a:avLst/>
          </a:prstGeom>
          <a:ln>
            <a:solidFill>
              <a:srgbClr val="FF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38800" y="4460478"/>
            <a:ext cx="3480494" cy="461665"/>
          </a:xfrm>
          <a:prstGeom prst="rect">
            <a:avLst/>
          </a:prstGeom>
          <a:noFill/>
        </p:spPr>
        <p:txBody>
          <a:bodyPr wrap="square" rtlCol="0">
            <a:spAutoFit/>
          </a:bodyPr>
          <a:lstStyle/>
          <a:p>
            <a:r>
              <a:rPr lang="en-US" dirty="0" smtClean="0"/>
              <a:t>R = √ (45.36)</a:t>
            </a:r>
            <a:r>
              <a:rPr lang="en-US" baseline="30000" dirty="0" smtClean="0"/>
              <a:t>2</a:t>
            </a:r>
            <a:r>
              <a:rPr lang="en-US" dirty="0" smtClean="0"/>
              <a:t> + (170)</a:t>
            </a:r>
            <a:r>
              <a:rPr lang="en-US" baseline="30000" dirty="0" smtClean="0"/>
              <a:t>2</a:t>
            </a:r>
          </a:p>
        </p:txBody>
      </p:sp>
      <p:cxnSp>
        <p:nvCxnSpPr>
          <p:cNvPr id="23" name="Straight Connector 22"/>
          <p:cNvCxnSpPr/>
          <p:nvPr/>
        </p:nvCxnSpPr>
        <p:spPr>
          <a:xfrm>
            <a:off x="6398654" y="4431501"/>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39568" y="4846135"/>
            <a:ext cx="1580882" cy="461665"/>
          </a:xfrm>
          <a:prstGeom prst="rect">
            <a:avLst/>
          </a:prstGeom>
        </p:spPr>
        <p:txBody>
          <a:bodyPr wrap="none">
            <a:spAutoFit/>
          </a:bodyPr>
          <a:lstStyle/>
          <a:p>
            <a:r>
              <a:rPr lang="en-US" dirty="0"/>
              <a:t>= </a:t>
            </a:r>
            <a:r>
              <a:rPr lang="en-US" dirty="0" smtClean="0"/>
              <a:t>175.95 </a:t>
            </a:r>
            <a:r>
              <a:rPr lang="en-US" dirty="0"/>
              <a:t>N</a:t>
            </a:r>
            <a:endParaRPr lang="en-IN" dirty="0"/>
          </a:p>
        </p:txBody>
      </p:sp>
      <p:cxnSp>
        <p:nvCxnSpPr>
          <p:cNvPr id="35" name="Straight Arrow Connector 34"/>
          <p:cNvCxnSpPr/>
          <p:nvPr/>
        </p:nvCxnSpPr>
        <p:spPr>
          <a:xfrm flipH="1">
            <a:off x="2375118" y="4778062"/>
            <a:ext cx="1256724" cy="12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75690" y="4778567"/>
            <a:ext cx="50923" cy="184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631842" y="4800599"/>
            <a:ext cx="15025" cy="17956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438400" y="6596271"/>
            <a:ext cx="1208467" cy="85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5459" y="4757964"/>
            <a:ext cx="1308006" cy="1859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2032217" y="4300765"/>
            <a:ext cx="1028700" cy="1035467"/>
          </a:xfrm>
          <a:prstGeom prst="arc">
            <a:avLst>
              <a:gd name="adj1" fmla="val 21484521"/>
              <a:gd name="adj2" fmla="val 378113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2990289" y="4941895"/>
            <a:ext cx="501183" cy="461665"/>
          </a:xfrm>
          <a:prstGeom prst="rect">
            <a:avLst/>
          </a:prstGeom>
          <a:noFill/>
        </p:spPr>
        <p:txBody>
          <a:bodyPr wrap="square" rtlCol="0">
            <a:spAutoFit/>
          </a:bodyPr>
          <a:lstStyle/>
          <a:p>
            <a:r>
              <a:rPr lang="el-GR" dirty="0" smtClean="0"/>
              <a:t>θ</a:t>
            </a:r>
            <a:r>
              <a:rPr lang="en-US" baseline="-25000" dirty="0"/>
              <a:t>x</a:t>
            </a:r>
          </a:p>
        </p:txBody>
      </p:sp>
      <p:sp>
        <p:nvSpPr>
          <p:cNvPr id="51" name="Rectangle 50"/>
          <p:cNvSpPr/>
          <p:nvPr/>
        </p:nvSpPr>
        <p:spPr>
          <a:xfrm>
            <a:off x="2661370" y="4332681"/>
            <a:ext cx="638895" cy="401804"/>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48" name="Rectangle 47"/>
          <p:cNvSpPr/>
          <p:nvPr/>
        </p:nvSpPr>
        <p:spPr>
          <a:xfrm>
            <a:off x="1741386" y="5489420"/>
            <a:ext cx="678391" cy="461665"/>
          </a:xfrm>
          <a:prstGeom prst="rect">
            <a:avLst/>
          </a:prstGeom>
        </p:spPr>
        <p:txBody>
          <a:bodyPr wrap="none">
            <a:spAutoFit/>
          </a:bodyPr>
          <a:lstStyle/>
          <a:p>
            <a:r>
              <a:rPr lang="en-US" altLang="en-US" kern="0" dirty="0">
                <a:cs typeface="Arial" panose="020B0604020202020204" pitchFamily="34" charset="0"/>
              </a:rPr>
              <a:t>∑</a:t>
            </a:r>
            <a:r>
              <a:rPr lang="en-US" altLang="en-US" kern="0" dirty="0" err="1">
                <a:cs typeface="Arial" panose="020B0604020202020204" pitchFamily="34" charset="0"/>
              </a:rPr>
              <a:t>F</a:t>
            </a:r>
            <a:r>
              <a:rPr lang="en-US" altLang="en-US" kern="0" baseline="-25000" dirty="0" err="1">
                <a:cs typeface="Arial" panose="020B0604020202020204" pitchFamily="34" charset="0"/>
              </a:rPr>
              <a:t>y</a:t>
            </a:r>
            <a:endParaRPr lang="en-IN" baseline="-25000" dirty="0"/>
          </a:p>
        </p:txBody>
      </p:sp>
      <p:sp>
        <p:nvSpPr>
          <p:cNvPr id="50" name="Rectangle 49"/>
          <p:cNvSpPr/>
          <p:nvPr/>
        </p:nvSpPr>
        <p:spPr>
          <a:xfrm>
            <a:off x="2628942" y="5477528"/>
            <a:ext cx="466794" cy="461665"/>
          </a:xfrm>
          <a:prstGeom prst="rect">
            <a:avLst/>
          </a:prstGeom>
        </p:spPr>
        <p:txBody>
          <a:bodyPr wrap="none">
            <a:spAutoFit/>
          </a:bodyPr>
          <a:lstStyle/>
          <a:p>
            <a:r>
              <a:rPr lang="en-US" dirty="0"/>
              <a:t>R </a:t>
            </a:r>
          </a:p>
        </p:txBody>
      </p:sp>
      <p:pic>
        <p:nvPicPr>
          <p:cNvPr id="2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017089"/>
            <a:ext cx="417382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069360" y="2763720"/>
              <a:ext cx="425160" cy="207720"/>
            </p14:xfrm>
          </p:contentPart>
        </mc:Choice>
        <mc:Fallback xmlns="">
          <p:pic>
            <p:nvPicPr>
              <p:cNvPr id="2" name="Ink 1"/>
              <p:cNvPicPr/>
              <p:nvPr/>
            </p:nvPicPr>
            <p:blipFill>
              <a:blip r:embed="rId8"/>
              <a:stretch>
                <a:fillRect/>
              </a:stretch>
            </p:blipFill>
            <p:spPr>
              <a:xfrm>
                <a:off x="3064320" y="2757960"/>
                <a:ext cx="435240" cy="217440"/>
              </a:xfrm>
              <a:prstGeom prst="rect">
                <a:avLst/>
              </a:prstGeom>
            </p:spPr>
          </p:pic>
        </mc:Fallback>
      </mc:AlternateContent>
    </p:spTree>
    <p:extLst>
      <p:ext uri="{BB962C8B-B14F-4D97-AF65-F5344CB8AC3E}">
        <p14:creationId xmlns:p14="http://schemas.microsoft.com/office/powerpoint/2010/main" val="394835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P spid="24" grpId="0"/>
      <p:bldP spid="43" grpId="0" animBg="1"/>
      <p:bldP spid="44" grpId="0"/>
      <p:bldP spid="51" grpId="0"/>
      <p:bldP spid="48" grpId="0"/>
      <p:bldP spid="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9"/>
          <p:cNvGraphicFramePr>
            <a:graphicFrameLocks noChangeAspect="1"/>
          </p:cNvGraphicFramePr>
          <p:nvPr>
            <p:extLst/>
          </p:nvPr>
        </p:nvGraphicFramePr>
        <p:xfrm>
          <a:off x="6663336" y="1514775"/>
          <a:ext cx="124025" cy="297965"/>
        </p:xfrm>
        <a:graphic>
          <a:graphicData uri="http://schemas.openxmlformats.org/presentationml/2006/ole">
            <mc:AlternateContent xmlns:mc="http://schemas.openxmlformats.org/markup-compatibility/2006">
              <mc:Choice xmlns:v="urn:schemas-microsoft-com:vml" Requires="v">
                <p:oleObj spid="_x0000_s113676"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336" y="1514775"/>
                        <a:ext cx="124025" cy="297965"/>
                      </a:xfrm>
                      <a:prstGeom prst="rect">
                        <a:avLst/>
                      </a:prstGeom>
                      <a:noFill/>
                      <a:ln>
                        <a:noFill/>
                      </a:ln>
                      <a:effectLst/>
                      <a:extLst/>
                    </p:spPr>
                  </p:pic>
                </p:oleObj>
              </mc:Fallback>
            </mc:AlternateContent>
          </a:graphicData>
        </a:graphic>
      </p:graphicFrame>
      <p:sp>
        <p:nvSpPr>
          <p:cNvPr id="9" name="Rectangle 54"/>
          <p:cNvSpPr>
            <a:spLocks noChangeArrowheads="1"/>
          </p:cNvSpPr>
          <p:nvPr/>
        </p:nvSpPr>
        <p:spPr bwMode="auto">
          <a:xfrm>
            <a:off x="3921753" y="1469460"/>
            <a:ext cx="827024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lang="en-US" altLang="en-US" kern="0" baseline="-25000" dirty="0"/>
              <a:t>C</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lang="en-US" altLang="en-US" kern="0" dirty="0" smtClean="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80</a:t>
            </a:r>
            <a:r>
              <a:rPr lang="en-US" altLang="en-US" kern="0" dirty="0" smtClean="0"/>
              <a:t> × 3 + 150 </a:t>
            </a:r>
            <a:r>
              <a:rPr lang="en-US" altLang="en-US" kern="0" dirty="0"/>
              <a:t>× </a:t>
            </a:r>
            <a:r>
              <a:rPr lang="en-US" altLang="en-US" kern="0" dirty="0" smtClean="0"/>
              <a:t>5+ 40 × 1.5 </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570 </a:t>
            </a:r>
            <a:r>
              <a:rPr kumimoji="0" lang="en-US" altLang="en-US" sz="2800" b="0" i="0" u="none" strike="noStrike" kern="0" cap="none" spc="0" normalizeH="0" baseline="0" noProof="0" dirty="0" err="1" smtClean="0">
                <a:ln>
                  <a:noFill/>
                </a:ln>
                <a:solidFill>
                  <a:srgbClr val="FFFFFF"/>
                </a:solidFill>
                <a:effectLst/>
                <a:uLnTx/>
                <a:uFillTx/>
                <a:latin typeface="Times New Roman" panose="02020603050405020304" pitchFamily="18" charset="0"/>
              </a:rPr>
              <a:t>k</a:t>
            </a:r>
            <a:r>
              <a:rPr kumimoji="0" lang="en-US" altLang="en-US" sz="2800" b="0" i="0" u="none" strike="noStrike" kern="0" cap="none" spc="0" normalizeH="0" noProof="0" dirty="0" err="1" smtClean="0">
                <a:ln>
                  <a:noFill/>
                </a:ln>
                <a:solidFill>
                  <a:srgbClr val="FFFFFF"/>
                </a:solidFill>
                <a:effectLst/>
                <a:uLnTx/>
                <a:uFillTx/>
                <a:latin typeface="Times New Roman" panose="02020603050405020304" pitchFamily="18" charset="0"/>
              </a:rPr>
              <a:t>N</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-m</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10" name="Arc 66"/>
          <p:cNvSpPr>
            <a:spLocks/>
          </p:cNvSpPr>
          <p:nvPr/>
        </p:nvSpPr>
        <p:spPr bwMode="auto">
          <a:xfrm rot="16944276" flipH="1" flipV="1">
            <a:off x="5264266" y="1454798"/>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50" name="Arc 66"/>
          <p:cNvSpPr>
            <a:spLocks/>
          </p:cNvSpPr>
          <p:nvPr/>
        </p:nvSpPr>
        <p:spPr bwMode="auto">
          <a:xfrm rot="16944276" flipH="1" flipV="1">
            <a:off x="9302866" y="2199265"/>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555" y="1050701"/>
            <a:ext cx="395930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a:off x="5672550" y="3505200"/>
            <a:ext cx="2252250" cy="30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772400" y="3601814"/>
            <a:ext cx="762000" cy="461665"/>
          </a:xfrm>
          <a:prstGeom prst="rect">
            <a:avLst/>
          </a:prstGeom>
          <a:noFill/>
        </p:spPr>
        <p:txBody>
          <a:bodyPr wrap="square" rtlCol="0">
            <a:spAutoFit/>
          </a:bodyPr>
          <a:lstStyle/>
          <a:p>
            <a:r>
              <a:rPr lang="en-US" dirty="0" smtClean="0"/>
              <a:t>C</a:t>
            </a:r>
            <a:endParaRPr lang="en-US" dirty="0"/>
          </a:p>
        </p:txBody>
      </p:sp>
      <p:sp>
        <p:nvSpPr>
          <p:cNvPr id="3" name="Oval 2"/>
          <p:cNvSpPr/>
          <p:nvPr/>
        </p:nvSpPr>
        <p:spPr>
          <a:xfrm>
            <a:off x="7543800" y="41148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0"/>
          </p:cNvCxnSpPr>
          <p:nvPr/>
        </p:nvCxnSpPr>
        <p:spPr>
          <a:xfrm flipH="1">
            <a:off x="6096000" y="4114800"/>
            <a:ext cx="1485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0"/>
          </p:cNvCxnSpPr>
          <p:nvPr/>
        </p:nvCxnSpPr>
        <p:spPr>
          <a:xfrm>
            <a:off x="7581900" y="4114800"/>
            <a:ext cx="38100" cy="2057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96000" y="4114800"/>
            <a:ext cx="742950" cy="7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096000" y="4145552"/>
            <a:ext cx="0" cy="788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652489" y="3883967"/>
            <a:ext cx="702675" cy="461665"/>
          </a:xfrm>
          <a:prstGeom prst="rect">
            <a:avLst/>
          </a:prstGeom>
          <a:noFill/>
        </p:spPr>
        <p:txBody>
          <a:bodyPr wrap="square" rtlCol="0">
            <a:spAutoFit/>
          </a:bodyPr>
          <a:lstStyle/>
          <a:p>
            <a:r>
              <a:rPr lang="en-US" dirty="0" smtClean="0"/>
              <a:t>C</a:t>
            </a:r>
            <a:r>
              <a:rPr lang="en-US" baseline="-25000" dirty="0" smtClean="0"/>
              <a:t>1</a:t>
            </a:r>
            <a:endParaRPr lang="en-US" baseline="-25000" dirty="0"/>
          </a:p>
        </p:txBody>
      </p:sp>
      <p:sp>
        <p:nvSpPr>
          <p:cNvPr id="27" name="TextBox 26"/>
          <p:cNvSpPr txBox="1"/>
          <p:nvPr/>
        </p:nvSpPr>
        <p:spPr>
          <a:xfrm>
            <a:off x="7658100" y="5879234"/>
            <a:ext cx="609600" cy="461665"/>
          </a:xfrm>
          <a:prstGeom prst="rect">
            <a:avLst/>
          </a:prstGeom>
          <a:noFill/>
        </p:spPr>
        <p:txBody>
          <a:bodyPr wrap="square" rtlCol="0">
            <a:spAutoFit/>
          </a:bodyPr>
          <a:lstStyle/>
          <a:p>
            <a:r>
              <a:rPr lang="en-US" dirty="0" smtClean="0"/>
              <a:t>C</a:t>
            </a:r>
            <a:r>
              <a:rPr lang="en-US" baseline="-25000" dirty="0" smtClean="0"/>
              <a:t>2</a:t>
            </a:r>
            <a:endParaRPr lang="en-US" baseline="-25000" dirty="0"/>
          </a:p>
        </p:txBody>
      </p:sp>
      <p:sp>
        <p:nvSpPr>
          <p:cNvPr id="28" name="Rectangle 27"/>
          <p:cNvSpPr/>
          <p:nvPr/>
        </p:nvSpPr>
        <p:spPr>
          <a:xfrm>
            <a:off x="6168984" y="3639856"/>
            <a:ext cx="715260" cy="461665"/>
          </a:xfrm>
          <a:prstGeom prst="rect">
            <a:avLst/>
          </a:prstGeom>
        </p:spPr>
        <p:txBody>
          <a:bodyPr wrap="none">
            <a:spAutoFit/>
          </a:bodyPr>
          <a:lstStyle/>
          <a:p>
            <a:r>
              <a:rPr lang="el-GR" altLang="en-US" kern="0" dirty="0">
                <a:cs typeface="Times New Roman" panose="02020603050405020304" pitchFamily="18" charset="0"/>
              </a:rPr>
              <a:t>Σ</a:t>
            </a:r>
            <a:r>
              <a:rPr lang="en-US" altLang="en-US" kern="0" dirty="0" err="1">
                <a:cs typeface="Times New Roman" panose="02020603050405020304" pitchFamily="18" charset="0"/>
              </a:rPr>
              <a:t>F</a:t>
            </a:r>
            <a:r>
              <a:rPr lang="en-US" altLang="en-US" kern="0" baseline="-25000" dirty="0" err="1">
                <a:cs typeface="Times New Roman" panose="02020603050405020304" pitchFamily="18" charset="0"/>
              </a:rPr>
              <a:t>x</a:t>
            </a:r>
            <a:r>
              <a:rPr lang="en-US" altLang="en-US" kern="0" dirty="0">
                <a:cs typeface="Times New Roman" panose="02020603050405020304" pitchFamily="18" charset="0"/>
              </a:rPr>
              <a:t> </a:t>
            </a:r>
            <a:endParaRPr lang="en-US" dirty="0"/>
          </a:p>
        </p:txBody>
      </p:sp>
      <p:sp>
        <p:nvSpPr>
          <p:cNvPr id="29" name="Rectangle 28"/>
          <p:cNvSpPr/>
          <p:nvPr/>
        </p:nvSpPr>
        <p:spPr>
          <a:xfrm>
            <a:off x="5375804" y="4472285"/>
            <a:ext cx="678391" cy="461665"/>
          </a:xfrm>
          <a:prstGeom prst="rect">
            <a:avLst/>
          </a:prstGeom>
        </p:spPr>
        <p:txBody>
          <a:bodyPr wrap="none">
            <a:spAutoFit/>
          </a:bodyPr>
          <a:lstStyle/>
          <a:p>
            <a:r>
              <a:rPr lang="en-US" altLang="en-US" kern="0" dirty="0">
                <a:cs typeface="Arial" panose="020B0604020202020204" pitchFamily="34" charset="0"/>
              </a:rPr>
              <a:t>∑</a:t>
            </a:r>
            <a:r>
              <a:rPr lang="en-US" altLang="en-US" kern="0" dirty="0" err="1">
                <a:cs typeface="Arial" panose="020B0604020202020204" pitchFamily="34" charset="0"/>
              </a:rPr>
              <a:t>F</a:t>
            </a:r>
            <a:r>
              <a:rPr lang="en-US" altLang="en-US" kern="0" baseline="-25000" dirty="0" err="1">
                <a:cs typeface="Arial" panose="020B0604020202020204" pitchFamily="34" charset="0"/>
              </a:rPr>
              <a:t>y</a:t>
            </a:r>
            <a:endParaRPr lang="en-IN" baseline="-25000" dirty="0"/>
          </a:p>
        </p:txBody>
      </p:sp>
      <p:sp>
        <p:nvSpPr>
          <p:cNvPr id="30" name="Rectangle 29"/>
          <p:cNvSpPr/>
          <p:nvPr/>
        </p:nvSpPr>
        <p:spPr>
          <a:xfrm>
            <a:off x="6889810" y="4078086"/>
            <a:ext cx="372218" cy="461665"/>
          </a:xfrm>
          <a:prstGeom prst="rect">
            <a:avLst/>
          </a:prstGeom>
        </p:spPr>
        <p:txBody>
          <a:bodyPr wrap="none">
            <a:spAutoFit/>
          </a:bodyPr>
          <a:lstStyle/>
          <a:p>
            <a:r>
              <a:rPr lang="en-US" dirty="0"/>
              <a:t>i</a:t>
            </a:r>
            <a:r>
              <a:rPr lang="en-US" baseline="-25000" dirty="0"/>
              <a:t>x</a:t>
            </a:r>
          </a:p>
        </p:txBody>
      </p:sp>
      <p:sp>
        <p:nvSpPr>
          <p:cNvPr id="31" name="TextBox 30"/>
          <p:cNvSpPr txBox="1"/>
          <p:nvPr/>
        </p:nvSpPr>
        <p:spPr>
          <a:xfrm>
            <a:off x="9144000" y="3167417"/>
            <a:ext cx="2286000" cy="461665"/>
          </a:xfrm>
          <a:prstGeom prst="rect">
            <a:avLst/>
          </a:prstGeom>
          <a:noFill/>
        </p:spPr>
        <p:txBody>
          <a:bodyPr wrap="square" rtlCol="0">
            <a:spAutoFit/>
          </a:bodyPr>
          <a:lstStyle/>
          <a:p>
            <a:r>
              <a:rPr lang="en-US" dirty="0" smtClean="0"/>
              <a:t>Position C</a:t>
            </a:r>
            <a:r>
              <a:rPr lang="en-US" baseline="-25000" dirty="0" smtClean="0"/>
              <a:t>1</a:t>
            </a:r>
            <a:endParaRPr lang="en-US" baseline="-25000" dirty="0"/>
          </a:p>
        </p:txBody>
      </p:sp>
      <p:sp>
        <p:nvSpPr>
          <p:cNvPr id="32" name="TextBox 31"/>
          <p:cNvSpPr txBox="1"/>
          <p:nvPr/>
        </p:nvSpPr>
        <p:spPr>
          <a:xfrm>
            <a:off x="8686800" y="3883967"/>
            <a:ext cx="2743200" cy="461665"/>
          </a:xfrm>
          <a:prstGeom prst="rect">
            <a:avLst/>
          </a:prstGeom>
          <a:noFill/>
        </p:spPr>
        <p:txBody>
          <a:bodyPr wrap="square" rtlCol="0">
            <a:spAutoFit/>
          </a:bodyPr>
          <a:lstStyle/>
          <a:p>
            <a:r>
              <a:rPr lang="en-US" dirty="0" smtClean="0"/>
              <a:t>170</a:t>
            </a:r>
            <a:r>
              <a:rPr lang="en-US" altLang="en-US" kern="0" dirty="0"/>
              <a:t> </a:t>
            </a:r>
            <a:r>
              <a:rPr lang="en-US" altLang="en-US" kern="0" dirty="0" smtClean="0"/>
              <a:t>× i</a:t>
            </a:r>
            <a:r>
              <a:rPr lang="en-US" altLang="en-US" kern="0" baseline="-25000" dirty="0" smtClean="0"/>
              <a:t>x</a:t>
            </a:r>
            <a:r>
              <a:rPr lang="en-US" altLang="en-US" kern="0" dirty="0" smtClean="0"/>
              <a:t> = 570</a:t>
            </a:r>
            <a:r>
              <a:rPr lang="en-US" dirty="0" smtClean="0"/>
              <a:t> </a:t>
            </a:r>
            <a:endParaRPr lang="en-US" dirty="0"/>
          </a:p>
        </p:txBody>
      </p:sp>
      <p:sp>
        <p:nvSpPr>
          <p:cNvPr id="33" name="Rectangle 32"/>
          <p:cNvSpPr/>
          <p:nvPr/>
        </p:nvSpPr>
        <p:spPr>
          <a:xfrm>
            <a:off x="8348250" y="4567535"/>
            <a:ext cx="3474028" cy="461665"/>
          </a:xfrm>
          <a:prstGeom prst="rect">
            <a:avLst/>
          </a:prstGeom>
        </p:spPr>
        <p:txBody>
          <a:bodyPr wrap="none">
            <a:spAutoFit/>
          </a:bodyPr>
          <a:lstStyle/>
          <a:p>
            <a:r>
              <a:rPr lang="en-US" altLang="en-US" kern="0" dirty="0" smtClean="0"/>
              <a:t>i</a:t>
            </a:r>
            <a:r>
              <a:rPr lang="en-US" altLang="en-US" kern="0" baseline="-25000" dirty="0" smtClean="0"/>
              <a:t>x</a:t>
            </a:r>
            <a:r>
              <a:rPr lang="en-US" altLang="en-US" kern="0" dirty="0" smtClean="0"/>
              <a:t> = 3.35 m to the left of C</a:t>
            </a:r>
            <a:endParaRPr lang="en-US" dirty="0"/>
          </a:p>
        </p:txBody>
      </p:sp>
    </p:spTree>
    <p:extLst>
      <p:ext uri="{BB962C8B-B14F-4D97-AF65-F5344CB8AC3E}">
        <p14:creationId xmlns:p14="http://schemas.microsoft.com/office/powerpoint/2010/main" val="118943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50" grpId="0" animBg="1"/>
      <p:bldP spid="2" grpId="0"/>
      <p:bldP spid="25" grpId="0"/>
      <p:bldP spid="27" grpId="0"/>
      <p:bldP spid="28" grpId="0"/>
      <p:bldP spid="29" grpId="0"/>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613" name="Straight Connector 6"/>
          <p:cNvCxnSpPr>
            <a:cxnSpLocks noChangeShapeType="1"/>
          </p:cNvCxnSpPr>
          <p:nvPr/>
        </p:nvCxnSpPr>
        <p:spPr bwMode="auto">
          <a:xfrm rot="5400000">
            <a:off x="-414698" y="2705233"/>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4" name="Straight Connector 9"/>
          <p:cNvCxnSpPr>
            <a:cxnSpLocks noChangeShapeType="1"/>
          </p:cNvCxnSpPr>
          <p:nvPr/>
        </p:nvCxnSpPr>
        <p:spPr bwMode="auto">
          <a:xfrm>
            <a:off x="918900" y="4038831"/>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5" name="Straight Connector 10"/>
          <p:cNvCxnSpPr>
            <a:cxnSpLocks noChangeShapeType="1"/>
          </p:cNvCxnSpPr>
          <p:nvPr/>
        </p:nvCxnSpPr>
        <p:spPr bwMode="auto">
          <a:xfrm>
            <a:off x="1680900" y="3352980"/>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6" name="Straight Connector 11"/>
          <p:cNvCxnSpPr>
            <a:cxnSpLocks noChangeShapeType="1"/>
          </p:cNvCxnSpPr>
          <p:nvPr/>
        </p:nvCxnSpPr>
        <p:spPr bwMode="auto">
          <a:xfrm rot="5400000">
            <a:off x="691021" y="2361513"/>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7" name="Straight Connector 15"/>
          <p:cNvCxnSpPr>
            <a:cxnSpLocks noChangeShapeType="1"/>
          </p:cNvCxnSpPr>
          <p:nvPr/>
        </p:nvCxnSpPr>
        <p:spPr bwMode="auto">
          <a:xfrm>
            <a:off x="918900" y="1376363"/>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8" name="Straight Connector 18"/>
          <p:cNvCxnSpPr>
            <a:cxnSpLocks noChangeShapeType="1"/>
          </p:cNvCxnSpPr>
          <p:nvPr/>
        </p:nvCxnSpPr>
        <p:spPr bwMode="auto">
          <a:xfrm rot="5400000">
            <a:off x="4233575" y="3695905"/>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619" name="Straight Connector 20"/>
          <p:cNvCxnSpPr>
            <a:cxnSpLocks noChangeShapeType="1"/>
          </p:cNvCxnSpPr>
          <p:nvPr/>
        </p:nvCxnSpPr>
        <p:spPr bwMode="auto">
          <a:xfrm rot="5400000">
            <a:off x="-261521" y="2475822"/>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8620" name="Straight Connector 22"/>
          <p:cNvCxnSpPr>
            <a:cxnSpLocks noChangeShapeType="1"/>
          </p:cNvCxnSpPr>
          <p:nvPr/>
        </p:nvCxnSpPr>
        <p:spPr bwMode="auto">
          <a:xfrm>
            <a:off x="918900" y="3657803"/>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8621" name="Straight Arrow Connector 25"/>
          <p:cNvCxnSpPr>
            <a:cxnSpLocks noChangeShapeType="1"/>
          </p:cNvCxnSpPr>
          <p:nvPr/>
        </p:nvCxnSpPr>
        <p:spPr bwMode="auto">
          <a:xfrm rot="16200000" flipH="1">
            <a:off x="4462158" y="3772144"/>
            <a:ext cx="1143084" cy="914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8622" name="Oval 26"/>
          <p:cNvSpPr>
            <a:spLocks noChangeArrowheads="1"/>
          </p:cNvSpPr>
          <p:nvPr/>
        </p:nvSpPr>
        <p:spPr bwMode="auto">
          <a:xfrm>
            <a:off x="1241956" y="1790123"/>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68623" name="Straight Connector 28"/>
          <p:cNvCxnSpPr>
            <a:cxnSpLocks noChangeShapeType="1"/>
          </p:cNvCxnSpPr>
          <p:nvPr/>
        </p:nvCxnSpPr>
        <p:spPr bwMode="auto">
          <a:xfrm rot="10800000">
            <a:off x="309300" y="1828868"/>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8624" name="Straight Connector 30"/>
          <p:cNvCxnSpPr>
            <a:cxnSpLocks noChangeShapeType="1"/>
          </p:cNvCxnSpPr>
          <p:nvPr/>
        </p:nvCxnSpPr>
        <p:spPr bwMode="auto">
          <a:xfrm rot="10800000">
            <a:off x="385500" y="3657803"/>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8625" name="Straight Connector 32"/>
          <p:cNvCxnSpPr>
            <a:cxnSpLocks noChangeShapeType="1"/>
          </p:cNvCxnSpPr>
          <p:nvPr/>
        </p:nvCxnSpPr>
        <p:spPr bwMode="auto">
          <a:xfrm rot="5400000">
            <a:off x="1109386" y="4381756"/>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8626" name="Straight Connector 34"/>
          <p:cNvCxnSpPr>
            <a:cxnSpLocks noChangeShapeType="1"/>
          </p:cNvCxnSpPr>
          <p:nvPr/>
        </p:nvCxnSpPr>
        <p:spPr bwMode="auto">
          <a:xfrm rot="5400000">
            <a:off x="4385986" y="4305550"/>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8627" name="Straight Arrow Connector 36"/>
          <p:cNvCxnSpPr>
            <a:cxnSpLocks noChangeShapeType="1"/>
          </p:cNvCxnSpPr>
          <p:nvPr/>
        </p:nvCxnSpPr>
        <p:spPr bwMode="auto">
          <a:xfrm rot="5400000">
            <a:off x="-376567" y="2743335"/>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8628" name="Straight Arrow Connector 38"/>
          <p:cNvCxnSpPr>
            <a:cxnSpLocks noChangeShapeType="1"/>
          </p:cNvCxnSpPr>
          <p:nvPr/>
        </p:nvCxnSpPr>
        <p:spPr bwMode="auto">
          <a:xfrm>
            <a:off x="1299900" y="4419858"/>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8629" name="TextBox 39"/>
          <p:cNvSpPr txBox="1">
            <a:spLocks noChangeArrowheads="1"/>
          </p:cNvSpPr>
          <p:nvPr/>
        </p:nvSpPr>
        <p:spPr bwMode="auto">
          <a:xfrm rot="16200000">
            <a:off x="-340650" y="2667130"/>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68630" name="TextBox 40"/>
          <p:cNvSpPr txBox="1">
            <a:spLocks noChangeArrowheads="1"/>
          </p:cNvSpPr>
          <p:nvPr/>
        </p:nvSpPr>
        <p:spPr bwMode="auto">
          <a:xfrm>
            <a:off x="2214300" y="4419858"/>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68631" name="TextBox 41"/>
          <p:cNvSpPr txBox="1">
            <a:spLocks noChangeArrowheads="1"/>
          </p:cNvSpPr>
          <p:nvPr/>
        </p:nvSpPr>
        <p:spPr bwMode="auto">
          <a:xfrm>
            <a:off x="4623021" y="4574928"/>
            <a:ext cx="838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N</a:t>
            </a:r>
          </a:p>
        </p:txBody>
      </p:sp>
      <p:sp>
        <p:nvSpPr>
          <p:cNvPr id="43" name="Arc 42">
            <a:extLst/>
          </p:cNvPr>
          <p:cNvSpPr/>
          <p:nvPr/>
        </p:nvSpPr>
        <p:spPr bwMode="auto">
          <a:xfrm rot="4928729">
            <a:off x="4266938" y="3430588"/>
            <a:ext cx="533400" cy="609600"/>
          </a:xfrm>
          <a:prstGeom prst="arc">
            <a:avLst>
              <a:gd name="adj1" fmla="val 18942418"/>
              <a:gd name="adj2" fmla="val 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8633" name="TextBox 43"/>
          <p:cNvSpPr txBox="1">
            <a:spLocks noChangeArrowheads="1"/>
          </p:cNvSpPr>
          <p:nvPr/>
        </p:nvSpPr>
        <p:spPr bwMode="auto">
          <a:xfrm>
            <a:off x="4469875" y="3956324"/>
            <a:ext cx="6096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68634" name="TextBox 44"/>
          <p:cNvSpPr txBox="1">
            <a:spLocks noChangeArrowheads="1"/>
          </p:cNvSpPr>
          <p:nvPr/>
        </p:nvSpPr>
        <p:spPr bwMode="auto">
          <a:xfrm>
            <a:off x="1299900" y="1600251"/>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68635" name="TextBox 45"/>
          <p:cNvSpPr txBox="1">
            <a:spLocks noChangeArrowheads="1"/>
          </p:cNvSpPr>
          <p:nvPr/>
        </p:nvSpPr>
        <p:spPr bwMode="auto">
          <a:xfrm>
            <a:off x="4576500" y="3200569"/>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pic>
        <p:nvPicPr>
          <p:cNvPr id="68612"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6"/>
          <p:cNvCxnSpPr>
            <a:cxnSpLocks noChangeShapeType="1"/>
          </p:cNvCxnSpPr>
          <p:nvPr/>
        </p:nvCxnSpPr>
        <p:spPr bwMode="auto">
          <a:xfrm rot="5400000">
            <a:off x="5372002" y="3005567"/>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29" name="Straight Connector 9"/>
          <p:cNvCxnSpPr>
            <a:cxnSpLocks noChangeShapeType="1"/>
          </p:cNvCxnSpPr>
          <p:nvPr/>
        </p:nvCxnSpPr>
        <p:spPr bwMode="auto">
          <a:xfrm>
            <a:off x="6705600" y="4339165"/>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30" name="Straight Connector 10"/>
          <p:cNvCxnSpPr>
            <a:cxnSpLocks noChangeShapeType="1"/>
          </p:cNvCxnSpPr>
          <p:nvPr/>
        </p:nvCxnSpPr>
        <p:spPr bwMode="auto">
          <a:xfrm>
            <a:off x="7467600" y="3653314"/>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31" name="Straight Connector 11"/>
          <p:cNvCxnSpPr>
            <a:cxnSpLocks noChangeShapeType="1"/>
          </p:cNvCxnSpPr>
          <p:nvPr/>
        </p:nvCxnSpPr>
        <p:spPr bwMode="auto">
          <a:xfrm rot="5400000">
            <a:off x="6477721" y="2661847"/>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32" name="Straight Connector 15"/>
          <p:cNvCxnSpPr>
            <a:cxnSpLocks noChangeShapeType="1"/>
          </p:cNvCxnSpPr>
          <p:nvPr/>
        </p:nvCxnSpPr>
        <p:spPr bwMode="auto">
          <a:xfrm>
            <a:off x="6705600" y="1676697"/>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33" name="Straight Connector 18"/>
          <p:cNvCxnSpPr>
            <a:cxnSpLocks noChangeShapeType="1"/>
          </p:cNvCxnSpPr>
          <p:nvPr/>
        </p:nvCxnSpPr>
        <p:spPr bwMode="auto">
          <a:xfrm rot="5400000">
            <a:off x="10020275" y="3996239"/>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34" name="Straight Connector 20"/>
          <p:cNvCxnSpPr>
            <a:cxnSpLocks noChangeShapeType="1"/>
          </p:cNvCxnSpPr>
          <p:nvPr/>
        </p:nvCxnSpPr>
        <p:spPr bwMode="auto">
          <a:xfrm rot="5400000">
            <a:off x="5525179" y="2776156"/>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35" name="Straight Connector 22"/>
          <p:cNvCxnSpPr>
            <a:cxnSpLocks noChangeShapeType="1"/>
          </p:cNvCxnSpPr>
          <p:nvPr/>
        </p:nvCxnSpPr>
        <p:spPr bwMode="auto">
          <a:xfrm>
            <a:off x="6705600" y="3958137"/>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36" name="Straight Arrow Connector 25"/>
          <p:cNvCxnSpPr>
            <a:cxnSpLocks noChangeShapeType="1"/>
          </p:cNvCxnSpPr>
          <p:nvPr/>
        </p:nvCxnSpPr>
        <p:spPr bwMode="auto">
          <a:xfrm rot="16200000" flipH="1">
            <a:off x="10248858" y="4072478"/>
            <a:ext cx="1143084" cy="914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7" name="Oval 26"/>
          <p:cNvSpPr>
            <a:spLocks noChangeArrowheads="1"/>
          </p:cNvSpPr>
          <p:nvPr/>
        </p:nvSpPr>
        <p:spPr bwMode="auto">
          <a:xfrm>
            <a:off x="7028656" y="2090457"/>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38" name="Straight Connector 28"/>
          <p:cNvCxnSpPr>
            <a:cxnSpLocks noChangeShapeType="1"/>
          </p:cNvCxnSpPr>
          <p:nvPr/>
        </p:nvCxnSpPr>
        <p:spPr bwMode="auto">
          <a:xfrm rot="10800000">
            <a:off x="6096000" y="2129202"/>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39" name="Straight Connector 30"/>
          <p:cNvCxnSpPr>
            <a:cxnSpLocks noChangeShapeType="1"/>
          </p:cNvCxnSpPr>
          <p:nvPr/>
        </p:nvCxnSpPr>
        <p:spPr bwMode="auto">
          <a:xfrm rot="10800000">
            <a:off x="6172200" y="3958137"/>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40" name="Straight Connector 32"/>
          <p:cNvCxnSpPr>
            <a:cxnSpLocks noChangeShapeType="1"/>
          </p:cNvCxnSpPr>
          <p:nvPr/>
        </p:nvCxnSpPr>
        <p:spPr bwMode="auto">
          <a:xfrm rot="5400000">
            <a:off x="6896086" y="4682090"/>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41" name="Straight Connector 34"/>
          <p:cNvCxnSpPr>
            <a:cxnSpLocks noChangeShapeType="1"/>
          </p:cNvCxnSpPr>
          <p:nvPr/>
        </p:nvCxnSpPr>
        <p:spPr bwMode="auto">
          <a:xfrm rot="5400000">
            <a:off x="10172686" y="4605884"/>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42" name="Straight Arrow Connector 36"/>
          <p:cNvCxnSpPr>
            <a:cxnSpLocks noChangeShapeType="1"/>
          </p:cNvCxnSpPr>
          <p:nvPr/>
        </p:nvCxnSpPr>
        <p:spPr bwMode="auto">
          <a:xfrm rot="5400000">
            <a:off x="5410133" y="3043669"/>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44" name="Straight Arrow Connector 38"/>
          <p:cNvCxnSpPr>
            <a:cxnSpLocks noChangeShapeType="1"/>
          </p:cNvCxnSpPr>
          <p:nvPr/>
        </p:nvCxnSpPr>
        <p:spPr bwMode="auto">
          <a:xfrm>
            <a:off x="7086600" y="4720192"/>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45" name="TextBox 39"/>
          <p:cNvSpPr txBox="1">
            <a:spLocks noChangeArrowheads="1"/>
          </p:cNvSpPr>
          <p:nvPr/>
        </p:nvSpPr>
        <p:spPr bwMode="auto">
          <a:xfrm rot="16200000">
            <a:off x="5446050" y="2702851"/>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46" name="TextBox 40"/>
          <p:cNvSpPr txBox="1">
            <a:spLocks noChangeArrowheads="1"/>
          </p:cNvSpPr>
          <p:nvPr/>
        </p:nvSpPr>
        <p:spPr bwMode="auto">
          <a:xfrm>
            <a:off x="8001000" y="4720192"/>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47" name="TextBox 41"/>
          <p:cNvSpPr txBox="1">
            <a:spLocks noChangeArrowheads="1"/>
          </p:cNvSpPr>
          <p:nvPr/>
        </p:nvSpPr>
        <p:spPr bwMode="auto">
          <a:xfrm>
            <a:off x="11353800" y="4796398"/>
            <a:ext cx="838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50 N</a:t>
            </a:r>
          </a:p>
        </p:txBody>
      </p:sp>
      <p:sp>
        <p:nvSpPr>
          <p:cNvPr id="48" name="Arc 47">
            <a:extLst/>
          </p:cNvPr>
          <p:cNvSpPr/>
          <p:nvPr/>
        </p:nvSpPr>
        <p:spPr bwMode="auto">
          <a:xfrm rot="4928729">
            <a:off x="10053638" y="3730922"/>
            <a:ext cx="533400" cy="609600"/>
          </a:xfrm>
          <a:prstGeom prst="arc">
            <a:avLst>
              <a:gd name="adj1" fmla="val 18942418"/>
              <a:gd name="adj2" fmla="val 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49" name="TextBox 43"/>
          <p:cNvSpPr txBox="1">
            <a:spLocks noChangeArrowheads="1"/>
          </p:cNvSpPr>
          <p:nvPr/>
        </p:nvSpPr>
        <p:spPr bwMode="auto">
          <a:xfrm>
            <a:off x="10287000" y="4334436"/>
            <a:ext cx="6096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50" name="TextBox 44"/>
          <p:cNvSpPr txBox="1">
            <a:spLocks noChangeArrowheads="1"/>
          </p:cNvSpPr>
          <p:nvPr/>
        </p:nvSpPr>
        <p:spPr bwMode="auto">
          <a:xfrm>
            <a:off x="7086600" y="1900585"/>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51" name="TextBox 45"/>
          <p:cNvSpPr txBox="1">
            <a:spLocks noChangeArrowheads="1"/>
          </p:cNvSpPr>
          <p:nvPr/>
        </p:nvSpPr>
        <p:spPr bwMode="auto">
          <a:xfrm>
            <a:off x="10363200" y="3500903"/>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cxnSp>
        <p:nvCxnSpPr>
          <p:cNvPr id="5" name="Straight Connector 4"/>
          <p:cNvCxnSpPr/>
          <p:nvPr/>
        </p:nvCxnSpPr>
        <p:spPr>
          <a:xfrm flipV="1">
            <a:off x="10404078" y="3958135"/>
            <a:ext cx="1178322" cy="15361"/>
          </a:xfrm>
          <a:prstGeom prst="line">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362406" y="3975862"/>
            <a:ext cx="21233" cy="130803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53600" y="5253335"/>
            <a:ext cx="1535013" cy="461665"/>
          </a:xfrm>
          <a:prstGeom prst="rect">
            <a:avLst/>
          </a:prstGeom>
          <a:noFill/>
        </p:spPr>
        <p:txBody>
          <a:bodyPr wrap="square" rtlCol="0">
            <a:spAutoFit/>
          </a:bodyPr>
          <a:lstStyle/>
          <a:p>
            <a:r>
              <a:rPr lang="en-US" dirty="0" smtClean="0"/>
              <a:t>50 Cos 30</a:t>
            </a:r>
            <a:endParaRPr lang="en-US" dirty="0"/>
          </a:p>
        </p:txBody>
      </p:sp>
      <p:sp>
        <p:nvSpPr>
          <p:cNvPr id="60" name="TextBox 59"/>
          <p:cNvSpPr txBox="1"/>
          <p:nvPr/>
        </p:nvSpPr>
        <p:spPr>
          <a:xfrm>
            <a:off x="10698810" y="3521877"/>
            <a:ext cx="1535013" cy="461665"/>
          </a:xfrm>
          <a:prstGeom prst="rect">
            <a:avLst/>
          </a:prstGeom>
          <a:noFill/>
        </p:spPr>
        <p:txBody>
          <a:bodyPr wrap="square" rtlCol="0">
            <a:spAutoFit/>
          </a:bodyPr>
          <a:lstStyle/>
          <a:p>
            <a:r>
              <a:rPr lang="en-US" dirty="0" smtClean="0"/>
              <a:t>50 Sin 30</a:t>
            </a:r>
            <a:endParaRPr lang="en-US" dirty="0"/>
          </a:p>
        </p:txBody>
      </p:sp>
      <p:cxnSp>
        <p:nvCxnSpPr>
          <p:cNvPr id="61" name="Straight Arrow Connector 60"/>
          <p:cNvCxnSpPr/>
          <p:nvPr/>
        </p:nvCxnSpPr>
        <p:spPr>
          <a:xfrm flipH="1">
            <a:off x="7065367" y="3957935"/>
            <a:ext cx="21233" cy="130803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7086600" y="2662535"/>
            <a:ext cx="21233" cy="1308035"/>
          </a:xfrm>
          <a:prstGeom prst="straightConnector1">
            <a:avLst/>
          </a:prstGeom>
          <a:ln w="2857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38200" y="0"/>
            <a:ext cx="11201400" cy="461665"/>
          </a:xfrm>
          <a:prstGeom prst="rect">
            <a:avLst/>
          </a:prstGeom>
        </p:spPr>
        <p:txBody>
          <a:bodyPr wrap="square">
            <a:spAutoFit/>
          </a:bodyPr>
          <a:lstStyle/>
          <a:p>
            <a:pPr marL="0" indent="0" algn="just" eaLnBrk="1" hangingPunct="1">
              <a:buNone/>
            </a:pPr>
            <a:r>
              <a:rPr lang="en-US" altLang="en-US" dirty="0">
                <a:cs typeface="Times New Roman" panose="02020603050405020304" pitchFamily="18" charset="0"/>
              </a:rPr>
              <a:t>5) Replace the 50 N force applied at B by a force-couple system acting at ‘C’ and ‘A’.</a:t>
            </a:r>
          </a:p>
        </p:txBody>
      </p:sp>
      <p:sp>
        <p:nvSpPr>
          <p:cNvPr id="3" name="TextBox 2"/>
          <p:cNvSpPr txBox="1"/>
          <p:nvPr/>
        </p:nvSpPr>
        <p:spPr>
          <a:xfrm>
            <a:off x="986100" y="3576935"/>
            <a:ext cx="537900" cy="461665"/>
          </a:xfrm>
          <a:prstGeom prst="rect">
            <a:avLst/>
          </a:prstGeom>
          <a:noFill/>
        </p:spPr>
        <p:txBody>
          <a:bodyPr wrap="square" rtlCol="0">
            <a:spAutoFit/>
          </a:bodyPr>
          <a:lstStyle/>
          <a:p>
            <a:r>
              <a:rPr lang="en-US" dirty="0" smtClean="0"/>
              <a:t>C</a:t>
            </a:r>
            <a:endParaRPr lang="en-US" dirty="0"/>
          </a:p>
        </p:txBody>
      </p:sp>
      <p:sp>
        <p:nvSpPr>
          <p:cNvPr id="58" name="TextBox 57"/>
          <p:cNvSpPr txBox="1"/>
          <p:nvPr/>
        </p:nvSpPr>
        <p:spPr>
          <a:xfrm>
            <a:off x="6726833" y="3872771"/>
            <a:ext cx="537900" cy="461665"/>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78868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6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6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6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6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6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6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6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6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6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6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6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6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6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6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6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6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6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6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2" grpId="0" animBg="1"/>
      <p:bldP spid="68629" grpId="0"/>
      <p:bldP spid="68630" grpId="0"/>
      <p:bldP spid="68631" grpId="0"/>
      <p:bldP spid="43" grpId="0" animBg="1"/>
      <p:bldP spid="68633" grpId="0"/>
      <p:bldP spid="68634" grpId="0"/>
      <p:bldP spid="68635" grpId="0"/>
      <p:bldP spid="37" grpId="0" animBg="1"/>
      <p:bldP spid="45" grpId="0"/>
      <p:bldP spid="46" grpId="0"/>
      <p:bldP spid="47" grpId="0"/>
      <p:bldP spid="48" grpId="0" animBg="1"/>
      <p:bldP spid="49" grpId="0"/>
      <p:bldP spid="50" grpId="0"/>
      <p:bldP spid="51" grpId="0"/>
      <p:bldP spid="10" grpId="0"/>
      <p:bldP spid="60" grpId="0"/>
      <p:bldP spid="3" grpId="0"/>
      <p:bldP spid="5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6"/>
          <p:cNvCxnSpPr>
            <a:cxnSpLocks noChangeShapeType="1"/>
          </p:cNvCxnSpPr>
          <p:nvPr/>
        </p:nvCxnSpPr>
        <p:spPr bwMode="auto">
          <a:xfrm rot="5400000">
            <a:off x="-378368" y="3010032"/>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3" name="Straight Connector 9"/>
          <p:cNvCxnSpPr>
            <a:cxnSpLocks noChangeShapeType="1"/>
          </p:cNvCxnSpPr>
          <p:nvPr/>
        </p:nvCxnSpPr>
        <p:spPr bwMode="auto">
          <a:xfrm>
            <a:off x="955230" y="4343630"/>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4" name="Straight Connector 10"/>
          <p:cNvCxnSpPr>
            <a:cxnSpLocks noChangeShapeType="1"/>
          </p:cNvCxnSpPr>
          <p:nvPr/>
        </p:nvCxnSpPr>
        <p:spPr bwMode="auto">
          <a:xfrm>
            <a:off x="1717230" y="3657779"/>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5" name="Straight Connector 11"/>
          <p:cNvCxnSpPr>
            <a:cxnSpLocks noChangeShapeType="1"/>
          </p:cNvCxnSpPr>
          <p:nvPr/>
        </p:nvCxnSpPr>
        <p:spPr bwMode="auto">
          <a:xfrm rot="5400000">
            <a:off x="727351" y="2666312"/>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6" name="Straight Connector 15"/>
          <p:cNvCxnSpPr>
            <a:cxnSpLocks noChangeShapeType="1"/>
          </p:cNvCxnSpPr>
          <p:nvPr/>
        </p:nvCxnSpPr>
        <p:spPr bwMode="auto">
          <a:xfrm>
            <a:off x="955230" y="1681162"/>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7" name="Straight Connector 18"/>
          <p:cNvCxnSpPr>
            <a:cxnSpLocks noChangeShapeType="1"/>
          </p:cNvCxnSpPr>
          <p:nvPr/>
        </p:nvCxnSpPr>
        <p:spPr bwMode="auto">
          <a:xfrm rot="5400000">
            <a:off x="4269905" y="4000704"/>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 name="Straight Connector 20"/>
          <p:cNvCxnSpPr>
            <a:cxnSpLocks noChangeShapeType="1"/>
          </p:cNvCxnSpPr>
          <p:nvPr/>
        </p:nvCxnSpPr>
        <p:spPr bwMode="auto">
          <a:xfrm rot="5400000">
            <a:off x="-225191" y="2780621"/>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9" name="Straight Connector 22"/>
          <p:cNvCxnSpPr>
            <a:cxnSpLocks noChangeShapeType="1"/>
          </p:cNvCxnSpPr>
          <p:nvPr/>
        </p:nvCxnSpPr>
        <p:spPr bwMode="auto">
          <a:xfrm>
            <a:off x="955230" y="3962602"/>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71" name="Oval 26"/>
          <p:cNvSpPr>
            <a:spLocks noChangeArrowheads="1"/>
          </p:cNvSpPr>
          <p:nvPr/>
        </p:nvSpPr>
        <p:spPr bwMode="auto">
          <a:xfrm>
            <a:off x="1278286" y="2094922"/>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72" name="Straight Connector 28"/>
          <p:cNvCxnSpPr>
            <a:cxnSpLocks noChangeShapeType="1"/>
          </p:cNvCxnSpPr>
          <p:nvPr/>
        </p:nvCxnSpPr>
        <p:spPr bwMode="auto">
          <a:xfrm rot="10800000">
            <a:off x="345630" y="2133667"/>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 name="Straight Connector 30"/>
          <p:cNvCxnSpPr>
            <a:cxnSpLocks noChangeShapeType="1"/>
          </p:cNvCxnSpPr>
          <p:nvPr/>
        </p:nvCxnSpPr>
        <p:spPr bwMode="auto">
          <a:xfrm rot="10800000">
            <a:off x="421830" y="3962602"/>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4" name="Straight Connector 32"/>
          <p:cNvCxnSpPr>
            <a:cxnSpLocks noChangeShapeType="1"/>
          </p:cNvCxnSpPr>
          <p:nvPr/>
        </p:nvCxnSpPr>
        <p:spPr bwMode="auto">
          <a:xfrm rot="5400000">
            <a:off x="1145716" y="4686555"/>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5" name="Straight Connector 34"/>
          <p:cNvCxnSpPr>
            <a:cxnSpLocks noChangeShapeType="1"/>
          </p:cNvCxnSpPr>
          <p:nvPr/>
        </p:nvCxnSpPr>
        <p:spPr bwMode="auto">
          <a:xfrm rot="5400000">
            <a:off x="4422316" y="4610349"/>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6" name="Straight Arrow Connector 36"/>
          <p:cNvCxnSpPr>
            <a:cxnSpLocks noChangeShapeType="1"/>
          </p:cNvCxnSpPr>
          <p:nvPr/>
        </p:nvCxnSpPr>
        <p:spPr bwMode="auto">
          <a:xfrm rot="5400000">
            <a:off x="-340237" y="3048134"/>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 name="Straight Arrow Connector 38"/>
          <p:cNvCxnSpPr>
            <a:cxnSpLocks noChangeShapeType="1"/>
          </p:cNvCxnSpPr>
          <p:nvPr/>
        </p:nvCxnSpPr>
        <p:spPr bwMode="auto">
          <a:xfrm>
            <a:off x="1336230" y="4724657"/>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8" name="TextBox 39"/>
          <p:cNvSpPr txBox="1">
            <a:spLocks noChangeArrowheads="1"/>
          </p:cNvSpPr>
          <p:nvPr/>
        </p:nvSpPr>
        <p:spPr bwMode="auto">
          <a:xfrm rot="16200000">
            <a:off x="-416850" y="2855251"/>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79" name="TextBox 40"/>
          <p:cNvSpPr txBox="1">
            <a:spLocks noChangeArrowheads="1"/>
          </p:cNvSpPr>
          <p:nvPr/>
        </p:nvSpPr>
        <p:spPr bwMode="auto">
          <a:xfrm>
            <a:off x="2250630" y="4724657"/>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83" name="TextBox 44"/>
          <p:cNvSpPr txBox="1">
            <a:spLocks noChangeArrowheads="1"/>
          </p:cNvSpPr>
          <p:nvPr/>
        </p:nvSpPr>
        <p:spPr bwMode="auto">
          <a:xfrm>
            <a:off x="1336230" y="1905050"/>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84" name="TextBox 45"/>
          <p:cNvSpPr txBox="1">
            <a:spLocks noChangeArrowheads="1"/>
          </p:cNvSpPr>
          <p:nvPr/>
        </p:nvSpPr>
        <p:spPr bwMode="auto">
          <a:xfrm>
            <a:off x="4612830" y="3505368"/>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87" name="TextBox 86"/>
          <p:cNvSpPr txBox="1"/>
          <p:nvPr/>
        </p:nvSpPr>
        <p:spPr>
          <a:xfrm>
            <a:off x="1260030" y="3576935"/>
            <a:ext cx="1535013" cy="461665"/>
          </a:xfrm>
          <a:prstGeom prst="rect">
            <a:avLst/>
          </a:prstGeom>
          <a:noFill/>
        </p:spPr>
        <p:txBody>
          <a:bodyPr wrap="square" rtlCol="0">
            <a:spAutoFit/>
          </a:bodyPr>
          <a:lstStyle/>
          <a:p>
            <a:r>
              <a:rPr lang="en-US" dirty="0" smtClean="0"/>
              <a:t>50 Sin 30</a:t>
            </a:r>
            <a:endParaRPr lang="en-US" dirty="0"/>
          </a:p>
        </p:txBody>
      </p:sp>
      <p:cxnSp>
        <p:nvCxnSpPr>
          <p:cNvPr id="88" name="Straight Arrow Connector 87"/>
          <p:cNvCxnSpPr/>
          <p:nvPr/>
        </p:nvCxnSpPr>
        <p:spPr>
          <a:xfrm flipH="1">
            <a:off x="1314997" y="3962400"/>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1336230" y="2667000"/>
            <a:ext cx="21233" cy="1308035"/>
          </a:xfrm>
          <a:prstGeom prst="straightConnector1">
            <a:avLst/>
          </a:prstGeom>
          <a:ln w="381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336230" y="3962400"/>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4621461" y="3956807"/>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75187" y="5160205"/>
            <a:ext cx="1535013" cy="461665"/>
          </a:xfrm>
          <a:prstGeom prst="rect">
            <a:avLst/>
          </a:prstGeom>
          <a:noFill/>
        </p:spPr>
        <p:txBody>
          <a:bodyPr wrap="square" rtlCol="0">
            <a:spAutoFit/>
          </a:bodyPr>
          <a:lstStyle/>
          <a:p>
            <a:r>
              <a:rPr lang="en-US" dirty="0" smtClean="0"/>
              <a:t>50 Cos 30</a:t>
            </a:r>
            <a:endParaRPr lang="en-US" dirty="0"/>
          </a:p>
        </p:txBody>
      </p:sp>
      <p:sp>
        <p:nvSpPr>
          <p:cNvPr id="93" name="Rectangle 92"/>
          <p:cNvSpPr/>
          <p:nvPr/>
        </p:nvSpPr>
        <p:spPr>
          <a:xfrm>
            <a:off x="848127" y="2304720"/>
            <a:ext cx="1433406" cy="461665"/>
          </a:xfrm>
          <a:prstGeom prst="rect">
            <a:avLst/>
          </a:prstGeom>
        </p:spPr>
        <p:txBody>
          <a:bodyPr wrap="none">
            <a:spAutoFit/>
          </a:bodyPr>
          <a:lstStyle/>
          <a:p>
            <a:r>
              <a:rPr lang="en-US" dirty="0"/>
              <a:t>50 Cos 30</a:t>
            </a:r>
          </a:p>
        </p:txBody>
      </p:sp>
      <p:sp>
        <p:nvSpPr>
          <p:cNvPr id="94" name="TextBox 41"/>
          <p:cNvSpPr txBox="1">
            <a:spLocks noChangeArrowheads="1"/>
          </p:cNvSpPr>
          <p:nvPr/>
        </p:nvSpPr>
        <p:spPr bwMode="auto">
          <a:xfrm>
            <a:off x="879030" y="5264842"/>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cxnSp>
        <p:nvCxnSpPr>
          <p:cNvPr id="95" name="Straight Connector 6"/>
          <p:cNvCxnSpPr>
            <a:cxnSpLocks noChangeShapeType="1"/>
          </p:cNvCxnSpPr>
          <p:nvPr/>
        </p:nvCxnSpPr>
        <p:spPr bwMode="auto">
          <a:xfrm rot="5400000">
            <a:off x="5565232" y="3162432"/>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6" name="Straight Connector 9"/>
          <p:cNvCxnSpPr>
            <a:cxnSpLocks noChangeShapeType="1"/>
          </p:cNvCxnSpPr>
          <p:nvPr/>
        </p:nvCxnSpPr>
        <p:spPr bwMode="auto">
          <a:xfrm>
            <a:off x="6898830" y="4496030"/>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7" name="Straight Connector 10"/>
          <p:cNvCxnSpPr>
            <a:cxnSpLocks noChangeShapeType="1"/>
          </p:cNvCxnSpPr>
          <p:nvPr/>
        </p:nvCxnSpPr>
        <p:spPr bwMode="auto">
          <a:xfrm>
            <a:off x="7660830" y="3810179"/>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8" name="Straight Connector 11"/>
          <p:cNvCxnSpPr>
            <a:cxnSpLocks noChangeShapeType="1"/>
          </p:cNvCxnSpPr>
          <p:nvPr/>
        </p:nvCxnSpPr>
        <p:spPr bwMode="auto">
          <a:xfrm rot="5400000">
            <a:off x="6670951" y="2818712"/>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9" name="Straight Connector 15"/>
          <p:cNvCxnSpPr>
            <a:cxnSpLocks noChangeShapeType="1"/>
          </p:cNvCxnSpPr>
          <p:nvPr/>
        </p:nvCxnSpPr>
        <p:spPr bwMode="auto">
          <a:xfrm>
            <a:off x="6898830" y="1833562"/>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00" name="Straight Connector 18"/>
          <p:cNvCxnSpPr>
            <a:cxnSpLocks noChangeShapeType="1"/>
          </p:cNvCxnSpPr>
          <p:nvPr/>
        </p:nvCxnSpPr>
        <p:spPr bwMode="auto">
          <a:xfrm rot="5400000">
            <a:off x="10213505" y="4153104"/>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01" name="Straight Connector 20"/>
          <p:cNvCxnSpPr>
            <a:cxnSpLocks noChangeShapeType="1"/>
          </p:cNvCxnSpPr>
          <p:nvPr/>
        </p:nvCxnSpPr>
        <p:spPr bwMode="auto">
          <a:xfrm rot="5400000">
            <a:off x="5718409" y="2933021"/>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102" name="Straight Connector 22"/>
          <p:cNvCxnSpPr>
            <a:cxnSpLocks noChangeShapeType="1"/>
          </p:cNvCxnSpPr>
          <p:nvPr/>
        </p:nvCxnSpPr>
        <p:spPr bwMode="auto">
          <a:xfrm>
            <a:off x="6898830" y="4115002"/>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103" name="Oval 26"/>
          <p:cNvSpPr>
            <a:spLocks noChangeArrowheads="1"/>
          </p:cNvSpPr>
          <p:nvPr/>
        </p:nvSpPr>
        <p:spPr bwMode="auto">
          <a:xfrm>
            <a:off x="7221886" y="2247322"/>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104" name="Straight Connector 28"/>
          <p:cNvCxnSpPr>
            <a:cxnSpLocks noChangeShapeType="1"/>
          </p:cNvCxnSpPr>
          <p:nvPr/>
        </p:nvCxnSpPr>
        <p:spPr bwMode="auto">
          <a:xfrm rot="10800000">
            <a:off x="6289230" y="2286067"/>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5" name="Straight Connector 30"/>
          <p:cNvCxnSpPr>
            <a:cxnSpLocks noChangeShapeType="1"/>
          </p:cNvCxnSpPr>
          <p:nvPr/>
        </p:nvCxnSpPr>
        <p:spPr bwMode="auto">
          <a:xfrm rot="10800000">
            <a:off x="6365430" y="4115002"/>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6" name="Straight Connector 32"/>
          <p:cNvCxnSpPr>
            <a:cxnSpLocks noChangeShapeType="1"/>
          </p:cNvCxnSpPr>
          <p:nvPr/>
        </p:nvCxnSpPr>
        <p:spPr bwMode="auto">
          <a:xfrm rot="5400000">
            <a:off x="7089316" y="4838955"/>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7" name="Straight Connector 34"/>
          <p:cNvCxnSpPr>
            <a:cxnSpLocks noChangeShapeType="1"/>
          </p:cNvCxnSpPr>
          <p:nvPr/>
        </p:nvCxnSpPr>
        <p:spPr bwMode="auto">
          <a:xfrm rot="5400000">
            <a:off x="10365916" y="4762749"/>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8" name="Straight Arrow Connector 36"/>
          <p:cNvCxnSpPr>
            <a:cxnSpLocks noChangeShapeType="1"/>
          </p:cNvCxnSpPr>
          <p:nvPr/>
        </p:nvCxnSpPr>
        <p:spPr bwMode="auto">
          <a:xfrm rot="5400000">
            <a:off x="5603363" y="3200534"/>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09" name="Straight Arrow Connector 38"/>
          <p:cNvCxnSpPr>
            <a:cxnSpLocks noChangeShapeType="1"/>
          </p:cNvCxnSpPr>
          <p:nvPr/>
        </p:nvCxnSpPr>
        <p:spPr bwMode="auto">
          <a:xfrm>
            <a:off x="7279830" y="4877057"/>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10" name="TextBox 39"/>
          <p:cNvSpPr txBox="1">
            <a:spLocks noChangeArrowheads="1"/>
          </p:cNvSpPr>
          <p:nvPr/>
        </p:nvSpPr>
        <p:spPr bwMode="auto">
          <a:xfrm rot="16200000">
            <a:off x="5526750" y="3007651"/>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111" name="TextBox 40"/>
          <p:cNvSpPr txBox="1">
            <a:spLocks noChangeArrowheads="1"/>
          </p:cNvSpPr>
          <p:nvPr/>
        </p:nvSpPr>
        <p:spPr bwMode="auto">
          <a:xfrm>
            <a:off x="8194230" y="4877057"/>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112" name="TextBox 44"/>
          <p:cNvSpPr txBox="1">
            <a:spLocks noChangeArrowheads="1"/>
          </p:cNvSpPr>
          <p:nvPr/>
        </p:nvSpPr>
        <p:spPr bwMode="auto">
          <a:xfrm>
            <a:off x="7279830" y="2057450"/>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113" name="TextBox 45"/>
          <p:cNvSpPr txBox="1">
            <a:spLocks noChangeArrowheads="1"/>
          </p:cNvSpPr>
          <p:nvPr/>
        </p:nvSpPr>
        <p:spPr bwMode="auto">
          <a:xfrm>
            <a:off x="10556430" y="3657768"/>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114" name="TextBox 113"/>
          <p:cNvSpPr txBox="1"/>
          <p:nvPr/>
        </p:nvSpPr>
        <p:spPr>
          <a:xfrm>
            <a:off x="7203630" y="3729335"/>
            <a:ext cx="1535013" cy="461665"/>
          </a:xfrm>
          <a:prstGeom prst="rect">
            <a:avLst/>
          </a:prstGeom>
          <a:noFill/>
        </p:spPr>
        <p:txBody>
          <a:bodyPr wrap="square" rtlCol="0">
            <a:spAutoFit/>
          </a:bodyPr>
          <a:lstStyle/>
          <a:p>
            <a:r>
              <a:rPr lang="en-US" dirty="0" smtClean="0"/>
              <a:t>50 Sin 30</a:t>
            </a:r>
            <a:endParaRPr lang="en-US" dirty="0"/>
          </a:p>
        </p:txBody>
      </p:sp>
      <p:cxnSp>
        <p:nvCxnSpPr>
          <p:cNvPr id="115" name="Straight Arrow Connector 114"/>
          <p:cNvCxnSpPr/>
          <p:nvPr/>
        </p:nvCxnSpPr>
        <p:spPr>
          <a:xfrm flipH="1">
            <a:off x="7258597" y="4114800"/>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279830" y="4114800"/>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818787" y="5312605"/>
            <a:ext cx="1535013" cy="461665"/>
          </a:xfrm>
          <a:prstGeom prst="rect">
            <a:avLst/>
          </a:prstGeom>
          <a:noFill/>
        </p:spPr>
        <p:txBody>
          <a:bodyPr wrap="square" rtlCol="0">
            <a:spAutoFit/>
          </a:bodyPr>
          <a:lstStyle/>
          <a:p>
            <a:r>
              <a:rPr lang="en-US" dirty="0" smtClean="0"/>
              <a:t>50 Cos 30</a:t>
            </a:r>
            <a:endParaRPr lang="en-US" dirty="0"/>
          </a:p>
        </p:txBody>
      </p:sp>
      <p:sp>
        <p:nvSpPr>
          <p:cNvPr id="121" name="TextBox 41"/>
          <p:cNvSpPr txBox="1">
            <a:spLocks noChangeArrowheads="1"/>
          </p:cNvSpPr>
          <p:nvPr/>
        </p:nvSpPr>
        <p:spPr bwMode="auto">
          <a:xfrm>
            <a:off x="6822630" y="5417242"/>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sp>
        <p:nvSpPr>
          <p:cNvPr id="3" name="Arc 2"/>
          <p:cNvSpPr/>
          <p:nvPr/>
        </p:nvSpPr>
        <p:spPr>
          <a:xfrm>
            <a:off x="6934200" y="3691985"/>
            <a:ext cx="759570" cy="728634"/>
          </a:xfrm>
          <a:prstGeom prst="arc">
            <a:avLst>
              <a:gd name="adj1" fmla="val 16181036"/>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5628068" y="4056845"/>
            <a:ext cx="1194562" cy="830997"/>
          </a:xfrm>
          <a:prstGeom prst="rect">
            <a:avLst/>
          </a:prstGeom>
          <a:noFill/>
        </p:spPr>
        <p:txBody>
          <a:bodyPr wrap="square" rtlCol="0">
            <a:spAutoFit/>
          </a:bodyPr>
          <a:lstStyle/>
          <a:p>
            <a:r>
              <a:rPr lang="en-US" b="1" dirty="0" smtClean="0"/>
              <a:t>4330.13 N-mm</a:t>
            </a:r>
            <a:endParaRPr lang="en-US" b="1" dirty="0"/>
          </a:p>
        </p:txBody>
      </p:sp>
      <p:sp>
        <p:nvSpPr>
          <p:cNvPr id="58" name="TextBox 57"/>
          <p:cNvSpPr txBox="1"/>
          <p:nvPr/>
        </p:nvSpPr>
        <p:spPr>
          <a:xfrm>
            <a:off x="973792" y="3846210"/>
            <a:ext cx="537900" cy="461665"/>
          </a:xfrm>
          <a:prstGeom prst="rect">
            <a:avLst/>
          </a:prstGeom>
          <a:noFill/>
        </p:spPr>
        <p:txBody>
          <a:bodyPr wrap="square" rtlCol="0">
            <a:spAutoFit/>
          </a:bodyPr>
          <a:lstStyle/>
          <a:p>
            <a:r>
              <a:rPr lang="en-US" dirty="0" smtClean="0"/>
              <a:t>C</a:t>
            </a:r>
            <a:endParaRPr lang="en-US" dirty="0"/>
          </a:p>
        </p:txBody>
      </p:sp>
      <p:sp>
        <p:nvSpPr>
          <p:cNvPr id="60" name="TextBox 59"/>
          <p:cNvSpPr txBox="1"/>
          <p:nvPr/>
        </p:nvSpPr>
        <p:spPr>
          <a:xfrm>
            <a:off x="6923520" y="3691741"/>
            <a:ext cx="537900" cy="461665"/>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11729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8" grpId="0"/>
      <p:bldP spid="79" grpId="0"/>
      <p:bldP spid="83" grpId="0"/>
      <p:bldP spid="84" grpId="0"/>
      <p:bldP spid="87" grpId="0"/>
      <p:bldP spid="92" grpId="0"/>
      <p:bldP spid="93" grpId="0"/>
      <p:bldP spid="94" grpId="0"/>
      <p:bldP spid="103" grpId="0" animBg="1"/>
      <p:bldP spid="110" grpId="0"/>
      <p:bldP spid="111" grpId="0"/>
      <p:bldP spid="112" grpId="0"/>
      <p:bldP spid="113" grpId="0"/>
      <p:bldP spid="114" grpId="0"/>
      <p:bldP spid="119" grpId="0"/>
      <p:bldP spid="121" grpId="0"/>
      <p:bldP spid="3" grpId="0" animBg="1"/>
      <p:bldP spid="4" grpId="0"/>
      <p:bldP spid="58" grpId="0"/>
      <p:bldP spid="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Straight Connector 6"/>
          <p:cNvCxnSpPr>
            <a:cxnSpLocks noChangeShapeType="1"/>
          </p:cNvCxnSpPr>
          <p:nvPr/>
        </p:nvCxnSpPr>
        <p:spPr bwMode="auto">
          <a:xfrm rot="5400000">
            <a:off x="241964" y="3162432"/>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82" name="Straight Connector 9"/>
          <p:cNvCxnSpPr>
            <a:cxnSpLocks noChangeShapeType="1"/>
          </p:cNvCxnSpPr>
          <p:nvPr/>
        </p:nvCxnSpPr>
        <p:spPr bwMode="auto">
          <a:xfrm>
            <a:off x="1575562" y="4496030"/>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85" name="Straight Connector 10"/>
          <p:cNvCxnSpPr>
            <a:cxnSpLocks noChangeShapeType="1"/>
          </p:cNvCxnSpPr>
          <p:nvPr/>
        </p:nvCxnSpPr>
        <p:spPr bwMode="auto">
          <a:xfrm>
            <a:off x="2337562" y="3810179"/>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86" name="Straight Connector 11"/>
          <p:cNvCxnSpPr>
            <a:cxnSpLocks noChangeShapeType="1"/>
          </p:cNvCxnSpPr>
          <p:nvPr/>
        </p:nvCxnSpPr>
        <p:spPr bwMode="auto">
          <a:xfrm rot="5400000">
            <a:off x="1347683" y="2818712"/>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5" name="Straight Connector 15"/>
          <p:cNvCxnSpPr>
            <a:cxnSpLocks noChangeShapeType="1"/>
          </p:cNvCxnSpPr>
          <p:nvPr/>
        </p:nvCxnSpPr>
        <p:spPr bwMode="auto">
          <a:xfrm>
            <a:off x="1575562" y="1833562"/>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6" name="Straight Connector 18"/>
          <p:cNvCxnSpPr>
            <a:cxnSpLocks noChangeShapeType="1"/>
          </p:cNvCxnSpPr>
          <p:nvPr/>
        </p:nvCxnSpPr>
        <p:spPr bwMode="auto">
          <a:xfrm rot="5400000">
            <a:off x="4890237" y="4153104"/>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97" name="Straight Connector 20"/>
          <p:cNvCxnSpPr>
            <a:cxnSpLocks noChangeShapeType="1"/>
          </p:cNvCxnSpPr>
          <p:nvPr/>
        </p:nvCxnSpPr>
        <p:spPr bwMode="auto">
          <a:xfrm rot="5400000">
            <a:off x="395141" y="2933021"/>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98" name="Straight Connector 22"/>
          <p:cNvCxnSpPr>
            <a:cxnSpLocks noChangeShapeType="1"/>
          </p:cNvCxnSpPr>
          <p:nvPr/>
        </p:nvCxnSpPr>
        <p:spPr bwMode="auto">
          <a:xfrm>
            <a:off x="1575562" y="4115002"/>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99" name="Oval 26"/>
          <p:cNvSpPr>
            <a:spLocks noChangeArrowheads="1"/>
          </p:cNvSpPr>
          <p:nvPr/>
        </p:nvSpPr>
        <p:spPr bwMode="auto">
          <a:xfrm>
            <a:off x="1898618" y="2247322"/>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100" name="Straight Connector 28"/>
          <p:cNvCxnSpPr>
            <a:cxnSpLocks noChangeShapeType="1"/>
          </p:cNvCxnSpPr>
          <p:nvPr/>
        </p:nvCxnSpPr>
        <p:spPr bwMode="auto">
          <a:xfrm rot="10800000">
            <a:off x="965962" y="2286067"/>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1" name="Straight Connector 30"/>
          <p:cNvCxnSpPr>
            <a:cxnSpLocks noChangeShapeType="1"/>
          </p:cNvCxnSpPr>
          <p:nvPr/>
        </p:nvCxnSpPr>
        <p:spPr bwMode="auto">
          <a:xfrm rot="10800000">
            <a:off x="1042162" y="4115002"/>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2" name="Straight Connector 32"/>
          <p:cNvCxnSpPr>
            <a:cxnSpLocks noChangeShapeType="1"/>
          </p:cNvCxnSpPr>
          <p:nvPr/>
        </p:nvCxnSpPr>
        <p:spPr bwMode="auto">
          <a:xfrm rot="5400000">
            <a:off x="1766048" y="4838955"/>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3" name="Straight Connector 34"/>
          <p:cNvCxnSpPr>
            <a:cxnSpLocks noChangeShapeType="1"/>
          </p:cNvCxnSpPr>
          <p:nvPr/>
        </p:nvCxnSpPr>
        <p:spPr bwMode="auto">
          <a:xfrm rot="5400000">
            <a:off x="5042648" y="4762749"/>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04" name="Straight Arrow Connector 36"/>
          <p:cNvCxnSpPr>
            <a:cxnSpLocks noChangeShapeType="1"/>
          </p:cNvCxnSpPr>
          <p:nvPr/>
        </p:nvCxnSpPr>
        <p:spPr bwMode="auto">
          <a:xfrm rot="5400000">
            <a:off x="280095" y="3200534"/>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05" name="Straight Arrow Connector 38"/>
          <p:cNvCxnSpPr>
            <a:cxnSpLocks noChangeShapeType="1"/>
          </p:cNvCxnSpPr>
          <p:nvPr/>
        </p:nvCxnSpPr>
        <p:spPr bwMode="auto">
          <a:xfrm>
            <a:off x="1956562" y="4877057"/>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06" name="TextBox 39"/>
          <p:cNvSpPr txBox="1">
            <a:spLocks noChangeArrowheads="1"/>
          </p:cNvSpPr>
          <p:nvPr/>
        </p:nvSpPr>
        <p:spPr bwMode="auto">
          <a:xfrm rot="16200000">
            <a:off x="203482" y="3007651"/>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107" name="TextBox 40"/>
          <p:cNvSpPr txBox="1">
            <a:spLocks noChangeArrowheads="1"/>
          </p:cNvSpPr>
          <p:nvPr/>
        </p:nvSpPr>
        <p:spPr bwMode="auto">
          <a:xfrm>
            <a:off x="2870962" y="4877057"/>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108" name="TextBox 44"/>
          <p:cNvSpPr txBox="1">
            <a:spLocks noChangeArrowheads="1"/>
          </p:cNvSpPr>
          <p:nvPr/>
        </p:nvSpPr>
        <p:spPr bwMode="auto">
          <a:xfrm>
            <a:off x="1956562" y="2057450"/>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109" name="TextBox 45"/>
          <p:cNvSpPr txBox="1">
            <a:spLocks noChangeArrowheads="1"/>
          </p:cNvSpPr>
          <p:nvPr/>
        </p:nvSpPr>
        <p:spPr bwMode="auto">
          <a:xfrm>
            <a:off x="5233162" y="3657768"/>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110" name="TextBox 109"/>
          <p:cNvSpPr txBox="1"/>
          <p:nvPr/>
        </p:nvSpPr>
        <p:spPr>
          <a:xfrm>
            <a:off x="1880362" y="3729335"/>
            <a:ext cx="1535013" cy="461665"/>
          </a:xfrm>
          <a:prstGeom prst="rect">
            <a:avLst/>
          </a:prstGeom>
          <a:noFill/>
        </p:spPr>
        <p:txBody>
          <a:bodyPr wrap="square" rtlCol="0">
            <a:spAutoFit/>
          </a:bodyPr>
          <a:lstStyle/>
          <a:p>
            <a:r>
              <a:rPr lang="en-US" dirty="0" smtClean="0"/>
              <a:t>50 Sin 30</a:t>
            </a:r>
            <a:endParaRPr lang="en-US" dirty="0"/>
          </a:p>
        </p:txBody>
      </p:sp>
      <p:cxnSp>
        <p:nvCxnSpPr>
          <p:cNvPr id="111" name="Straight Arrow Connector 110"/>
          <p:cNvCxnSpPr/>
          <p:nvPr/>
        </p:nvCxnSpPr>
        <p:spPr>
          <a:xfrm flipH="1">
            <a:off x="1935329" y="4114800"/>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956562" y="4114800"/>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495519" y="5312605"/>
            <a:ext cx="1535013" cy="461665"/>
          </a:xfrm>
          <a:prstGeom prst="rect">
            <a:avLst/>
          </a:prstGeom>
          <a:noFill/>
        </p:spPr>
        <p:txBody>
          <a:bodyPr wrap="square" rtlCol="0">
            <a:spAutoFit/>
          </a:bodyPr>
          <a:lstStyle/>
          <a:p>
            <a:r>
              <a:rPr lang="en-US" dirty="0" smtClean="0"/>
              <a:t>50 Cos 30</a:t>
            </a:r>
            <a:endParaRPr lang="en-US" dirty="0"/>
          </a:p>
        </p:txBody>
      </p:sp>
      <p:sp>
        <p:nvSpPr>
          <p:cNvPr id="114" name="TextBox 41"/>
          <p:cNvSpPr txBox="1">
            <a:spLocks noChangeArrowheads="1"/>
          </p:cNvSpPr>
          <p:nvPr/>
        </p:nvSpPr>
        <p:spPr bwMode="auto">
          <a:xfrm>
            <a:off x="1499362" y="5417242"/>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sp>
        <p:nvSpPr>
          <p:cNvPr id="115" name="Arc 114"/>
          <p:cNvSpPr/>
          <p:nvPr/>
        </p:nvSpPr>
        <p:spPr>
          <a:xfrm>
            <a:off x="1610932" y="3691985"/>
            <a:ext cx="759570" cy="728634"/>
          </a:xfrm>
          <a:prstGeom prst="arc">
            <a:avLst>
              <a:gd name="adj1" fmla="val 16181036"/>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p:cNvSpPr txBox="1"/>
          <p:nvPr/>
        </p:nvSpPr>
        <p:spPr>
          <a:xfrm>
            <a:off x="304800" y="4056845"/>
            <a:ext cx="1194562" cy="830997"/>
          </a:xfrm>
          <a:prstGeom prst="rect">
            <a:avLst/>
          </a:prstGeom>
          <a:noFill/>
        </p:spPr>
        <p:txBody>
          <a:bodyPr wrap="square" rtlCol="0">
            <a:spAutoFit/>
          </a:bodyPr>
          <a:lstStyle/>
          <a:p>
            <a:r>
              <a:rPr lang="en-US" b="1" dirty="0" smtClean="0"/>
              <a:t>4330.13 N-mm</a:t>
            </a:r>
            <a:endParaRPr lang="en-US" b="1" dirty="0"/>
          </a:p>
        </p:txBody>
      </p:sp>
      <p:sp>
        <p:nvSpPr>
          <p:cNvPr id="117" name="TextBox 116"/>
          <p:cNvSpPr txBox="1"/>
          <p:nvPr/>
        </p:nvSpPr>
        <p:spPr>
          <a:xfrm>
            <a:off x="1600252" y="3691741"/>
            <a:ext cx="537900" cy="461665"/>
          </a:xfrm>
          <a:prstGeom prst="rect">
            <a:avLst/>
          </a:prstGeom>
          <a:noFill/>
        </p:spPr>
        <p:txBody>
          <a:bodyPr wrap="square" rtlCol="0">
            <a:spAutoFit/>
          </a:bodyPr>
          <a:lstStyle/>
          <a:p>
            <a:r>
              <a:rPr lang="en-US" dirty="0" smtClean="0"/>
              <a:t>C</a:t>
            </a:r>
            <a:endParaRPr lang="en-US" dirty="0"/>
          </a:p>
        </p:txBody>
      </p:sp>
      <p:cxnSp>
        <p:nvCxnSpPr>
          <p:cNvPr id="118" name="Straight Connector 6"/>
          <p:cNvCxnSpPr>
            <a:cxnSpLocks noChangeShapeType="1"/>
          </p:cNvCxnSpPr>
          <p:nvPr/>
        </p:nvCxnSpPr>
        <p:spPr bwMode="auto">
          <a:xfrm rot="5400000">
            <a:off x="6362602" y="3111658"/>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19" name="Straight Connector 9"/>
          <p:cNvCxnSpPr>
            <a:cxnSpLocks noChangeShapeType="1"/>
          </p:cNvCxnSpPr>
          <p:nvPr/>
        </p:nvCxnSpPr>
        <p:spPr bwMode="auto">
          <a:xfrm>
            <a:off x="7696200" y="4445256"/>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0" name="Straight Connector 10"/>
          <p:cNvCxnSpPr>
            <a:cxnSpLocks noChangeShapeType="1"/>
          </p:cNvCxnSpPr>
          <p:nvPr/>
        </p:nvCxnSpPr>
        <p:spPr bwMode="auto">
          <a:xfrm>
            <a:off x="8458200" y="3759405"/>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1" name="Straight Connector 11"/>
          <p:cNvCxnSpPr>
            <a:cxnSpLocks noChangeShapeType="1"/>
          </p:cNvCxnSpPr>
          <p:nvPr/>
        </p:nvCxnSpPr>
        <p:spPr bwMode="auto">
          <a:xfrm rot="5400000">
            <a:off x="7468321" y="2767938"/>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2" name="Straight Connector 15"/>
          <p:cNvCxnSpPr>
            <a:cxnSpLocks noChangeShapeType="1"/>
          </p:cNvCxnSpPr>
          <p:nvPr/>
        </p:nvCxnSpPr>
        <p:spPr bwMode="auto">
          <a:xfrm>
            <a:off x="7696200" y="1782788"/>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3" name="Straight Connector 18"/>
          <p:cNvCxnSpPr>
            <a:cxnSpLocks noChangeShapeType="1"/>
          </p:cNvCxnSpPr>
          <p:nvPr/>
        </p:nvCxnSpPr>
        <p:spPr bwMode="auto">
          <a:xfrm rot="5400000">
            <a:off x="11010875" y="4102330"/>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4" name="Straight Connector 20"/>
          <p:cNvCxnSpPr>
            <a:cxnSpLocks noChangeShapeType="1"/>
          </p:cNvCxnSpPr>
          <p:nvPr/>
        </p:nvCxnSpPr>
        <p:spPr bwMode="auto">
          <a:xfrm rot="5400000">
            <a:off x="6515779" y="2882247"/>
            <a:ext cx="312443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125" name="Straight Connector 22"/>
          <p:cNvCxnSpPr>
            <a:cxnSpLocks noChangeShapeType="1"/>
          </p:cNvCxnSpPr>
          <p:nvPr/>
        </p:nvCxnSpPr>
        <p:spPr bwMode="auto">
          <a:xfrm>
            <a:off x="7696200" y="4064228"/>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126" name="Oval 26"/>
          <p:cNvSpPr>
            <a:spLocks noChangeArrowheads="1"/>
          </p:cNvSpPr>
          <p:nvPr/>
        </p:nvSpPr>
        <p:spPr bwMode="auto">
          <a:xfrm>
            <a:off x="8019256" y="2196548"/>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127" name="Straight Connector 28"/>
          <p:cNvCxnSpPr>
            <a:cxnSpLocks noChangeShapeType="1"/>
          </p:cNvCxnSpPr>
          <p:nvPr/>
        </p:nvCxnSpPr>
        <p:spPr bwMode="auto">
          <a:xfrm rot="10800000">
            <a:off x="7086600" y="2235293"/>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8" name="Straight Connector 30"/>
          <p:cNvCxnSpPr>
            <a:cxnSpLocks noChangeShapeType="1"/>
          </p:cNvCxnSpPr>
          <p:nvPr/>
        </p:nvCxnSpPr>
        <p:spPr bwMode="auto">
          <a:xfrm rot="10800000">
            <a:off x="7162800" y="4064228"/>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9" name="Straight Connector 32"/>
          <p:cNvCxnSpPr>
            <a:cxnSpLocks noChangeShapeType="1"/>
          </p:cNvCxnSpPr>
          <p:nvPr/>
        </p:nvCxnSpPr>
        <p:spPr bwMode="auto">
          <a:xfrm rot="5400000">
            <a:off x="7886686" y="4788181"/>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0" name="Straight Connector 34"/>
          <p:cNvCxnSpPr>
            <a:cxnSpLocks noChangeShapeType="1"/>
          </p:cNvCxnSpPr>
          <p:nvPr/>
        </p:nvCxnSpPr>
        <p:spPr bwMode="auto">
          <a:xfrm rot="5400000">
            <a:off x="11163286" y="4711975"/>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1" name="Straight Arrow Connector 36"/>
          <p:cNvCxnSpPr>
            <a:cxnSpLocks noChangeShapeType="1"/>
          </p:cNvCxnSpPr>
          <p:nvPr/>
        </p:nvCxnSpPr>
        <p:spPr bwMode="auto">
          <a:xfrm rot="5400000">
            <a:off x="6400733" y="3149760"/>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132" name="Straight Arrow Connector 38"/>
          <p:cNvCxnSpPr>
            <a:cxnSpLocks noChangeShapeType="1"/>
          </p:cNvCxnSpPr>
          <p:nvPr/>
        </p:nvCxnSpPr>
        <p:spPr bwMode="auto">
          <a:xfrm>
            <a:off x="8077200" y="4826283"/>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33" name="TextBox 39"/>
          <p:cNvSpPr txBox="1">
            <a:spLocks noChangeArrowheads="1"/>
          </p:cNvSpPr>
          <p:nvPr/>
        </p:nvSpPr>
        <p:spPr bwMode="auto">
          <a:xfrm rot="16200000">
            <a:off x="6324120" y="2956877"/>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134" name="TextBox 40"/>
          <p:cNvSpPr txBox="1">
            <a:spLocks noChangeArrowheads="1"/>
          </p:cNvSpPr>
          <p:nvPr/>
        </p:nvSpPr>
        <p:spPr bwMode="auto">
          <a:xfrm>
            <a:off x="8991600" y="4826283"/>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135" name="TextBox 44"/>
          <p:cNvSpPr txBox="1">
            <a:spLocks noChangeArrowheads="1"/>
          </p:cNvSpPr>
          <p:nvPr/>
        </p:nvSpPr>
        <p:spPr bwMode="auto">
          <a:xfrm>
            <a:off x="8025638" y="1854225"/>
            <a:ext cx="434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A</a:t>
            </a:r>
          </a:p>
        </p:txBody>
      </p:sp>
      <p:sp>
        <p:nvSpPr>
          <p:cNvPr id="136" name="TextBox 45"/>
          <p:cNvSpPr txBox="1">
            <a:spLocks noChangeArrowheads="1"/>
          </p:cNvSpPr>
          <p:nvPr/>
        </p:nvSpPr>
        <p:spPr bwMode="auto">
          <a:xfrm>
            <a:off x="11353800" y="3606994"/>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137" name="TextBox 136"/>
          <p:cNvSpPr txBox="1"/>
          <p:nvPr/>
        </p:nvSpPr>
        <p:spPr>
          <a:xfrm>
            <a:off x="8001000" y="3678561"/>
            <a:ext cx="1535013" cy="461665"/>
          </a:xfrm>
          <a:prstGeom prst="rect">
            <a:avLst/>
          </a:prstGeom>
          <a:noFill/>
        </p:spPr>
        <p:txBody>
          <a:bodyPr wrap="square" rtlCol="0">
            <a:spAutoFit/>
          </a:bodyPr>
          <a:lstStyle/>
          <a:p>
            <a:r>
              <a:rPr lang="en-US" dirty="0" smtClean="0"/>
              <a:t>50 Sin 30</a:t>
            </a:r>
            <a:endParaRPr lang="en-US" dirty="0"/>
          </a:p>
        </p:txBody>
      </p:sp>
      <p:cxnSp>
        <p:nvCxnSpPr>
          <p:cNvPr id="138" name="Straight Arrow Connector 137"/>
          <p:cNvCxnSpPr/>
          <p:nvPr/>
        </p:nvCxnSpPr>
        <p:spPr>
          <a:xfrm flipH="1">
            <a:off x="8055967" y="2209800"/>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8077200" y="4064026"/>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0" name="TextBox 41"/>
          <p:cNvSpPr txBox="1">
            <a:spLocks noChangeArrowheads="1"/>
          </p:cNvSpPr>
          <p:nvPr/>
        </p:nvSpPr>
        <p:spPr bwMode="auto">
          <a:xfrm>
            <a:off x="8041690" y="2946189"/>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sp>
        <p:nvSpPr>
          <p:cNvPr id="141" name="Arc 140"/>
          <p:cNvSpPr/>
          <p:nvPr/>
        </p:nvSpPr>
        <p:spPr>
          <a:xfrm>
            <a:off x="7731570" y="3641211"/>
            <a:ext cx="759570" cy="728634"/>
          </a:xfrm>
          <a:prstGeom prst="arc">
            <a:avLst>
              <a:gd name="adj1" fmla="val 16181036"/>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TextBox 141"/>
          <p:cNvSpPr txBox="1"/>
          <p:nvPr/>
        </p:nvSpPr>
        <p:spPr>
          <a:xfrm>
            <a:off x="6425438" y="4006071"/>
            <a:ext cx="1194562" cy="830997"/>
          </a:xfrm>
          <a:prstGeom prst="rect">
            <a:avLst/>
          </a:prstGeom>
          <a:noFill/>
        </p:spPr>
        <p:txBody>
          <a:bodyPr wrap="square" rtlCol="0">
            <a:spAutoFit/>
          </a:bodyPr>
          <a:lstStyle/>
          <a:p>
            <a:r>
              <a:rPr lang="en-US" b="1" dirty="0" smtClean="0"/>
              <a:t>4330.13 N-mm</a:t>
            </a:r>
            <a:endParaRPr lang="en-US" b="1" dirty="0"/>
          </a:p>
        </p:txBody>
      </p:sp>
      <p:sp>
        <p:nvSpPr>
          <p:cNvPr id="143" name="TextBox 142"/>
          <p:cNvSpPr txBox="1"/>
          <p:nvPr/>
        </p:nvSpPr>
        <p:spPr>
          <a:xfrm>
            <a:off x="8025638" y="2311425"/>
            <a:ext cx="1535013" cy="461665"/>
          </a:xfrm>
          <a:prstGeom prst="rect">
            <a:avLst/>
          </a:prstGeom>
          <a:noFill/>
        </p:spPr>
        <p:txBody>
          <a:bodyPr wrap="square" rtlCol="0">
            <a:spAutoFit/>
          </a:bodyPr>
          <a:lstStyle/>
          <a:p>
            <a:r>
              <a:rPr lang="en-US" dirty="0" smtClean="0"/>
              <a:t>50 Sin 30</a:t>
            </a:r>
            <a:endParaRPr lang="en-US" dirty="0"/>
          </a:p>
        </p:txBody>
      </p:sp>
      <p:cxnSp>
        <p:nvCxnSpPr>
          <p:cNvPr id="144" name="Straight Connector 143"/>
          <p:cNvCxnSpPr/>
          <p:nvPr/>
        </p:nvCxnSpPr>
        <p:spPr>
          <a:xfrm flipV="1">
            <a:off x="8101838" y="2296064"/>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6730238" y="2311425"/>
            <a:ext cx="1535013" cy="461665"/>
          </a:xfrm>
          <a:prstGeom prst="rect">
            <a:avLst/>
          </a:prstGeom>
          <a:noFill/>
        </p:spPr>
        <p:txBody>
          <a:bodyPr wrap="square" rtlCol="0">
            <a:spAutoFit/>
          </a:bodyPr>
          <a:lstStyle/>
          <a:p>
            <a:r>
              <a:rPr lang="en-US" dirty="0" smtClean="0"/>
              <a:t>50 Sin 30</a:t>
            </a:r>
            <a:endParaRPr lang="en-US" dirty="0"/>
          </a:p>
        </p:txBody>
      </p:sp>
      <p:cxnSp>
        <p:nvCxnSpPr>
          <p:cNvPr id="146" name="Straight Connector 145"/>
          <p:cNvCxnSpPr/>
          <p:nvPr/>
        </p:nvCxnSpPr>
        <p:spPr>
          <a:xfrm flipV="1">
            <a:off x="6882638" y="2311425"/>
            <a:ext cx="1178322" cy="15361"/>
          </a:xfrm>
          <a:prstGeom prst="line">
            <a:avLst/>
          </a:prstGeom>
          <a:ln w="381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721646" y="3668957"/>
            <a:ext cx="537900" cy="461665"/>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400329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p:bldP spid="107" grpId="0"/>
      <p:bldP spid="108" grpId="0"/>
      <p:bldP spid="109" grpId="0"/>
      <p:bldP spid="110" grpId="0"/>
      <p:bldP spid="113" grpId="0"/>
      <p:bldP spid="114" grpId="0"/>
      <p:bldP spid="115" grpId="0" animBg="1"/>
      <p:bldP spid="116" grpId="0"/>
      <p:bldP spid="117" grpId="0"/>
      <p:bldP spid="126" grpId="0" animBg="1"/>
      <p:bldP spid="133" grpId="0"/>
      <p:bldP spid="134" grpId="0"/>
      <p:bldP spid="135" grpId="0"/>
      <p:bldP spid="136" grpId="0"/>
      <p:bldP spid="137" grpId="0"/>
      <p:bldP spid="140" grpId="0"/>
      <p:bldP spid="141" grpId="0" animBg="1"/>
      <p:bldP spid="142" grpId="0"/>
      <p:bldP spid="143" grpId="0"/>
      <p:bldP spid="145" grpId="0"/>
      <p:bldP spid="1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8" name="Straight Connector 6"/>
          <p:cNvCxnSpPr>
            <a:cxnSpLocks noChangeShapeType="1"/>
          </p:cNvCxnSpPr>
          <p:nvPr/>
        </p:nvCxnSpPr>
        <p:spPr bwMode="auto">
          <a:xfrm rot="5400000">
            <a:off x="6251032" y="2552833"/>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19" name="Straight Connector 9"/>
          <p:cNvCxnSpPr>
            <a:cxnSpLocks noChangeShapeType="1"/>
          </p:cNvCxnSpPr>
          <p:nvPr/>
        </p:nvCxnSpPr>
        <p:spPr bwMode="auto">
          <a:xfrm>
            <a:off x="7584630" y="3886431"/>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0" name="Straight Connector 10"/>
          <p:cNvCxnSpPr>
            <a:cxnSpLocks noChangeShapeType="1"/>
          </p:cNvCxnSpPr>
          <p:nvPr/>
        </p:nvCxnSpPr>
        <p:spPr bwMode="auto">
          <a:xfrm>
            <a:off x="8346630" y="3200580"/>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1" name="Straight Connector 11"/>
          <p:cNvCxnSpPr>
            <a:cxnSpLocks noChangeShapeType="1"/>
          </p:cNvCxnSpPr>
          <p:nvPr/>
        </p:nvCxnSpPr>
        <p:spPr bwMode="auto">
          <a:xfrm rot="5400000">
            <a:off x="7356751" y="2209113"/>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2" name="Straight Connector 15"/>
          <p:cNvCxnSpPr>
            <a:cxnSpLocks noChangeShapeType="1"/>
          </p:cNvCxnSpPr>
          <p:nvPr/>
        </p:nvCxnSpPr>
        <p:spPr bwMode="auto">
          <a:xfrm>
            <a:off x="7584630" y="1223963"/>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3" name="Straight Connector 18"/>
          <p:cNvCxnSpPr>
            <a:cxnSpLocks noChangeShapeType="1"/>
          </p:cNvCxnSpPr>
          <p:nvPr/>
        </p:nvCxnSpPr>
        <p:spPr bwMode="auto">
          <a:xfrm rot="5400000">
            <a:off x="10899305" y="3543505"/>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124" name="Straight Connector 22"/>
          <p:cNvCxnSpPr>
            <a:cxnSpLocks noChangeShapeType="1"/>
          </p:cNvCxnSpPr>
          <p:nvPr/>
        </p:nvCxnSpPr>
        <p:spPr bwMode="auto">
          <a:xfrm>
            <a:off x="7584630" y="3505403"/>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125" name="Oval 26"/>
          <p:cNvSpPr>
            <a:spLocks noChangeArrowheads="1"/>
          </p:cNvSpPr>
          <p:nvPr/>
        </p:nvSpPr>
        <p:spPr bwMode="auto">
          <a:xfrm>
            <a:off x="7907686" y="1637723"/>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128" name="Straight Connector 32"/>
          <p:cNvCxnSpPr>
            <a:cxnSpLocks noChangeShapeType="1"/>
          </p:cNvCxnSpPr>
          <p:nvPr/>
        </p:nvCxnSpPr>
        <p:spPr bwMode="auto">
          <a:xfrm rot="5400000">
            <a:off x="7775116" y="4229356"/>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29" name="Straight Connector 34"/>
          <p:cNvCxnSpPr>
            <a:cxnSpLocks noChangeShapeType="1"/>
          </p:cNvCxnSpPr>
          <p:nvPr/>
        </p:nvCxnSpPr>
        <p:spPr bwMode="auto">
          <a:xfrm rot="5400000">
            <a:off x="11051716" y="4153150"/>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131" name="Straight Arrow Connector 38"/>
          <p:cNvCxnSpPr>
            <a:cxnSpLocks noChangeShapeType="1"/>
          </p:cNvCxnSpPr>
          <p:nvPr/>
        </p:nvCxnSpPr>
        <p:spPr bwMode="auto">
          <a:xfrm>
            <a:off x="7965630" y="4267458"/>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133" name="TextBox 40"/>
          <p:cNvSpPr txBox="1">
            <a:spLocks noChangeArrowheads="1"/>
          </p:cNvSpPr>
          <p:nvPr/>
        </p:nvSpPr>
        <p:spPr bwMode="auto">
          <a:xfrm>
            <a:off x="8880030" y="4267458"/>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134" name="TextBox 44"/>
          <p:cNvSpPr txBox="1">
            <a:spLocks noChangeArrowheads="1"/>
          </p:cNvSpPr>
          <p:nvPr/>
        </p:nvSpPr>
        <p:spPr bwMode="auto">
          <a:xfrm>
            <a:off x="7914068" y="1219200"/>
            <a:ext cx="434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A</a:t>
            </a:r>
          </a:p>
        </p:txBody>
      </p:sp>
      <p:sp>
        <p:nvSpPr>
          <p:cNvPr id="135" name="TextBox 45"/>
          <p:cNvSpPr txBox="1">
            <a:spLocks noChangeArrowheads="1"/>
          </p:cNvSpPr>
          <p:nvPr/>
        </p:nvSpPr>
        <p:spPr bwMode="auto">
          <a:xfrm>
            <a:off x="11242230" y="3048169"/>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cxnSp>
        <p:nvCxnSpPr>
          <p:cNvPr id="137" name="Straight Arrow Connector 136"/>
          <p:cNvCxnSpPr/>
          <p:nvPr/>
        </p:nvCxnSpPr>
        <p:spPr>
          <a:xfrm flipH="1">
            <a:off x="7944397" y="1676400"/>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0" name="TextBox 41"/>
          <p:cNvSpPr txBox="1">
            <a:spLocks noChangeArrowheads="1"/>
          </p:cNvSpPr>
          <p:nvPr/>
        </p:nvSpPr>
        <p:spPr bwMode="auto">
          <a:xfrm>
            <a:off x="6477000" y="2699468"/>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sp>
        <p:nvSpPr>
          <p:cNvPr id="142" name="TextBox 141"/>
          <p:cNvSpPr txBox="1"/>
          <p:nvPr/>
        </p:nvSpPr>
        <p:spPr>
          <a:xfrm>
            <a:off x="5562600" y="1290935"/>
            <a:ext cx="2743200" cy="461665"/>
          </a:xfrm>
          <a:prstGeom prst="rect">
            <a:avLst/>
          </a:prstGeom>
          <a:noFill/>
        </p:spPr>
        <p:txBody>
          <a:bodyPr wrap="square" rtlCol="0">
            <a:spAutoFit/>
          </a:bodyPr>
          <a:lstStyle/>
          <a:p>
            <a:r>
              <a:rPr lang="en-US" b="1" dirty="0" smtClean="0"/>
              <a:t>3080.13 N-mm</a:t>
            </a:r>
            <a:endParaRPr lang="en-US" b="1" dirty="0"/>
          </a:p>
        </p:txBody>
      </p:sp>
      <p:sp>
        <p:nvSpPr>
          <p:cNvPr id="143" name="TextBox 142"/>
          <p:cNvSpPr txBox="1"/>
          <p:nvPr/>
        </p:nvSpPr>
        <p:spPr>
          <a:xfrm>
            <a:off x="8386374" y="1173602"/>
            <a:ext cx="1535013" cy="461665"/>
          </a:xfrm>
          <a:prstGeom prst="rect">
            <a:avLst/>
          </a:prstGeom>
          <a:noFill/>
        </p:spPr>
        <p:txBody>
          <a:bodyPr wrap="square" rtlCol="0">
            <a:spAutoFit/>
          </a:bodyPr>
          <a:lstStyle/>
          <a:p>
            <a:r>
              <a:rPr lang="en-US" dirty="0" smtClean="0"/>
              <a:t>50 Sin 30</a:t>
            </a:r>
            <a:endParaRPr lang="en-US" dirty="0"/>
          </a:p>
        </p:txBody>
      </p:sp>
      <p:cxnSp>
        <p:nvCxnSpPr>
          <p:cNvPr id="144" name="Straight Connector 143"/>
          <p:cNvCxnSpPr/>
          <p:nvPr/>
        </p:nvCxnSpPr>
        <p:spPr>
          <a:xfrm flipV="1">
            <a:off x="7990268" y="1661039"/>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Connector 20"/>
          <p:cNvCxnSpPr>
            <a:cxnSpLocks noChangeShapeType="1"/>
          </p:cNvCxnSpPr>
          <p:nvPr/>
        </p:nvCxnSpPr>
        <p:spPr bwMode="auto">
          <a:xfrm flipH="1">
            <a:off x="7962708" y="738313"/>
            <a:ext cx="22328" cy="3139456"/>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3" name="Straight Connector 6"/>
          <p:cNvCxnSpPr>
            <a:cxnSpLocks noChangeShapeType="1"/>
          </p:cNvCxnSpPr>
          <p:nvPr/>
        </p:nvCxnSpPr>
        <p:spPr bwMode="auto">
          <a:xfrm rot="5400000">
            <a:off x="165764" y="2567858"/>
            <a:ext cx="266719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4" name="Straight Connector 9"/>
          <p:cNvCxnSpPr>
            <a:cxnSpLocks noChangeShapeType="1"/>
          </p:cNvCxnSpPr>
          <p:nvPr/>
        </p:nvCxnSpPr>
        <p:spPr bwMode="auto">
          <a:xfrm>
            <a:off x="1499362" y="3901456"/>
            <a:ext cx="3657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5" name="Straight Connector 10"/>
          <p:cNvCxnSpPr>
            <a:cxnSpLocks noChangeShapeType="1"/>
          </p:cNvCxnSpPr>
          <p:nvPr/>
        </p:nvCxnSpPr>
        <p:spPr bwMode="auto">
          <a:xfrm>
            <a:off x="2261362" y="3215605"/>
            <a:ext cx="28956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6" name="Straight Connector 11"/>
          <p:cNvCxnSpPr>
            <a:cxnSpLocks noChangeShapeType="1"/>
          </p:cNvCxnSpPr>
          <p:nvPr/>
        </p:nvCxnSpPr>
        <p:spPr bwMode="auto">
          <a:xfrm rot="5400000">
            <a:off x="1271483" y="2224138"/>
            <a:ext cx="1981346"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7" name="Straight Connector 15"/>
          <p:cNvCxnSpPr>
            <a:cxnSpLocks noChangeShapeType="1"/>
          </p:cNvCxnSpPr>
          <p:nvPr/>
        </p:nvCxnSpPr>
        <p:spPr bwMode="auto">
          <a:xfrm>
            <a:off x="1499362" y="1238988"/>
            <a:ext cx="76200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8" name="Straight Connector 18"/>
          <p:cNvCxnSpPr>
            <a:cxnSpLocks noChangeShapeType="1"/>
          </p:cNvCxnSpPr>
          <p:nvPr/>
        </p:nvCxnSpPr>
        <p:spPr bwMode="auto">
          <a:xfrm rot="5400000">
            <a:off x="4814037" y="3558530"/>
            <a:ext cx="685850" cy="1588"/>
          </a:xfrm>
          <a:prstGeom prst="line">
            <a:avLst/>
          </a:prstGeom>
          <a:noFill/>
          <a:ln w="31750" algn="ctr">
            <a:solidFill>
              <a:srgbClr val="FFFFFF"/>
            </a:solidFill>
            <a:round/>
            <a:headEnd/>
            <a:tailEnd/>
          </a:ln>
          <a:extLst>
            <a:ext uri="{909E8E84-426E-40DD-AFC4-6F175D3DCCD1}">
              <a14:hiddenFill xmlns:a14="http://schemas.microsoft.com/office/drawing/2010/main">
                <a:noFill/>
              </a14:hiddenFill>
            </a:ext>
          </a:extLst>
        </p:spPr>
      </p:cxnSp>
      <p:cxnSp>
        <p:nvCxnSpPr>
          <p:cNvPr id="69" name="Straight Connector 22"/>
          <p:cNvCxnSpPr>
            <a:cxnSpLocks noChangeShapeType="1"/>
          </p:cNvCxnSpPr>
          <p:nvPr/>
        </p:nvCxnSpPr>
        <p:spPr bwMode="auto">
          <a:xfrm>
            <a:off x="1499362" y="3520428"/>
            <a:ext cx="42672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71" name="Oval 26"/>
          <p:cNvSpPr>
            <a:spLocks noChangeArrowheads="1"/>
          </p:cNvSpPr>
          <p:nvPr/>
        </p:nvSpPr>
        <p:spPr bwMode="auto">
          <a:xfrm>
            <a:off x="1822418" y="1652748"/>
            <a:ext cx="114300" cy="152410"/>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72" name="Straight Connector 28"/>
          <p:cNvCxnSpPr>
            <a:cxnSpLocks noChangeShapeType="1"/>
          </p:cNvCxnSpPr>
          <p:nvPr/>
        </p:nvCxnSpPr>
        <p:spPr bwMode="auto">
          <a:xfrm rot="10800000">
            <a:off x="889762" y="1691493"/>
            <a:ext cx="5334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 name="Straight Connector 30"/>
          <p:cNvCxnSpPr>
            <a:cxnSpLocks noChangeShapeType="1"/>
          </p:cNvCxnSpPr>
          <p:nvPr/>
        </p:nvCxnSpPr>
        <p:spPr bwMode="auto">
          <a:xfrm rot="10800000">
            <a:off x="965962" y="3520428"/>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4" name="Straight Connector 32"/>
          <p:cNvCxnSpPr>
            <a:cxnSpLocks noChangeShapeType="1"/>
          </p:cNvCxnSpPr>
          <p:nvPr/>
        </p:nvCxnSpPr>
        <p:spPr bwMode="auto">
          <a:xfrm rot="5400000">
            <a:off x="1689848" y="4244381"/>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5" name="Straight Connector 34"/>
          <p:cNvCxnSpPr>
            <a:cxnSpLocks noChangeShapeType="1"/>
          </p:cNvCxnSpPr>
          <p:nvPr/>
        </p:nvCxnSpPr>
        <p:spPr bwMode="auto">
          <a:xfrm rot="5400000">
            <a:off x="4966448" y="4168175"/>
            <a:ext cx="381028"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6" name="Straight Arrow Connector 36"/>
          <p:cNvCxnSpPr>
            <a:cxnSpLocks noChangeShapeType="1"/>
          </p:cNvCxnSpPr>
          <p:nvPr/>
        </p:nvCxnSpPr>
        <p:spPr bwMode="auto">
          <a:xfrm rot="5400000">
            <a:off x="203895" y="2605960"/>
            <a:ext cx="1828934"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 name="Straight Arrow Connector 38"/>
          <p:cNvCxnSpPr>
            <a:cxnSpLocks noChangeShapeType="1"/>
          </p:cNvCxnSpPr>
          <p:nvPr/>
        </p:nvCxnSpPr>
        <p:spPr bwMode="auto">
          <a:xfrm>
            <a:off x="1880362" y="4282483"/>
            <a:ext cx="3276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8" name="TextBox 39"/>
          <p:cNvSpPr txBox="1">
            <a:spLocks noChangeArrowheads="1"/>
          </p:cNvSpPr>
          <p:nvPr/>
        </p:nvSpPr>
        <p:spPr bwMode="auto">
          <a:xfrm rot="16200000">
            <a:off x="127282" y="2413077"/>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50 mm</a:t>
            </a:r>
          </a:p>
        </p:txBody>
      </p:sp>
      <p:sp>
        <p:nvSpPr>
          <p:cNvPr id="79" name="TextBox 40"/>
          <p:cNvSpPr txBox="1">
            <a:spLocks noChangeArrowheads="1"/>
          </p:cNvSpPr>
          <p:nvPr/>
        </p:nvSpPr>
        <p:spPr bwMode="auto">
          <a:xfrm>
            <a:off x="2794762" y="4282483"/>
            <a:ext cx="12954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100 mm</a:t>
            </a:r>
          </a:p>
        </p:txBody>
      </p:sp>
      <p:sp>
        <p:nvSpPr>
          <p:cNvPr id="83" name="TextBox 44"/>
          <p:cNvSpPr txBox="1">
            <a:spLocks noChangeArrowheads="1"/>
          </p:cNvSpPr>
          <p:nvPr/>
        </p:nvSpPr>
        <p:spPr bwMode="auto">
          <a:xfrm>
            <a:off x="1828800" y="1234225"/>
            <a:ext cx="434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A</a:t>
            </a:r>
          </a:p>
        </p:txBody>
      </p:sp>
      <p:sp>
        <p:nvSpPr>
          <p:cNvPr id="84" name="TextBox 45"/>
          <p:cNvSpPr txBox="1">
            <a:spLocks noChangeArrowheads="1"/>
          </p:cNvSpPr>
          <p:nvPr/>
        </p:nvSpPr>
        <p:spPr bwMode="auto">
          <a:xfrm>
            <a:off x="5156962" y="3063194"/>
            <a:ext cx="45720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87" name="TextBox 86"/>
          <p:cNvSpPr txBox="1"/>
          <p:nvPr/>
        </p:nvSpPr>
        <p:spPr>
          <a:xfrm>
            <a:off x="1804162" y="3134761"/>
            <a:ext cx="1535013" cy="461665"/>
          </a:xfrm>
          <a:prstGeom prst="rect">
            <a:avLst/>
          </a:prstGeom>
          <a:noFill/>
        </p:spPr>
        <p:txBody>
          <a:bodyPr wrap="square" rtlCol="0">
            <a:spAutoFit/>
          </a:bodyPr>
          <a:lstStyle/>
          <a:p>
            <a:r>
              <a:rPr lang="en-US" dirty="0" smtClean="0"/>
              <a:t>50 Sin 30</a:t>
            </a:r>
            <a:endParaRPr lang="en-US" dirty="0"/>
          </a:p>
        </p:txBody>
      </p:sp>
      <p:cxnSp>
        <p:nvCxnSpPr>
          <p:cNvPr id="88" name="Straight Arrow Connector 87"/>
          <p:cNvCxnSpPr/>
          <p:nvPr/>
        </p:nvCxnSpPr>
        <p:spPr>
          <a:xfrm flipH="1">
            <a:off x="1859129" y="1691425"/>
            <a:ext cx="21233" cy="1308035"/>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880362" y="3520226"/>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41"/>
          <p:cNvSpPr txBox="1">
            <a:spLocks noChangeArrowheads="1"/>
          </p:cNvSpPr>
          <p:nvPr/>
        </p:nvSpPr>
        <p:spPr bwMode="auto">
          <a:xfrm>
            <a:off x="1886019" y="2453425"/>
            <a:ext cx="17061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2400" dirty="0"/>
              <a:t>50 Cos 30</a:t>
            </a:r>
          </a:p>
        </p:txBody>
      </p:sp>
      <p:sp>
        <p:nvSpPr>
          <p:cNvPr id="91" name="Arc 90"/>
          <p:cNvSpPr/>
          <p:nvPr/>
        </p:nvSpPr>
        <p:spPr>
          <a:xfrm>
            <a:off x="1534732" y="3097411"/>
            <a:ext cx="759570" cy="728634"/>
          </a:xfrm>
          <a:prstGeom prst="arc">
            <a:avLst>
              <a:gd name="adj1" fmla="val 16181036"/>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p:cNvSpPr txBox="1"/>
          <p:nvPr/>
        </p:nvSpPr>
        <p:spPr>
          <a:xfrm>
            <a:off x="228600" y="3462271"/>
            <a:ext cx="1194562" cy="830997"/>
          </a:xfrm>
          <a:prstGeom prst="rect">
            <a:avLst/>
          </a:prstGeom>
          <a:noFill/>
        </p:spPr>
        <p:txBody>
          <a:bodyPr wrap="square" rtlCol="0">
            <a:spAutoFit/>
          </a:bodyPr>
          <a:lstStyle/>
          <a:p>
            <a:r>
              <a:rPr lang="en-US" b="1" dirty="0" smtClean="0"/>
              <a:t>4330.13 N-mm</a:t>
            </a:r>
            <a:endParaRPr lang="en-US" b="1" dirty="0"/>
          </a:p>
        </p:txBody>
      </p:sp>
      <p:sp>
        <p:nvSpPr>
          <p:cNvPr id="93" name="TextBox 92"/>
          <p:cNvSpPr txBox="1"/>
          <p:nvPr/>
        </p:nvSpPr>
        <p:spPr>
          <a:xfrm>
            <a:off x="1828800" y="1767625"/>
            <a:ext cx="1535013" cy="461665"/>
          </a:xfrm>
          <a:prstGeom prst="rect">
            <a:avLst/>
          </a:prstGeom>
          <a:noFill/>
        </p:spPr>
        <p:txBody>
          <a:bodyPr wrap="square" rtlCol="0">
            <a:spAutoFit/>
          </a:bodyPr>
          <a:lstStyle/>
          <a:p>
            <a:r>
              <a:rPr lang="en-US" dirty="0" smtClean="0"/>
              <a:t>50 Sin 30</a:t>
            </a:r>
            <a:endParaRPr lang="en-US" dirty="0"/>
          </a:p>
        </p:txBody>
      </p:sp>
      <p:cxnSp>
        <p:nvCxnSpPr>
          <p:cNvPr id="94" name="Straight Connector 93"/>
          <p:cNvCxnSpPr/>
          <p:nvPr/>
        </p:nvCxnSpPr>
        <p:spPr>
          <a:xfrm flipV="1">
            <a:off x="1905000" y="1676064"/>
            <a:ext cx="1178322" cy="15361"/>
          </a:xfrm>
          <a:prstGeom prst="line">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533400" y="1767625"/>
            <a:ext cx="1535013" cy="461665"/>
          </a:xfrm>
          <a:prstGeom prst="rect">
            <a:avLst/>
          </a:prstGeom>
          <a:noFill/>
        </p:spPr>
        <p:txBody>
          <a:bodyPr wrap="square" rtlCol="0">
            <a:spAutoFit/>
          </a:bodyPr>
          <a:lstStyle/>
          <a:p>
            <a:r>
              <a:rPr lang="en-US" dirty="0" smtClean="0"/>
              <a:t>50 Sin 30</a:t>
            </a:r>
            <a:endParaRPr lang="en-US" dirty="0"/>
          </a:p>
        </p:txBody>
      </p:sp>
      <p:cxnSp>
        <p:nvCxnSpPr>
          <p:cNvPr id="148" name="Straight Connector 147"/>
          <p:cNvCxnSpPr/>
          <p:nvPr/>
        </p:nvCxnSpPr>
        <p:spPr>
          <a:xfrm flipV="1">
            <a:off x="685800" y="1676064"/>
            <a:ext cx="1178322" cy="15361"/>
          </a:xfrm>
          <a:prstGeom prst="line">
            <a:avLst/>
          </a:prstGeom>
          <a:ln w="381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20"/>
          <p:cNvCxnSpPr>
            <a:cxnSpLocks noChangeShapeType="1"/>
          </p:cNvCxnSpPr>
          <p:nvPr/>
        </p:nvCxnSpPr>
        <p:spPr bwMode="auto">
          <a:xfrm flipH="1">
            <a:off x="1877305" y="762000"/>
            <a:ext cx="22328" cy="3139456"/>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2" name="TextBox 1"/>
          <p:cNvSpPr txBox="1"/>
          <p:nvPr/>
        </p:nvSpPr>
        <p:spPr>
          <a:xfrm>
            <a:off x="457200" y="5562600"/>
            <a:ext cx="6633900" cy="1200329"/>
          </a:xfrm>
          <a:prstGeom prst="rect">
            <a:avLst/>
          </a:prstGeom>
          <a:noFill/>
        </p:spPr>
        <p:txBody>
          <a:bodyPr wrap="square" rtlCol="0">
            <a:spAutoFit/>
          </a:bodyPr>
          <a:lstStyle/>
          <a:p>
            <a:r>
              <a:rPr lang="en-US" dirty="0" smtClean="0"/>
              <a:t>Total Moment at A = 50 Sin 30 x 50 – 4330.13</a:t>
            </a:r>
          </a:p>
          <a:p>
            <a:r>
              <a:rPr lang="en-US" dirty="0"/>
              <a:t> </a:t>
            </a:r>
            <a:r>
              <a:rPr lang="en-US" dirty="0" smtClean="0"/>
              <a:t>                              = - 3080.13 N-mm</a:t>
            </a:r>
          </a:p>
          <a:p>
            <a:r>
              <a:rPr lang="en-US" dirty="0"/>
              <a:t> </a:t>
            </a:r>
            <a:r>
              <a:rPr lang="en-US" dirty="0" smtClean="0"/>
              <a:t>                              = </a:t>
            </a:r>
            <a:r>
              <a:rPr lang="en-US" dirty="0"/>
              <a:t>3080.13 N-mm</a:t>
            </a:r>
          </a:p>
        </p:txBody>
      </p:sp>
      <p:sp>
        <p:nvSpPr>
          <p:cNvPr id="150" name="Arc 149"/>
          <p:cNvSpPr/>
          <p:nvPr/>
        </p:nvSpPr>
        <p:spPr>
          <a:xfrm>
            <a:off x="5105400" y="6357967"/>
            <a:ext cx="356362" cy="423833"/>
          </a:xfrm>
          <a:prstGeom prst="arc">
            <a:avLst>
              <a:gd name="adj1" fmla="val 16975077"/>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a:off x="7620000" y="1295400"/>
            <a:ext cx="759570" cy="728634"/>
          </a:xfrm>
          <a:prstGeom prst="arc">
            <a:avLst>
              <a:gd name="adj1" fmla="val 16181036"/>
              <a:gd name="adj2" fmla="val 9895953"/>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2" name="Straight Arrow Connector 25"/>
          <p:cNvCxnSpPr>
            <a:cxnSpLocks noChangeShapeType="1"/>
          </p:cNvCxnSpPr>
          <p:nvPr/>
        </p:nvCxnSpPr>
        <p:spPr bwMode="auto">
          <a:xfrm rot="16200000" flipH="1">
            <a:off x="7886658" y="1866942"/>
            <a:ext cx="1143084" cy="9144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 name="Arc 2"/>
          <p:cNvSpPr/>
          <p:nvPr/>
        </p:nvSpPr>
        <p:spPr>
          <a:xfrm>
            <a:off x="7543800" y="1447800"/>
            <a:ext cx="838200" cy="795263"/>
          </a:xfrm>
          <a:prstGeom prst="arc">
            <a:avLst>
              <a:gd name="adj1" fmla="val 2100878"/>
              <a:gd name="adj2" fmla="val 53604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7871413" y="2209800"/>
            <a:ext cx="739187" cy="461665"/>
          </a:xfrm>
          <a:prstGeom prst="rect">
            <a:avLst/>
          </a:prstGeom>
          <a:noFill/>
        </p:spPr>
        <p:txBody>
          <a:bodyPr wrap="square" rtlCol="0">
            <a:spAutoFit/>
          </a:bodyPr>
          <a:lstStyle/>
          <a:p>
            <a:r>
              <a:rPr lang="en-US" dirty="0" smtClean="0"/>
              <a:t>30</a:t>
            </a:r>
            <a:r>
              <a:rPr lang="en-US" baseline="30000" dirty="0" smtClean="0"/>
              <a:t>0</a:t>
            </a:r>
            <a:endParaRPr lang="en-US" baseline="30000" dirty="0"/>
          </a:p>
        </p:txBody>
      </p:sp>
      <p:sp>
        <p:nvSpPr>
          <p:cNvPr id="5" name="TextBox 4"/>
          <p:cNvSpPr txBox="1"/>
          <p:nvPr/>
        </p:nvSpPr>
        <p:spPr>
          <a:xfrm>
            <a:off x="8891556" y="2662535"/>
            <a:ext cx="862044" cy="461665"/>
          </a:xfrm>
          <a:prstGeom prst="rect">
            <a:avLst/>
          </a:prstGeom>
          <a:noFill/>
        </p:spPr>
        <p:txBody>
          <a:bodyPr wrap="square" rtlCol="0">
            <a:spAutoFit/>
          </a:bodyPr>
          <a:lstStyle/>
          <a:p>
            <a:r>
              <a:rPr lang="en-US" dirty="0" smtClean="0"/>
              <a:t>50N</a:t>
            </a:r>
            <a:endParaRPr lang="en-US" dirty="0"/>
          </a:p>
        </p:txBody>
      </p:sp>
      <p:sp>
        <p:nvSpPr>
          <p:cNvPr id="61" name="TextBox 60"/>
          <p:cNvSpPr txBox="1"/>
          <p:nvPr/>
        </p:nvSpPr>
        <p:spPr>
          <a:xfrm>
            <a:off x="1524000" y="3151077"/>
            <a:ext cx="537900" cy="461665"/>
          </a:xfrm>
          <a:prstGeom prst="rect">
            <a:avLst/>
          </a:prstGeom>
          <a:noFill/>
        </p:spPr>
        <p:txBody>
          <a:bodyPr wrap="square" rtlCol="0">
            <a:spAutoFit/>
          </a:bodyPr>
          <a:lstStyle/>
          <a:p>
            <a:r>
              <a:rPr lang="en-US" dirty="0" smtClean="0"/>
              <a:t>C</a:t>
            </a:r>
            <a:endParaRPr lang="en-US" dirty="0"/>
          </a:p>
        </p:txBody>
      </p:sp>
      <p:sp>
        <p:nvSpPr>
          <p:cNvPr id="62" name="TextBox 61"/>
          <p:cNvSpPr txBox="1"/>
          <p:nvPr/>
        </p:nvSpPr>
        <p:spPr>
          <a:xfrm>
            <a:off x="7686063" y="3151077"/>
            <a:ext cx="537900" cy="461665"/>
          </a:xfrm>
          <a:prstGeom prst="rect">
            <a:avLst/>
          </a:prstGeom>
          <a:noFill/>
        </p:spPr>
        <p:txBody>
          <a:bodyPr wrap="square" rtlCol="0">
            <a:spAutoFit/>
          </a:bodyPr>
          <a:lstStyle/>
          <a:p>
            <a:r>
              <a:rPr lang="en-US" dirty="0" smtClean="0"/>
              <a:t>C</a:t>
            </a:r>
            <a:endParaRPr lang="en-US" dirty="0"/>
          </a:p>
        </p:txBody>
      </p:sp>
    </p:spTree>
    <p:extLst>
      <p:ext uri="{BB962C8B-B14F-4D97-AF65-F5344CB8AC3E}">
        <p14:creationId xmlns:p14="http://schemas.microsoft.com/office/powerpoint/2010/main" val="26812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33" grpId="0"/>
      <p:bldP spid="134" grpId="0"/>
      <p:bldP spid="135" grpId="0"/>
      <p:bldP spid="140" grpId="0"/>
      <p:bldP spid="142" grpId="0"/>
      <p:bldP spid="143" grpId="0"/>
      <p:bldP spid="71" grpId="0" animBg="1"/>
      <p:bldP spid="78" grpId="0"/>
      <p:bldP spid="79" grpId="0"/>
      <p:bldP spid="83" grpId="0"/>
      <p:bldP spid="84" grpId="0"/>
      <p:bldP spid="87" grpId="0"/>
      <p:bldP spid="90" grpId="0"/>
      <p:bldP spid="91" grpId="0" animBg="1"/>
      <p:bldP spid="92" grpId="0"/>
      <p:bldP spid="93" grpId="0"/>
      <p:bldP spid="139" grpId="0"/>
      <p:bldP spid="150" grpId="0" animBg="1"/>
      <p:bldP spid="151" grpId="0" animBg="1"/>
      <p:bldP spid="3" grpId="0" animBg="1"/>
      <p:bldP spid="4" grpId="0"/>
      <p:bldP spid="5" grpId="0"/>
      <p:bldP spid="61" grpId="0"/>
      <p:bldP spid="6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p:cNvSpPr>
            <a:spLocks noGrp="1"/>
          </p:cNvSpPr>
          <p:nvPr>
            <p:ph idx="1"/>
          </p:nvPr>
        </p:nvSpPr>
        <p:spPr>
          <a:xfrm>
            <a:off x="914400" y="76200"/>
            <a:ext cx="11277600" cy="992533"/>
          </a:xfrm>
        </p:spPr>
        <p:txBody>
          <a:bodyPr/>
          <a:lstStyle/>
          <a:p>
            <a:pPr marL="0" indent="0" algn="just" eaLnBrk="1" hangingPunct="1">
              <a:buNone/>
            </a:pPr>
            <a:r>
              <a:rPr lang="en-US" altLang="en-US" sz="2400" dirty="0" smtClean="0">
                <a:solidFill>
                  <a:srgbClr val="FFFFFF"/>
                </a:solidFill>
                <a:latin typeface="Times New Roman" panose="02020603050405020304" pitchFamily="18" charset="0"/>
                <a:cs typeface="Times New Roman" panose="02020603050405020304" pitchFamily="18" charset="0"/>
              </a:rPr>
              <a:t>6. For the configuration shown in the figure, resultant of the force system acting on the frame passes through the point B and E as shown in the figure. Find the values of F and M.</a:t>
            </a:r>
          </a:p>
        </p:txBody>
      </p:sp>
      <p:sp>
        <p:nvSpPr>
          <p:cNvPr id="69639" name="TextBox 61"/>
          <p:cNvSpPr txBox="1">
            <a:spLocks noChangeArrowheads="1"/>
          </p:cNvSpPr>
          <p:nvPr/>
        </p:nvSpPr>
        <p:spPr bwMode="auto">
          <a:xfrm>
            <a:off x="76200" y="1912666"/>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40" name="TextBox 62"/>
          <p:cNvSpPr txBox="1">
            <a:spLocks noChangeArrowheads="1"/>
          </p:cNvSpPr>
          <p:nvPr/>
        </p:nvSpPr>
        <p:spPr bwMode="auto">
          <a:xfrm>
            <a:off x="76200" y="2876085"/>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41" name="TextBox 67"/>
          <p:cNvSpPr txBox="1">
            <a:spLocks noChangeArrowheads="1"/>
          </p:cNvSpPr>
          <p:nvPr/>
        </p:nvSpPr>
        <p:spPr bwMode="auto">
          <a:xfrm>
            <a:off x="457200" y="1171575"/>
            <a:ext cx="8382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200N</a:t>
            </a:r>
          </a:p>
        </p:txBody>
      </p:sp>
      <p:cxnSp>
        <p:nvCxnSpPr>
          <p:cNvPr id="69643" name="Straight Connector 4"/>
          <p:cNvCxnSpPr>
            <a:cxnSpLocks noChangeShapeType="1"/>
          </p:cNvCxnSpPr>
          <p:nvPr/>
        </p:nvCxnSpPr>
        <p:spPr bwMode="auto">
          <a:xfrm rot="5400000">
            <a:off x="448110" y="2616692"/>
            <a:ext cx="2000175" cy="794"/>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69644" name="Straight Connector 6"/>
          <p:cNvCxnSpPr>
            <a:cxnSpLocks noChangeShapeType="1"/>
          </p:cNvCxnSpPr>
          <p:nvPr/>
        </p:nvCxnSpPr>
        <p:spPr bwMode="auto">
          <a:xfrm>
            <a:off x="1447800" y="3617176"/>
            <a:ext cx="4114800" cy="1544"/>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69645" name="Straight Connector 10"/>
          <p:cNvCxnSpPr>
            <a:cxnSpLocks noChangeShapeType="1"/>
          </p:cNvCxnSpPr>
          <p:nvPr/>
        </p:nvCxnSpPr>
        <p:spPr bwMode="auto">
          <a:xfrm rot="5400000">
            <a:off x="4969727" y="4210028"/>
            <a:ext cx="1185746" cy="1588"/>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69646" name="Straight Arrow Connector 12"/>
          <p:cNvCxnSpPr>
            <a:cxnSpLocks noChangeShapeType="1"/>
          </p:cNvCxnSpPr>
          <p:nvPr/>
        </p:nvCxnSpPr>
        <p:spPr bwMode="auto">
          <a:xfrm rot="10800000">
            <a:off x="5562600" y="4802923"/>
            <a:ext cx="1371600" cy="592873"/>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9647" name="Straight Arrow Connector 14"/>
          <p:cNvCxnSpPr>
            <a:cxnSpLocks noChangeShapeType="1"/>
          </p:cNvCxnSpPr>
          <p:nvPr/>
        </p:nvCxnSpPr>
        <p:spPr bwMode="auto">
          <a:xfrm rot="10800000" flipV="1">
            <a:off x="5562600" y="2801976"/>
            <a:ext cx="1295400" cy="815201"/>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9648" name="Straight Connector 16"/>
          <p:cNvCxnSpPr>
            <a:cxnSpLocks noChangeShapeType="1"/>
          </p:cNvCxnSpPr>
          <p:nvPr/>
        </p:nvCxnSpPr>
        <p:spPr bwMode="auto">
          <a:xfrm>
            <a:off x="5638800" y="3617176"/>
            <a:ext cx="1219200" cy="1544"/>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cxnSp>
        <p:nvCxnSpPr>
          <p:cNvPr id="69649" name="Straight Connector 18"/>
          <p:cNvCxnSpPr>
            <a:cxnSpLocks noChangeShapeType="1"/>
          </p:cNvCxnSpPr>
          <p:nvPr/>
        </p:nvCxnSpPr>
        <p:spPr bwMode="auto">
          <a:xfrm>
            <a:off x="5638800" y="4802923"/>
            <a:ext cx="1219200" cy="1544"/>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cxnSp>
        <p:nvCxnSpPr>
          <p:cNvPr id="69650" name="Straight Arrow Connector 21"/>
          <p:cNvCxnSpPr>
            <a:cxnSpLocks noChangeShapeType="1"/>
          </p:cNvCxnSpPr>
          <p:nvPr/>
        </p:nvCxnSpPr>
        <p:spPr bwMode="auto">
          <a:xfrm rot="5400000">
            <a:off x="4090291" y="2754467"/>
            <a:ext cx="963419" cy="762000"/>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9651" name="Straight Arrow Connector 26"/>
          <p:cNvCxnSpPr>
            <a:cxnSpLocks noChangeShapeType="1"/>
          </p:cNvCxnSpPr>
          <p:nvPr/>
        </p:nvCxnSpPr>
        <p:spPr bwMode="auto">
          <a:xfrm>
            <a:off x="685800" y="1616229"/>
            <a:ext cx="762000" cy="1544"/>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9652" name="Straight Arrow Connector 28"/>
          <p:cNvCxnSpPr>
            <a:cxnSpLocks noChangeShapeType="1"/>
          </p:cNvCxnSpPr>
          <p:nvPr/>
        </p:nvCxnSpPr>
        <p:spPr bwMode="auto">
          <a:xfrm rot="5400000" flipH="1" flipV="1">
            <a:off x="1077254" y="3987700"/>
            <a:ext cx="741091" cy="1588"/>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30" name="Arc 29">
            <a:extLst/>
          </p:cNvPr>
          <p:cNvSpPr/>
          <p:nvPr/>
        </p:nvSpPr>
        <p:spPr bwMode="auto">
          <a:xfrm>
            <a:off x="5943600" y="3246438"/>
            <a:ext cx="381000" cy="712787"/>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31" name="Arc 30">
            <a:extLst/>
          </p:cNvPr>
          <p:cNvSpPr/>
          <p:nvPr/>
        </p:nvSpPr>
        <p:spPr bwMode="auto">
          <a:xfrm rot="4857020">
            <a:off x="5996782" y="4479131"/>
            <a:ext cx="592138" cy="733425"/>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32" name="Arc 31">
            <a:extLst/>
          </p:cNvPr>
          <p:cNvSpPr/>
          <p:nvPr/>
        </p:nvSpPr>
        <p:spPr bwMode="auto">
          <a:xfrm>
            <a:off x="4114800" y="3321050"/>
            <a:ext cx="685800" cy="712788"/>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9656" name="TextBox 32"/>
          <p:cNvSpPr txBox="1">
            <a:spLocks noChangeArrowheads="1"/>
          </p:cNvSpPr>
          <p:nvPr/>
        </p:nvSpPr>
        <p:spPr bwMode="auto">
          <a:xfrm>
            <a:off x="1447800" y="1393902"/>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69657" name="TextBox 33"/>
          <p:cNvSpPr txBox="1">
            <a:spLocks noChangeArrowheads="1"/>
          </p:cNvSpPr>
          <p:nvPr/>
        </p:nvSpPr>
        <p:spPr bwMode="auto">
          <a:xfrm>
            <a:off x="1600200" y="4135941"/>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58" name="Oval 36"/>
          <p:cNvSpPr>
            <a:spLocks noChangeArrowheads="1"/>
          </p:cNvSpPr>
          <p:nvPr/>
        </p:nvSpPr>
        <p:spPr bwMode="auto">
          <a:xfrm>
            <a:off x="1371600" y="2505540"/>
            <a:ext cx="151606" cy="225126"/>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cxnSp>
        <p:nvCxnSpPr>
          <p:cNvPr id="69659" name="Straight Connector 38"/>
          <p:cNvCxnSpPr>
            <a:cxnSpLocks noChangeShapeType="1"/>
          </p:cNvCxnSpPr>
          <p:nvPr/>
        </p:nvCxnSpPr>
        <p:spPr bwMode="auto">
          <a:xfrm rot="10800000">
            <a:off x="838200" y="2579648"/>
            <a:ext cx="381000" cy="1544"/>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9660" name="Straight Connector 40"/>
          <p:cNvCxnSpPr>
            <a:cxnSpLocks noChangeShapeType="1"/>
          </p:cNvCxnSpPr>
          <p:nvPr/>
        </p:nvCxnSpPr>
        <p:spPr bwMode="auto">
          <a:xfrm rot="10800000">
            <a:off x="838200" y="3617176"/>
            <a:ext cx="381000" cy="1544"/>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9661" name="Straight Connector 42"/>
          <p:cNvCxnSpPr>
            <a:cxnSpLocks noChangeShapeType="1"/>
          </p:cNvCxnSpPr>
          <p:nvPr/>
        </p:nvCxnSpPr>
        <p:spPr bwMode="auto">
          <a:xfrm rot="5400000">
            <a:off x="2557927" y="4172973"/>
            <a:ext cx="370546"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9662" name="Straight Connector 44"/>
          <p:cNvCxnSpPr>
            <a:cxnSpLocks noChangeShapeType="1"/>
          </p:cNvCxnSpPr>
          <p:nvPr/>
        </p:nvCxnSpPr>
        <p:spPr bwMode="auto">
          <a:xfrm rot="5400000">
            <a:off x="3968673" y="4210028"/>
            <a:ext cx="444655"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9663" name="Straight Connector 46"/>
          <p:cNvCxnSpPr>
            <a:cxnSpLocks noChangeShapeType="1"/>
            <a:endCxn id="69658" idx="2"/>
          </p:cNvCxnSpPr>
          <p:nvPr/>
        </p:nvCxnSpPr>
        <p:spPr bwMode="auto">
          <a:xfrm flipH="1" flipV="1">
            <a:off x="1371600" y="2618103"/>
            <a:ext cx="2819400" cy="999076"/>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9664" name="Straight Arrow Connector 48"/>
          <p:cNvCxnSpPr>
            <a:cxnSpLocks noChangeShapeType="1"/>
          </p:cNvCxnSpPr>
          <p:nvPr/>
        </p:nvCxnSpPr>
        <p:spPr bwMode="auto">
          <a:xfrm rot="5400000">
            <a:off x="508891" y="2097917"/>
            <a:ext cx="963419"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9665" name="Straight Arrow Connector 50"/>
          <p:cNvCxnSpPr>
            <a:cxnSpLocks noChangeShapeType="1"/>
          </p:cNvCxnSpPr>
          <p:nvPr/>
        </p:nvCxnSpPr>
        <p:spPr bwMode="auto">
          <a:xfrm rot="5400000">
            <a:off x="471836" y="3098391"/>
            <a:ext cx="1037528"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9666" name="Straight Arrow Connector 52"/>
          <p:cNvCxnSpPr>
            <a:cxnSpLocks noChangeShapeType="1"/>
          </p:cNvCxnSpPr>
          <p:nvPr/>
        </p:nvCxnSpPr>
        <p:spPr bwMode="auto">
          <a:xfrm>
            <a:off x="1447800" y="4135941"/>
            <a:ext cx="1295400" cy="1544"/>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9667" name="Straight Arrow Connector 54"/>
          <p:cNvCxnSpPr>
            <a:cxnSpLocks noChangeShapeType="1"/>
          </p:cNvCxnSpPr>
          <p:nvPr/>
        </p:nvCxnSpPr>
        <p:spPr bwMode="auto">
          <a:xfrm>
            <a:off x="2743200" y="4135941"/>
            <a:ext cx="1447800" cy="1544"/>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9668" name="Straight Arrow Connector 56"/>
          <p:cNvCxnSpPr>
            <a:cxnSpLocks noChangeShapeType="1"/>
          </p:cNvCxnSpPr>
          <p:nvPr/>
        </p:nvCxnSpPr>
        <p:spPr bwMode="auto">
          <a:xfrm>
            <a:off x="4191000" y="4135941"/>
            <a:ext cx="1371600" cy="1544"/>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69669" name="Straight Arrow Connector 58"/>
          <p:cNvCxnSpPr>
            <a:cxnSpLocks noChangeShapeType="1"/>
          </p:cNvCxnSpPr>
          <p:nvPr/>
        </p:nvCxnSpPr>
        <p:spPr bwMode="auto">
          <a:xfrm rot="5400000">
            <a:off x="5426927" y="4210028"/>
            <a:ext cx="1185746"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69670" name="TextBox 59"/>
          <p:cNvSpPr txBox="1">
            <a:spLocks noChangeArrowheads="1"/>
          </p:cNvSpPr>
          <p:nvPr/>
        </p:nvSpPr>
        <p:spPr bwMode="auto">
          <a:xfrm>
            <a:off x="2971800" y="4135941"/>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71" name="TextBox 60"/>
          <p:cNvSpPr txBox="1">
            <a:spLocks noChangeArrowheads="1"/>
          </p:cNvSpPr>
          <p:nvPr/>
        </p:nvSpPr>
        <p:spPr bwMode="auto">
          <a:xfrm>
            <a:off x="4419600" y="4135941"/>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72" name="TextBox 63"/>
          <p:cNvSpPr txBox="1">
            <a:spLocks noChangeArrowheads="1"/>
          </p:cNvSpPr>
          <p:nvPr/>
        </p:nvSpPr>
        <p:spPr bwMode="auto">
          <a:xfrm>
            <a:off x="6019800" y="3987722"/>
            <a:ext cx="9906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200mm</a:t>
            </a:r>
          </a:p>
        </p:txBody>
      </p:sp>
      <p:sp>
        <p:nvSpPr>
          <p:cNvPr id="69673" name="TextBox 64"/>
          <p:cNvSpPr txBox="1">
            <a:spLocks noChangeArrowheads="1"/>
          </p:cNvSpPr>
          <p:nvPr/>
        </p:nvSpPr>
        <p:spPr bwMode="auto">
          <a:xfrm>
            <a:off x="6934200" y="5173469"/>
            <a:ext cx="8382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150N</a:t>
            </a:r>
          </a:p>
        </p:txBody>
      </p:sp>
      <p:sp>
        <p:nvSpPr>
          <p:cNvPr id="69674" name="TextBox 65"/>
          <p:cNvSpPr txBox="1">
            <a:spLocks noChangeArrowheads="1"/>
          </p:cNvSpPr>
          <p:nvPr/>
        </p:nvSpPr>
        <p:spPr bwMode="auto">
          <a:xfrm>
            <a:off x="6858000" y="2579648"/>
            <a:ext cx="8382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Times New Roman" panose="02020603050405020304" pitchFamily="18" charset="0"/>
              </a:rPr>
              <a:t>175N</a:t>
            </a:r>
          </a:p>
        </p:txBody>
      </p:sp>
      <p:sp>
        <p:nvSpPr>
          <p:cNvPr id="69675" name="TextBox 66"/>
          <p:cNvSpPr txBox="1">
            <a:spLocks noChangeArrowheads="1"/>
          </p:cNvSpPr>
          <p:nvPr/>
        </p:nvSpPr>
        <p:spPr bwMode="auto">
          <a:xfrm>
            <a:off x="4883727" y="2366962"/>
            <a:ext cx="457200" cy="50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00"/>
                </a:solidFill>
                <a:latin typeface="Times New Roman" panose="02020603050405020304" pitchFamily="18" charset="0"/>
              </a:rPr>
              <a:t>F</a:t>
            </a:r>
          </a:p>
        </p:txBody>
      </p:sp>
      <p:sp>
        <p:nvSpPr>
          <p:cNvPr id="69676" name="TextBox 68"/>
          <p:cNvSpPr txBox="1">
            <a:spLocks noChangeArrowheads="1"/>
          </p:cNvSpPr>
          <p:nvPr/>
        </p:nvSpPr>
        <p:spPr bwMode="auto">
          <a:xfrm>
            <a:off x="990600" y="4506486"/>
            <a:ext cx="8382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300N</a:t>
            </a:r>
          </a:p>
        </p:txBody>
      </p:sp>
      <p:sp>
        <p:nvSpPr>
          <p:cNvPr id="69677" name="TextBox 69"/>
          <p:cNvSpPr txBox="1">
            <a:spLocks noChangeArrowheads="1"/>
          </p:cNvSpPr>
          <p:nvPr/>
        </p:nvSpPr>
        <p:spPr bwMode="auto">
          <a:xfrm>
            <a:off x="1447800" y="2579648"/>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B</a:t>
            </a:r>
          </a:p>
        </p:txBody>
      </p:sp>
      <p:sp>
        <p:nvSpPr>
          <p:cNvPr id="69678" name="TextBox 70"/>
          <p:cNvSpPr txBox="1">
            <a:spLocks noChangeArrowheads="1"/>
          </p:cNvSpPr>
          <p:nvPr/>
        </p:nvSpPr>
        <p:spPr bwMode="auto">
          <a:xfrm>
            <a:off x="1066800" y="3617176"/>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C</a:t>
            </a:r>
          </a:p>
        </p:txBody>
      </p:sp>
      <p:sp>
        <p:nvSpPr>
          <p:cNvPr id="69679" name="TextBox 71"/>
          <p:cNvSpPr txBox="1">
            <a:spLocks noChangeArrowheads="1"/>
          </p:cNvSpPr>
          <p:nvPr/>
        </p:nvSpPr>
        <p:spPr bwMode="auto">
          <a:xfrm>
            <a:off x="3962400" y="3617176"/>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E</a:t>
            </a:r>
          </a:p>
        </p:txBody>
      </p:sp>
      <p:sp>
        <p:nvSpPr>
          <p:cNvPr id="69680" name="TextBox 72"/>
          <p:cNvSpPr txBox="1">
            <a:spLocks noChangeArrowheads="1"/>
          </p:cNvSpPr>
          <p:nvPr/>
        </p:nvSpPr>
        <p:spPr bwMode="auto">
          <a:xfrm>
            <a:off x="5181600" y="3208603"/>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F</a:t>
            </a:r>
          </a:p>
        </p:txBody>
      </p:sp>
      <p:sp>
        <p:nvSpPr>
          <p:cNvPr id="69681" name="TextBox 73"/>
          <p:cNvSpPr txBox="1">
            <a:spLocks noChangeArrowheads="1"/>
          </p:cNvSpPr>
          <p:nvPr/>
        </p:nvSpPr>
        <p:spPr bwMode="auto">
          <a:xfrm>
            <a:off x="5181600" y="4654705"/>
            <a:ext cx="381000" cy="4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G</a:t>
            </a:r>
          </a:p>
        </p:txBody>
      </p:sp>
      <p:sp>
        <p:nvSpPr>
          <p:cNvPr id="69682" name="TextBox 74"/>
          <p:cNvSpPr txBox="1">
            <a:spLocks noChangeArrowheads="1"/>
          </p:cNvSpPr>
          <p:nvPr/>
        </p:nvSpPr>
        <p:spPr bwMode="auto">
          <a:xfrm>
            <a:off x="4724400" y="3024303"/>
            <a:ext cx="5334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45˚</a:t>
            </a:r>
          </a:p>
        </p:txBody>
      </p:sp>
      <p:sp>
        <p:nvSpPr>
          <p:cNvPr id="69683" name="TextBox 75"/>
          <p:cNvSpPr txBox="1">
            <a:spLocks noChangeArrowheads="1"/>
          </p:cNvSpPr>
          <p:nvPr/>
        </p:nvSpPr>
        <p:spPr bwMode="auto">
          <a:xfrm>
            <a:off x="2569586" y="2954171"/>
            <a:ext cx="457200" cy="50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00"/>
                </a:solidFill>
                <a:latin typeface="Times New Roman" panose="02020603050405020304" pitchFamily="18" charset="0"/>
              </a:rPr>
              <a:t>M</a:t>
            </a:r>
          </a:p>
        </p:txBody>
      </p:sp>
      <p:sp>
        <p:nvSpPr>
          <p:cNvPr id="69684" name="TextBox 76"/>
          <p:cNvSpPr txBox="1">
            <a:spLocks noChangeArrowheads="1"/>
          </p:cNvSpPr>
          <p:nvPr/>
        </p:nvSpPr>
        <p:spPr bwMode="auto">
          <a:xfrm>
            <a:off x="6248400" y="3172522"/>
            <a:ext cx="5334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sp>
        <p:nvSpPr>
          <p:cNvPr id="69685" name="TextBox 77"/>
          <p:cNvSpPr txBox="1">
            <a:spLocks noChangeArrowheads="1"/>
          </p:cNvSpPr>
          <p:nvPr/>
        </p:nvSpPr>
        <p:spPr bwMode="auto">
          <a:xfrm>
            <a:off x="6509689" y="4890178"/>
            <a:ext cx="533400" cy="38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sp>
        <p:nvSpPr>
          <p:cNvPr id="69636" name="Oval 80"/>
          <p:cNvSpPr>
            <a:spLocks noChangeArrowheads="1"/>
          </p:cNvSpPr>
          <p:nvPr/>
        </p:nvSpPr>
        <p:spPr bwMode="auto">
          <a:xfrm>
            <a:off x="2514600" y="3468688"/>
            <a:ext cx="174625" cy="141287"/>
          </a:xfrm>
          <a:prstGeom prst="ellipse">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69637" name="Curved Up Arrow 6"/>
          <p:cNvSpPr>
            <a:spLocks noChangeArrowheads="1"/>
          </p:cNvSpPr>
          <p:nvPr/>
        </p:nvSpPr>
        <p:spPr bwMode="auto">
          <a:xfrm>
            <a:off x="2362200" y="3392488"/>
            <a:ext cx="534988" cy="369887"/>
          </a:xfrm>
          <a:prstGeom prst="curvedUpArrow">
            <a:avLst>
              <a:gd name="adj1" fmla="val 25030"/>
              <a:gd name="adj2" fmla="val 50060"/>
              <a:gd name="adj3" fmla="val 25000"/>
            </a:avLst>
          </a:prstGeom>
          <a:solidFill>
            <a:schemeClr val="accent1"/>
          </a:solidFill>
          <a:ln w="9525" algn="ctr">
            <a:solidFill>
              <a:srgbClr val="FFFFFF"/>
            </a:solidFill>
            <a:round/>
            <a:headEnd/>
            <a:tailEnd/>
          </a:ln>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pic>
        <p:nvPicPr>
          <p:cNvPr id="69638"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 name="Object 9"/>
          <p:cNvGraphicFramePr>
            <a:graphicFrameLocks noChangeAspect="1"/>
          </p:cNvGraphicFramePr>
          <p:nvPr>
            <p:extLst/>
          </p:nvPr>
        </p:nvGraphicFramePr>
        <p:xfrm>
          <a:off x="7580154" y="1209976"/>
          <a:ext cx="121606" cy="292153"/>
        </p:xfrm>
        <a:graphic>
          <a:graphicData uri="http://schemas.openxmlformats.org/presentationml/2006/ole">
            <mc:AlternateContent xmlns:mc="http://schemas.openxmlformats.org/markup-compatibility/2006">
              <mc:Choice xmlns:v="urn:schemas-microsoft-com:vml" Requires="v">
                <p:oleObj spid="_x0000_s11777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154" y="1209976"/>
                        <a:ext cx="121606" cy="292153"/>
                      </a:xfrm>
                      <a:prstGeom prst="rect">
                        <a:avLst/>
                      </a:prstGeom>
                      <a:noFill/>
                      <a:ln>
                        <a:noFill/>
                      </a:ln>
                      <a:effectLst/>
                      <a:extLst/>
                    </p:spPr>
                  </p:pic>
                </p:oleObj>
              </mc:Fallback>
            </mc:AlternateContent>
          </a:graphicData>
        </a:graphic>
      </p:graphicFrame>
      <p:sp>
        <p:nvSpPr>
          <p:cNvPr id="60" name="Rectangle 59"/>
          <p:cNvSpPr>
            <a:spLocks noChangeArrowheads="1"/>
          </p:cNvSpPr>
          <p:nvPr/>
        </p:nvSpPr>
        <p:spPr bwMode="auto">
          <a:xfrm>
            <a:off x="7467599" y="1098997"/>
            <a:ext cx="3775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E</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0 </a:t>
            </a:r>
          </a:p>
        </p:txBody>
      </p:sp>
      <p:sp>
        <p:nvSpPr>
          <p:cNvPr id="61" name="Arc 66"/>
          <p:cNvSpPr>
            <a:spLocks/>
          </p:cNvSpPr>
          <p:nvPr/>
        </p:nvSpPr>
        <p:spPr bwMode="auto">
          <a:xfrm rot="16944276" flipH="1" flipV="1">
            <a:off x="11241762" y="2908770"/>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62" name="Arc 66"/>
          <p:cNvSpPr>
            <a:spLocks/>
          </p:cNvSpPr>
          <p:nvPr/>
        </p:nvSpPr>
        <p:spPr bwMode="auto">
          <a:xfrm rot="16944276" flipH="1" flipV="1">
            <a:off x="8456852" y="1064043"/>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63" name="Straight Connector 16"/>
          <p:cNvCxnSpPr>
            <a:cxnSpLocks noChangeShapeType="1"/>
          </p:cNvCxnSpPr>
          <p:nvPr/>
        </p:nvCxnSpPr>
        <p:spPr bwMode="auto">
          <a:xfrm flipV="1">
            <a:off x="5562600" y="2412031"/>
            <a:ext cx="0" cy="1169369"/>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sp>
        <p:nvSpPr>
          <p:cNvPr id="4" name="TextBox 3"/>
          <p:cNvSpPr txBox="1"/>
          <p:nvPr/>
        </p:nvSpPr>
        <p:spPr>
          <a:xfrm>
            <a:off x="5943600" y="3562290"/>
            <a:ext cx="1523999" cy="400110"/>
          </a:xfrm>
          <a:prstGeom prst="rect">
            <a:avLst/>
          </a:prstGeom>
          <a:noFill/>
        </p:spPr>
        <p:txBody>
          <a:bodyPr wrap="square" rtlCol="0">
            <a:spAutoFit/>
          </a:bodyPr>
          <a:lstStyle/>
          <a:p>
            <a:r>
              <a:rPr lang="en-US" sz="2000" dirty="0" smtClean="0"/>
              <a:t>175 Cos 30</a:t>
            </a:r>
            <a:endParaRPr lang="en-US" sz="2000" dirty="0"/>
          </a:p>
        </p:txBody>
      </p:sp>
      <p:sp>
        <p:nvSpPr>
          <p:cNvPr id="66" name="TextBox 65"/>
          <p:cNvSpPr txBox="1"/>
          <p:nvPr/>
        </p:nvSpPr>
        <p:spPr>
          <a:xfrm>
            <a:off x="5486400" y="2419290"/>
            <a:ext cx="1523999" cy="400110"/>
          </a:xfrm>
          <a:prstGeom prst="rect">
            <a:avLst/>
          </a:prstGeom>
          <a:noFill/>
        </p:spPr>
        <p:txBody>
          <a:bodyPr wrap="square" rtlCol="0">
            <a:spAutoFit/>
          </a:bodyPr>
          <a:lstStyle/>
          <a:p>
            <a:r>
              <a:rPr lang="en-US" sz="2000" dirty="0" smtClean="0"/>
              <a:t>175 Sin 30</a:t>
            </a:r>
            <a:endParaRPr lang="en-US" sz="2000" dirty="0"/>
          </a:p>
        </p:txBody>
      </p:sp>
      <p:cxnSp>
        <p:nvCxnSpPr>
          <p:cNvPr id="68" name="Straight Connector 18"/>
          <p:cNvCxnSpPr>
            <a:cxnSpLocks noChangeShapeType="1"/>
          </p:cNvCxnSpPr>
          <p:nvPr/>
        </p:nvCxnSpPr>
        <p:spPr bwMode="auto">
          <a:xfrm>
            <a:off x="5562600" y="4800600"/>
            <a:ext cx="3346" cy="996870"/>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sp>
        <p:nvSpPr>
          <p:cNvPr id="71" name="TextBox 70"/>
          <p:cNvSpPr txBox="1"/>
          <p:nvPr/>
        </p:nvSpPr>
        <p:spPr>
          <a:xfrm>
            <a:off x="6096000" y="4400490"/>
            <a:ext cx="1523999" cy="400110"/>
          </a:xfrm>
          <a:prstGeom prst="rect">
            <a:avLst/>
          </a:prstGeom>
          <a:noFill/>
        </p:spPr>
        <p:txBody>
          <a:bodyPr wrap="square" rtlCol="0">
            <a:spAutoFit/>
          </a:bodyPr>
          <a:lstStyle/>
          <a:p>
            <a:r>
              <a:rPr lang="en-US" sz="2000" dirty="0" smtClean="0"/>
              <a:t>150 Cos 30</a:t>
            </a:r>
            <a:endParaRPr lang="en-US" sz="2000" dirty="0"/>
          </a:p>
        </p:txBody>
      </p:sp>
      <p:sp>
        <p:nvSpPr>
          <p:cNvPr id="72" name="TextBox 71"/>
          <p:cNvSpPr txBox="1"/>
          <p:nvPr/>
        </p:nvSpPr>
        <p:spPr>
          <a:xfrm>
            <a:off x="4343400" y="5391090"/>
            <a:ext cx="1523999" cy="400110"/>
          </a:xfrm>
          <a:prstGeom prst="rect">
            <a:avLst/>
          </a:prstGeom>
          <a:noFill/>
        </p:spPr>
        <p:txBody>
          <a:bodyPr wrap="square" rtlCol="0">
            <a:spAutoFit/>
          </a:bodyPr>
          <a:lstStyle/>
          <a:p>
            <a:r>
              <a:rPr lang="en-US" sz="2000" dirty="0" smtClean="0"/>
              <a:t>150 Sin 30</a:t>
            </a:r>
            <a:endParaRPr lang="en-US" sz="2000" dirty="0"/>
          </a:p>
        </p:txBody>
      </p:sp>
      <p:cxnSp>
        <p:nvCxnSpPr>
          <p:cNvPr id="73" name="Straight Connector 16"/>
          <p:cNvCxnSpPr>
            <a:cxnSpLocks noChangeShapeType="1"/>
          </p:cNvCxnSpPr>
          <p:nvPr/>
        </p:nvCxnSpPr>
        <p:spPr bwMode="auto">
          <a:xfrm flipV="1">
            <a:off x="4191000" y="2438400"/>
            <a:ext cx="0" cy="1169369"/>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sp>
        <p:nvSpPr>
          <p:cNvPr id="74" name="TextBox 73"/>
          <p:cNvSpPr txBox="1"/>
          <p:nvPr/>
        </p:nvSpPr>
        <p:spPr>
          <a:xfrm>
            <a:off x="3733800" y="2133600"/>
            <a:ext cx="1523999" cy="400110"/>
          </a:xfrm>
          <a:prstGeom prst="rect">
            <a:avLst/>
          </a:prstGeom>
          <a:noFill/>
        </p:spPr>
        <p:txBody>
          <a:bodyPr wrap="square" rtlCol="0">
            <a:spAutoFit/>
          </a:bodyPr>
          <a:lstStyle/>
          <a:p>
            <a:r>
              <a:rPr lang="en-US" sz="2000" dirty="0" smtClean="0"/>
              <a:t>F Sin 45</a:t>
            </a:r>
            <a:endParaRPr lang="en-US" sz="2000" dirty="0"/>
          </a:p>
        </p:txBody>
      </p:sp>
      <p:cxnSp>
        <p:nvCxnSpPr>
          <p:cNvPr id="75" name="Straight Connector 16"/>
          <p:cNvCxnSpPr>
            <a:cxnSpLocks noChangeShapeType="1"/>
          </p:cNvCxnSpPr>
          <p:nvPr/>
        </p:nvCxnSpPr>
        <p:spPr bwMode="auto">
          <a:xfrm>
            <a:off x="4191000" y="3656056"/>
            <a:ext cx="1219200" cy="1544"/>
          </a:xfrm>
          <a:prstGeom prst="line">
            <a:avLst/>
          </a:prstGeom>
          <a:noFill/>
          <a:ln w="38100" algn="ctr">
            <a:solidFill>
              <a:srgbClr val="FF0000"/>
            </a:solidFill>
            <a:prstDash val="dash"/>
            <a:round/>
            <a:headEnd type="arrow" w="med" len="med"/>
            <a:tailEnd type="none" w="med" len="med"/>
          </a:ln>
          <a:extLst>
            <a:ext uri="{909E8E84-426E-40DD-AFC4-6F175D3DCCD1}">
              <a14:hiddenFill xmlns:a14="http://schemas.microsoft.com/office/drawing/2010/main">
                <a:noFill/>
              </a14:hiddenFill>
            </a:ext>
          </a:extLst>
        </p:spPr>
      </p:cxnSp>
      <p:sp>
        <p:nvSpPr>
          <p:cNvPr id="76" name="TextBox 75"/>
          <p:cNvSpPr txBox="1"/>
          <p:nvPr/>
        </p:nvSpPr>
        <p:spPr>
          <a:xfrm>
            <a:off x="4191000" y="3638490"/>
            <a:ext cx="1523999" cy="400110"/>
          </a:xfrm>
          <a:prstGeom prst="rect">
            <a:avLst/>
          </a:prstGeom>
          <a:noFill/>
        </p:spPr>
        <p:txBody>
          <a:bodyPr wrap="square" rtlCol="0">
            <a:spAutoFit/>
          </a:bodyPr>
          <a:lstStyle/>
          <a:p>
            <a:r>
              <a:rPr lang="en-US" sz="2000" dirty="0" smtClean="0"/>
              <a:t>   F Cos 45</a:t>
            </a:r>
            <a:endParaRPr lang="en-US" sz="2000" dirty="0"/>
          </a:p>
        </p:txBody>
      </p:sp>
      <p:sp>
        <p:nvSpPr>
          <p:cNvPr id="7" name="TextBox 6"/>
          <p:cNvSpPr txBox="1"/>
          <p:nvPr/>
        </p:nvSpPr>
        <p:spPr>
          <a:xfrm>
            <a:off x="8001000" y="1524000"/>
            <a:ext cx="4114800" cy="1200329"/>
          </a:xfrm>
          <a:prstGeom prst="rect">
            <a:avLst/>
          </a:prstGeom>
          <a:noFill/>
        </p:spPr>
        <p:txBody>
          <a:bodyPr wrap="square" rtlCol="0">
            <a:spAutoFit/>
          </a:bodyPr>
          <a:lstStyle/>
          <a:p>
            <a:r>
              <a:rPr lang="en-US" dirty="0" smtClean="0"/>
              <a:t>150 Sin 30 x200 -150 Cos 30 x 200 – 175 Sin 30 x200 – 200 x 400 – 300 x 400 + M = 0</a:t>
            </a:r>
            <a:endParaRPr lang="en-US" dirty="0"/>
          </a:p>
        </p:txBody>
      </p:sp>
      <p:sp>
        <p:nvSpPr>
          <p:cNvPr id="8" name="TextBox 7"/>
          <p:cNvSpPr txBox="1"/>
          <p:nvPr/>
        </p:nvSpPr>
        <p:spPr>
          <a:xfrm>
            <a:off x="8305800" y="2891135"/>
            <a:ext cx="3276321" cy="461665"/>
          </a:xfrm>
          <a:prstGeom prst="rect">
            <a:avLst/>
          </a:prstGeom>
          <a:noFill/>
        </p:spPr>
        <p:txBody>
          <a:bodyPr wrap="square" rtlCol="0">
            <a:spAutoFit/>
          </a:bodyPr>
          <a:lstStyle/>
          <a:p>
            <a:r>
              <a:rPr lang="en-US" dirty="0" smtClean="0"/>
              <a:t>M = 228480.76 N-mm</a:t>
            </a:r>
            <a:endParaRPr lang="en-US" dirty="0"/>
          </a:p>
        </p:txBody>
      </p:sp>
      <p:graphicFrame>
        <p:nvGraphicFramePr>
          <p:cNvPr id="79" name="Object 9"/>
          <p:cNvGraphicFramePr>
            <a:graphicFrameLocks noChangeAspect="1"/>
          </p:cNvGraphicFramePr>
          <p:nvPr>
            <p:extLst/>
          </p:nvPr>
        </p:nvGraphicFramePr>
        <p:xfrm>
          <a:off x="7995643" y="3642492"/>
          <a:ext cx="121606" cy="292153"/>
        </p:xfrm>
        <a:graphic>
          <a:graphicData uri="http://schemas.openxmlformats.org/presentationml/2006/ole">
            <mc:AlternateContent xmlns:mc="http://schemas.openxmlformats.org/markup-compatibility/2006">
              <mc:Choice xmlns:v="urn:schemas-microsoft-com:vml" Requires="v">
                <p:oleObj spid="_x0000_s117771"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5643" y="3642492"/>
                        <a:ext cx="121606" cy="292153"/>
                      </a:xfrm>
                      <a:prstGeom prst="rect">
                        <a:avLst/>
                      </a:prstGeom>
                      <a:noFill/>
                      <a:ln>
                        <a:noFill/>
                      </a:ln>
                      <a:effectLst/>
                      <a:extLst/>
                    </p:spPr>
                  </p:pic>
                </p:oleObj>
              </mc:Fallback>
            </mc:AlternateContent>
          </a:graphicData>
        </a:graphic>
      </p:graphicFrame>
      <p:sp>
        <p:nvSpPr>
          <p:cNvPr id="80" name="Rectangle 79"/>
          <p:cNvSpPr>
            <a:spLocks noChangeArrowheads="1"/>
          </p:cNvSpPr>
          <p:nvPr/>
        </p:nvSpPr>
        <p:spPr bwMode="auto">
          <a:xfrm>
            <a:off x="-381000" y="5247382"/>
            <a:ext cx="38517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B</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0</a:t>
            </a:r>
          </a:p>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81" name="Arc 66"/>
          <p:cNvSpPr>
            <a:spLocks/>
          </p:cNvSpPr>
          <p:nvPr/>
        </p:nvSpPr>
        <p:spPr bwMode="auto">
          <a:xfrm rot="16944276" flipH="1" flipV="1">
            <a:off x="684452" y="5231276"/>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9" name="Rectangle 8"/>
          <p:cNvSpPr/>
          <p:nvPr/>
        </p:nvSpPr>
        <p:spPr>
          <a:xfrm>
            <a:off x="380999" y="5874603"/>
            <a:ext cx="11201121" cy="830997"/>
          </a:xfrm>
          <a:prstGeom prst="rect">
            <a:avLst/>
          </a:prstGeom>
        </p:spPr>
        <p:txBody>
          <a:bodyPr wrap="square">
            <a:spAutoFit/>
          </a:bodyPr>
          <a:lstStyle/>
          <a:p>
            <a:r>
              <a:rPr lang="en-US" dirty="0"/>
              <a:t>150 Sin 30 </a:t>
            </a:r>
            <a:r>
              <a:rPr lang="en-US" dirty="0" smtClean="0"/>
              <a:t>x600 </a:t>
            </a:r>
            <a:r>
              <a:rPr lang="en-US" dirty="0"/>
              <a:t>-150 Cos 30 x </a:t>
            </a:r>
            <a:r>
              <a:rPr lang="en-US" dirty="0" smtClean="0"/>
              <a:t>400 </a:t>
            </a:r>
            <a:r>
              <a:rPr lang="en-US" dirty="0"/>
              <a:t>– 175 Sin 30 </a:t>
            </a:r>
            <a:r>
              <a:rPr lang="en-US" dirty="0" smtClean="0"/>
              <a:t>x600 </a:t>
            </a:r>
            <a:r>
              <a:rPr lang="en-US" dirty="0"/>
              <a:t>– </a:t>
            </a:r>
            <a:r>
              <a:rPr lang="en-US" dirty="0" smtClean="0"/>
              <a:t>175 Cos 30 x 200 – F Cos 45 x200- F Sin 45 x 400  + 228480.76 -200 </a:t>
            </a:r>
            <a:r>
              <a:rPr lang="en-US" dirty="0"/>
              <a:t>x </a:t>
            </a:r>
            <a:r>
              <a:rPr lang="en-US" dirty="0" smtClean="0"/>
              <a:t>200 = </a:t>
            </a:r>
            <a:r>
              <a:rPr lang="en-US" dirty="0"/>
              <a:t>0</a:t>
            </a:r>
          </a:p>
        </p:txBody>
      </p:sp>
      <p:sp>
        <p:nvSpPr>
          <p:cNvPr id="10" name="TextBox 9"/>
          <p:cNvSpPr txBox="1"/>
          <p:nvPr/>
        </p:nvSpPr>
        <p:spPr>
          <a:xfrm>
            <a:off x="10172559" y="6340791"/>
            <a:ext cx="1943241" cy="461665"/>
          </a:xfrm>
          <a:prstGeom prst="rect">
            <a:avLst/>
          </a:prstGeom>
          <a:noFill/>
        </p:spPr>
        <p:txBody>
          <a:bodyPr wrap="square" rtlCol="0">
            <a:spAutoFit/>
          </a:bodyPr>
          <a:lstStyle/>
          <a:p>
            <a:r>
              <a:rPr lang="en-US" dirty="0" smtClean="0"/>
              <a:t>F = 232.66 N</a:t>
            </a:r>
            <a:endParaRPr lang="en-US" dirty="0"/>
          </a:p>
        </p:txBody>
      </p:sp>
    </p:spTree>
    <p:extLst>
      <p:ext uri="{BB962C8B-B14F-4D97-AF65-F5344CB8AC3E}">
        <p14:creationId xmlns:p14="http://schemas.microsoft.com/office/powerpoint/2010/main" val="27647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81" grpId="0" animBg="1"/>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TUTORIAL (Additional)</a:t>
            </a:r>
          </a:p>
          <a:p>
            <a:pPr algn="ctr" eaLnBrk="1" hangingPunct="1">
              <a:spcBef>
                <a:spcPct val="0"/>
              </a:spcBef>
              <a:buFontTx/>
              <a:buNone/>
            </a:pPr>
            <a:endParaRPr lang="en-US" altLang="en-US" sz="4800" b="1">
              <a:solidFill>
                <a:srgbClr val="E8AB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6040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a:xfrm>
            <a:off x="508000" y="1066800"/>
            <a:ext cx="11226800" cy="1116013"/>
          </a:xfrm>
        </p:spPr>
        <p:txBody>
          <a:bodyPr/>
          <a:lstStyle/>
          <a:p>
            <a:pPr marL="514350" indent="-514350" algn="just" eaLnBrk="1" hangingPunct="1">
              <a:buFont typeface="Calibri Light" panose="020F0302020204030204" pitchFamily="34" charset="0"/>
              <a:buAutoNum type="arabicPeriod"/>
            </a:pPr>
            <a:r>
              <a:rPr lang="en-US" altLang="en-US" smtClean="0">
                <a:solidFill>
                  <a:srgbClr val="FFFFFF"/>
                </a:solidFill>
                <a:latin typeface="Times New Roman" panose="02020603050405020304" pitchFamily="18" charset="0"/>
                <a:cs typeface="Times New Roman" panose="02020603050405020304" pitchFamily="18" charset="0"/>
              </a:rPr>
              <a:t>Determine the resultant of force system comprising of four forces shown in the figure.</a:t>
            </a:r>
          </a:p>
        </p:txBody>
      </p:sp>
      <p:pic>
        <p:nvPicPr>
          <p:cNvPr id="80899"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descr="C:\Users\Mahe\Desktop\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425" y="1905000"/>
            <a:ext cx="4424363"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007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2"/>
          <p:cNvSpPr>
            <a:spLocks noGrp="1"/>
          </p:cNvSpPr>
          <p:nvPr>
            <p:ph idx="1"/>
          </p:nvPr>
        </p:nvSpPr>
        <p:spPr>
          <a:xfrm>
            <a:off x="508000" y="1066800"/>
            <a:ext cx="11226800" cy="1116013"/>
          </a:xfrm>
        </p:spPr>
        <p:txBody>
          <a:bodyPr/>
          <a:lstStyle/>
          <a:p>
            <a:pPr marL="514350" indent="-514350" algn="just" eaLnBrk="1" hangingPunct="1">
              <a:buFont typeface="Calibri Light" panose="020F0302020204030204" pitchFamily="34" charset="0"/>
              <a:buAutoNum type="arabicPeriod" startAt="2"/>
            </a:pPr>
            <a:r>
              <a:rPr lang="en-US" altLang="en-US" smtClean="0">
                <a:solidFill>
                  <a:srgbClr val="FFFFFF"/>
                </a:solidFill>
                <a:latin typeface="Times New Roman" panose="02020603050405020304" pitchFamily="18" charset="0"/>
                <a:cs typeface="Times New Roman" panose="02020603050405020304" pitchFamily="18" charset="0"/>
              </a:rPr>
              <a:t>Find magnitude, direction and position of the resultant force for the system of forces shown in figure with respect to ‘O’.</a:t>
            </a:r>
          </a:p>
          <a:p>
            <a:pPr marL="514350" indent="-514350" algn="just" eaLnBrk="1" hangingPunct="1">
              <a:buFont typeface="Calibri Light" panose="020F0302020204030204" pitchFamily="34" charset="0"/>
              <a:buAutoNum type="arabicPeriod" startAt="2"/>
            </a:pPr>
            <a:endParaRPr lang="en-US" altLang="en-US" smtClean="0">
              <a:solidFill>
                <a:srgbClr val="FFFFFF"/>
              </a:solidFill>
              <a:latin typeface="Times New Roman" panose="02020603050405020304" pitchFamily="18" charset="0"/>
              <a:cs typeface="Times New Roman" panose="02020603050405020304" pitchFamily="18" charset="0"/>
            </a:endParaRPr>
          </a:p>
        </p:txBody>
      </p:sp>
      <p:pic>
        <p:nvPicPr>
          <p:cNvPr id="82947"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descr="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2238375"/>
            <a:ext cx="55626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398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itle 1"/>
          <p:cNvSpPr>
            <a:spLocks noGrp="1"/>
          </p:cNvSpPr>
          <p:nvPr>
            <p:ph type="ctrTitle"/>
          </p:nvPr>
        </p:nvSpPr>
        <p:spPr>
          <a:xfrm>
            <a:off x="2393950" y="2514600"/>
            <a:ext cx="7772400" cy="914400"/>
          </a:xfrm>
        </p:spPr>
        <p:txBody>
          <a:bodyPr anchor="t"/>
          <a:lstStyle/>
          <a:p>
            <a:pPr eaLnBrk="1" hangingPunct="1"/>
            <a:r>
              <a:rPr lang="en-US" altLang="en-US" sz="4800" b="1" smtClean="0">
                <a:solidFill>
                  <a:srgbClr val="E8AB00"/>
                </a:solidFill>
                <a:latin typeface="Times New Roman" panose="02020603050405020304" pitchFamily="18" charset="0"/>
                <a:cs typeface="Times New Roman" panose="02020603050405020304" pitchFamily="18" charset="0"/>
              </a:rPr>
              <a:t>LECTURE 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2"/>
          <p:cNvSpPr>
            <a:spLocks noGrp="1"/>
          </p:cNvSpPr>
          <p:nvPr>
            <p:ph idx="1"/>
          </p:nvPr>
        </p:nvSpPr>
        <p:spPr>
          <a:xfrm>
            <a:off x="508000" y="1066800"/>
            <a:ext cx="11226800" cy="1116013"/>
          </a:xfrm>
        </p:spPr>
        <p:txBody>
          <a:bodyPr/>
          <a:lstStyle/>
          <a:p>
            <a:pPr marL="514350" indent="-514350" algn="just" eaLnBrk="1" hangingPunct="1">
              <a:buFont typeface="Calibri Light" panose="020F0302020204030204" pitchFamily="34" charset="0"/>
              <a:buAutoNum type="arabicPeriod" startAt="3"/>
            </a:pPr>
            <a:r>
              <a:rPr lang="en-US" altLang="en-US" smtClean="0">
                <a:solidFill>
                  <a:srgbClr val="FFFFFF"/>
                </a:solidFill>
                <a:latin typeface="Times New Roman" panose="02020603050405020304" pitchFamily="18" charset="0"/>
                <a:cs typeface="Times New Roman" panose="02020603050405020304" pitchFamily="18" charset="0"/>
              </a:rPr>
              <a:t>Locate the resultant of the coplanar force system shown in figure with respect to A </a:t>
            </a:r>
          </a:p>
        </p:txBody>
      </p:sp>
      <p:pic>
        <p:nvPicPr>
          <p:cNvPr id="84995"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3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1981200"/>
            <a:ext cx="55149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730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2"/>
          <p:cNvSpPr>
            <a:spLocks noGrp="1"/>
          </p:cNvSpPr>
          <p:nvPr>
            <p:ph idx="1"/>
          </p:nvPr>
        </p:nvSpPr>
        <p:spPr>
          <a:xfrm>
            <a:off x="508000" y="1066800"/>
            <a:ext cx="11226800" cy="1116013"/>
          </a:xfrm>
        </p:spPr>
        <p:txBody>
          <a:bodyPr/>
          <a:lstStyle/>
          <a:p>
            <a:pPr marL="514350" indent="-514350" algn="just" eaLnBrk="1" hangingPunct="1">
              <a:buFont typeface="Calibri Light" panose="020F0302020204030204" pitchFamily="34" charset="0"/>
              <a:buAutoNum type="arabicPeriod" startAt="4"/>
            </a:pPr>
            <a:r>
              <a:rPr lang="en-US" altLang="en-US" smtClean="0">
                <a:solidFill>
                  <a:srgbClr val="FFFFFF"/>
                </a:solidFill>
                <a:latin typeface="Times New Roman" panose="02020603050405020304" pitchFamily="18" charset="0"/>
                <a:cs typeface="Times New Roman" panose="02020603050405020304" pitchFamily="18" charset="0"/>
              </a:rPr>
              <a:t>A bracket ABCD is subjected to a system of coplanar forces as shown in the figure. Determine the magnitude of resultant and locate it w.r.t A.</a:t>
            </a:r>
          </a:p>
        </p:txBody>
      </p:sp>
      <p:pic>
        <p:nvPicPr>
          <p:cNvPr id="87043" name="Picture 3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4" descr="C:\Users\Mahe\Desktop\1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713" y="2266950"/>
            <a:ext cx="66833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6668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3</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ubtitle 2"/>
          <p:cNvSpPr>
            <a:spLocks noGrp="1"/>
          </p:cNvSpPr>
          <p:nvPr>
            <p:ph type="subTitle" idx="1"/>
          </p:nvPr>
        </p:nvSpPr>
        <p:spPr>
          <a:xfrm>
            <a:off x="876300" y="1066800"/>
            <a:ext cx="9685338" cy="4495800"/>
          </a:xfrm>
        </p:spPr>
        <p:txBody>
          <a:bodyPr/>
          <a:lstStyle/>
          <a:p>
            <a:pPr algn="l" eaLnBrk="1" hangingPunct="1">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Application Problems</a:t>
            </a:r>
          </a:p>
          <a:p>
            <a:pPr algn="l" eaLnBrk="1" hangingPunct="1">
              <a:buFont typeface="Wingdings" panose="05000000000000000000" pitchFamily="2" charset="2"/>
              <a:buChar char="Ø"/>
            </a:pPr>
            <a:endParaRPr lang="en-US" altLang="en-US" sz="2800" smtClean="0">
              <a:solidFill>
                <a:srgbClr val="FFFFFF"/>
              </a:solidFill>
              <a:latin typeface="Times New Roman" panose="02020603050405020304" pitchFamily="18" charset="0"/>
              <a:cs typeface="Times New Roman" panose="02020603050405020304" pitchFamily="18" charset="0"/>
            </a:endParaRPr>
          </a:p>
          <a:p>
            <a:pPr algn="l" eaLnBrk="1" hangingPunct="1">
              <a:buFont typeface="Wingdings" panose="05000000000000000000" pitchFamily="2" charset="2"/>
              <a:buChar char="Ø"/>
            </a:pPr>
            <a:endParaRPr lang="en-US" altLang="en-US" sz="2800" smtClean="0">
              <a:latin typeface="Times New Roman" panose="02020603050405020304" pitchFamily="18" charset="0"/>
              <a:cs typeface="Times New Roman" panose="02020603050405020304" pitchFamily="18" charset="0"/>
            </a:endParaRPr>
          </a:p>
        </p:txBody>
      </p:sp>
      <p:pic>
        <p:nvPicPr>
          <p:cNvPr id="65539"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7"/>
          <p:cNvSpPr txBox="1">
            <a:spLocks noChangeArrowheads="1"/>
          </p:cNvSpPr>
          <p:nvPr/>
        </p:nvSpPr>
        <p:spPr bwMode="auto">
          <a:xfrm>
            <a:off x="685800" y="1143000"/>
            <a:ext cx="11277600" cy="77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lvl="1" indent="0" algn="just" eaLnBrk="1" hangingPunct="1">
              <a:spcBef>
                <a:spcPct val="50000"/>
              </a:spcBef>
              <a:buNone/>
            </a:pPr>
            <a:r>
              <a:rPr lang="en-US" altLang="en-US" sz="2800" b="1" dirty="0" smtClean="0"/>
              <a:t>1 . </a:t>
            </a:r>
            <a:r>
              <a:rPr lang="en-US" altLang="en-US" sz="2800" b="1" dirty="0"/>
              <a:t>Obtain the resultant of the concurrent coplanar forces acting as shown in figure</a:t>
            </a:r>
          </a:p>
        </p:txBody>
      </p:sp>
      <p:graphicFrame>
        <p:nvGraphicFramePr>
          <p:cNvPr id="71683" name="Object 9"/>
          <p:cNvGraphicFramePr>
            <a:graphicFrameLocks noChangeAspect="1"/>
          </p:cNvGraphicFramePr>
          <p:nvPr/>
        </p:nvGraphicFramePr>
        <p:xfrm>
          <a:off x="2209800" y="6034088"/>
          <a:ext cx="144463" cy="290512"/>
        </p:xfrm>
        <a:graphic>
          <a:graphicData uri="http://schemas.openxmlformats.org/presentationml/2006/ole">
            <mc:AlternateContent xmlns:mc="http://schemas.openxmlformats.org/markup-compatibility/2006">
              <mc:Choice xmlns:v="urn:schemas-microsoft-com:vml" Requires="v">
                <p:oleObj spid="_x0000_s93214"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603408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4"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31"/>
          <p:cNvGrpSpPr>
            <a:grpSpLocks/>
          </p:cNvGrpSpPr>
          <p:nvPr/>
        </p:nvGrpSpPr>
        <p:grpSpPr bwMode="auto">
          <a:xfrm>
            <a:off x="0" y="2133242"/>
            <a:ext cx="5619750" cy="3875088"/>
            <a:chOff x="1467134" y="2527300"/>
            <a:chExt cx="5619466" cy="3874922"/>
          </a:xfrm>
        </p:grpSpPr>
        <p:cxnSp>
          <p:nvCxnSpPr>
            <p:cNvPr id="46" name="Straight Connector 2"/>
            <p:cNvCxnSpPr>
              <a:cxnSpLocks noChangeShapeType="1"/>
            </p:cNvCxnSpPr>
            <p:nvPr/>
          </p:nvCxnSpPr>
          <p:spPr bwMode="auto">
            <a:xfrm>
              <a:off x="3962400" y="2527300"/>
              <a:ext cx="0" cy="3413256"/>
            </a:xfrm>
            <a:prstGeom prst="line">
              <a:avLst/>
            </a:prstGeom>
            <a:noFill/>
            <a:ln w="2857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47" name="Straight Connector 4"/>
            <p:cNvCxnSpPr>
              <a:cxnSpLocks noChangeShapeType="1"/>
            </p:cNvCxnSpPr>
            <p:nvPr/>
          </p:nvCxnSpPr>
          <p:spPr bwMode="auto">
            <a:xfrm>
              <a:off x="1752600" y="4495800"/>
              <a:ext cx="4876800" cy="0"/>
            </a:xfrm>
            <a:prstGeom prst="line">
              <a:avLst/>
            </a:prstGeom>
            <a:noFill/>
            <a:ln w="2857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48" name="Straight Arrow Connector 6"/>
            <p:cNvCxnSpPr>
              <a:cxnSpLocks noChangeShapeType="1"/>
            </p:cNvCxnSpPr>
            <p:nvPr/>
          </p:nvCxnSpPr>
          <p:spPr bwMode="auto">
            <a:xfrm>
              <a:off x="3962400" y="4464050"/>
              <a:ext cx="1676400" cy="117475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9" name="Straight Arrow Connector 8"/>
            <p:cNvCxnSpPr>
              <a:cxnSpLocks noChangeShapeType="1"/>
            </p:cNvCxnSpPr>
            <p:nvPr/>
          </p:nvCxnSpPr>
          <p:spPr bwMode="auto">
            <a:xfrm flipH="1">
              <a:off x="3962400" y="3549840"/>
              <a:ext cx="1828800" cy="914210"/>
            </a:xfrm>
            <a:prstGeom prst="straightConnector1">
              <a:avLst/>
            </a:prstGeom>
            <a:noFill/>
            <a:ln w="412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50" name="Straight Arrow Connector 11"/>
            <p:cNvCxnSpPr>
              <a:cxnSpLocks noChangeShapeType="1"/>
            </p:cNvCxnSpPr>
            <p:nvPr/>
          </p:nvCxnSpPr>
          <p:spPr bwMode="auto">
            <a:xfrm flipH="1" flipV="1">
              <a:off x="2590800" y="3276600"/>
              <a:ext cx="1371600" cy="118745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51" name="Straight Arrow Connector 13"/>
            <p:cNvCxnSpPr>
              <a:cxnSpLocks noChangeShapeType="1"/>
            </p:cNvCxnSpPr>
            <p:nvPr/>
          </p:nvCxnSpPr>
          <p:spPr bwMode="auto">
            <a:xfrm flipV="1">
              <a:off x="2514781" y="4884253"/>
              <a:ext cx="990600" cy="914400"/>
            </a:xfrm>
            <a:prstGeom prst="straightConnector1">
              <a:avLst/>
            </a:prstGeom>
            <a:noFill/>
            <a:ln w="28575" algn="ctr">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52" name="Straight Connector 15"/>
            <p:cNvCxnSpPr>
              <a:cxnSpLocks noChangeShapeType="1"/>
            </p:cNvCxnSpPr>
            <p:nvPr/>
          </p:nvCxnSpPr>
          <p:spPr bwMode="auto">
            <a:xfrm flipV="1">
              <a:off x="3429000" y="4464050"/>
              <a:ext cx="533400" cy="49359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cxnSp>
          <p:nvCxnSpPr>
            <p:cNvPr id="53" name="Straight Connector 18"/>
            <p:cNvCxnSpPr>
              <a:cxnSpLocks noChangeShapeType="1"/>
            </p:cNvCxnSpPr>
            <p:nvPr/>
          </p:nvCxnSpPr>
          <p:spPr bwMode="auto">
            <a:xfrm>
              <a:off x="5410200" y="3733800"/>
              <a:ext cx="0" cy="273145"/>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p:nvCxnSpPr>
          <p:spPr bwMode="auto">
            <a:xfrm flipH="1">
              <a:off x="4876800" y="4006945"/>
              <a:ext cx="533400" cy="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55" name="Straight Connector 26"/>
            <p:cNvCxnSpPr>
              <a:cxnSpLocks noChangeShapeType="1"/>
            </p:cNvCxnSpPr>
            <p:nvPr/>
          </p:nvCxnSpPr>
          <p:spPr bwMode="auto">
            <a:xfrm>
              <a:off x="2955162" y="4951561"/>
              <a:ext cx="0" cy="4572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56" name="Straight Connector 28"/>
            <p:cNvCxnSpPr>
              <a:cxnSpLocks noChangeShapeType="1"/>
            </p:cNvCxnSpPr>
            <p:nvPr/>
          </p:nvCxnSpPr>
          <p:spPr bwMode="auto">
            <a:xfrm>
              <a:off x="2917914" y="4951561"/>
              <a:ext cx="457200" cy="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57" name="Arc 56"/>
            <p:cNvSpPr/>
            <p:nvPr/>
          </p:nvSpPr>
          <p:spPr bwMode="auto">
            <a:xfrm rot="7501225">
              <a:off x="3733173" y="4218712"/>
              <a:ext cx="914361" cy="830221"/>
            </a:xfrm>
            <a:prstGeom prst="arc">
              <a:avLst>
                <a:gd name="adj1" fmla="val 16200000"/>
                <a:gd name="adj2" fmla="val 21240431"/>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58" name="TextBox 30"/>
            <p:cNvSpPr txBox="1">
              <a:spLocks noChangeArrowheads="1"/>
            </p:cNvSpPr>
            <p:nvPr/>
          </p:nvSpPr>
          <p:spPr bwMode="auto">
            <a:xfrm>
              <a:off x="5638800" y="3276600"/>
              <a:ext cx="144780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dirty="0"/>
                <a:t>100 </a:t>
              </a:r>
              <a:r>
                <a:rPr lang="en-US" altLang="en-US" dirty="0" err="1"/>
                <a:t>kN</a:t>
              </a:r>
              <a:endParaRPr lang="en-US" altLang="en-US" dirty="0"/>
            </a:p>
          </p:txBody>
        </p:sp>
        <p:sp>
          <p:nvSpPr>
            <p:cNvPr id="59" name="TextBox 32"/>
            <p:cNvSpPr txBox="1">
              <a:spLocks noChangeArrowheads="1"/>
            </p:cNvSpPr>
            <p:nvPr/>
          </p:nvSpPr>
          <p:spPr bwMode="auto">
            <a:xfrm>
              <a:off x="5628564" y="5709724"/>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75 kN</a:t>
              </a:r>
            </a:p>
          </p:txBody>
        </p:sp>
        <p:sp>
          <p:nvSpPr>
            <p:cNvPr id="60" name="TextBox 33"/>
            <p:cNvSpPr txBox="1">
              <a:spLocks noChangeArrowheads="1"/>
            </p:cNvSpPr>
            <p:nvPr/>
          </p:nvSpPr>
          <p:spPr bwMode="auto">
            <a:xfrm>
              <a:off x="1467134" y="5940557"/>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25 kN</a:t>
              </a:r>
            </a:p>
          </p:txBody>
        </p:sp>
        <p:sp>
          <p:nvSpPr>
            <p:cNvPr id="61" name="TextBox 34"/>
            <p:cNvSpPr txBox="1">
              <a:spLocks noChangeArrowheads="1"/>
            </p:cNvSpPr>
            <p:nvPr/>
          </p:nvSpPr>
          <p:spPr bwMode="auto">
            <a:xfrm>
              <a:off x="1873724" y="2813713"/>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a:t>50 kN</a:t>
              </a:r>
            </a:p>
          </p:txBody>
        </p:sp>
        <p:sp>
          <p:nvSpPr>
            <p:cNvPr id="62" name="TextBox 35"/>
            <p:cNvSpPr txBox="1">
              <a:spLocks noChangeArrowheads="1"/>
            </p:cNvSpPr>
            <p:nvPr/>
          </p:nvSpPr>
          <p:spPr bwMode="auto">
            <a:xfrm>
              <a:off x="5029200" y="4006945"/>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3</a:t>
              </a:r>
            </a:p>
          </p:txBody>
        </p:sp>
        <p:sp>
          <p:nvSpPr>
            <p:cNvPr id="63" name="TextBox 36"/>
            <p:cNvSpPr txBox="1">
              <a:spLocks noChangeArrowheads="1"/>
            </p:cNvSpPr>
            <p:nvPr/>
          </p:nvSpPr>
          <p:spPr bwMode="auto">
            <a:xfrm>
              <a:off x="5448300" y="3717266"/>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2</a:t>
              </a:r>
            </a:p>
          </p:txBody>
        </p:sp>
        <p:sp>
          <p:nvSpPr>
            <p:cNvPr id="64" name="TextBox 39"/>
            <p:cNvSpPr txBox="1">
              <a:spLocks noChangeArrowheads="1"/>
            </p:cNvSpPr>
            <p:nvPr/>
          </p:nvSpPr>
          <p:spPr bwMode="auto">
            <a:xfrm>
              <a:off x="2947057" y="4624658"/>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1</a:t>
              </a:r>
            </a:p>
          </p:txBody>
        </p:sp>
        <p:sp>
          <p:nvSpPr>
            <p:cNvPr id="65" name="TextBox 40"/>
            <p:cNvSpPr txBox="1">
              <a:spLocks noChangeArrowheads="1"/>
            </p:cNvSpPr>
            <p:nvPr/>
          </p:nvSpPr>
          <p:spPr bwMode="auto">
            <a:xfrm>
              <a:off x="2514781" y="499399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2</a:t>
              </a:r>
            </a:p>
          </p:txBody>
        </p:sp>
        <p:sp>
          <p:nvSpPr>
            <p:cNvPr id="66" name="TextBox 41"/>
            <p:cNvSpPr txBox="1">
              <a:spLocks noChangeArrowheads="1"/>
            </p:cNvSpPr>
            <p:nvPr/>
          </p:nvSpPr>
          <p:spPr bwMode="auto">
            <a:xfrm>
              <a:off x="4124466" y="5044184"/>
              <a:ext cx="553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FFFFFF"/>
                  </a:solidFill>
                  <a:latin typeface="Times New Roman" panose="02020603050405020304" pitchFamily="18" charset="0"/>
                </a:defRPr>
              </a:lvl1pPr>
              <a:lvl2pPr marL="742950" indent="-285750">
                <a:defRPr sz="2400">
                  <a:solidFill>
                    <a:srgbClr val="FFFFFF"/>
                  </a:solidFill>
                  <a:latin typeface="Times New Roman" panose="02020603050405020304" pitchFamily="18" charset="0"/>
                </a:defRPr>
              </a:lvl2pPr>
              <a:lvl3pPr marL="1143000" indent="-228600">
                <a:defRPr sz="2400">
                  <a:solidFill>
                    <a:srgbClr val="FFFFFF"/>
                  </a:solidFill>
                  <a:latin typeface="Times New Roman" panose="02020603050405020304" pitchFamily="18" charset="0"/>
                </a:defRPr>
              </a:lvl3pPr>
              <a:lvl4pPr marL="1600200" indent="-228600">
                <a:defRPr sz="2400">
                  <a:solidFill>
                    <a:srgbClr val="FFFFFF"/>
                  </a:solidFill>
                  <a:latin typeface="Times New Roman" panose="02020603050405020304" pitchFamily="18" charset="0"/>
                </a:defRPr>
              </a:lvl4pPr>
              <a:lvl5pPr marL="2057400" indent="-228600">
                <a:defRPr sz="24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FF"/>
                  </a:solidFill>
                  <a:latin typeface="Times New Roman" panose="02020603050405020304" pitchFamily="18" charset="0"/>
                </a:defRPr>
              </a:lvl9pPr>
            </a:lstStyle>
            <a:p>
              <a:pPr algn="ctr" eaLnBrk="1" hangingPunct="1">
                <a:spcBef>
                  <a:spcPct val="50000"/>
                </a:spcBef>
              </a:pPr>
              <a:r>
                <a:rPr lang="en-US" altLang="en-US" sz="1800"/>
                <a:t>60°</a:t>
              </a:r>
            </a:p>
          </p:txBody>
        </p:sp>
      </p:gr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04560" y="1576440"/>
              <a:ext cx="11893320" cy="5117760"/>
            </p14:xfrm>
          </p:contentPart>
        </mc:Choice>
        <mc:Fallback xmlns="">
          <p:pic>
            <p:nvPicPr>
              <p:cNvPr id="2" name="Ink 1"/>
              <p:cNvPicPr/>
              <p:nvPr/>
            </p:nvPicPr>
            <p:blipFill>
              <a:blip r:embed="rId8"/>
              <a:stretch>
                <a:fillRect/>
              </a:stretch>
            </p:blipFill>
            <p:spPr>
              <a:xfrm>
                <a:off x="301320" y="1570680"/>
                <a:ext cx="11903400" cy="5127840"/>
              </a:xfrm>
              <a:prstGeom prst="rect">
                <a:avLst/>
              </a:prstGeom>
            </p:spPr>
          </p:pic>
        </mc:Fallback>
      </mc:AlternateContent>
    </p:spTree>
    <p:extLst>
      <p:ext uri="{BB962C8B-B14F-4D97-AF65-F5344CB8AC3E}">
        <p14:creationId xmlns:p14="http://schemas.microsoft.com/office/powerpoint/2010/main" val="1522004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600075" y="1087438"/>
            <a:ext cx="113633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eaLnBrk="1" hangingPunct="1">
              <a:lnSpc>
                <a:spcPct val="100000"/>
              </a:lnSpc>
              <a:spcBef>
                <a:spcPct val="0"/>
              </a:spcBef>
              <a:buNone/>
            </a:pPr>
            <a:r>
              <a:rPr lang="en-US" altLang="en-US" dirty="0" smtClean="0">
                <a:solidFill>
                  <a:srgbClr val="FFFFFF"/>
                </a:solidFill>
                <a:latin typeface="Times New Roman" panose="02020603050405020304" pitchFamily="18" charset="0"/>
                <a:cs typeface="Times New Roman" panose="02020603050405020304" pitchFamily="18" charset="0"/>
              </a:rPr>
              <a:t>2. A </a:t>
            </a:r>
            <a:r>
              <a:rPr lang="en-US" altLang="en-US" dirty="0">
                <a:solidFill>
                  <a:srgbClr val="FFFFFF"/>
                </a:solidFill>
                <a:latin typeface="Times New Roman" panose="02020603050405020304" pitchFamily="18" charset="0"/>
                <a:cs typeface="Times New Roman" panose="02020603050405020304" pitchFamily="18" charset="0"/>
              </a:rPr>
              <a:t>system of concurrent coplanar forces has five forces of which only four forces are shown in the Fig. If the resultant is a force R = 100N acting as indicated, obtain the unknown fifth force.</a:t>
            </a:r>
            <a:r>
              <a:rPr lang="en-US" altLang="en-US" dirty="0">
                <a:solidFill>
                  <a:srgbClr val="FFFFFF"/>
                </a:solidFill>
                <a:latin typeface="Times New Roman" panose="02020603050405020304" pitchFamily="18" charset="0"/>
              </a:rPr>
              <a:t> </a:t>
            </a:r>
            <a:endParaRPr lang="en-US" altLang="en-US" sz="2400" dirty="0">
              <a:solidFill>
                <a:srgbClr val="FFFFFF"/>
              </a:solidFill>
              <a:latin typeface="Times New Roman" panose="02020603050405020304" pitchFamily="18" charset="0"/>
            </a:endParaRPr>
          </a:p>
        </p:txBody>
      </p:sp>
      <p:grpSp>
        <p:nvGrpSpPr>
          <p:cNvPr id="66563" name="Group 1"/>
          <p:cNvGrpSpPr>
            <a:grpSpLocks/>
          </p:cNvGrpSpPr>
          <p:nvPr/>
        </p:nvGrpSpPr>
        <p:grpSpPr bwMode="auto">
          <a:xfrm>
            <a:off x="-152400" y="2473325"/>
            <a:ext cx="5334000" cy="3962400"/>
            <a:chOff x="3200400" y="2133600"/>
            <a:chExt cx="5334000" cy="3962400"/>
          </a:xfrm>
        </p:grpSpPr>
        <p:cxnSp>
          <p:nvCxnSpPr>
            <p:cNvPr id="66565" name="Straight Connector 2"/>
            <p:cNvCxnSpPr>
              <a:cxnSpLocks noChangeShapeType="1"/>
            </p:cNvCxnSpPr>
            <p:nvPr/>
          </p:nvCxnSpPr>
          <p:spPr bwMode="auto">
            <a:xfrm>
              <a:off x="5791200" y="2438400"/>
              <a:ext cx="0" cy="3657600"/>
            </a:xfrm>
            <a:prstGeom prst="line">
              <a:avLst/>
            </a:prstGeom>
            <a:noFill/>
            <a:ln w="2857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66566" name="TextBox 21"/>
            <p:cNvSpPr txBox="1">
              <a:spLocks noChangeArrowheads="1"/>
            </p:cNvSpPr>
            <p:nvPr/>
          </p:nvSpPr>
          <p:spPr bwMode="auto">
            <a:xfrm>
              <a:off x="3948114" y="5430838"/>
              <a:ext cx="1462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R= 100N</a:t>
              </a:r>
            </a:p>
          </p:txBody>
        </p:sp>
        <p:grpSp>
          <p:nvGrpSpPr>
            <p:cNvPr id="66567" name="Group 19"/>
            <p:cNvGrpSpPr>
              <a:grpSpLocks/>
            </p:cNvGrpSpPr>
            <p:nvPr/>
          </p:nvGrpSpPr>
          <p:grpSpPr bwMode="auto">
            <a:xfrm>
              <a:off x="3200400" y="2895600"/>
              <a:ext cx="5334000" cy="2743200"/>
              <a:chOff x="1676354" y="2895600"/>
              <a:chExt cx="5334046" cy="2743200"/>
            </a:xfrm>
          </p:grpSpPr>
          <p:cxnSp>
            <p:nvCxnSpPr>
              <p:cNvPr id="66575" name="Straight Connector 4"/>
              <p:cNvCxnSpPr>
                <a:cxnSpLocks noChangeShapeType="1"/>
              </p:cNvCxnSpPr>
              <p:nvPr/>
            </p:nvCxnSpPr>
            <p:spPr bwMode="auto">
              <a:xfrm>
                <a:off x="2209800" y="4267200"/>
                <a:ext cx="4648200" cy="0"/>
              </a:xfrm>
              <a:prstGeom prst="line">
                <a:avLst/>
              </a:prstGeom>
              <a:noFill/>
              <a:ln w="2857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6576" name="Straight Arrow Connector 6"/>
              <p:cNvCxnSpPr>
                <a:cxnSpLocks noChangeShapeType="1"/>
              </p:cNvCxnSpPr>
              <p:nvPr/>
            </p:nvCxnSpPr>
            <p:spPr bwMode="auto">
              <a:xfrm flipV="1">
                <a:off x="4267200" y="3276600"/>
                <a:ext cx="1752600" cy="9906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577" name="Straight Arrow Connector 8"/>
              <p:cNvCxnSpPr>
                <a:cxnSpLocks noChangeShapeType="1"/>
              </p:cNvCxnSpPr>
              <p:nvPr/>
            </p:nvCxnSpPr>
            <p:spPr bwMode="auto">
              <a:xfrm>
                <a:off x="4267200" y="4267200"/>
                <a:ext cx="1676400" cy="1143000"/>
              </a:xfrm>
              <a:prstGeom prst="straightConnector1">
                <a:avLst/>
              </a:prstGeom>
              <a:noFill/>
              <a:ln w="38100" algn="ctr">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66578" name="Straight Arrow Connector 10"/>
              <p:cNvCxnSpPr>
                <a:cxnSpLocks noChangeShapeType="1"/>
              </p:cNvCxnSpPr>
              <p:nvPr/>
            </p:nvCxnSpPr>
            <p:spPr bwMode="auto">
              <a:xfrm flipH="1">
                <a:off x="2971800" y="4267200"/>
                <a:ext cx="1295400" cy="11430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66579" name="Straight Arrow Connector 12"/>
              <p:cNvCxnSpPr>
                <a:cxnSpLocks noChangeShapeType="1"/>
              </p:cNvCxnSpPr>
              <p:nvPr/>
            </p:nvCxnSpPr>
            <p:spPr bwMode="auto">
              <a:xfrm flipH="1" flipV="1">
                <a:off x="2514600" y="3505200"/>
                <a:ext cx="1752600" cy="762000"/>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15" name="Arc 14">
                <a:extLst>
                  <a:ext uri="{FF2B5EF4-FFF2-40B4-BE49-F238E27FC236}"/>
                </a:extLst>
              </p:cNvPr>
              <p:cNvSpPr/>
              <p:nvPr/>
            </p:nvSpPr>
            <p:spPr bwMode="auto">
              <a:xfrm>
                <a:off x="4405291" y="3673475"/>
                <a:ext cx="419104" cy="733425"/>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7" name="Arc 16">
                <a:extLst>
                  <a:ext uri="{FF2B5EF4-FFF2-40B4-BE49-F238E27FC236}"/>
                </a:extLst>
              </p:cNvPr>
              <p:cNvSpPr/>
              <p:nvPr/>
            </p:nvSpPr>
            <p:spPr bwMode="auto">
              <a:xfrm>
                <a:off x="4697393" y="4267200"/>
                <a:ext cx="419104" cy="495300"/>
              </a:xfrm>
              <a:prstGeom prst="arc">
                <a:avLst>
                  <a:gd name="adj1" fmla="val 17560641"/>
                  <a:gd name="adj2" fmla="val 382525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8" name="Arc 17">
                <a:extLst>
                  <a:ext uri="{FF2B5EF4-FFF2-40B4-BE49-F238E27FC236}"/>
                </a:extLst>
              </p:cNvPr>
              <p:cNvSpPr/>
              <p:nvPr/>
            </p:nvSpPr>
            <p:spPr bwMode="auto">
              <a:xfrm rot="9619597">
                <a:off x="3562320" y="4198938"/>
                <a:ext cx="419104" cy="495300"/>
              </a:xfrm>
              <a:prstGeom prst="arc">
                <a:avLst>
                  <a:gd name="adj1" fmla="val 17560641"/>
                  <a:gd name="adj2" fmla="val 382525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19" name="Arc 18">
                <a:extLst>
                  <a:ext uri="{FF2B5EF4-FFF2-40B4-BE49-F238E27FC236}"/>
                </a:extLst>
              </p:cNvPr>
              <p:cNvSpPr/>
              <p:nvPr/>
            </p:nvSpPr>
            <p:spPr bwMode="auto">
              <a:xfrm rot="19242385">
                <a:off x="4137000" y="3425825"/>
                <a:ext cx="419104" cy="495300"/>
              </a:xfrm>
              <a:prstGeom prst="arc">
                <a:avLst>
                  <a:gd name="adj1" fmla="val 17560641"/>
                  <a:gd name="adj2" fmla="val 3825250"/>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66584" name="TextBox 15"/>
              <p:cNvSpPr txBox="1">
                <a:spLocks noChangeArrowheads="1"/>
              </p:cNvSpPr>
              <p:nvPr/>
            </p:nvSpPr>
            <p:spPr bwMode="auto">
              <a:xfrm>
                <a:off x="5867389" y="2895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60 N</a:t>
                </a:r>
              </a:p>
            </p:txBody>
          </p:sp>
          <p:sp>
            <p:nvSpPr>
              <p:cNvPr id="66585" name="TextBox 20"/>
              <p:cNvSpPr txBox="1">
                <a:spLocks noChangeArrowheads="1"/>
              </p:cNvSpPr>
              <p:nvPr/>
            </p:nvSpPr>
            <p:spPr bwMode="auto">
              <a:xfrm>
                <a:off x="5943600" y="5181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50N</a:t>
                </a:r>
              </a:p>
            </p:txBody>
          </p:sp>
          <p:sp>
            <p:nvSpPr>
              <p:cNvPr id="66586" name="TextBox 22"/>
              <p:cNvSpPr txBox="1">
                <a:spLocks noChangeArrowheads="1"/>
              </p:cNvSpPr>
              <p:nvPr/>
            </p:nvSpPr>
            <p:spPr bwMode="auto">
              <a:xfrm>
                <a:off x="1676354" y="31242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25N</a:t>
                </a:r>
              </a:p>
            </p:txBody>
          </p:sp>
          <p:sp>
            <p:nvSpPr>
              <p:cNvPr id="66587" name="TextBox 24"/>
              <p:cNvSpPr txBox="1">
                <a:spLocks noChangeArrowheads="1"/>
              </p:cNvSpPr>
              <p:nvPr/>
            </p:nvSpPr>
            <p:spPr bwMode="auto">
              <a:xfrm>
                <a:off x="3099300" y="4453799"/>
                <a:ext cx="63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40°</a:t>
                </a:r>
              </a:p>
            </p:txBody>
          </p:sp>
          <p:sp>
            <p:nvSpPr>
              <p:cNvPr id="66588" name="TextBox 25"/>
              <p:cNvSpPr txBox="1">
                <a:spLocks noChangeArrowheads="1"/>
              </p:cNvSpPr>
              <p:nvPr/>
            </p:nvSpPr>
            <p:spPr bwMode="auto">
              <a:xfrm>
                <a:off x="5148110" y="4453799"/>
                <a:ext cx="63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a:t>
                </a:r>
              </a:p>
            </p:txBody>
          </p:sp>
          <p:sp>
            <p:nvSpPr>
              <p:cNvPr id="66589" name="TextBox 26"/>
              <p:cNvSpPr txBox="1">
                <a:spLocks noChangeArrowheads="1"/>
              </p:cNvSpPr>
              <p:nvPr/>
            </p:nvSpPr>
            <p:spPr bwMode="auto">
              <a:xfrm>
                <a:off x="4719164" y="3381345"/>
                <a:ext cx="63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20°</a:t>
                </a:r>
              </a:p>
            </p:txBody>
          </p:sp>
        </p:grpSp>
        <p:cxnSp>
          <p:nvCxnSpPr>
            <p:cNvPr id="66568" name="Straight Arrow Connector 6"/>
            <p:cNvCxnSpPr>
              <a:cxnSpLocks noChangeShapeType="1"/>
            </p:cNvCxnSpPr>
            <p:nvPr/>
          </p:nvCxnSpPr>
          <p:spPr bwMode="auto">
            <a:xfrm flipV="1">
              <a:off x="5815014" y="2590801"/>
              <a:ext cx="966787" cy="1643063"/>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66569" name="TextBox 15"/>
            <p:cNvSpPr txBox="1">
              <a:spLocks noChangeArrowheads="1"/>
            </p:cNvSpPr>
            <p:nvPr/>
          </p:nvSpPr>
          <p:spPr bwMode="auto">
            <a:xfrm>
              <a:off x="6640513" y="2133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75 N</a:t>
              </a:r>
            </a:p>
          </p:txBody>
        </p:sp>
        <p:sp>
          <p:nvSpPr>
            <p:cNvPr id="66570" name="TextBox 26"/>
            <p:cNvSpPr txBox="1">
              <a:spLocks noChangeArrowheads="1"/>
            </p:cNvSpPr>
            <p:nvPr/>
          </p:nvSpPr>
          <p:spPr bwMode="auto">
            <a:xfrm>
              <a:off x="5815013" y="2876550"/>
              <a:ext cx="63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30°</a:t>
              </a:r>
            </a:p>
          </p:txBody>
        </p:sp>
        <p:cxnSp>
          <p:nvCxnSpPr>
            <p:cNvPr id="66571" name="Straight Connector 4"/>
            <p:cNvCxnSpPr>
              <a:cxnSpLocks noChangeShapeType="1"/>
            </p:cNvCxnSpPr>
            <p:nvPr/>
          </p:nvCxnSpPr>
          <p:spPr bwMode="auto">
            <a:xfrm>
              <a:off x="4440238" y="3673475"/>
              <a:ext cx="633412" cy="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66572" name="Straight Connector 6"/>
            <p:cNvCxnSpPr>
              <a:cxnSpLocks noChangeShapeType="1"/>
            </p:cNvCxnSpPr>
            <p:nvPr/>
          </p:nvCxnSpPr>
          <p:spPr bwMode="auto">
            <a:xfrm>
              <a:off x="5073650" y="3673475"/>
              <a:ext cx="0" cy="24765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sp>
          <p:nvSpPr>
            <p:cNvPr id="66573" name="TextBox 26"/>
            <p:cNvSpPr txBox="1">
              <a:spLocks noChangeArrowheads="1"/>
            </p:cNvSpPr>
            <p:nvPr/>
          </p:nvSpPr>
          <p:spPr bwMode="auto">
            <a:xfrm>
              <a:off x="4478338" y="3257550"/>
              <a:ext cx="633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3</a:t>
              </a:r>
            </a:p>
          </p:txBody>
        </p:sp>
        <p:sp>
          <p:nvSpPr>
            <p:cNvPr id="66574" name="TextBox 26"/>
            <p:cNvSpPr txBox="1">
              <a:spLocks noChangeArrowheads="1"/>
            </p:cNvSpPr>
            <p:nvPr/>
          </p:nvSpPr>
          <p:spPr bwMode="auto">
            <a:xfrm>
              <a:off x="4876800" y="3609975"/>
              <a:ext cx="63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2</a:t>
              </a:r>
            </a:p>
          </p:txBody>
        </p:sp>
      </p:grpSp>
      <p:pic>
        <p:nvPicPr>
          <p:cNvPr id="66564" name="Picture 2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1000" y="2023200"/>
              <a:ext cx="11811240" cy="4798440"/>
            </p14:xfrm>
          </p:contentPart>
        </mc:Choice>
        <mc:Fallback xmlns="">
          <p:pic>
            <p:nvPicPr>
              <p:cNvPr id="2" name="Ink 1"/>
              <p:cNvPicPr/>
              <p:nvPr/>
            </p:nvPicPr>
            <p:blipFill>
              <a:blip r:embed="rId4"/>
              <a:stretch>
                <a:fillRect/>
              </a:stretch>
            </p:blipFill>
            <p:spPr>
              <a:xfrm>
                <a:off x="347760" y="2020320"/>
                <a:ext cx="11820960" cy="4807440"/>
              </a:xfrm>
              <a:prstGeom prst="rect">
                <a:avLst/>
              </a:prstGeom>
            </p:spPr>
          </p:pic>
        </mc:Fallback>
      </mc:AlternateContent>
    </p:spTree>
    <p:extLst>
      <p:ext uri="{BB962C8B-B14F-4D97-AF65-F5344CB8AC3E}">
        <p14:creationId xmlns:p14="http://schemas.microsoft.com/office/powerpoint/2010/main" val="11635562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LECTURE 4</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7"/>
          <p:cNvSpPr txBox="1">
            <a:spLocks noChangeArrowheads="1"/>
          </p:cNvSpPr>
          <p:nvPr/>
        </p:nvSpPr>
        <p:spPr bwMode="auto">
          <a:xfrm>
            <a:off x="685800" y="1143000"/>
            <a:ext cx="112776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25000"/>
              </a:spcBef>
              <a:buNone/>
            </a:pPr>
            <a:r>
              <a:rPr lang="en-US" altLang="en-US" dirty="0" smtClean="0">
                <a:solidFill>
                  <a:srgbClr val="FFFFFF"/>
                </a:solidFill>
                <a:latin typeface="Times New Roman" panose="02020603050405020304" pitchFamily="18" charset="0"/>
              </a:rPr>
              <a:t>3. Find </a:t>
            </a:r>
            <a:r>
              <a:rPr lang="en-US" altLang="en-US" dirty="0">
                <a:solidFill>
                  <a:srgbClr val="FFFFFF"/>
                </a:solidFill>
                <a:latin typeface="Times New Roman" panose="02020603050405020304" pitchFamily="18" charset="0"/>
              </a:rPr>
              <a:t>the resultant and its position w.r.to ‘O’ of the non-concurrent system of forces shown in the </a:t>
            </a:r>
            <a:r>
              <a:rPr lang="en-US" altLang="en-US" dirty="0" smtClean="0">
                <a:solidFill>
                  <a:srgbClr val="FFFFFF"/>
                </a:solidFill>
                <a:latin typeface="Times New Roman" panose="02020603050405020304" pitchFamily="18" charset="0"/>
              </a:rPr>
              <a:t>figure</a:t>
            </a:r>
            <a:r>
              <a:rPr lang="en-US" altLang="en-US" dirty="0">
                <a:solidFill>
                  <a:srgbClr val="FFFFFF"/>
                </a:solidFill>
                <a:latin typeface="Times New Roman" panose="02020603050405020304" pitchFamily="18" charset="0"/>
              </a:rPr>
              <a:t> </a:t>
            </a:r>
            <a:r>
              <a:rPr lang="en-US" altLang="en-US" dirty="0" smtClean="0">
                <a:solidFill>
                  <a:srgbClr val="FFFFFF"/>
                </a:solidFill>
                <a:latin typeface="Times New Roman" panose="02020603050405020304" pitchFamily="18" charset="0"/>
              </a:rPr>
              <a:t>using </a:t>
            </a:r>
            <a:r>
              <a:rPr lang="en-US" altLang="en-US" dirty="0" err="1" smtClean="0">
                <a:solidFill>
                  <a:srgbClr val="FFFFFF"/>
                </a:solidFill>
                <a:latin typeface="Times New Roman" panose="02020603050405020304" pitchFamily="18" charset="0"/>
              </a:rPr>
              <a:t>i</a:t>
            </a:r>
            <a:r>
              <a:rPr lang="en-US" altLang="en-US" dirty="0" smtClean="0">
                <a:solidFill>
                  <a:srgbClr val="FFFFFF"/>
                </a:solidFill>
                <a:latin typeface="Times New Roman" panose="02020603050405020304" pitchFamily="18" charset="0"/>
              </a:rPr>
              <a:t>) Perpendicular distance method. ii) Intercept method ( X </a:t>
            </a:r>
            <a:r>
              <a:rPr lang="en-US" altLang="en-US" dirty="0">
                <a:solidFill>
                  <a:srgbClr val="FFFFFF"/>
                </a:solidFill>
                <a:latin typeface="Times New Roman" panose="02020603050405020304" pitchFamily="18" charset="0"/>
              </a:rPr>
              <a:t>a</a:t>
            </a:r>
            <a:r>
              <a:rPr lang="en-US" altLang="en-US" dirty="0" smtClean="0">
                <a:solidFill>
                  <a:srgbClr val="FFFFFF"/>
                </a:solidFill>
                <a:latin typeface="Times New Roman" panose="02020603050405020304" pitchFamily="18" charset="0"/>
              </a:rPr>
              <a:t>nd Y intercept)</a:t>
            </a:r>
            <a:endParaRPr lang="en-US" altLang="en-US" dirty="0">
              <a:solidFill>
                <a:srgbClr val="FFFFFF"/>
              </a:solidFill>
              <a:latin typeface="Times New Roman" panose="02020603050405020304" pitchFamily="18" charset="0"/>
            </a:endParaRPr>
          </a:p>
        </p:txBody>
      </p:sp>
      <p:graphicFrame>
        <p:nvGraphicFramePr>
          <p:cNvPr id="71683" name="Object 9"/>
          <p:cNvGraphicFramePr>
            <a:graphicFrameLocks noChangeAspect="1"/>
          </p:cNvGraphicFramePr>
          <p:nvPr/>
        </p:nvGraphicFramePr>
        <p:xfrm>
          <a:off x="2209800" y="6034088"/>
          <a:ext cx="144463" cy="290512"/>
        </p:xfrm>
        <a:graphic>
          <a:graphicData uri="http://schemas.openxmlformats.org/presentationml/2006/ole">
            <mc:AlternateContent xmlns:mc="http://schemas.openxmlformats.org/markup-compatibility/2006">
              <mc:Choice xmlns:v="urn:schemas-microsoft-com:vml" Requires="v">
                <p:oleObj spid="_x0000_s77946"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603408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4"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6" name="Object 8"/>
          <p:cNvGraphicFramePr>
            <a:graphicFrameLocks noChangeAspect="1"/>
          </p:cNvGraphicFramePr>
          <p:nvPr/>
        </p:nvGraphicFramePr>
        <p:xfrm>
          <a:off x="738187" y="4589463"/>
          <a:ext cx="144463" cy="290512"/>
        </p:xfrm>
        <a:graphic>
          <a:graphicData uri="http://schemas.openxmlformats.org/presentationml/2006/ole">
            <mc:AlternateContent xmlns:mc="http://schemas.openxmlformats.org/markup-compatibility/2006">
              <mc:Choice xmlns:v="urn:schemas-microsoft-com:vml" Requires="v">
                <p:oleObj spid="_x0000_s77947"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7" y="4589463"/>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7" name="Rectangle 10"/>
          <p:cNvSpPr>
            <a:spLocks noChangeArrowheads="1"/>
          </p:cNvSpPr>
          <p:nvPr/>
        </p:nvSpPr>
        <p:spPr bwMode="auto">
          <a:xfrm>
            <a:off x="2063750" y="3497263"/>
            <a:ext cx="3276600" cy="16367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1688" name="Line 11"/>
          <p:cNvSpPr>
            <a:spLocks noChangeShapeType="1"/>
          </p:cNvSpPr>
          <p:nvPr/>
        </p:nvSpPr>
        <p:spPr bwMode="auto">
          <a:xfrm>
            <a:off x="2063750" y="4008438"/>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89" name="Line 12"/>
          <p:cNvSpPr>
            <a:spLocks noChangeShapeType="1"/>
          </p:cNvSpPr>
          <p:nvPr/>
        </p:nvSpPr>
        <p:spPr bwMode="auto">
          <a:xfrm>
            <a:off x="2063750" y="4622800"/>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0" name="Line 13"/>
          <p:cNvSpPr>
            <a:spLocks noChangeShapeType="1"/>
          </p:cNvSpPr>
          <p:nvPr/>
        </p:nvSpPr>
        <p:spPr bwMode="auto">
          <a:xfrm>
            <a:off x="3413125" y="3508375"/>
            <a:ext cx="0" cy="16351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1" name="Line 14"/>
          <p:cNvSpPr>
            <a:spLocks noChangeShapeType="1"/>
          </p:cNvSpPr>
          <p:nvPr/>
        </p:nvSpPr>
        <p:spPr bwMode="auto">
          <a:xfrm>
            <a:off x="4087812" y="3497263"/>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2" name="Line 15"/>
          <p:cNvSpPr>
            <a:spLocks noChangeShapeType="1"/>
          </p:cNvSpPr>
          <p:nvPr/>
        </p:nvSpPr>
        <p:spPr bwMode="auto">
          <a:xfrm>
            <a:off x="4762500" y="3497263"/>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3" name="Line 16"/>
          <p:cNvSpPr>
            <a:spLocks noChangeShapeType="1"/>
          </p:cNvSpPr>
          <p:nvPr/>
        </p:nvSpPr>
        <p:spPr bwMode="auto">
          <a:xfrm flipV="1">
            <a:off x="4087812" y="3508375"/>
            <a:ext cx="1252538" cy="500063"/>
          </a:xfrm>
          <a:prstGeom prst="line">
            <a:avLst/>
          </a:prstGeom>
          <a:noFill/>
          <a:ln w="25400">
            <a:solidFill>
              <a:srgbClr val="FFCC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4" name="Line 17"/>
          <p:cNvSpPr>
            <a:spLocks noChangeShapeType="1"/>
          </p:cNvSpPr>
          <p:nvPr/>
        </p:nvSpPr>
        <p:spPr bwMode="auto">
          <a:xfrm>
            <a:off x="2738437" y="3497263"/>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5" name="Line 18"/>
          <p:cNvSpPr>
            <a:spLocks noChangeShapeType="1"/>
          </p:cNvSpPr>
          <p:nvPr/>
        </p:nvSpPr>
        <p:spPr bwMode="auto">
          <a:xfrm flipH="1">
            <a:off x="2738437" y="3508375"/>
            <a:ext cx="1349375" cy="1635125"/>
          </a:xfrm>
          <a:prstGeom prst="line">
            <a:avLst/>
          </a:prstGeom>
          <a:noFill/>
          <a:ln w="25400">
            <a:solidFill>
              <a:srgbClr val="FFCC99"/>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6" name="Line 19"/>
          <p:cNvSpPr>
            <a:spLocks noChangeShapeType="1"/>
          </p:cNvSpPr>
          <p:nvPr/>
        </p:nvSpPr>
        <p:spPr bwMode="auto">
          <a:xfrm flipV="1">
            <a:off x="3413125" y="2994025"/>
            <a:ext cx="0" cy="511175"/>
          </a:xfrm>
          <a:prstGeom prst="line">
            <a:avLst/>
          </a:prstGeom>
          <a:noFill/>
          <a:ln w="25400">
            <a:solidFill>
              <a:srgbClr val="FFCC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7" name="Line 20"/>
          <p:cNvSpPr>
            <a:spLocks noChangeShapeType="1"/>
          </p:cNvSpPr>
          <p:nvPr/>
        </p:nvSpPr>
        <p:spPr bwMode="auto">
          <a:xfrm flipH="1" flipV="1">
            <a:off x="1060233" y="3713162"/>
            <a:ext cx="1003516" cy="919162"/>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8" name="Line 21"/>
          <p:cNvSpPr>
            <a:spLocks noChangeShapeType="1"/>
          </p:cNvSpPr>
          <p:nvPr/>
        </p:nvSpPr>
        <p:spPr bwMode="auto">
          <a:xfrm>
            <a:off x="5340351" y="4622800"/>
            <a:ext cx="368300" cy="0"/>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9" name="Line 22"/>
          <p:cNvSpPr>
            <a:spLocks noChangeShapeType="1"/>
          </p:cNvSpPr>
          <p:nvPr/>
        </p:nvSpPr>
        <p:spPr bwMode="auto">
          <a:xfrm flipH="1" flipV="1">
            <a:off x="1225549" y="4096200"/>
            <a:ext cx="243104" cy="18600"/>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dirty="0"/>
          </a:p>
        </p:txBody>
      </p:sp>
      <p:sp>
        <p:nvSpPr>
          <p:cNvPr id="71700" name="Line 23"/>
          <p:cNvSpPr>
            <a:spLocks noChangeShapeType="1"/>
          </p:cNvSpPr>
          <p:nvPr/>
        </p:nvSpPr>
        <p:spPr bwMode="auto">
          <a:xfrm flipH="1" flipV="1">
            <a:off x="1251717" y="3846542"/>
            <a:ext cx="0" cy="237437"/>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01" name="Text Box 24"/>
          <p:cNvSpPr txBox="1">
            <a:spLocks noChangeArrowheads="1"/>
          </p:cNvSpPr>
          <p:nvPr/>
        </p:nvSpPr>
        <p:spPr bwMode="auto">
          <a:xfrm>
            <a:off x="5437186" y="4602976"/>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1000N</a:t>
            </a:r>
            <a:endParaRPr lang="en-US" altLang="en-US" sz="1800" dirty="0">
              <a:solidFill>
                <a:srgbClr val="FFFFFF"/>
              </a:solidFill>
              <a:latin typeface="Times New Roman" panose="02020603050405020304" pitchFamily="18" charset="0"/>
            </a:endParaRPr>
          </a:p>
        </p:txBody>
      </p:sp>
      <p:sp>
        <p:nvSpPr>
          <p:cNvPr id="71702" name="Text Box 25"/>
          <p:cNvSpPr txBox="1">
            <a:spLocks noChangeArrowheads="1"/>
          </p:cNvSpPr>
          <p:nvPr/>
        </p:nvSpPr>
        <p:spPr bwMode="auto">
          <a:xfrm>
            <a:off x="5331519" y="3048420"/>
            <a:ext cx="51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500N</a:t>
            </a:r>
            <a:endParaRPr lang="en-US" altLang="en-US" sz="1800" dirty="0">
              <a:solidFill>
                <a:srgbClr val="FFFFFF"/>
              </a:solidFill>
              <a:latin typeface="Times New Roman" panose="02020603050405020304" pitchFamily="18" charset="0"/>
            </a:endParaRPr>
          </a:p>
        </p:txBody>
      </p:sp>
      <p:sp>
        <p:nvSpPr>
          <p:cNvPr id="71703" name="Text Box 26"/>
          <p:cNvSpPr txBox="1">
            <a:spLocks noChangeArrowheads="1"/>
          </p:cNvSpPr>
          <p:nvPr/>
        </p:nvSpPr>
        <p:spPr bwMode="auto">
          <a:xfrm>
            <a:off x="2957512" y="2587625"/>
            <a:ext cx="962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F</a:t>
            </a:r>
            <a:r>
              <a:rPr lang="en-US" altLang="en-US" sz="1800" baseline="-25000">
                <a:solidFill>
                  <a:srgbClr val="FFFFFF"/>
                </a:solidFill>
                <a:latin typeface="Times New Roman" panose="02020603050405020304" pitchFamily="18" charset="0"/>
              </a:rPr>
              <a:t>1</a:t>
            </a:r>
            <a:r>
              <a:rPr lang="en-US" altLang="en-US" sz="1800">
                <a:solidFill>
                  <a:srgbClr val="FFFFFF"/>
                </a:solidFill>
                <a:latin typeface="Times New Roman" panose="02020603050405020304" pitchFamily="18" charset="0"/>
              </a:rPr>
              <a:t>=2500N</a:t>
            </a:r>
          </a:p>
        </p:txBody>
      </p:sp>
      <p:sp>
        <p:nvSpPr>
          <p:cNvPr id="71704" name="Text Box 27"/>
          <p:cNvSpPr txBox="1">
            <a:spLocks noChangeArrowheads="1"/>
          </p:cNvSpPr>
          <p:nvPr/>
        </p:nvSpPr>
        <p:spPr bwMode="auto">
          <a:xfrm>
            <a:off x="1182031" y="3345081"/>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2000N</a:t>
            </a:r>
            <a:endParaRPr lang="en-US" altLang="en-US" sz="1800" dirty="0">
              <a:solidFill>
                <a:srgbClr val="FFFFFF"/>
              </a:solidFill>
              <a:latin typeface="Times New Roman" panose="02020603050405020304" pitchFamily="18" charset="0"/>
            </a:endParaRPr>
          </a:p>
        </p:txBody>
      </p:sp>
      <p:sp>
        <p:nvSpPr>
          <p:cNvPr id="71705" name="Text Box 28"/>
          <p:cNvSpPr txBox="1">
            <a:spLocks noChangeArrowheads="1"/>
          </p:cNvSpPr>
          <p:nvPr/>
        </p:nvSpPr>
        <p:spPr bwMode="auto">
          <a:xfrm>
            <a:off x="1798637" y="5757863"/>
            <a:ext cx="963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F</a:t>
            </a:r>
            <a:r>
              <a:rPr lang="en-US" altLang="en-US" sz="1800" baseline="-25000">
                <a:solidFill>
                  <a:srgbClr val="FFFFFF"/>
                </a:solidFill>
                <a:latin typeface="Times New Roman" panose="02020603050405020304" pitchFamily="18" charset="0"/>
              </a:rPr>
              <a:t>4</a:t>
            </a:r>
            <a:r>
              <a:rPr lang="en-US" altLang="en-US" sz="1800">
                <a:solidFill>
                  <a:srgbClr val="FFFFFF"/>
                </a:solidFill>
                <a:latin typeface="Times New Roman" panose="02020603050405020304" pitchFamily="18" charset="0"/>
              </a:rPr>
              <a:t>=1500N</a:t>
            </a:r>
          </a:p>
        </p:txBody>
      </p:sp>
      <p:sp>
        <p:nvSpPr>
          <p:cNvPr id="71706" name="Line 29"/>
          <p:cNvSpPr>
            <a:spLocks noChangeShapeType="1"/>
          </p:cNvSpPr>
          <p:nvPr/>
        </p:nvSpPr>
        <p:spPr bwMode="auto">
          <a:xfrm>
            <a:off x="4762500" y="5246688"/>
            <a:ext cx="0" cy="2047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07" name="Line 30"/>
          <p:cNvSpPr>
            <a:spLocks noChangeShapeType="1"/>
          </p:cNvSpPr>
          <p:nvPr/>
        </p:nvSpPr>
        <p:spPr bwMode="auto">
          <a:xfrm>
            <a:off x="4087812" y="5235575"/>
            <a:ext cx="0" cy="2047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71708" name="AutoShape 31"/>
          <p:cNvCxnSpPr>
            <a:cxnSpLocks noChangeShapeType="1"/>
          </p:cNvCxnSpPr>
          <p:nvPr/>
        </p:nvCxnSpPr>
        <p:spPr bwMode="auto">
          <a:xfrm>
            <a:off x="4087812" y="5338763"/>
            <a:ext cx="674688" cy="0"/>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09" name="Text Box 32"/>
          <p:cNvSpPr txBox="1">
            <a:spLocks noChangeArrowheads="1"/>
          </p:cNvSpPr>
          <p:nvPr/>
        </p:nvSpPr>
        <p:spPr bwMode="auto">
          <a:xfrm>
            <a:off x="4319587" y="5440363"/>
            <a:ext cx="292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1m</a:t>
            </a:r>
          </a:p>
        </p:txBody>
      </p:sp>
      <p:cxnSp>
        <p:nvCxnSpPr>
          <p:cNvPr id="71710" name="AutoShape 33"/>
          <p:cNvCxnSpPr>
            <a:cxnSpLocks noChangeShapeType="1"/>
          </p:cNvCxnSpPr>
          <p:nvPr/>
        </p:nvCxnSpPr>
        <p:spPr bwMode="auto">
          <a:xfrm>
            <a:off x="5437187" y="4019550"/>
            <a:ext cx="0" cy="612775"/>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11" name="Text Box 34"/>
          <p:cNvSpPr txBox="1">
            <a:spLocks noChangeArrowheads="1"/>
          </p:cNvSpPr>
          <p:nvPr/>
        </p:nvSpPr>
        <p:spPr bwMode="auto">
          <a:xfrm>
            <a:off x="5572125" y="4121150"/>
            <a:ext cx="292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1m</a:t>
            </a:r>
          </a:p>
        </p:txBody>
      </p:sp>
      <p:sp>
        <p:nvSpPr>
          <p:cNvPr id="71712" name="Line 35"/>
          <p:cNvSpPr>
            <a:spLocks noChangeShapeType="1"/>
          </p:cNvSpPr>
          <p:nvPr/>
        </p:nvSpPr>
        <p:spPr bwMode="auto">
          <a:xfrm flipH="1">
            <a:off x="712787" y="4624388"/>
            <a:ext cx="1349375" cy="1587"/>
          </a:xfrm>
          <a:prstGeom prst="line">
            <a:avLst/>
          </a:prstGeom>
          <a:noFill/>
          <a:ln w="25400">
            <a:solidFill>
              <a:srgbClr val="FFCC00"/>
            </a:solidFill>
            <a:prstDash val="dashDot"/>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13" name="Arc 36"/>
          <p:cNvSpPr>
            <a:spLocks/>
          </p:cNvSpPr>
          <p:nvPr/>
        </p:nvSpPr>
        <p:spPr bwMode="auto">
          <a:xfrm>
            <a:off x="4762500" y="3713163"/>
            <a:ext cx="287337" cy="352425"/>
          </a:xfrm>
          <a:custGeom>
            <a:avLst/>
            <a:gdLst>
              <a:gd name="T0" fmla="*/ 2147483646 w 21469"/>
              <a:gd name="T1" fmla="*/ 0 h 18631"/>
              <a:gd name="T2" fmla="*/ 2147483646 w 21469"/>
              <a:gd name="T3" fmla="*/ 2147483646 h 18631"/>
              <a:gd name="T4" fmla="*/ 0 w 21469"/>
              <a:gd name="T5" fmla="*/ 2147483646 h 18631"/>
              <a:gd name="T6" fmla="*/ 0 60000 65536"/>
              <a:gd name="T7" fmla="*/ 0 60000 65536"/>
              <a:gd name="T8" fmla="*/ 0 60000 65536"/>
              <a:gd name="T9" fmla="*/ 0 w 21469"/>
              <a:gd name="T10" fmla="*/ 0 h 18631"/>
              <a:gd name="T11" fmla="*/ 21469 w 21469"/>
              <a:gd name="T12" fmla="*/ 18631 h 18631"/>
            </a:gdLst>
            <a:ahLst/>
            <a:cxnLst>
              <a:cxn ang="T6">
                <a:pos x="T0" y="T1"/>
              </a:cxn>
              <a:cxn ang="T7">
                <a:pos x="T2" y="T3"/>
              </a:cxn>
              <a:cxn ang="T8">
                <a:pos x="T4" y="T5"/>
              </a:cxn>
            </a:cxnLst>
            <a:rect l="T9" t="T10" r="T11" b="T12"/>
            <a:pathLst>
              <a:path w="21469" h="18631" fill="none" extrusionOk="0">
                <a:moveTo>
                  <a:pt x="10929" y="0"/>
                </a:moveTo>
                <a:cubicBezTo>
                  <a:pt x="16810" y="3450"/>
                  <a:pt x="20717" y="9475"/>
                  <a:pt x="21468" y="16252"/>
                </a:cubicBezTo>
              </a:path>
              <a:path w="21469" h="18631" stroke="0" extrusionOk="0">
                <a:moveTo>
                  <a:pt x="10929" y="0"/>
                </a:moveTo>
                <a:cubicBezTo>
                  <a:pt x="16810" y="3450"/>
                  <a:pt x="20717" y="9475"/>
                  <a:pt x="21468" y="16252"/>
                </a:cubicBezTo>
                <a:lnTo>
                  <a:pt x="0" y="18631"/>
                </a:lnTo>
                <a:lnTo>
                  <a:pt x="1092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4" name="Text Box 37"/>
          <p:cNvSpPr txBox="1">
            <a:spLocks noChangeArrowheads="1"/>
          </p:cNvSpPr>
          <p:nvPr/>
        </p:nvSpPr>
        <p:spPr bwMode="auto">
          <a:xfrm>
            <a:off x="5467350" y="3609975"/>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cs typeface="Times New Roman" panose="02020603050405020304" pitchFamily="18" charset="0"/>
              </a:rPr>
              <a:t>Ө</a:t>
            </a:r>
            <a:r>
              <a:rPr lang="en-US" altLang="en-US" sz="1800" baseline="-25000">
                <a:solidFill>
                  <a:srgbClr val="FFFFFF"/>
                </a:solidFill>
                <a:latin typeface="Times New Roman" panose="02020603050405020304" pitchFamily="18" charset="0"/>
                <a:cs typeface="Times New Roman" panose="02020603050405020304" pitchFamily="18" charset="0"/>
              </a:rPr>
              <a:t>2</a:t>
            </a:r>
            <a:endParaRPr lang="ru-RU" altLang="en-US" sz="1800" baseline="-25000">
              <a:solidFill>
                <a:srgbClr val="FFFFFF"/>
              </a:solidFill>
              <a:latin typeface="Times New Roman" panose="02020603050405020304" pitchFamily="18" charset="0"/>
              <a:cs typeface="Times New Roman" panose="02020603050405020304" pitchFamily="18" charset="0"/>
            </a:endParaRPr>
          </a:p>
        </p:txBody>
      </p:sp>
      <p:sp>
        <p:nvSpPr>
          <p:cNvPr id="71715" name="Arc 38"/>
          <p:cNvSpPr>
            <a:spLocks/>
          </p:cNvSpPr>
          <p:nvPr/>
        </p:nvSpPr>
        <p:spPr bwMode="auto">
          <a:xfrm rot="10347720">
            <a:off x="3328987" y="3467100"/>
            <a:ext cx="476250" cy="542925"/>
          </a:xfrm>
          <a:custGeom>
            <a:avLst/>
            <a:gdLst>
              <a:gd name="T0" fmla="*/ 2147483646 w 21600"/>
              <a:gd name="T1" fmla="*/ 0 h 21769"/>
              <a:gd name="T2" fmla="*/ 2147483646 w 21600"/>
              <a:gd name="T3" fmla="*/ 2147483646 h 21769"/>
              <a:gd name="T4" fmla="*/ 0 w 21600"/>
              <a:gd name="T5" fmla="*/ 2147483646 h 21769"/>
              <a:gd name="T6" fmla="*/ 0 60000 65536"/>
              <a:gd name="T7" fmla="*/ 0 60000 65536"/>
              <a:gd name="T8" fmla="*/ 0 60000 65536"/>
              <a:gd name="T9" fmla="*/ 0 w 21600"/>
              <a:gd name="T10" fmla="*/ 0 h 21769"/>
              <a:gd name="T11" fmla="*/ 21600 w 21600"/>
              <a:gd name="T12" fmla="*/ 21769 h 21769"/>
            </a:gdLst>
            <a:ahLst/>
            <a:cxnLst>
              <a:cxn ang="T6">
                <a:pos x="T0" y="T1"/>
              </a:cxn>
              <a:cxn ang="T7">
                <a:pos x="T2" y="T3"/>
              </a:cxn>
              <a:cxn ang="T8">
                <a:pos x="T4" y="T5"/>
              </a:cxn>
            </a:cxnLst>
            <a:rect l="T9" t="T10" r="T11" b="T12"/>
            <a:pathLst>
              <a:path w="21600" h="21769" fill="none" extrusionOk="0">
                <a:moveTo>
                  <a:pt x="4189" y="0"/>
                </a:moveTo>
                <a:cubicBezTo>
                  <a:pt x="14308" y="2000"/>
                  <a:pt x="21600" y="10875"/>
                  <a:pt x="21600" y="21190"/>
                </a:cubicBezTo>
                <a:cubicBezTo>
                  <a:pt x="21600" y="21383"/>
                  <a:pt x="21597" y="21576"/>
                  <a:pt x="21592" y="21769"/>
                </a:cubicBezTo>
              </a:path>
              <a:path w="21600" h="21769" stroke="0" extrusionOk="0">
                <a:moveTo>
                  <a:pt x="4189" y="0"/>
                </a:moveTo>
                <a:cubicBezTo>
                  <a:pt x="14308" y="2000"/>
                  <a:pt x="21600" y="10875"/>
                  <a:pt x="21600" y="21190"/>
                </a:cubicBezTo>
                <a:cubicBezTo>
                  <a:pt x="21600" y="21383"/>
                  <a:pt x="21597" y="21576"/>
                  <a:pt x="21592" y="21769"/>
                </a:cubicBezTo>
                <a:lnTo>
                  <a:pt x="0" y="21190"/>
                </a:lnTo>
                <a:lnTo>
                  <a:pt x="418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6" name="Text Box 39"/>
          <p:cNvSpPr txBox="1">
            <a:spLocks noChangeArrowheads="1"/>
          </p:cNvSpPr>
          <p:nvPr/>
        </p:nvSpPr>
        <p:spPr bwMode="auto">
          <a:xfrm>
            <a:off x="2962275" y="3609975"/>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rPr>
              <a:t>Ө</a:t>
            </a:r>
            <a:r>
              <a:rPr lang="en-US" altLang="en-US" sz="1800" baseline="-25000">
                <a:solidFill>
                  <a:srgbClr val="FFFFFF"/>
                </a:solidFill>
                <a:latin typeface="Times New Roman" panose="02020603050405020304" pitchFamily="18" charset="0"/>
              </a:rPr>
              <a:t>4</a:t>
            </a:r>
          </a:p>
        </p:txBody>
      </p:sp>
      <p:sp>
        <p:nvSpPr>
          <p:cNvPr id="71717" name="Text Box 40"/>
          <p:cNvSpPr txBox="1">
            <a:spLocks noChangeArrowheads="1"/>
          </p:cNvSpPr>
          <p:nvPr/>
        </p:nvSpPr>
        <p:spPr bwMode="auto">
          <a:xfrm>
            <a:off x="1257300" y="4096200"/>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a:t>
            </a:r>
            <a:endParaRPr lang="en-US" altLang="en-US" sz="1800" dirty="0">
              <a:solidFill>
                <a:srgbClr val="FFFFFF"/>
              </a:solidFill>
              <a:latin typeface="Times New Roman" panose="02020603050405020304" pitchFamily="18" charset="0"/>
            </a:endParaRPr>
          </a:p>
        </p:txBody>
      </p:sp>
      <p:sp>
        <p:nvSpPr>
          <p:cNvPr id="71718" name="Text Box 41"/>
          <p:cNvSpPr txBox="1">
            <a:spLocks noChangeArrowheads="1"/>
          </p:cNvSpPr>
          <p:nvPr/>
        </p:nvSpPr>
        <p:spPr bwMode="auto">
          <a:xfrm>
            <a:off x="1143000" y="3810000"/>
            <a:ext cx="11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1</a:t>
            </a:r>
          </a:p>
        </p:txBody>
      </p:sp>
      <p:sp>
        <p:nvSpPr>
          <p:cNvPr id="71719" name="Arc 42"/>
          <p:cNvSpPr>
            <a:spLocks/>
          </p:cNvSpPr>
          <p:nvPr/>
        </p:nvSpPr>
        <p:spPr bwMode="auto">
          <a:xfrm flipH="1">
            <a:off x="1485900" y="4224338"/>
            <a:ext cx="96837" cy="4079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71720" name="Text Box 43"/>
          <p:cNvSpPr txBox="1">
            <a:spLocks noChangeArrowheads="1"/>
          </p:cNvSpPr>
          <p:nvPr/>
        </p:nvSpPr>
        <p:spPr bwMode="auto">
          <a:xfrm>
            <a:off x="1209675" y="4335463"/>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dirty="0">
                <a:solidFill>
                  <a:srgbClr val="FFFFFF"/>
                </a:solidFill>
                <a:latin typeface="Times New Roman" panose="02020603050405020304" pitchFamily="18" charset="0"/>
                <a:cs typeface="Times New Roman" panose="02020603050405020304" pitchFamily="18" charset="0"/>
              </a:rPr>
              <a:t>Ө</a:t>
            </a:r>
            <a:r>
              <a:rPr lang="en-US" altLang="en-US" sz="1800" baseline="-25000" dirty="0">
                <a:solidFill>
                  <a:srgbClr val="FFFFFF"/>
                </a:solidFill>
                <a:latin typeface="Times New Roman" panose="02020603050405020304" pitchFamily="18" charset="0"/>
                <a:cs typeface="Times New Roman" panose="02020603050405020304" pitchFamily="18" charset="0"/>
              </a:rPr>
              <a:t>5</a:t>
            </a:r>
            <a:endParaRPr lang="ru-RU" altLang="en-US" sz="1800" baseline="-25000" dirty="0">
              <a:solidFill>
                <a:srgbClr val="FFFFFF"/>
              </a:solidFill>
              <a:latin typeface="Times New Roman" panose="02020603050405020304" pitchFamily="18" charset="0"/>
              <a:cs typeface="Times New Roman" panose="02020603050405020304" pitchFamily="18" charset="0"/>
            </a:endParaRPr>
          </a:p>
        </p:txBody>
      </p:sp>
      <p:sp>
        <p:nvSpPr>
          <p:cNvPr id="71721" name="Text Box 44"/>
          <p:cNvSpPr txBox="1">
            <a:spLocks noChangeArrowheads="1"/>
          </p:cNvSpPr>
          <p:nvPr/>
        </p:nvSpPr>
        <p:spPr bwMode="auto">
          <a:xfrm>
            <a:off x="1703387" y="5143500"/>
            <a:ext cx="163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O</a:t>
            </a:r>
          </a:p>
        </p:txBody>
      </p:sp>
      <p:sp>
        <p:nvSpPr>
          <p:cNvPr id="71722" name="Line 45"/>
          <p:cNvSpPr>
            <a:spLocks noChangeShapeType="1"/>
          </p:cNvSpPr>
          <p:nvPr/>
        </p:nvSpPr>
        <p:spPr bwMode="auto">
          <a:xfrm>
            <a:off x="5340350" y="4019550"/>
            <a:ext cx="19367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23" name="Line 46"/>
          <p:cNvSpPr>
            <a:spLocks noChangeShapeType="1"/>
          </p:cNvSpPr>
          <p:nvPr/>
        </p:nvSpPr>
        <p:spPr bwMode="auto">
          <a:xfrm flipH="1">
            <a:off x="2257425" y="5143500"/>
            <a:ext cx="481012" cy="614363"/>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24" name="Line 47"/>
          <p:cNvSpPr>
            <a:spLocks noChangeShapeType="1"/>
          </p:cNvSpPr>
          <p:nvPr/>
        </p:nvSpPr>
        <p:spPr bwMode="auto">
          <a:xfrm flipV="1">
            <a:off x="5340350" y="3394076"/>
            <a:ext cx="350179" cy="114298"/>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46" name="Text Box 10"/>
          <p:cNvSpPr txBox="1">
            <a:spLocks noChangeArrowheads="1"/>
          </p:cNvSpPr>
          <p:nvPr/>
        </p:nvSpPr>
        <p:spPr bwMode="auto">
          <a:xfrm>
            <a:off x="6175868" y="1962864"/>
            <a:ext cx="5914532"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ru-RU"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Ө</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2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-1</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(1/2) = 26.56°</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ru-RU"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Ө</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4</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tan-1(3/2) = 56.31°</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ru-RU"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Ө</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5</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-1</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(1/1) = 45°</a:t>
            </a: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500 × cos26.56 + 1000 –1500 × cos56.31-2000 × cos45 </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-799.03N = </a:t>
            </a:r>
            <a:r>
              <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799.03N←</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2500+500 sin26.56 -1500 sin56.31+2000 sin45</a:t>
            </a:r>
          </a:p>
        </p:txBody>
      </p:sp>
      <p:cxnSp>
        <p:nvCxnSpPr>
          <p:cNvPr id="3" name="Straight Arrow Connector 2"/>
          <p:cNvCxnSpPr/>
          <p:nvPr/>
        </p:nvCxnSpPr>
        <p:spPr>
          <a:xfrm>
            <a:off x="6400800" y="4224338"/>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458200" y="6410235"/>
            <a:ext cx="1811714" cy="461665"/>
          </a:xfrm>
          <a:prstGeom prst="rect">
            <a:avLst/>
          </a:prstGeom>
        </p:spPr>
        <p:txBody>
          <a:bodyPr wrap="non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kern="0" dirty="0"/>
              <a:t>=</a:t>
            </a:r>
            <a:r>
              <a:rPr lang="en-US" altLang="en-US" u="sng" kern="0" dirty="0"/>
              <a:t>2889.70N </a:t>
            </a:r>
            <a:r>
              <a:rPr lang="en-US" altLang="en-US" kern="0" dirty="0">
                <a:solidFill>
                  <a:srgbClr val="FF00FF"/>
                </a:solidFill>
              </a:rPr>
              <a:t>↑</a:t>
            </a:r>
          </a:p>
        </p:txBody>
      </p:sp>
    </p:spTree>
    <p:extLst>
      <p:ext uri="{BB962C8B-B14F-4D97-AF65-F5344CB8AC3E}">
        <p14:creationId xmlns:p14="http://schemas.microsoft.com/office/powerpoint/2010/main" val="6722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7"/>
          <p:cNvSpPr txBox="1">
            <a:spLocks noChangeArrowheads="1"/>
          </p:cNvSpPr>
          <p:nvPr/>
        </p:nvSpPr>
        <p:spPr bwMode="auto">
          <a:xfrm>
            <a:off x="234130" y="986814"/>
            <a:ext cx="1196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25000"/>
              </a:spcBef>
              <a:buNone/>
            </a:pPr>
            <a:r>
              <a:rPr lang="en-US" altLang="en-US" sz="2400" dirty="0" smtClean="0">
                <a:solidFill>
                  <a:srgbClr val="FFFFFF"/>
                </a:solidFill>
                <a:latin typeface="Times New Roman" panose="02020603050405020304" pitchFamily="18" charset="0"/>
              </a:rPr>
              <a:t>3. Find </a:t>
            </a:r>
            <a:r>
              <a:rPr lang="en-US" altLang="en-US" sz="2400" dirty="0">
                <a:solidFill>
                  <a:srgbClr val="FFFFFF"/>
                </a:solidFill>
                <a:latin typeface="Times New Roman" panose="02020603050405020304" pitchFamily="18" charset="0"/>
              </a:rPr>
              <a:t>the resultant and its position w.r.to ‘O’ of the non-concurrent system of forces shown in the </a:t>
            </a:r>
            <a:r>
              <a:rPr lang="en-US" altLang="en-US" sz="2400" dirty="0" smtClean="0">
                <a:solidFill>
                  <a:srgbClr val="FFFFFF"/>
                </a:solidFill>
                <a:latin typeface="Times New Roman" panose="02020603050405020304" pitchFamily="18" charset="0"/>
              </a:rPr>
              <a:t>figure</a:t>
            </a:r>
            <a:r>
              <a:rPr lang="en-US" altLang="en-US" sz="2400" dirty="0">
                <a:solidFill>
                  <a:srgbClr val="FFFFFF"/>
                </a:solidFill>
                <a:latin typeface="Times New Roman" panose="02020603050405020304" pitchFamily="18" charset="0"/>
              </a:rPr>
              <a:t> </a:t>
            </a:r>
            <a:r>
              <a:rPr lang="en-US" altLang="en-US" sz="2400" dirty="0" smtClean="0">
                <a:solidFill>
                  <a:srgbClr val="FFFFFF"/>
                </a:solidFill>
                <a:latin typeface="Times New Roman" panose="02020603050405020304" pitchFamily="18" charset="0"/>
              </a:rPr>
              <a:t>using </a:t>
            </a:r>
            <a:r>
              <a:rPr lang="en-US" altLang="en-US" sz="2400" dirty="0" err="1" smtClean="0">
                <a:solidFill>
                  <a:srgbClr val="FFFFFF"/>
                </a:solidFill>
                <a:latin typeface="Times New Roman" panose="02020603050405020304" pitchFamily="18" charset="0"/>
              </a:rPr>
              <a:t>i</a:t>
            </a:r>
            <a:r>
              <a:rPr lang="en-US" altLang="en-US" sz="2400" dirty="0" smtClean="0">
                <a:solidFill>
                  <a:srgbClr val="FFFFFF"/>
                </a:solidFill>
                <a:latin typeface="Times New Roman" panose="02020603050405020304" pitchFamily="18" charset="0"/>
              </a:rPr>
              <a:t>) Perpendicular distance method. ii) Intercept method ( X </a:t>
            </a:r>
            <a:r>
              <a:rPr lang="en-US" altLang="en-US" sz="2400" dirty="0">
                <a:solidFill>
                  <a:srgbClr val="FFFFFF"/>
                </a:solidFill>
                <a:latin typeface="Times New Roman" panose="02020603050405020304" pitchFamily="18" charset="0"/>
              </a:rPr>
              <a:t>a</a:t>
            </a:r>
            <a:r>
              <a:rPr lang="en-US" altLang="en-US" sz="2400" dirty="0" smtClean="0">
                <a:solidFill>
                  <a:srgbClr val="FFFFFF"/>
                </a:solidFill>
                <a:latin typeface="Times New Roman" panose="02020603050405020304" pitchFamily="18" charset="0"/>
              </a:rPr>
              <a:t>nd Y intercept)</a:t>
            </a:r>
            <a:endParaRPr lang="en-US" altLang="en-US" sz="2400" dirty="0">
              <a:solidFill>
                <a:srgbClr val="FFFFFF"/>
              </a:solidFill>
              <a:latin typeface="Times New Roman" panose="02020603050405020304" pitchFamily="18" charset="0"/>
            </a:endParaRPr>
          </a:p>
        </p:txBody>
      </p:sp>
      <p:graphicFrame>
        <p:nvGraphicFramePr>
          <p:cNvPr id="71683" name="Object 9"/>
          <p:cNvGraphicFramePr>
            <a:graphicFrameLocks noChangeAspect="1"/>
          </p:cNvGraphicFramePr>
          <p:nvPr>
            <p:extLst>
              <p:ext uri="{D42A27DB-BD31-4B8C-83A1-F6EECF244321}">
                <p14:modId xmlns:p14="http://schemas.microsoft.com/office/powerpoint/2010/main" val="3576881778"/>
              </p:ext>
            </p:extLst>
          </p:nvPr>
        </p:nvGraphicFramePr>
        <p:xfrm>
          <a:off x="1192213" y="5351463"/>
          <a:ext cx="144463" cy="290512"/>
        </p:xfrm>
        <a:graphic>
          <a:graphicData uri="http://schemas.openxmlformats.org/presentationml/2006/ole">
            <mc:AlternateContent xmlns:mc="http://schemas.openxmlformats.org/markup-compatibility/2006">
              <mc:Choice xmlns:v="urn:schemas-microsoft-com:vml" Requires="v">
                <p:oleObj spid="_x0000_s79088" name="Equation" r:id="rId4" imgW="114151" imgH="215619" progId="Equation.3">
                  <p:embed/>
                </p:oleObj>
              </mc:Choice>
              <mc:Fallback>
                <p:oleObj name="Equation" r:id="rId4" imgW="114151" imgH="215619" progId="Equation.3">
                  <p:embed/>
                  <p:pic>
                    <p:nvPicPr>
                      <p:cNvPr id="7168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13" y="5351463"/>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4"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6" name="Object 8"/>
          <p:cNvGraphicFramePr>
            <a:graphicFrameLocks noChangeAspect="1"/>
          </p:cNvGraphicFramePr>
          <p:nvPr>
            <p:extLst>
              <p:ext uri="{D42A27DB-BD31-4B8C-83A1-F6EECF244321}">
                <p14:modId xmlns:p14="http://schemas.microsoft.com/office/powerpoint/2010/main" val="305058263"/>
              </p:ext>
            </p:extLst>
          </p:nvPr>
        </p:nvGraphicFramePr>
        <p:xfrm>
          <a:off x="-279400" y="3906838"/>
          <a:ext cx="144463" cy="290512"/>
        </p:xfrm>
        <a:graphic>
          <a:graphicData uri="http://schemas.openxmlformats.org/presentationml/2006/ole">
            <mc:AlternateContent xmlns:mc="http://schemas.openxmlformats.org/markup-compatibility/2006">
              <mc:Choice xmlns:v="urn:schemas-microsoft-com:vml" Requires="v">
                <p:oleObj spid="_x0000_s79089" name="Equation" r:id="rId7" imgW="114151" imgH="215619" progId="Equation.3">
                  <p:embed/>
                </p:oleObj>
              </mc:Choice>
              <mc:Fallback>
                <p:oleObj name="Equation" r:id="rId7" imgW="114151" imgH="215619" progId="Equation.3">
                  <p:embed/>
                  <p:pic>
                    <p:nvPicPr>
                      <p:cNvPr id="7168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390683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7" name="Rectangle 10"/>
          <p:cNvSpPr>
            <a:spLocks noChangeArrowheads="1"/>
          </p:cNvSpPr>
          <p:nvPr/>
        </p:nvSpPr>
        <p:spPr bwMode="auto">
          <a:xfrm>
            <a:off x="1046163" y="2814638"/>
            <a:ext cx="3276600" cy="16367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1688" name="Line 11"/>
          <p:cNvSpPr>
            <a:spLocks noChangeShapeType="1"/>
          </p:cNvSpPr>
          <p:nvPr/>
        </p:nvSpPr>
        <p:spPr bwMode="auto">
          <a:xfrm>
            <a:off x="1046163" y="3325813"/>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89" name="Line 12"/>
          <p:cNvSpPr>
            <a:spLocks noChangeShapeType="1"/>
          </p:cNvSpPr>
          <p:nvPr/>
        </p:nvSpPr>
        <p:spPr bwMode="auto">
          <a:xfrm>
            <a:off x="1046163" y="3940175"/>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0" name="Line 13"/>
          <p:cNvSpPr>
            <a:spLocks noChangeShapeType="1"/>
          </p:cNvSpPr>
          <p:nvPr/>
        </p:nvSpPr>
        <p:spPr bwMode="auto">
          <a:xfrm>
            <a:off x="2395538" y="2825750"/>
            <a:ext cx="0" cy="16351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1" name="Line 14"/>
          <p:cNvSpPr>
            <a:spLocks noChangeShapeType="1"/>
          </p:cNvSpPr>
          <p:nvPr/>
        </p:nvSpPr>
        <p:spPr bwMode="auto">
          <a:xfrm>
            <a:off x="3070225"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2" name="Line 15"/>
          <p:cNvSpPr>
            <a:spLocks noChangeShapeType="1"/>
          </p:cNvSpPr>
          <p:nvPr/>
        </p:nvSpPr>
        <p:spPr bwMode="auto">
          <a:xfrm>
            <a:off x="3744913"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3" name="Line 16"/>
          <p:cNvSpPr>
            <a:spLocks noChangeShapeType="1"/>
          </p:cNvSpPr>
          <p:nvPr/>
        </p:nvSpPr>
        <p:spPr bwMode="auto">
          <a:xfrm flipV="1">
            <a:off x="3070225" y="2825750"/>
            <a:ext cx="1252538" cy="500063"/>
          </a:xfrm>
          <a:prstGeom prst="line">
            <a:avLst/>
          </a:prstGeom>
          <a:noFill/>
          <a:ln w="25400">
            <a:solidFill>
              <a:srgbClr val="FFCC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4" name="Line 17"/>
          <p:cNvSpPr>
            <a:spLocks noChangeShapeType="1"/>
          </p:cNvSpPr>
          <p:nvPr/>
        </p:nvSpPr>
        <p:spPr bwMode="auto">
          <a:xfrm>
            <a:off x="1720850"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5" name="Line 18"/>
          <p:cNvSpPr>
            <a:spLocks noChangeShapeType="1"/>
          </p:cNvSpPr>
          <p:nvPr/>
        </p:nvSpPr>
        <p:spPr bwMode="auto">
          <a:xfrm flipH="1">
            <a:off x="1720850" y="2825750"/>
            <a:ext cx="1349375" cy="1635125"/>
          </a:xfrm>
          <a:prstGeom prst="line">
            <a:avLst/>
          </a:prstGeom>
          <a:noFill/>
          <a:ln w="25400">
            <a:solidFill>
              <a:srgbClr val="FFCC99"/>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6" name="Line 19"/>
          <p:cNvSpPr>
            <a:spLocks noChangeShapeType="1"/>
          </p:cNvSpPr>
          <p:nvPr/>
        </p:nvSpPr>
        <p:spPr bwMode="auto">
          <a:xfrm flipV="1">
            <a:off x="2395538" y="2311400"/>
            <a:ext cx="0" cy="511175"/>
          </a:xfrm>
          <a:prstGeom prst="line">
            <a:avLst/>
          </a:prstGeom>
          <a:noFill/>
          <a:ln w="25400">
            <a:solidFill>
              <a:srgbClr val="FFCC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7" name="Line 20"/>
          <p:cNvSpPr>
            <a:spLocks noChangeShapeType="1"/>
          </p:cNvSpPr>
          <p:nvPr/>
        </p:nvSpPr>
        <p:spPr bwMode="auto">
          <a:xfrm flipH="1" flipV="1">
            <a:off x="42646" y="3030537"/>
            <a:ext cx="1003516" cy="919162"/>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8" name="Line 21"/>
          <p:cNvSpPr>
            <a:spLocks noChangeShapeType="1"/>
          </p:cNvSpPr>
          <p:nvPr/>
        </p:nvSpPr>
        <p:spPr bwMode="auto">
          <a:xfrm>
            <a:off x="4322764" y="3940175"/>
            <a:ext cx="368300" cy="0"/>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9" name="Line 22"/>
          <p:cNvSpPr>
            <a:spLocks noChangeShapeType="1"/>
          </p:cNvSpPr>
          <p:nvPr/>
        </p:nvSpPr>
        <p:spPr bwMode="auto">
          <a:xfrm flipH="1" flipV="1">
            <a:off x="207962" y="3413575"/>
            <a:ext cx="243104" cy="18600"/>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dirty="0"/>
          </a:p>
        </p:txBody>
      </p:sp>
      <p:sp>
        <p:nvSpPr>
          <p:cNvPr id="71700" name="Line 23"/>
          <p:cNvSpPr>
            <a:spLocks noChangeShapeType="1"/>
          </p:cNvSpPr>
          <p:nvPr/>
        </p:nvSpPr>
        <p:spPr bwMode="auto">
          <a:xfrm flipH="1" flipV="1">
            <a:off x="234130" y="3163917"/>
            <a:ext cx="0" cy="237437"/>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01" name="Text Box 24"/>
          <p:cNvSpPr txBox="1">
            <a:spLocks noChangeArrowheads="1"/>
          </p:cNvSpPr>
          <p:nvPr/>
        </p:nvSpPr>
        <p:spPr bwMode="auto">
          <a:xfrm>
            <a:off x="4419599" y="3920351"/>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1000N</a:t>
            </a:r>
            <a:endParaRPr lang="en-US" altLang="en-US" sz="1800" dirty="0">
              <a:solidFill>
                <a:srgbClr val="FFFFFF"/>
              </a:solidFill>
              <a:latin typeface="Times New Roman" panose="02020603050405020304" pitchFamily="18" charset="0"/>
            </a:endParaRPr>
          </a:p>
        </p:txBody>
      </p:sp>
      <p:sp>
        <p:nvSpPr>
          <p:cNvPr id="71702" name="Text Box 25"/>
          <p:cNvSpPr txBox="1">
            <a:spLocks noChangeArrowheads="1"/>
          </p:cNvSpPr>
          <p:nvPr/>
        </p:nvSpPr>
        <p:spPr bwMode="auto">
          <a:xfrm>
            <a:off x="4313932" y="2365795"/>
            <a:ext cx="51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500N</a:t>
            </a:r>
            <a:endParaRPr lang="en-US" altLang="en-US" sz="1800" dirty="0">
              <a:solidFill>
                <a:srgbClr val="FFFFFF"/>
              </a:solidFill>
              <a:latin typeface="Times New Roman" panose="02020603050405020304" pitchFamily="18" charset="0"/>
            </a:endParaRPr>
          </a:p>
        </p:txBody>
      </p:sp>
      <p:sp>
        <p:nvSpPr>
          <p:cNvPr id="71703" name="Text Box 26"/>
          <p:cNvSpPr txBox="1">
            <a:spLocks noChangeArrowheads="1"/>
          </p:cNvSpPr>
          <p:nvPr/>
        </p:nvSpPr>
        <p:spPr bwMode="auto">
          <a:xfrm>
            <a:off x="1939925" y="1905000"/>
            <a:ext cx="962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F</a:t>
            </a:r>
            <a:r>
              <a:rPr lang="en-US" altLang="en-US" sz="1800" baseline="-25000">
                <a:solidFill>
                  <a:srgbClr val="FFFFFF"/>
                </a:solidFill>
                <a:latin typeface="Times New Roman" panose="02020603050405020304" pitchFamily="18" charset="0"/>
              </a:rPr>
              <a:t>1</a:t>
            </a:r>
            <a:r>
              <a:rPr lang="en-US" altLang="en-US" sz="1800">
                <a:solidFill>
                  <a:srgbClr val="FFFFFF"/>
                </a:solidFill>
                <a:latin typeface="Times New Roman" panose="02020603050405020304" pitchFamily="18" charset="0"/>
              </a:rPr>
              <a:t>=2500N</a:t>
            </a:r>
          </a:p>
        </p:txBody>
      </p:sp>
      <p:sp>
        <p:nvSpPr>
          <p:cNvPr id="71704" name="Text Box 27"/>
          <p:cNvSpPr txBox="1">
            <a:spLocks noChangeArrowheads="1"/>
          </p:cNvSpPr>
          <p:nvPr/>
        </p:nvSpPr>
        <p:spPr bwMode="auto">
          <a:xfrm>
            <a:off x="164444" y="2662456"/>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2000N</a:t>
            </a:r>
            <a:endParaRPr lang="en-US" altLang="en-US" sz="1800" dirty="0">
              <a:solidFill>
                <a:srgbClr val="FFFFFF"/>
              </a:solidFill>
              <a:latin typeface="Times New Roman" panose="02020603050405020304" pitchFamily="18" charset="0"/>
            </a:endParaRPr>
          </a:p>
        </p:txBody>
      </p:sp>
      <p:sp>
        <p:nvSpPr>
          <p:cNvPr id="71705" name="Text Box 28"/>
          <p:cNvSpPr txBox="1">
            <a:spLocks noChangeArrowheads="1"/>
          </p:cNvSpPr>
          <p:nvPr/>
        </p:nvSpPr>
        <p:spPr bwMode="auto">
          <a:xfrm>
            <a:off x="1568859" y="4624407"/>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1500N</a:t>
            </a:r>
            <a:endParaRPr lang="en-US" altLang="en-US" sz="1800" dirty="0">
              <a:solidFill>
                <a:srgbClr val="FFFFFF"/>
              </a:solidFill>
              <a:latin typeface="Times New Roman" panose="02020603050405020304" pitchFamily="18" charset="0"/>
            </a:endParaRPr>
          </a:p>
        </p:txBody>
      </p:sp>
      <p:sp>
        <p:nvSpPr>
          <p:cNvPr id="71706" name="Line 29"/>
          <p:cNvSpPr>
            <a:spLocks noChangeShapeType="1"/>
          </p:cNvSpPr>
          <p:nvPr/>
        </p:nvSpPr>
        <p:spPr bwMode="auto">
          <a:xfrm>
            <a:off x="3744913" y="4564063"/>
            <a:ext cx="0" cy="2047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07" name="Line 30"/>
          <p:cNvSpPr>
            <a:spLocks noChangeShapeType="1"/>
          </p:cNvSpPr>
          <p:nvPr/>
        </p:nvSpPr>
        <p:spPr bwMode="auto">
          <a:xfrm>
            <a:off x="3070225" y="4552950"/>
            <a:ext cx="0" cy="2047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71708" name="AutoShape 31"/>
          <p:cNvCxnSpPr>
            <a:cxnSpLocks noChangeShapeType="1"/>
          </p:cNvCxnSpPr>
          <p:nvPr/>
        </p:nvCxnSpPr>
        <p:spPr bwMode="auto">
          <a:xfrm>
            <a:off x="3070225" y="4656138"/>
            <a:ext cx="674688" cy="0"/>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09" name="Text Box 32"/>
          <p:cNvSpPr txBox="1">
            <a:spLocks noChangeArrowheads="1"/>
          </p:cNvSpPr>
          <p:nvPr/>
        </p:nvSpPr>
        <p:spPr bwMode="auto">
          <a:xfrm>
            <a:off x="3302000" y="4373563"/>
            <a:ext cx="292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1m</a:t>
            </a:r>
          </a:p>
        </p:txBody>
      </p:sp>
      <p:cxnSp>
        <p:nvCxnSpPr>
          <p:cNvPr id="71710" name="AutoShape 33"/>
          <p:cNvCxnSpPr>
            <a:cxnSpLocks noChangeShapeType="1"/>
          </p:cNvCxnSpPr>
          <p:nvPr/>
        </p:nvCxnSpPr>
        <p:spPr bwMode="auto">
          <a:xfrm>
            <a:off x="4419600" y="3336925"/>
            <a:ext cx="0" cy="612775"/>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11" name="Text Box 34"/>
          <p:cNvSpPr txBox="1">
            <a:spLocks noChangeArrowheads="1"/>
          </p:cNvSpPr>
          <p:nvPr/>
        </p:nvSpPr>
        <p:spPr bwMode="auto">
          <a:xfrm>
            <a:off x="4554538" y="3438525"/>
            <a:ext cx="292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1m</a:t>
            </a:r>
          </a:p>
        </p:txBody>
      </p:sp>
      <p:sp>
        <p:nvSpPr>
          <p:cNvPr id="71712" name="Line 35"/>
          <p:cNvSpPr>
            <a:spLocks noChangeShapeType="1"/>
          </p:cNvSpPr>
          <p:nvPr/>
        </p:nvSpPr>
        <p:spPr bwMode="auto">
          <a:xfrm flipH="1" flipV="1">
            <a:off x="42644" y="3937452"/>
            <a:ext cx="1001930" cy="4312"/>
          </a:xfrm>
          <a:prstGeom prst="line">
            <a:avLst/>
          </a:prstGeom>
          <a:noFill/>
          <a:ln w="25400">
            <a:solidFill>
              <a:srgbClr val="FFCC00"/>
            </a:solidFill>
            <a:prstDash val="dashDot"/>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13" name="Arc 36"/>
          <p:cNvSpPr>
            <a:spLocks/>
          </p:cNvSpPr>
          <p:nvPr/>
        </p:nvSpPr>
        <p:spPr bwMode="auto">
          <a:xfrm>
            <a:off x="3744913" y="3030538"/>
            <a:ext cx="287337" cy="352425"/>
          </a:xfrm>
          <a:custGeom>
            <a:avLst/>
            <a:gdLst>
              <a:gd name="T0" fmla="*/ 2147483646 w 21469"/>
              <a:gd name="T1" fmla="*/ 0 h 18631"/>
              <a:gd name="T2" fmla="*/ 2147483646 w 21469"/>
              <a:gd name="T3" fmla="*/ 2147483646 h 18631"/>
              <a:gd name="T4" fmla="*/ 0 w 21469"/>
              <a:gd name="T5" fmla="*/ 2147483646 h 18631"/>
              <a:gd name="T6" fmla="*/ 0 60000 65536"/>
              <a:gd name="T7" fmla="*/ 0 60000 65536"/>
              <a:gd name="T8" fmla="*/ 0 60000 65536"/>
              <a:gd name="T9" fmla="*/ 0 w 21469"/>
              <a:gd name="T10" fmla="*/ 0 h 18631"/>
              <a:gd name="T11" fmla="*/ 21469 w 21469"/>
              <a:gd name="T12" fmla="*/ 18631 h 18631"/>
            </a:gdLst>
            <a:ahLst/>
            <a:cxnLst>
              <a:cxn ang="T6">
                <a:pos x="T0" y="T1"/>
              </a:cxn>
              <a:cxn ang="T7">
                <a:pos x="T2" y="T3"/>
              </a:cxn>
              <a:cxn ang="T8">
                <a:pos x="T4" y="T5"/>
              </a:cxn>
            </a:cxnLst>
            <a:rect l="T9" t="T10" r="T11" b="T12"/>
            <a:pathLst>
              <a:path w="21469" h="18631" fill="none" extrusionOk="0">
                <a:moveTo>
                  <a:pt x="10929" y="0"/>
                </a:moveTo>
                <a:cubicBezTo>
                  <a:pt x="16810" y="3450"/>
                  <a:pt x="20717" y="9475"/>
                  <a:pt x="21468" y="16252"/>
                </a:cubicBezTo>
              </a:path>
              <a:path w="21469" h="18631" stroke="0" extrusionOk="0">
                <a:moveTo>
                  <a:pt x="10929" y="0"/>
                </a:moveTo>
                <a:cubicBezTo>
                  <a:pt x="16810" y="3450"/>
                  <a:pt x="20717" y="9475"/>
                  <a:pt x="21468" y="16252"/>
                </a:cubicBezTo>
                <a:lnTo>
                  <a:pt x="0" y="18631"/>
                </a:lnTo>
                <a:lnTo>
                  <a:pt x="1092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4" name="Text Box 37"/>
          <p:cNvSpPr txBox="1">
            <a:spLocks noChangeArrowheads="1"/>
          </p:cNvSpPr>
          <p:nvPr/>
        </p:nvSpPr>
        <p:spPr bwMode="auto">
          <a:xfrm>
            <a:off x="4449763" y="2927350"/>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cs typeface="Times New Roman" panose="02020603050405020304" pitchFamily="18" charset="0"/>
              </a:rPr>
              <a:t>Ө</a:t>
            </a:r>
            <a:r>
              <a:rPr lang="en-US" altLang="en-US" sz="1800" baseline="-25000">
                <a:solidFill>
                  <a:srgbClr val="FFFFFF"/>
                </a:solidFill>
                <a:latin typeface="Times New Roman" panose="02020603050405020304" pitchFamily="18" charset="0"/>
                <a:cs typeface="Times New Roman" panose="02020603050405020304" pitchFamily="18" charset="0"/>
              </a:rPr>
              <a:t>2</a:t>
            </a:r>
            <a:endParaRPr lang="ru-RU" altLang="en-US" sz="1800" baseline="-25000">
              <a:solidFill>
                <a:srgbClr val="FFFFFF"/>
              </a:solidFill>
              <a:latin typeface="Times New Roman" panose="02020603050405020304" pitchFamily="18" charset="0"/>
              <a:cs typeface="Times New Roman" panose="02020603050405020304" pitchFamily="18" charset="0"/>
            </a:endParaRPr>
          </a:p>
        </p:txBody>
      </p:sp>
      <p:sp>
        <p:nvSpPr>
          <p:cNvPr id="71715" name="Arc 38"/>
          <p:cNvSpPr>
            <a:spLocks/>
          </p:cNvSpPr>
          <p:nvPr/>
        </p:nvSpPr>
        <p:spPr bwMode="auto">
          <a:xfrm rot="10347720">
            <a:off x="2311400" y="2784475"/>
            <a:ext cx="476250" cy="542925"/>
          </a:xfrm>
          <a:custGeom>
            <a:avLst/>
            <a:gdLst>
              <a:gd name="T0" fmla="*/ 2147483646 w 21600"/>
              <a:gd name="T1" fmla="*/ 0 h 21769"/>
              <a:gd name="T2" fmla="*/ 2147483646 w 21600"/>
              <a:gd name="T3" fmla="*/ 2147483646 h 21769"/>
              <a:gd name="T4" fmla="*/ 0 w 21600"/>
              <a:gd name="T5" fmla="*/ 2147483646 h 21769"/>
              <a:gd name="T6" fmla="*/ 0 60000 65536"/>
              <a:gd name="T7" fmla="*/ 0 60000 65536"/>
              <a:gd name="T8" fmla="*/ 0 60000 65536"/>
              <a:gd name="T9" fmla="*/ 0 w 21600"/>
              <a:gd name="T10" fmla="*/ 0 h 21769"/>
              <a:gd name="T11" fmla="*/ 21600 w 21600"/>
              <a:gd name="T12" fmla="*/ 21769 h 21769"/>
            </a:gdLst>
            <a:ahLst/>
            <a:cxnLst>
              <a:cxn ang="T6">
                <a:pos x="T0" y="T1"/>
              </a:cxn>
              <a:cxn ang="T7">
                <a:pos x="T2" y="T3"/>
              </a:cxn>
              <a:cxn ang="T8">
                <a:pos x="T4" y="T5"/>
              </a:cxn>
            </a:cxnLst>
            <a:rect l="T9" t="T10" r="T11" b="T12"/>
            <a:pathLst>
              <a:path w="21600" h="21769" fill="none" extrusionOk="0">
                <a:moveTo>
                  <a:pt x="4189" y="0"/>
                </a:moveTo>
                <a:cubicBezTo>
                  <a:pt x="14308" y="2000"/>
                  <a:pt x="21600" y="10875"/>
                  <a:pt x="21600" y="21190"/>
                </a:cubicBezTo>
                <a:cubicBezTo>
                  <a:pt x="21600" y="21383"/>
                  <a:pt x="21597" y="21576"/>
                  <a:pt x="21592" y="21769"/>
                </a:cubicBezTo>
              </a:path>
              <a:path w="21600" h="21769" stroke="0" extrusionOk="0">
                <a:moveTo>
                  <a:pt x="4189" y="0"/>
                </a:moveTo>
                <a:cubicBezTo>
                  <a:pt x="14308" y="2000"/>
                  <a:pt x="21600" y="10875"/>
                  <a:pt x="21600" y="21190"/>
                </a:cubicBezTo>
                <a:cubicBezTo>
                  <a:pt x="21600" y="21383"/>
                  <a:pt x="21597" y="21576"/>
                  <a:pt x="21592" y="21769"/>
                </a:cubicBezTo>
                <a:lnTo>
                  <a:pt x="0" y="21190"/>
                </a:lnTo>
                <a:lnTo>
                  <a:pt x="418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6" name="Text Box 39"/>
          <p:cNvSpPr txBox="1">
            <a:spLocks noChangeArrowheads="1"/>
          </p:cNvSpPr>
          <p:nvPr/>
        </p:nvSpPr>
        <p:spPr bwMode="auto">
          <a:xfrm>
            <a:off x="1944688" y="2927350"/>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rPr>
              <a:t>Ө</a:t>
            </a:r>
            <a:r>
              <a:rPr lang="en-US" altLang="en-US" sz="1800" baseline="-25000">
                <a:solidFill>
                  <a:srgbClr val="FFFFFF"/>
                </a:solidFill>
                <a:latin typeface="Times New Roman" panose="02020603050405020304" pitchFamily="18" charset="0"/>
              </a:rPr>
              <a:t>4</a:t>
            </a:r>
          </a:p>
        </p:txBody>
      </p:sp>
      <p:sp>
        <p:nvSpPr>
          <p:cNvPr id="71717" name="Text Box 40"/>
          <p:cNvSpPr txBox="1">
            <a:spLocks noChangeArrowheads="1"/>
          </p:cNvSpPr>
          <p:nvPr/>
        </p:nvSpPr>
        <p:spPr bwMode="auto">
          <a:xfrm>
            <a:off x="239713" y="341357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a:t>
            </a:r>
            <a:endParaRPr lang="en-US" altLang="en-US" sz="1800" dirty="0">
              <a:solidFill>
                <a:srgbClr val="FFFFFF"/>
              </a:solidFill>
              <a:latin typeface="Times New Roman" panose="02020603050405020304" pitchFamily="18" charset="0"/>
            </a:endParaRPr>
          </a:p>
        </p:txBody>
      </p:sp>
      <p:sp>
        <p:nvSpPr>
          <p:cNvPr id="71718" name="Text Box 41"/>
          <p:cNvSpPr txBox="1">
            <a:spLocks noChangeArrowheads="1"/>
          </p:cNvSpPr>
          <p:nvPr/>
        </p:nvSpPr>
        <p:spPr bwMode="auto">
          <a:xfrm>
            <a:off x="125413" y="3127375"/>
            <a:ext cx="11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1</a:t>
            </a:r>
          </a:p>
        </p:txBody>
      </p:sp>
      <p:sp>
        <p:nvSpPr>
          <p:cNvPr id="71719" name="Arc 42"/>
          <p:cNvSpPr>
            <a:spLocks/>
          </p:cNvSpPr>
          <p:nvPr/>
        </p:nvSpPr>
        <p:spPr bwMode="auto">
          <a:xfrm flipH="1">
            <a:off x="468313" y="3541713"/>
            <a:ext cx="96837" cy="4079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71720" name="Text Box 43"/>
          <p:cNvSpPr txBox="1">
            <a:spLocks noChangeArrowheads="1"/>
          </p:cNvSpPr>
          <p:nvPr/>
        </p:nvSpPr>
        <p:spPr bwMode="auto">
          <a:xfrm>
            <a:off x="192088" y="3652838"/>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dirty="0">
                <a:solidFill>
                  <a:srgbClr val="FFFFFF"/>
                </a:solidFill>
                <a:latin typeface="Times New Roman" panose="02020603050405020304" pitchFamily="18" charset="0"/>
                <a:cs typeface="Times New Roman" panose="02020603050405020304" pitchFamily="18" charset="0"/>
              </a:rPr>
              <a:t>Ө</a:t>
            </a:r>
            <a:r>
              <a:rPr lang="en-US" altLang="en-US" sz="1800" baseline="-25000" dirty="0">
                <a:solidFill>
                  <a:srgbClr val="FFFFFF"/>
                </a:solidFill>
                <a:latin typeface="Times New Roman" panose="02020603050405020304" pitchFamily="18" charset="0"/>
                <a:cs typeface="Times New Roman" panose="02020603050405020304" pitchFamily="18" charset="0"/>
              </a:rPr>
              <a:t>5</a:t>
            </a:r>
            <a:endParaRPr lang="ru-RU" altLang="en-US" sz="1800" baseline="-25000" dirty="0">
              <a:solidFill>
                <a:srgbClr val="FFFFFF"/>
              </a:solidFill>
              <a:latin typeface="Times New Roman" panose="02020603050405020304" pitchFamily="18" charset="0"/>
              <a:cs typeface="Times New Roman" panose="02020603050405020304" pitchFamily="18" charset="0"/>
            </a:endParaRPr>
          </a:p>
        </p:txBody>
      </p:sp>
      <p:sp>
        <p:nvSpPr>
          <p:cNvPr id="71721" name="Text Box 44"/>
          <p:cNvSpPr txBox="1">
            <a:spLocks noChangeArrowheads="1"/>
          </p:cNvSpPr>
          <p:nvPr/>
        </p:nvSpPr>
        <p:spPr bwMode="auto">
          <a:xfrm>
            <a:off x="867569" y="4333368"/>
            <a:ext cx="163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O</a:t>
            </a:r>
          </a:p>
        </p:txBody>
      </p:sp>
      <p:sp>
        <p:nvSpPr>
          <p:cNvPr id="71722" name="Line 45"/>
          <p:cNvSpPr>
            <a:spLocks noChangeShapeType="1"/>
          </p:cNvSpPr>
          <p:nvPr/>
        </p:nvSpPr>
        <p:spPr bwMode="auto">
          <a:xfrm>
            <a:off x="4322763" y="3336925"/>
            <a:ext cx="19367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23" name="Line 46"/>
          <p:cNvSpPr>
            <a:spLocks noChangeShapeType="1"/>
          </p:cNvSpPr>
          <p:nvPr/>
        </p:nvSpPr>
        <p:spPr bwMode="auto">
          <a:xfrm flipH="1">
            <a:off x="1447800" y="4460876"/>
            <a:ext cx="273050" cy="338138"/>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24" name="Line 47"/>
          <p:cNvSpPr>
            <a:spLocks noChangeShapeType="1"/>
          </p:cNvSpPr>
          <p:nvPr/>
        </p:nvSpPr>
        <p:spPr bwMode="auto">
          <a:xfrm flipV="1">
            <a:off x="4322763" y="2711451"/>
            <a:ext cx="350179" cy="114298"/>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graphicFrame>
        <p:nvGraphicFramePr>
          <p:cNvPr id="45" name="Object 51"/>
          <p:cNvGraphicFramePr>
            <a:graphicFrameLocks noChangeAspect="1"/>
          </p:cNvGraphicFramePr>
          <p:nvPr>
            <p:extLst>
              <p:ext uri="{D42A27DB-BD31-4B8C-83A1-F6EECF244321}">
                <p14:modId xmlns:p14="http://schemas.microsoft.com/office/powerpoint/2010/main" val="2834395782"/>
              </p:ext>
            </p:extLst>
          </p:nvPr>
        </p:nvGraphicFramePr>
        <p:xfrm>
          <a:off x="6781800" y="1984102"/>
          <a:ext cx="3710049" cy="530007"/>
        </p:xfrm>
        <a:graphic>
          <a:graphicData uri="http://schemas.openxmlformats.org/presentationml/2006/ole">
            <mc:AlternateContent xmlns:mc="http://schemas.openxmlformats.org/markup-compatibility/2006">
              <mc:Choice xmlns:v="urn:schemas-microsoft-com:vml" Requires="v">
                <p:oleObj spid="_x0000_s79090" name="Equation" r:id="rId8" imgW="2057489" imgH="276142" progId="Equation.3">
                  <p:embed/>
                </p:oleObj>
              </mc:Choice>
              <mc:Fallback>
                <p:oleObj name="Equation" r:id="rId8" imgW="2057489" imgH="276142" progId="Equation.3">
                  <p:embed/>
                  <p:pic>
                    <p:nvPicPr>
                      <p:cNvPr id="399411" name="Object 51"/>
                      <p:cNvPicPr>
                        <a:picLocks noGrp="1" noChangeAspect="1" noChangeArrowheads="1"/>
                      </p:cNvPicPr>
                      <p:nvPr/>
                    </p:nvPicPr>
                    <p:blipFill>
                      <a:blip r:embed="rId9">
                        <a:lum bright="100000" contrast="-70000"/>
                        <a:grayscl/>
                        <a:extLst>
                          <a:ext uri="{28A0092B-C50C-407E-A947-70E740481C1C}">
                            <a14:useLocalDpi xmlns:a14="http://schemas.microsoft.com/office/drawing/2010/main" val="0"/>
                          </a:ext>
                        </a:extLst>
                      </a:blip>
                      <a:srcRect/>
                      <a:stretch>
                        <a:fillRect/>
                      </a:stretch>
                    </p:blipFill>
                    <p:spPr bwMode="auto">
                      <a:xfrm>
                        <a:off x="6781800" y="1984102"/>
                        <a:ext cx="3710049" cy="530007"/>
                      </a:xfrm>
                      <a:prstGeom prst="rect">
                        <a:avLst/>
                      </a:prstGeom>
                      <a:noFill/>
                      <a:ln>
                        <a:noFill/>
                      </a:ln>
                      <a:effectLst/>
                    </p:spPr>
                  </p:pic>
                </p:oleObj>
              </mc:Fallback>
            </mc:AlternateContent>
          </a:graphicData>
        </a:graphic>
      </p:graphicFrame>
      <p:sp>
        <p:nvSpPr>
          <p:cNvPr id="47" name="Rectangle 50"/>
          <p:cNvSpPr>
            <a:spLocks noChangeArrowheads="1"/>
          </p:cNvSpPr>
          <p:nvPr/>
        </p:nvSpPr>
        <p:spPr bwMode="auto">
          <a:xfrm>
            <a:off x="5768976" y="1981200"/>
            <a:ext cx="5418094"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R =</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rPr>
              <a:t>2998.14N</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1(2889.7 / 799.03) </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rPr>
              <a:t>74.54°</a:t>
            </a:r>
          </a:p>
        </p:txBody>
      </p:sp>
      <p:graphicFrame>
        <p:nvGraphicFramePr>
          <p:cNvPr id="48" name="Object 56"/>
          <p:cNvGraphicFramePr>
            <a:graphicFrameLocks noChangeAspect="1"/>
          </p:cNvGraphicFramePr>
          <p:nvPr>
            <p:extLst>
              <p:ext uri="{D42A27DB-BD31-4B8C-83A1-F6EECF244321}">
                <p14:modId xmlns:p14="http://schemas.microsoft.com/office/powerpoint/2010/main" val="1643314634"/>
              </p:ext>
            </p:extLst>
          </p:nvPr>
        </p:nvGraphicFramePr>
        <p:xfrm>
          <a:off x="7184162" y="3023849"/>
          <a:ext cx="838200" cy="838200"/>
        </p:xfrm>
        <a:graphic>
          <a:graphicData uri="http://schemas.openxmlformats.org/presentationml/2006/ole">
            <mc:AlternateContent xmlns:mc="http://schemas.openxmlformats.org/markup-compatibility/2006">
              <mc:Choice xmlns:v="urn:schemas-microsoft-com:vml" Requires="v">
                <p:oleObj spid="_x0000_s79091" name="Equation" r:id="rId10" imgW="352543" imgH="447550" progId="Equation.3">
                  <p:embed/>
                </p:oleObj>
              </mc:Choice>
              <mc:Fallback>
                <p:oleObj name="Equation" r:id="rId10" imgW="352543" imgH="447550" progId="Equation.3">
                  <p:embed/>
                  <p:pic>
                    <p:nvPicPr>
                      <p:cNvPr id="399416" name="Object 56"/>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4162" y="3023849"/>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 name="Rectangle 54"/>
          <p:cNvSpPr>
            <a:spLocks noChangeArrowheads="1"/>
          </p:cNvSpPr>
          <p:nvPr/>
        </p:nvSpPr>
        <p:spPr bwMode="auto">
          <a:xfrm>
            <a:off x="16163" y="5205507"/>
            <a:ext cx="8006199"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o</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+2500×2 + 500×sin26.56×5 – 500 cos26.56×3 </a:t>
            </a:r>
            <a:r>
              <a:rPr kumimoji="0" lang="en-US" altLang="en-US" sz="2800" b="0" i="0" u="none" strike="noStrike" kern="0" cap="none" spc="0" normalizeH="0" baseline="0" noProof="0" smtClean="0">
                <a:ln>
                  <a:noFill/>
                </a:ln>
                <a:solidFill>
                  <a:srgbClr val="FFFFFF"/>
                </a:solidFill>
                <a:effectLst/>
                <a:uLnTx/>
                <a:uFillTx/>
                <a:latin typeface="Times New Roman" panose="02020603050405020304" pitchFamily="18" charset="0"/>
              </a:rPr>
              <a:t>-    1000×1 –1500×sin56.3×1+2000</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cos45×1</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p:txBody>
      </p:sp>
      <p:sp>
        <p:nvSpPr>
          <p:cNvPr id="62" name="Arc 66"/>
          <p:cNvSpPr>
            <a:spLocks/>
          </p:cNvSpPr>
          <p:nvPr/>
        </p:nvSpPr>
        <p:spPr bwMode="auto">
          <a:xfrm rot="16944276" flipH="1" flipV="1">
            <a:off x="73459" y="5011151"/>
            <a:ext cx="438150" cy="396875"/>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63" name="Text Box 68"/>
          <p:cNvSpPr txBox="1">
            <a:spLocks noChangeArrowheads="1"/>
          </p:cNvSpPr>
          <p:nvPr/>
        </p:nvSpPr>
        <p:spPr bwMode="auto">
          <a:xfrm>
            <a:off x="614877" y="6181263"/>
            <a:ext cx="2819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4296.79N-m</a:t>
            </a:r>
          </a:p>
        </p:txBody>
      </p:sp>
      <p:sp>
        <p:nvSpPr>
          <p:cNvPr id="64" name="Arc 70"/>
          <p:cNvSpPr>
            <a:spLocks/>
          </p:cNvSpPr>
          <p:nvPr/>
        </p:nvSpPr>
        <p:spPr bwMode="auto">
          <a:xfrm rot="16944276" flipH="1" flipV="1">
            <a:off x="3550165" y="6278100"/>
            <a:ext cx="438150" cy="396875"/>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74080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blinds(horizontal)">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1" end="1"/>
                                            </p:txEl>
                                          </p:spTgt>
                                        </p:tgtEl>
                                        <p:attrNameLst>
                                          <p:attrName>style.visibility</p:attrName>
                                        </p:attrNameLst>
                                      </p:cBhvr>
                                      <p:to>
                                        <p:strVal val="visible"/>
                                      </p:to>
                                    </p:set>
                                    <p:animEffect transition="in" filter="blinds(horizontal)">
                                      <p:cBhvr>
                                        <p:cTn id="17" dur="500"/>
                                        <p:tgtEl>
                                          <p:spTgt spid="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2" end="2"/>
                                            </p:txEl>
                                          </p:spTgt>
                                        </p:tgtEl>
                                        <p:attrNameLst>
                                          <p:attrName>style.visibility</p:attrName>
                                        </p:attrNameLst>
                                      </p:cBhvr>
                                      <p:to>
                                        <p:strVal val="visible"/>
                                      </p:to>
                                    </p:set>
                                    <p:animEffect transition="in" filter="blinds(horizontal)">
                                      <p:cBhvr>
                                        <p:cTn id="22" dur="500"/>
                                        <p:tgtEl>
                                          <p:spTgt spid="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3" end="3"/>
                                            </p:txEl>
                                          </p:spTgt>
                                        </p:tgtEl>
                                        <p:attrNameLst>
                                          <p:attrName>style.visibility</p:attrName>
                                        </p:attrNameLst>
                                      </p:cBhvr>
                                      <p:to>
                                        <p:strVal val="visible"/>
                                      </p:to>
                                    </p:set>
                                    <p:animEffect transition="in" filter="blinds(horizontal)">
                                      <p:cBhvr>
                                        <p:cTn id="27" dur="500"/>
                                        <p:tgtEl>
                                          <p:spTgt spid="4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par>
                                <p:cTn id="38" presetID="3" presetClass="entr" presetSubtype="1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blinds(horizontal)">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linds(horizontal)">
                                      <p:cBhvr>
                                        <p:cTn id="45" dur="500"/>
                                        <p:tgtEl>
                                          <p:spTgt spid="63"/>
                                        </p:tgtEl>
                                      </p:cBhvr>
                                    </p:animEffect>
                                  </p:childTnLst>
                                </p:cTn>
                              </p:par>
                              <p:par>
                                <p:cTn id="46" presetID="3" presetClass="entr" presetSubtype="1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blinds(horizontal)">
                                      <p:cBhvr>
                                        <p:cTn id="4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7"/>
          <p:cNvSpPr txBox="1">
            <a:spLocks noChangeArrowheads="1"/>
          </p:cNvSpPr>
          <p:nvPr/>
        </p:nvSpPr>
        <p:spPr bwMode="auto">
          <a:xfrm>
            <a:off x="0" y="1143000"/>
            <a:ext cx="11963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25000"/>
              </a:spcBef>
              <a:buNone/>
            </a:pPr>
            <a:r>
              <a:rPr lang="en-US" altLang="en-US" sz="2400" dirty="0" smtClean="0">
                <a:solidFill>
                  <a:srgbClr val="FFFFFF"/>
                </a:solidFill>
                <a:latin typeface="Times New Roman" panose="02020603050405020304" pitchFamily="18" charset="0"/>
              </a:rPr>
              <a:t>3. Find </a:t>
            </a:r>
            <a:r>
              <a:rPr lang="en-US" altLang="en-US" sz="2400" dirty="0">
                <a:solidFill>
                  <a:srgbClr val="FFFFFF"/>
                </a:solidFill>
                <a:latin typeface="Times New Roman" panose="02020603050405020304" pitchFamily="18" charset="0"/>
              </a:rPr>
              <a:t>the resultant and its position w.r.to ‘O’ of the non-concurrent system of forces shown in the </a:t>
            </a:r>
            <a:r>
              <a:rPr lang="en-US" altLang="en-US" sz="2400" dirty="0" smtClean="0">
                <a:solidFill>
                  <a:srgbClr val="FFFFFF"/>
                </a:solidFill>
                <a:latin typeface="Times New Roman" panose="02020603050405020304" pitchFamily="18" charset="0"/>
              </a:rPr>
              <a:t>figure</a:t>
            </a:r>
            <a:r>
              <a:rPr lang="en-US" altLang="en-US" sz="2400" dirty="0">
                <a:solidFill>
                  <a:srgbClr val="FFFFFF"/>
                </a:solidFill>
                <a:latin typeface="Times New Roman" panose="02020603050405020304" pitchFamily="18" charset="0"/>
              </a:rPr>
              <a:t> </a:t>
            </a:r>
            <a:r>
              <a:rPr lang="en-US" altLang="en-US" sz="2400" dirty="0" smtClean="0">
                <a:solidFill>
                  <a:srgbClr val="FFFFFF"/>
                </a:solidFill>
                <a:latin typeface="Times New Roman" panose="02020603050405020304" pitchFamily="18" charset="0"/>
              </a:rPr>
              <a:t>using </a:t>
            </a:r>
            <a:r>
              <a:rPr lang="en-US" altLang="en-US" sz="2400" dirty="0" err="1" smtClean="0">
                <a:solidFill>
                  <a:srgbClr val="FFFFFF"/>
                </a:solidFill>
                <a:latin typeface="Times New Roman" panose="02020603050405020304" pitchFamily="18" charset="0"/>
              </a:rPr>
              <a:t>i</a:t>
            </a:r>
            <a:r>
              <a:rPr lang="en-US" altLang="en-US" sz="2400" dirty="0" smtClean="0">
                <a:solidFill>
                  <a:srgbClr val="FFFFFF"/>
                </a:solidFill>
                <a:latin typeface="Times New Roman" panose="02020603050405020304" pitchFamily="18" charset="0"/>
              </a:rPr>
              <a:t>) Perpendicular distance method. ii) Intercept method ( X </a:t>
            </a:r>
            <a:r>
              <a:rPr lang="en-US" altLang="en-US" sz="2400" dirty="0">
                <a:solidFill>
                  <a:srgbClr val="FFFFFF"/>
                </a:solidFill>
                <a:latin typeface="Times New Roman" panose="02020603050405020304" pitchFamily="18" charset="0"/>
              </a:rPr>
              <a:t>a</a:t>
            </a:r>
            <a:r>
              <a:rPr lang="en-US" altLang="en-US" sz="2400" dirty="0" smtClean="0">
                <a:solidFill>
                  <a:srgbClr val="FFFFFF"/>
                </a:solidFill>
                <a:latin typeface="Times New Roman" panose="02020603050405020304" pitchFamily="18" charset="0"/>
              </a:rPr>
              <a:t>nd Y intercept)</a:t>
            </a:r>
            <a:endParaRPr lang="en-US" altLang="en-US" sz="2400" dirty="0">
              <a:solidFill>
                <a:srgbClr val="FFFFFF"/>
              </a:solidFill>
              <a:latin typeface="Times New Roman" panose="02020603050405020304" pitchFamily="18" charset="0"/>
            </a:endParaRPr>
          </a:p>
        </p:txBody>
      </p:sp>
      <p:pic>
        <p:nvPicPr>
          <p:cNvPr id="71684" name="Picture 4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6" name="Object 8"/>
          <p:cNvGraphicFramePr>
            <a:graphicFrameLocks noChangeAspect="1"/>
          </p:cNvGraphicFramePr>
          <p:nvPr>
            <p:extLst>
              <p:ext uri="{D42A27DB-BD31-4B8C-83A1-F6EECF244321}">
                <p14:modId xmlns:p14="http://schemas.microsoft.com/office/powerpoint/2010/main" val="305058263"/>
              </p:ext>
            </p:extLst>
          </p:nvPr>
        </p:nvGraphicFramePr>
        <p:xfrm>
          <a:off x="-279400" y="3906838"/>
          <a:ext cx="144463" cy="290512"/>
        </p:xfrm>
        <a:graphic>
          <a:graphicData uri="http://schemas.openxmlformats.org/presentationml/2006/ole">
            <mc:AlternateContent xmlns:mc="http://schemas.openxmlformats.org/markup-compatibility/2006">
              <mc:Choice xmlns:v="urn:schemas-microsoft-com:vml" Requires="v">
                <p:oleObj spid="_x0000_s79933" name="Equation" r:id="rId5" imgW="114151" imgH="215619" progId="Equation.3">
                  <p:embed/>
                </p:oleObj>
              </mc:Choice>
              <mc:Fallback>
                <p:oleObj name="Equation" r:id="rId5" imgW="114151" imgH="215619" progId="Equation.3">
                  <p:embed/>
                  <p:pic>
                    <p:nvPicPr>
                      <p:cNvPr id="7168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00" y="3906838"/>
                        <a:ext cx="1444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7" name="Rectangle 10"/>
          <p:cNvSpPr>
            <a:spLocks noChangeArrowheads="1"/>
          </p:cNvSpPr>
          <p:nvPr/>
        </p:nvSpPr>
        <p:spPr bwMode="auto">
          <a:xfrm>
            <a:off x="1046163" y="2814638"/>
            <a:ext cx="3276600" cy="16367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1688" name="Line 11"/>
          <p:cNvSpPr>
            <a:spLocks noChangeShapeType="1"/>
          </p:cNvSpPr>
          <p:nvPr/>
        </p:nvSpPr>
        <p:spPr bwMode="auto">
          <a:xfrm>
            <a:off x="1046163" y="3325813"/>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89" name="Line 12"/>
          <p:cNvSpPr>
            <a:spLocks noChangeShapeType="1"/>
          </p:cNvSpPr>
          <p:nvPr/>
        </p:nvSpPr>
        <p:spPr bwMode="auto">
          <a:xfrm>
            <a:off x="1046163" y="3940175"/>
            <a:ext cx="32766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0" name="Line 13"/>
          <p:cNvSpPr>
            <a:spLocks noChangeShapeType="1"/>
          </p:cNvSpPr>
          <p:nvPr/>
        </p:nvSpPr>
        <p:spPr bwMode="auto">
          <a:xfrm>
            <a:off x="2395538" y="2825750"/>
            <a:ext cx="0" cy="16351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1" name="Line 14"/>
          <p:cNvSpPr>
            <a:spLocks noChangeShapeType="1"/>
          </p:cNvSpPr>
          <p:nvPr/>
        </p:nvSpPr>
        <p:spPr bwMode="auto">
          <a:xfrm>
            <a:off x="3070225"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2" name="Line 15"/>
          <p:cNvSpPr>
            <a:spLocks noChangeShapeType="1"/>
          </p:cNvSpPr>
          <p:nvPr/>
        </p:nvSpPr>
        <p:spPr bwMode="auto">
          <a:xfrm>
            <a:off x="3744913"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3" name="Line 16"/>
          <p:cNvSpPr>
            <a:spLocks noChangeShapeType="1"/>
          </p:cNvSpPr>
          <p:nvPr/>
        </p:nvSpPr>
        <p:spPr bwMode="auto">
          <a:xfrm flipV="1">
            <a:off x="3070225" y="2825750"/>
            <a:ext cx="1252538" cy="500063"/>
          </a:xfrm>
          <a:prstGeom prst="line">
            <a:avLst/>
          </a:prstGeom>
          <a:noFill/>
          <a:ln w="25400">
            <a:solidFill>
              <a:srgbClr val="FFCC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4" name="Line 17"/>
          <p:cNvSpPr>
            <a:spLocks noChangeShapeType="1"/>
          </p:cNvSpPr>
          <p:nvPr/>
        </p:nvSpPr>
        <p:spPr bwMode="auto">
          <a:xfrm>
            <a:off x="1720850" y="2814638"/>
            <a:ext cx="0" cy="1636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5" name="Line 18"/>
          <p:cNvSpPr>
            <a:spLocks noChangeShapeType="1"/>
          </p:cNvSpPr>
          <p:nvPr/>
        </p:nvSpPr>
        <p:spPr bwMode="auto">
          <a:xfrm flipH="1">
            <a:off x="1720850" y="2825750"/>
            <a:ext cx="1349375" cy="1635125"/>
          </a:xfrm>
          <a:prstGeom prst="line">
            <a:avLst/>
          </a:prstGeom>
          <a:noFill/>
          <a:ln w="25400">
            <a:solidFill>
              <a:srgbClr val="FFCC99"/>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6" name="Line 19"/>
          <p:cNvSpPr>
            <a:spLocks noChangeShapeType="1"/>
          </p:cNvSpPr>
          <p:nvPr/>
        </p:nvSpPr>
        <p:spPr bwMode="auto">
          <a:xfrm flipV="1">
            <a:off x="2395538" y="2311400"/>
            <a:ext cx="0" cy="511175"/>
          </a:xfrm>
          <a:prstGeom prst="line">
            <a:avLst/>
          </a:prstGeom>
          <a:noFill/>
          <a:ln w="25400">
            <a:solidFill>
              <a:srgbClr val="FFCC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697" name="Line 20"/>
          <p:cNvSpPr>
            <a:spLocks noChangeShapeType="1"/>
          </p:cNvSpPr>
          <p:nvPr/>
        </p:nvSpPr>
        <p:spPr bwMode="auto">
          <a:xfrm flipH="1" flipV="1">
            <a:off x="42646" y="3030537"/>
            <a:ext cx="1003516" cy="919162"/>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8" name="Line 21"/>
          <p:cNvSpPr>
            <a:spLocks noChangeShapeType="1"/>
          </p:cNvSpPr>
          <p:nvPr/>
        </p:nvSpPr>
        <p:spPr bwMode="auto">
          <a:xfrm>
            <a:off x="4322764" y="3940175"/>
            <a:ext cx="368300" cy="0"/>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699" name="Line 22"/>
          <p:cNvSpPr>
            <a:spLocks noChangeShapeType="1"/>
          </p:cNvSpPr>
          <p:nvPr/>
        </p:nvSpPr>
        <p:spPr bwMode="auto">
          <a:xfrm flipH="1" flipV="1">
            <a:off x="207962" y="3413575"/>
            <a:ext cx="243104" cy="18600"/>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dirty="0"/>
          </a:p>
        </p:txBody>
      </p:sp>
      <p:sp>
        <p:nvSpPr>
          <p:cNvPr id="71700" name="Line 23"/>
          <p:cNvSpPr>
            <a:spLocks noChangeShapeType="1"/>
          </p:cNvSpPr>
          <p:nvPr/>
        </p:nvSpPr>
        <p:spPr bwMode="auto">
          <a:xfrm flipH="1" flipV="1">
            <a:off x="234130" y="3163917"/>
            <a:ext cx="0" cy="237437"/>
          </a:xfrm>
          <a:prstGeom prst="line">
            <a:avLst/>
          </a:prstGeom>
          <a:noFill/>
          <a:ln w="9525">
            <a:solidFill>
              <a:srgbClr val="E8AB00"/>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01" name="Text Box 24"/>
          <p:cNvSpPr txBox="1">
            <a:spLocks noChangeArrowheads="1"/>
          </p:cNvSpPr>
          <p:nvPr/>
        </p:nvSpPr>
        <p:spPr bwMode="auto">
          <a:xfrm>
            <a:off x="4419599" y="3920351"/>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1000N</a:t>
            </a:r>
            <a:endParaRPr lang="en-US" altLang="en-US" sz="1800" dirty="0">
              <a:solidFill>
                <a:srgbClr val="FFFFFF"/>
              </a:solidFill>
              <a:latin typeface="Times New Roman" panose="02020603050405020304" pitchFamily="18" charset="0"/>
            </a:endParaRPr>
          </a:p>
        </p:txBody>
      </p:sp>
      <p:sp>
        <p:nvSpPr>
          <p:cNvPr id="71702" name="Text Box 25"/>
          <p:cNvSpPr txBox="1">
            <a:spLocks noChangeArrowheads="1"/>
          </p:cNvSpPr>
          <p:nvPr/>
        </p:nvSpPr>
        <p:spPr bwMode="auto">
          <a:xfrm>
            <a:off x="4313932" y="2365795"/>
            <a:ext cx="51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500N</a:t>
            </a:r>
            <a:endParaRPr lang="en-US" altLang="en-US" sz="1800" dirty="0">
              <a:solidFill>
                <a:srgbClr val="FFFFFF"/>
              </a:solidFill>
              <a:latin typeface="Times New Roman" panose="02020603050405020304" pitchFamily="18" charset="0"/>
            </a:endParaRPr>
          </a:p>
        </p:txBody>
      </p:sp>
      <p:sp>
        <p:nvSpPr>
          <p:cNvPr id="71703" name="Text Box 26"/>
          <p:cNvSpPr txBox="1">
            <a:spLocks noChangeArrowheads="1"/>
          </p:cNvSpPr>
          <p:nvPr/>
        </p:nvSpPr>
        <p:spPr bwMode="auto">
          <a:xfrm>
            <a:off x="1939925" y="1905000"/>
            <a:ext cx="962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F</a:t>
            </a:r>
            <a:r>
              <a:rPr lang="en-US" altLang="en-US" sz="1800" baseline="-25000">
                <a:solidFill>
                  <a:srgbClr val="FFFFFF"/>
                </a:solidFill>
                <a:latin typeface="Times New Roman" panose="02020603050405020304" pitchFamily="18" charset="0"/>
              </a:rPr>
              <a:t>1</a:t>
            </a:r>
            <a:r>
              <a:rPr lang="en-US" altLang="en-US" sz="1800">
                <a:solidFill>
                  <a:srgbClr val="FFFFFF"/>
                </a:solidFill>
                <a:latin typeface="Times New Roman" panose="02020603050405020304" pitchFamily="18" charset="0"/>
              </a:rPr>
              <a:t>=2500N</a:t>
            </a:r>
          </a:p>
        </p:txBody>
      </p:sp>
      <p:sp>
        <p:nvSpPr>
          <p:cNvPr id="71704" name="Text Box 27"/>
          <p:cNvSpPr txBox="1">
            <a:spLocks noChangeArrowheads="1"/>
          </p:cNvSpPr>
          <p:nvPr/>
        </p:nvSpPr>
        <p:spPr bwMode="auto">
          <a:xfrm>
            <a:off x="164444" y="2662456"/>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2000N</a:t>
            </a:r>
            <a:endParaRPr lang="en-US" altLang="en-US" sz="1800" dirty="0">
              <a:solidFill>
                <a:srgbClr val="FFFFFF"/>
              </a:solidFill>
              <a:latin typeface="Times New Roman" panose="02020603050405020304" pitchFamily="18" charset="0"/>
            </a:endParaRPr>
          </a:p>
        </p:txBody>
      </p:sp>
      <p:sp>
        <p:nvSpPr>
          <p:cNvPr id="71705" name="Text Box 28"/>
          <p:cNvSpPr txBox="1">
            <a:spLocks noChangeArrowheads="1"/>
          </p:cNvSpPr>
          <p:nvPr/>
        </p:nvSpPr>
        <p:spPr bwMode="auto">
          <a:xfrm>
            <a:off x="1568859" y="4624407"/>
            <a:ext cx="6283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1500N</a:t>
            </a:r>
            <a:endParaRPr lang="en-US" altLang="en-US" sz="1800" dirty="0">
              <a:solidFill>
                <a:srgbClr val="FFFFFF"/>
              </a:solidFill>
              <a:latin typeface="Times New Roman" panose="02020603050405020304" pitchFamily="18" charset="0"/>
            </a:endParaRPr>
          </a:p>
        </p:txBody>
      </p:sp>
      <p:sp>
        <p:nvSpPr>
          <p:cNvPr id="71706" name="Line 29"/>
          <p:cNvSpPr>
            <a:spLocks noChangeShapeType="1"/>
          </p:cNvSpPr>
          <p:nvPr/>
        </p:nvSpPr>
        <p:spPr bwMode="auto">
          <a:xfrm>
            <a:off x="3744913" y="4564063"/>
            <a:ext cx="0" cy="2047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07" name="Line 30"/>
          <p:cNvSpPr>
            <a:spLocks noChangeShapeType="1"/>
          </p:cNvSpPr>
          <p:nvPr/>
        </p:nvSpPr>
        <p:spPr bwMode="auto">
          <a:xfrm>
            <a:off x="3070225" y="4552950"/>
            <a:ext cx="0" cy="2047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71708" name="AutoShape 31"/>
          <p:cNvCxnSpPr>
            <a:cxnSpLocks noChangeShapeType="1"/>
          </p:cNvCxnSpPr>
          <p:nvPr/>
        </p:nvCxnSpPr>
        <p:spPr bwMode="auto">
          <a:xfrm>
            <a:off x="3070225" y="4656138"/>
            <a:ext cx="674688" cy="0"/>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09" name="Text Box 32"/>
          <p:cNvSpPr txBox="1">
            <a:spLocks noChangeArrowheads="1"/>
          </p:cNvSpPr>
          <p:nvPr/>
        </p:nvSpPr>
        <p:spPr bwMode="auto">
          <a:xfrm>
            <a:off x="3302000" y="4373563"/>
            <a:ext cx="292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1m</a:t>
            </a:r>
          </a:p>
        </p:txBody>
      </p:sp>
      <p:cxnSp>
        <p:nvCxnSpPr>
          <p:cNvPr id="71710" name="AutoShape 33"/>
          <p:cNvCxnSpPr>
            <a:cxnSpLocks noChangeShapeType="1"/>
          </p:cNvCxnSpPr>
          <p:nvPr/>
        </p:nvCxnSpPr>
        <p:spPr bwMode="auto">
          <a:xfrm>
            <a:off x="4419600" y="3336925"/>
            <a:ext cx="0" cy="612775"/>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711" name="Text Box 34"/>
          <p:cNvSpPr txBox="1">
            <a:spLocks noChangeArrowheads="1"/>
          </p:cNvSpPr>
          <p:nvPr/>
        </p:nvSpPr>
        <p:spPr bwMode="auto">
          <a:xfrm>
            <a:off x="4554538" y="3438525"/>
            <a:ext cx="292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1m</a:t>
            </a:r>
          </a:p>
        </p:txBody>
      </p:sp>
      <p:sp>
        <p:nvSpPr>
          <p:cNvPr id="71712" name="Line 35"/>
          <p:cNvSpPr>
            <a:spLocks noChangeShapeType="1"/>
          </p:cNvSpPr>
          <p:nvPr/>
        </p:nvSpPr>
        <p:spPr bwMode="auto">
          <a:xfrm flipH="1" flipV="1">
            <a:off x="42644" y="3937452"/>
            <a:ext cx="1001930" cy="4312"/>
          </a:xfrm>
          <a:prstGeom prst="line">
            <a:avLst/>
          </a:prstGeom>
          <a:noFill/>
          <a:ln w="25400">
            <a:solidFill>
              <a:srgbClr val="FFCC00"/>
            </a:solidFill>
            <a:prstDash val="dashDot"/>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13" name="Arc 36"/>
          <p:cNvSpPr>
            <a:spLocks/>
          </p:cNvSpPr>
          <p:nvPr/>
        </p:nvSpPr>
        <p:spPr bwMode="auto">
          <a:xfrm>
            <a:off x="3744913" y="3030538"/>
            <a:ext cx="287337" cy="352425"/>
          </a:xfrm>
          <a:custGeom>
            <a:avLst/>
            <a:gdLst>
              <a:gd name="T0" fmla="*/ 2147483646 w 21469"/>
              <a:gd name="T1" fmla="*/ 0 h 18631"/>
              <a:gd name="T2" fmla="*/ 2147483646 w 21469"/>
              <a:gd name="T3" fmla="*/ 2147483646 h 18631"/>
              <a:gd name="T4" fmla="*/ 0 w 21469"/>
              <a:gd name="T5" fmla="*/ 2147483646 h 18631"/>
              <a:gd name="T6" fmla="*/ 0 60000 65536"/>
              <a:gd name="T7" fmla="*/ 0 60000 65536"/>
              <a:gd name="T8" fmla="*/ 0 60000 65536"/>
              <a:gd name="T9" fmla="*/ 0 w 21469"/>
              <a:gd name="T10" fmla="*/ 0 h 18631"/>
              <a:gd name="T11" fmla="*/ 21469 w 21469"/>
              <a:gd name="T12" fmla="*/ 18631 h 18631"/>
            </a:gdLst>
            <a:ahLst/>
            <a:cxnLst>
              <a:cxn ang="T6">
                <a:pos x="T0" y="T1"/>
              </a:cxn>
              <a:cxn ang="T7">
                <a:pos x="T2" y="T3"/>
              </a:cxn>
              <a:cxn ang="T8">
                <a:pos x="T4" y="T5"/>
              </a:cxn>
            </a:cxnLst>
            <a:rect l="T9" t="T10" r="T11" b="T12"/>
            <a:pathLst>
              <a:path w="21469" h="18631" fill="none" extrusionOk="0">
                <a:moveTo>
                  <a:pt x="10929" y="0"/>
                </a:moveTo>
                <a:cubicBezTo>
                  <a:pt x="16810" y="3450"/>
                  <a:pt x="20717" y="9475"/>
                  <a:pt x="21468" y="16252"/>
                </a:cubicBezTo>
              </a:path>
              <a:path w="21469" h="18631" stroke="0" extrusionOk="0">
                <a:moveTo>
                  <a:pt x="10929" y="0"/>
                </a:moveTo>
                <a:cubicBezTo>
                  <a:pt x="16810" y="3450"/>
                  <a:pt x="20717" y="9475"/>
                  <a:pt x="21468" y="16252"/>
                </a:cubicBezTo>
                <a:lnTo>
                  <a:pt x="0" y="18631"/>
                </a:lnTo>
                <a:lnTo>
                  <a:pt x="1092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4" name="Text Box 37"/>
          <p:cNvSpPr txBox="1">
            <a:spLocks noChangeArrowheads="1"/>
          </p:cNvSpPr>
          <p:nvPr/>
        </p:nvSpPr>
        <p:spPr bwMode="auto">
          <a:xfrm>
            <a:off x="4449763" y="2927350"/>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cs typeface="Times New Roman" panose="02020603050405020304" pitchFamily="18" charset="0"/>
              </a:rPr>
              <a:t>Ө</a:t>
            </a:r>
            <a:r>
              <a:rPr lang="en-US" altLang="en-US" sz="1800" baseline="-25000">
                <a:solidFill>
                  <a:srgbClr val="FFFFFF"/>
                </a:solidFill>
                <a:latin typeface="Times New Roman" panose="02020603050405020304" pitchFamily="18" charset="0"/>
                <a:cs typeface="Times New Roman" panose="02020603050405020304" pitchFamily="18" charset="0"/>
              </a:rPr>
              <a:t>2</a:t>
            </a:r>
            <a:endParaRPr lang="ru-RU" altLang="en-US" sz="1800" baseline="-25000">
              <a:solidFill>
                <a:srgbClr val="FFFFFF"/>
              </a:solidFill>
              <a:latin typeface="Times New Roman" panose="02020603050405020304" pitchFamily="18" charset="0"/>
              <a:cs typeface="Times New Roman" panose="02020603050405020304" pitchFamily="18" charset="0"/>
            </a:endParaRPr>
          </a:p>
        </p:txBody>
      </p:sp>
      <p:sp>
        <p:nvSpPr>
          <p:cNvPr id="71715" name="Arc 38"/>
          <p:cNvSpPr>
            <a:spLocks/>
          </p:cNvSpPr>
          <p:nvPr/>
        </p:nvSpPr>
        <p:spPr bwMode="auto">
          <a:xfrm rot="10347720">
            <a:off x="2311400" y="2784475"/>
            <a:ext cx="476250" cy="542925"/>
          </a:xfrm>
          <a:custGeom>
            <a:avLst/>
            <a:gdLst>
              <a:gd name="T0" fmla="*/ 2147483646 w 21600"/>
              <a:gd name="T1" fmla="*/ 0 h 21769"/>
              <a:gd name="T2" fmla="*/ 2147483646 w 21600"/>
              <a:gd name="T3" fmla="*/ 2147483646 h 21769"/>
              <a:gd name="T4" fmla="*/ 0 w 21600"/>
              <a:gd name="T5" fmla="*/ 2147483646 h 21769"/>
              <a:gd name="T6" fmla="*/ 0 60000 65536"/>
              <a:gd name="T7" fmla="*/ 0 60000 65536"/>
              <a:gd name="T8" fmla="*/ 0 60000 65536"/>
              <a:gd name="T9" fmla="*/ 0 w 21600"/>
              <a:gd name="T10" fmla="*/ 0 h 21769"/>
              <a:gd name="T11" fmla="*/ 21600 w 21600"/>
              <a:gd name="T12" fmla="*/ 21769 h 21769"/>
            </a:gdLst>
            <a:ahLst/>
            <a:cxnLst>
              <a:cxn ang="T6">
                <a:pos x="T0" y="T1"/>
              </a:cxn>
              <a:cxn ang="T7">
                <a:pos x="T2" y="T3"/>
              </a:cxn>
              <a:cxn ang="T8">
                <a:pos x="T4" y="T5"/>
              </a:cxn>
            </a:cxnLst>
            <a:rect l="T9" t="T10" r="T11" b="T12"/>
            <a:pathLst>
              <a:path w="21600" h="21769" fill="none" extrusionOk="0">
                <a:moveTo>
                  <a:pt x="4189" y="0"/>
                </a:moveTo>
                <a:cubicBezTo>
                  <a:pt x="14308" y="2000"/>
                  <a:pt x="21600" y="10875"/>
                  <a:pt x="21600" y="21190"/>
                </a:cubicBezTo>
                <a:cubicBezTo>
                  <a:pt x="21600" y="21383"/>
                  <a:pt x="21597" y="21576"/>
                  <a:pt x="21592" y="21769"/>
                </a:cubicBezTo>
              </a:path>
              <a:path w="21600" h="21769" stroke="0" extrusionOk="0">
                <a:moveTo>
                  <a:pt x="4189" y="0"/>
                </a:moveTo>
                <a:cubicBezTo>
                  <a:pt x="14308" y="2000"/>
                  <a:pt x="21600" y="10875"/>
                  <a:pt x="21600" y="21190"/>
                </a:cubicBezTo>
                <a:cubicBezTo>
                  <a:pt x="21600" y="21383"/>
                  <a:pt x="21597" y="21576"/>
                  <a:pt x="21592" y="21769"/>
                </a:cubicBezTo>
                <a:lnTo>
                  <a:pt x="0" y="21190"/>
                </a:lnTo>
                <a:lnTo>
                  <a:pt x="4189"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1716" name="Text Box 39"/>
          <p:cNvSpPr txBox="1">
            <a:spLocks noChangeArrowheads="1"/>
          </p:cNvSpPr>
          <p:nvPr/>
        </p:nvSpPr>
        <p:spPr bwMode="auto">
          <a:xfrm>
            <a:off x="1944688" y="2927350"/>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a:solidFill>
                  <a:srgbClr val="FFFFFF"/>
                </a:solidFill>
                <a:latin typeface="Times New Roman" panose="02020603050405020304" pitchFamily="18" charset="0"/>
              </a:rPr>
              <a:t>Ө</a:t>
            </a:r>
            <a:r>
              <a:rPr lang="en-US" altLang="en-US" sz="1800" baseline="-25000">
                <a:solidFill>
                  <a:srgbClr val="FFFFFF"/>
                </a:solidFill>
                <a:latin typeface="Times New Roman" panose="02020603050405020304" pitchFamily="18" charset="0"/>
              </a:rPr>
              <a:t>4</a:t>
            </a:r>
          </a:p>
        </p:txBody>
      </p:sp>
      <p:sp>
        <p:nvSpPr>
          <p:cNvPr id="71717" name="Text Box 40"/>
          <p:cNvSpPr txBox="1">
            <a:spLocks noChangeArrowheads="1"/>
          </p:cNvSpPr>
          <p:nvPr/>
        </p:nvSpPr>
        <p:spPr bwMode="auto">
          <a:xfrm>
            <a:off x="239713" y="341357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smtClean="0">
                <a:solidFill>
                  <a:srgbClr val="FFFFFF"/>
                </a:solidFill>
                <a:latin typeface="Times New Roman" panose="02020603050405020304" pitchFamily="18" charset="0"/>
              </a:rPr>
              <a:t>1</a:t>
            </a:r>
            <a:endParaRPr lang="en-US" altLang="en-US" sz="1800" dirty="0">
              <a:solidFill>
                <a:srgbClr val="FFFFFF"/>
              </a:solidFill>
              <a:latin typeface="Times New Roman" panose="02020603050405020304" pitchFamily="18" charset="0"/>
            </a:endParaRPr>
          </a:p>
        </p:txBody>
      </p:sp>
      <p:sp>
        <p:nvSpPr>
          <p:cNvPr id="71718" name="Text Box 41"/>
          <p:cNvSpPr txBox="1">
            <a:spLocks noChangeArrowheads="1"/>
          </p:cNvSpPr>
          <p:nvPr/>
        </p:nvSpPr>
        <p:spPr bwMode="auto">
          <a:xfrm>
            <a:off x="125413" y="3127375"/>
            <a:ext cx="11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1</a:t>
            </a:r>
          </a:p>
        </p:txBody>
      </p:sp>
      <p:sp>
        <p:nvSpPr>
          <p:cNvPr id="71719" name="Arc 42"/>
          <p:cNvSpPr>
            <a:spLocks/>
          </p:cNvSpPr>
          <p:nvPr/>
        </p:nvSpPr>
        <p:spPr bwMode="auto">
          <a:xfrm flipH="1">
            <a:off x="468313" y="3541713"/>
            <a:ext cx="96837" cy="4079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71720" name="Text Box 43"/>
          <p:cNvSpPr txBox="1">
            <a:spLocks noChangeArrowheads="1"/>
          </p:cNvSpPr>
          <p:nvPr/>
        </p:nvSpPr>
        <p:spPr bwMode="auto">
          <a:xfrm>
            <a:off x="192088" y="3652838"/>
            <a:ext cx="242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ru-RU" altLang="en-US" sz="1800" dirty="0">
                <a:solidFill>
                  <a:srgbClr val="FFFFFF"/>
                </a:solidFill>
                <a:latin typeface="Times New Roman" panose="02020603050405020304" pitchFamily="18" charset="0"/>
                <a:cs typeface="Times New Roman" panose="02020603050405020304" pitchFamily="18" charset="0"/>
              </a:rPr>
              <a:t>Ө</a:t>
            </a:r>
            <a:r>
              <a:rPr lang="en-US" altLang="en-US" sz="1800" baseline="-25000" dirty="0">
                <a:solidFill>
                  <a:srgbClr val="FFFFFF"/>
                </a:solidFill>
                <a:latin typeface="Times New Roman" panose="02020603050405020304" pitchFamily="18" charset="0"/>
                <a:cs typeface="Times New Roman" panose="02020603050405020304" pitchFamily="18" charset="0"/>
              </a:rPr>
              <a:t>5</a:t>
            </a:r>
            <a:endParaRPr lang="ru-RU" altLang="en-US" sz="1800" baseline="-25000" dirty="0">
              <a:solidFill>
                <a:srgbClr val="FFFFFF"/>
              </a:solidFill>
              <a:latin typeface="Times New Roman" panose="02020603050405020304" pitchFamily="18" charset="0"/>
              <a:cs typeface="Times New Roman" panose="02020603050405020304" pitchFamily="18" charset="0"/>
            </a:endParaRPr>
          </a:p>
        </p:txBody>
      </p:sp>
      <p:sp>
        <p:nvSpPr>
          <p:cNvPr id="71721" name="Text Box 44"/>
          <p:cNvSpPr txBox="1">
            <a:spLocks noChangeArrowheads="1"/>
          </p:cNvSpPr>
          <p:nvPr/>
        </p:nvSpPr>
        <p:spPr bwMode="auto">
          <a:xfrm>
            <a:off x="867569" y="4333368"/>
            <a:ext cx="163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O</a:t>
            </a:r>
          </a:p>
        </p:txBody>
      </p:sp>
      <p:sp>
        <p:nvSpPr>
          <p:cNvPr id="71722" name="Line 45"/>
          <p:cNvSpPr>
            <a:spLocks noChangeShapeType="1"/>
          </p:cNvSpPr>
          <p:nvPr/>
        </p:nvSpPr>
        <p:spPr bwMode="auto">
          <a:xfrm>
            <a:off x="4322763" y="3336925"/>
            <a:ext cx="193675"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1723" name="Line 46"/>
          <p:cNvSpPr>
            <a:spLocks noChangeShapeType="1"/>
          </p:cNvSpPr>
          <p:nvPr/>
        </p:nvSpPr>
        <p:spPr bwMode="auto">
          <a:xfrm flipH="1">
            <a:off x="1447800" y="4460876"/>
            <a:ext cx="273050" cy="338138"/>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1724" name="Line 47"/>
          <p:cNvSpPr>
            <a:spLocks noChangeShapeType="1"/>
          </p:cNvSpPr>
          <p:nvPr/>
        </p:nvSpPr>
        <p:spPr bwMode="auto">
          <a:xfrm flipV="1">
            <a:off x="4322763" y="2711451"/>
            <a:ext cx="350179" cy="114298"/>
          </a:xfrm>
          <a:prstGeom prst="line">
            <a:avLst/>
          </a:prstGeom>
          <a:noFill/>
          <a:ln w="25400">
            <a:solidFill>
              <a:srgbClr val="FF9900"/>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52" name="Text Box 69"/>
          <p:cNvSpPr txBox="1">
            <a:spLocks noChangeArrowheads="1"/>
          </p:cNvSpPr>
          <p:nvPr/>
        </p:nvSpPr>
        <p:spPr bwMode="auto">
          <a:xfrm>
            <a:off x="5715000" y="2462132"/>
            <a:ext cx="3352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err="1" smtClean="0">
                <a:ln>
                  <a:noFill/>
                </a:ln>
                <a:solidFill>
                  <a:srgbClr val="FFFFFF"/>
                </a:solidFill>
                <a:effectLst/>
                <a:uLnTx/>
                <a:uFillTx/>
              </a:rPr>
              <a:t>R</a:t>
            </a:r>
            <a:r>
              <a:rPr kumimoji="0" lang="en-US" altLang="en-US" sz="2400" b="0" i="0" u="none" strike="noStrike" kern="0" cap="none" spc="0" normalizeH="0" baseline="0" noProof="0" dirty="0" err="1" smtClean="0">
                <a:ln>
                  <a:noFill/>
                </a:ln>
                <a:solidFill>
                  <a:srgbClr val="FFFFFF"/>
                </a:solidFill>
                <a:effectLst/>
                <a:uLnTx/>
                <a:uFillTx/>
                <a:cs typeface="Arial" panose="020B0604020202020204" pitchFamily="34" charset="0"/>
              </a:rPr>
              <a:t>×d</a:t>
            </a:r>
            <a:r>
              <a:rPr kumimoji="0" lang="en-US" altLang="en-US" sz="2400" b="0" i="0" u="none" strike="noStrike" kern="0" cap="none" spc="0" normalizeH="0" baseline="0" noProof="0" dirty="0" smtClean="0">
                <a:ln>
                  <a:noFill/>
                </a:ln>
                <a:solidFill>
                  <a:srgbClr val="FFFFFF"/>
                </a:solidFill>
                <a:effectLst/>
                <a:uLnTx/>
                <a:uFillTx/>
                <a:cs typeface="Arial" panose="020B0604020202020204" pitchFamily="34" charset="0"/>
              </a:rPr>
              <a:t>=∑M</a:t>
            </a:r>
            <a:r>
              <a:rPr kumimoji="0" lang="en-US" altLang="en-US" sz="2400" b="0" i="0" u="none" strike="noStrike" kern="0" cap="none" spc="0" normalizeH="0" baseline="-25000" noProof="0" dirty="0" smtClean="0">
                <a:ln>
                  <a:noFill/>
                </a:ln>
                <a:solidFill>
                  <a:srgbClr val="FFFFFF"/>
                </a:solidFill>
                <a:effectLst/>
                <a:uLnTx/>
                <a:uFillTx/>
                <a:cs typeface="Arial" panose="020B0604020202020204" pitchFamily="34" charset="0"/>
              </a:rPr>
              <a:t>o</a:t>
            </a:r>
          </a:p>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cs typeface="Arial" panose="020B0604020202020204" pitchFamily="34" charset="0"/>
              </a:rPr>
              <a:t>2998.14</a:t>
            </a:r>
            <a:r>
              <a:rPr kumimoji="0" lang="en-US" altLang="en-US" sz="2400" b="0"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a:t>
            </a:r>
            <a:r>
              <a:rPr kumimoji="0" lang="en-US" altLang="en-US" sz="2400" b="0" i="0" u="none" strike="noStrike" kern="0" cap="none" spc="0" normalizeH="0" baseline="0" noProof="0" dirty="0" smtClean="0">
                <a:ln>
                  <a:noFill/>
                </a:ln>
                <a:solidFill>
                  <a:srgbClr val="FFFFFF"/>
                </a:solidFill>
                <a:effectLst/>
                <a:uLnTx/>
                <a:uFillTx/>
                <a:cs typeface="Arial" panose="020B0604020202020204" pitchFamily="34" charset="0"/>
              </a:rPr>
              <a:t>d=4296.79</a:t>
            </a:r>
          </a:p>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cs typeface="Arial" panose="020B0604020202020204" pitchFamily="34" charset="0"/>
              </a:rPr>
              <a:t>d=1.43m</a:t>
            </a:r>
          </a:p>
        </p:txBody>
      </p:sp>
      <p:sp>
        <p:nvSpPr>
          <p:cNvPr id="59" name="Line 67"/>
          <p:cNvSpPr>
            <a:spLocks noChangeShapeType="1"/>
          </p:cNvSpPr>
          <p:nvPr/>
        </p:nvSpPr>
        <p:spPr bwMode="auto">
          <a:xfrm flipH="1" flipV="1">
            <a:off x="9525000" y="2365795"/>
            <a:ext cx="1999176" cy="2794147"/>
          </a:xfrm>
          <a:prstGeom prst="line">
            <a:avLst/>
          </a:prstGeom>
          <a:noFill/>
          <a:ln w="9525">
            <a:solidFill>
              <a:srgbClr val="FFFFFF"/>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60" name="Line 71"/>
          <p:cNvSpPr>
            <a:spLocks noChangeShapeType="1"/>
          </p:cNvSpPr>
          <p:nvPr/>
        </p:nvSpPr>
        <p:spPr bwMode="auto">
          <a:xfrm flipH="1">
            <a:off x="10163687" y="4222381"/>
            <a:ext cx="674689" cy="411162"/>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65" name="Text Box 72"/>
          <p:cNvSpPr txBox="1">
            <a:spLocks noChangeArrowheads="1"/>
          </p:cNvSpPr>
          <p:nvPr/>
        </p:nvSpPr>
        <p:spPr bwMode="auto">
          <a:xfrm>
            <a:off x="9969500" y="4525963"/>
            <a:ext cx="16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smtClean="0">
                <a:ln>
                  <a:noFill/>
                </a:ln>
                <a:solidFill>
                  <a:srgbClr val="FFFFFF"/>
                </a:solidFill>
                <a:effectLst/>
                <a:uLnTx/>
                <a:uFillTx/>
                <a:latin typeface="Times New Roman" panose="02020603050405020304" pitchFamily="18" charset="0"/>
              </a:rPr>
              <a:t>O</a:t>
            </a:r>
          </a:p>
        </p:txBody>
      </p:sp>
      <p:sp>
        <p:nvSpPr>
          <p:cNvPr id="66" name="Rectangle 73"/>
          <p:cNvSpPr>
            <a:spLocks noChangeArrowheads="1"/>
          </p:cNvSpPr>
          <p:nvPr/>
        </p:nvSpPr>
        <p:spPr bwMode="auto">
          <a:xfrm>
            <a:off x="9621703" y="2058230"/>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R</a:t>
            </a:r>
          </a:p>
        </p:txBody>
      </p:sp>
      <p:sp>
        <p:nvSpPr>
          <p:cNvPr id="68" name="Rectangle 75"/>
          <p:cNvSpPr>
            <a:spLocks noChangeArrowheads="1"/>
          </p:cNvSpPr>
          <p:nvPr/>
        </p:nvSpPr>
        <p:spPr bwMode="auto">
          <a:xfrm>
            <a:off x="9737811" y="2083771"/>
            <a:ext cx="11060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smtClean="0">
                <a:ln>
                  <a:noFill/>
                </a:ln>
                <a:solidFill>
                  <a:srgbClr val="FFFFFF"/>
                </a:solidFill>
                <a:effectLst/>
                <a:uLnTx/>
                <a:uFillTx/>
                <a:latin typeface="Times New Roman" panose="02020603050405020304" pitchFamily="18" charset="0"/>
              </a:rPr>
              <a:t> = 2998.14</a:t>
            </a:r>
          </a:p>
        </p:txBody>
      </p:sp>
      <p:sp>
        <p:nvSpPr>
          <p:cNvPr id="69" name="Text Box 76"/>
          <p:cNvSpPr txBox="1">
            <a:spLocks noChangeArrowheads="1"/>
          </p:cNvSpPr>
          <p:nvPr/>
        </p:nvSpPr>
        <p:spPr bwMode="auto">
          <a:xfrm>
            <a:off x="10872900" y="2036004"/>
            <a:ext cx="228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2400" b="0" i="0" u="none" strike="noStrike" kern="0" cap="none" spc="0" normalizeH="0" baseline="0" noProof="0" smtClean="0">
                <a:ln>
                  <a:noFill/>
                </a:ln>
                <a:solidFill>
                  <a:srgbClr val="FFFFFF"/>
                </a:solidFill>
                <a:effectLst/>
                <a:uLnTx/>
                <a:uFillTx/>
                <a:latin typeface="Times New Roman" panose="02020603050405020304" pitchFamily="18" charset="0"/>
              </a:rPr>
              <a:t>N</a:t>
            </a:r>
          </a:p>
        </p:txBody>
      </p:sp>
      <p:cxnSp>
        <p:nvCxnSpPr>
          <p:cNvPr id="3" name="Straight Connector 2"/>
          <p:cNvCxnSpPr/>
          <p:nvPr/>
        </p:nvCxnSpPr>
        <p:spPr>
          <a:xfrm>
            <a:off x="10163687" y="4633543"/>
            <a:ext cx="1055690"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0" idx="1"/>
          </p:cNvCxnSpPr>
          <p:nvPr/>
        </p:nvCxnSpPr>
        <p:spPr>
          <a:xfrm flipH="1" flipV="1">
            <a:off x="10139877" y="3221409"/>
            <a:ext cx="23810" cy="14121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372600" y="3201988"/>
            <a:ext cx="767279"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10120824" y="2524266"/>
            <a:ext cx="19053" cy="63965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9737811" y="4640118"/>
            <a:ext cx="1433941" cy="80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11143098" y="3608673"/>
            <a:ext cx="28652" cy="9933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11433" y="2522282"/>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82" name="Rectangle 81"/>
          <p:cNvSpPr/>
          <p:nvPr/>
        </p:nvSpPr>
        <p:spPr>
          <a:xfrm>
            <a:off x="11114468" y="4005330"/>
            <a:ext cx="1077532" cy="4124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83" name="Rectangle 82"/>
          <p:cNvSpPr/>
          <p:nvPr/>
        </p:nvSpPr>
        <p:spPr>
          <a:xfrm>
            <a:off x="9372601" y="4609593"/>
            <a:ext cx="1234594"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84" name="Rectangle 83"/>
          <p:cNvSpPr/>
          <p:nvPr/>
        </p:nvSpPr>
        <p:spPr>
          <a:xfrm>
            <a:off x="9464272" y="3208563"/>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16" name="TextBox 15"/>
          <p:cNvSpPr txBox="1"/>
          <p:nvPr/>
        </p:nvSpPr>
        <p:spPr>
          <a:xfrm>
            <a:off x="10279167" y="4017630"/>
            <a:ext cx="674689" cy="461665"/>
          </a:xfrm>
          <a:prstGeom prst="rect">
            <a:avLst/>
          </a:prstGeom>
          <a:noFill/>
        </p:spPr>
        <p:txBody>
          <a:bodyPr wrap="square" rtlCol="0">
            <a:spAutoFit/>
          </a:bodyPr>
          <a:lstStyle/>
          <a:p>
            <a:r>
              <a:rPr lang="en-US" dirty="0" smtClean="0"/>
              <a:t>d</a:t>
            </a:r>
            <a:endParaRPr lang="en-IN" dirty="0"/>
          </a:p>
        </p:txBody>
      </p:sp>
      <p:sp>
        <p:nvSpPr>
          <p:cNvPr id="18" name="Arc 17"/>
          <p:cNvSpPr/>
          <p:nvPr/>
        </p:nvSpPr>
        <p:spPr>
          <a:xfrm>
            <a:off x="10673316" y="4455055"/>
            <a:ext cx="680484" cy="508371"/>
          </a:xfrm>
          <a:prstGeom prst="arc">
            <a:avLst>
              <a:gd name="adj1" fmla="val 11792105"/>
              <a:gd name="adj2" fmla="val 162544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0515600" y="4264222"/>
            <a:ext cx="568015" cy="307778"/>
          </a:xfrm>
          <a:prstGeom prst="rect">
            <a:avLst/>
          </a:prstGeom>
        </p:spPr>
        <p:txBody>
          <a:bodyPr wrap="square">
            <a:spAutoFit/>
          </a:bodyPr>
          <a:lstStyle/>
          <a:p>
            <a:r>
              <a:rPr lang="el-GR" altLang="en-US" sz="1400" kern="0" dirty="0"/>
              <a:t>ϴ</a:t>
            </a:r>
            <a:r>
              <a:rPr lang="en-US" altLang="en-US" sz="1400" kern="0" baseline="-25000" dirty="0"/>
              <a:t>x</a:t>
            </a:r>
            <a:r>
              <a:rPr lang="en-US" altLang="en-US" sz="1400" kern="0" dirty="0"/>
              <a:t> </a:t>
            </a:r>
            <a:endParaRPr lang="en-IN" sz="1400" dirty="0"/>
          </a:p>
        </p:txBody>
      </p:sp>
      <p:sp>
        <p:nvSpPr>
          <p:cNvPr id="20" name="TextBox 19"/>
          <p:cNvSpPr txBox="1"/>
          <p:nvPr/>
        </p:nvSpPr>
        <p:spPr>
          <a:xfrm>
            <a:off x="4724400" y="4643735"/>
            <a:ext cx="2995478" cy="461665"/>
          </a:xfrm>
          <a:prstGeom prst="rect">
            <a:avLst/>
          </a:prstGeom>
          <a:noFill/>
        </p:spPr>
        <p:txBody>
          <a:bodyPr wrap="square" rtlCol="0">
            <a:spAutoFit/>
          </a:bodyPr>
          <a:lstStyle/>
          <a:p>
            <a:r>
              <a:rPr lang="en-US" b="1" u="sng" dirty="0" smtClean="0"/>
              <a:t>Intercept method</a:t>
            </a:r>
            <a:endParaRPr lang="en-IN" b="1" u="sng" dirty="0"/>
          </a:p>
        </p:txBody>
      </p:sp>
      <p:sp>
        <p:nvSpPr>
          <p:cNvPr id="90" name="Text Box 72"/>
          <p:cNvSpPr txBox="1">
            <a:spLocks noChangeArrowheads="1"/>
          </p:cNvSpPr>
          <p:nvPr/>
        </p:nvSpPr>
        <p:spPr bwMode="auto">
          <a:xfrm>
            <a:off x="10091710" y="3053128"/>
            <a:ext cx="3683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smtClean="0">
                <a:ln>
                  <a:noFill/>
                </a:ln>
                <a:solidFill>
                  <a:srgbClr val="FFFFFF"/>
                </a:solidFill>
                <a:effectLst/>
                <a:uLnTx/>
                <a:uFillTx/>
                <a:latin typeface="Times New Roman" panose="02020603050405020304" pitchFamily="18" charset="0"/>
              </a:rPr>
              <a:t>O’</a:t>
            </a:r>
          </a:p>
        </p:txBody>
      </p:sp>
      <p:sp>
        <p:nvSpPr>
          <p:cNvPr id="91" name="Text Box 72"/>
          <p:cNvSpPr txBox="1">
            <a:spLocks noChangeArrowheads="1"/>
          </p:cNvSpPr>
          <p:nvPr/>
        </p:nvSpPr>
        <p:spPr bwMode="auto">
          <a:xfrm>
            <a:off x="11143098" y="4478335"/>
            <a:ext cx="4238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smtClean="0">
                <a:ln>
                  <a:noFill/>
                </a:ln>
                <a:solidFill>
                  <a:srgbClr val="FFFFFF"/>
                </a:solidFill>
                <a:effectLst/>
                <a:uLnTx/>
                <a:uFillTx/>
                <a:latin typeface="Times New Roman" panose="02020603050405020304" pitchFamily="18" charset="0"/>
              </a:rPr>
              <a:t>O’’</a:t>
            </a:r>
          </a:p>
        </p:txBody>
      </p:sp>
      <p:sp>
        <p:nvSpPr>
          <p:cNvPr id="25" name="TextBox 24"/>
          <p:cNvSpPr txBox="1"/>
          <p:nvPr/>
        </p:nvSpPr>
        <p:spPr>
          <a:xfrm>
            <a:off x="10366289" y="4648200"/>
            <a:ext cx="587567" cy="461665"/>
          </a:xfrm>
          <a:prstGeom prst="rect">
            <a:avLst/>
          </a:prstGeom>
          <a:noFill/>
        </p:spPr>
        <p:txBody>
          <a:bodyPr wrap="square" rtlCol="0">
            <a:spAutoFit/>
          </a:bodyPr>
          <a:lstStyle/>
          <a:p>
            <a:r>
              <a:rPr lang="en-US" dirty="0" smtClean="0"/>
              <a:t>i</a:t>
            </a:r>
            <a:r>
              <a:rPr lang="en-US" baseline="-25000" dirty="0" smtClean="0"/>
              <a:t>x</a:t>
            </a:r>
            <a:endParaRPr lang="en-IN" baseline="-25000" dirty="0"/>
          </a:p>
        </p:txBody>
      </p:sp>
      <p:sp>
        <p:nvSpPr>
          <p:cNvPr id="98" name="TextBox 97"/>
          <p:cNvSpPr txBox="1"/>
          <p:nvPr/>
        </p:nvSpPr>
        <p:spPr>
          <a:xfrm>
            <a:off x="9772042" y="3576517"/>
            <a:ext cx="587567" cy="461665"/>
          </a:xfrm>
          <a:prstGeom prst="rect">
            <a:avLst/>
          </a:prstGeom>
          <a:noFill/>
        </p:spPr>
        <p:txBody>
          <a:bodyPr wrap="square" rtlCol="0">
            <a:spAutoFit/>
          </a:bodyPr>
          <a:lstStyle/>
          <a:p>
            <a:r>
              <a:rPr lang="en-US" dirty="0" err="1" smtClean="0"/>
              <a:t>i</a:t>
            </a:r>
            <a:r>
              <a:rPr lang="en-US" baseline="-25000" dirty="0" err="1" smtClean="0"/>
              <a:t>y</a:t>
            </a:r>
            <a:endParaRPr lang="en-IN" baseline="-25000" dirty="0"/>
          </a:p>
        </p:txBody>
      </p:sp>
      <p:sp>
        <p:nvSpPr>
          <p:cNvPr id="71" name="Rectangle 70"/>
          <p:cNvSpPr/>
          <p:nvPr/>
        </p:nvSpPr>
        <p:spPr>
          <a:xfrm>
            <a:off x="2133600" y="5212140"/>
            <a:ext cx="3171523" cy="1569660"/>
          </a:xfrm>
          <a:prstGeom prst="rect">
            <a:avLst/>
          </a:prstGeom>
        </p:spPr>
        <p:txBody>
          <a:bodyPr wrap="square">
            <a:spAutoFit/>
          </a:bodyPr>
          <a:lstStyle/>
          <a:p>
            <a:r>
              <a:rPr lang="en-US" altLang="en-US" b="1" kern="0" dirty="0" smtClean="0">
                <a:cs typeface="Arial" panose="020B0604020202020204" pitchFamily="34" charset="0"/>
              </a:rPr>
              <a:t>Position o’’:</a:t>
            </a:r>
          </a:p>
          <a:p>
            <a:r>
              <a:rPr lang="en-US" altLang="en-US" kern="0" dirty="0" smtClean="0">
                <a:cs typeface="Arial" panose="020B0604020202020204" pitchFamily="34" charset="0"/>
              </a:rPr>
              <a:t>∑</a:t>
            </a:r>
            <a:r>
              <a:rPr lang="en-US" altLang="en-US" kern="0" dirty="0" err="1" smtClean="0">
                <a:cs typeface="Arial" panose="020B0604020202020204" pitchFamily="34" charset="0"/>
              </a:rPr>
              <a:t>F</a:t>
            </a:r>
            <a:r>
              <a:rPr lang="en-US" altLang="en-US" kern="0" baseline="-25000" dirty="0" err="1" smtClean="0">
                <a:cs typeface="Arial" panose="020B0604020202020204" pitchFamily="34" charset="0"/>
              </a:rPr>
              <a:t>y</a:t>
            </a:r>
            <a:r>
              <a:rPr lang="en-US" altLang="en-US" kern="0" dirty="0" smtClean="0">
                <a:cs typeface="Arial" panose="020B0604020202020204" pitchFamily="34" charset="0"/>
              </a:rPr>
              <a:t> × i</a:t>
            </a:r>
            <a:r>
              <a:rPr lang="en-US" altLang="en-US" kern="0" baseline="-25000" dirty="0" smtClean="0">
                <a:cs typeface="Arial" panose="020B0604020202020204" pitchFamily="34" charset="0"/>
              </a:rPr>
              <a:t>x</a:t>
            </a:r>
            <a:r>
              <a:rPr lang="en-US" altLang="en-US" kern="0" dirty="0" smtClean="0">
                <a:cs typeface="Arial" panose="020B0604020202020204" pitchFamily="34" charset="0"/>
              </a:rPr>
              <a:t> = 4296.79</a:t>
            </a:r>
          </a:p>
          <a:p>
            <a:r>
              <a:rPr lang="en-US" dirty="0" smtClean="0"/>
              <a:t>2889.7 × i</a:t>
            </a:r>
            <a:r>
              <a:rPr lang="en-US" baseline="-25000" dirty="0" smtClean="0"/>
              <a:t>x</a:t>
            </a:r>
            <a:r>
              <a:rPr lang="en-US" dirty="0" smtClean="0"/>
              <a:t> = 4296.79</a:t>
            </a:r>
          </a:p>
          <a:p>
            <a:r>
              <a:rPr lang="en-US" dirty="0" smtClean="0"/>
              <a:t>I</a:t>
            </a:r>
            <a:r>
              <a:rPr lang="en-US" baseline="-25000" dirty="0" smtClean="0"/>
              <a:t>x </a:t>
            </a:r>
            <a:r>
              <a:rPr lang="en-US" dirty="0" smtClean="0"/>
              <a:t>= 1.49m</a:t>
            </a:r>
            <a:endParaRPr lang="en-IN" dirty="0"/>
          </a:p>
        </p:txBody>
      </p:sp>
      <p:sp>
        <p:nvSpPr>
          <p:cNvPr id="6" name="Rectangle 5"/>
          <p:cNvSpPr/>
          <p:nvPr/>
        </p:nvSpPr>
        <p:spPr>
          <a:xfrm>
            <a:off x="7939200" y="5133420"/>
            <a:ext cx="3014656" cy="1569660"/>
          </a:xfrm>
          <a:prstGeom prst="rect">
            <a:avLst/>
          </a:prstGeom>
        </p:spPr>
        <p:txBody>
          <a:bodyPr wrap="square">
            <a:spAutoFit/>
          </a:bodyPr>
          <a:lstStyle/>
          <a:p>
            <a:pPr lvl="0"/>
            <a:r>
              <a:rPr lang="en-US" altLang="en-US" b="1" u="sng" kern="0" dirty="0" smtClean="0">
                <a:cs typeface="Arial" panose="020B0604020202020204" pitchFamily="34" charset="0"/>
              </a:rPr>
              <a:t>Position o’:</a:t>
            </a:r>
          </a:p>
          <a:p>
            <a:pPr lvl="0"/>
            <a:r>
              <a:rPr lang="en-US" altLang="en-US" kern="0" dirty="0" smtClean="0">
                <a:cs typeface="Arial" panose="020B0604020202020204" pitchFamily="34" charset="0"/>
              </a:rPr>
              <a:t>∑</a:t>
            </a:r>
            <a:r>
              <a:rPr lang="en-US" altLang="en-US" kern="0" dirty="0" err="1" smtClean="0">
                <a:cs typeface="Arial" panose="020B0604020202020204" pitchFamily="34" charset="0"/>
              </a:rPr>
              <a:t>F</a:t>
            </a:r>
            <a:r>
              <a:rPr lang="en-US" altLang="en-US" kern="0" baseline="-25000" dirty="0" err="1" smtClean="0">
                <a:cs typeface="Arial" panose="020B0604020202020204" pitchFamily="34" charset="0"/>
              </a:rPr>
              <a:t>x</a:t>
            </a:r>
            <a:r>
              <a:rPr lang="en-US" altLang="en-US" kern="0" dirty="0" smtClean="0">
                <a:cs typeface="Arial" panose="020B0604020202020204" pitchFamily="34" charset="0"/>
              </a:rPr>
              <a:t> </a:t>
            </a:r>
            <a:r>
              <a:rPr lang="en-US" altLang="en-US" kern="0" dirty="0">
                <a:cs typeface="Arial" panose="020B0604020202020204" pitchFamily="34" charset="0"/>
              </a:rPr>
              <a:t>× </a:t>
            </a:r>
            <a:r>
              <a:rPr lang="en-US" altLang="en-US" kern="0" dirty="0" err="1" smtClean="0">
                <a:cs typeface="Arial" panose="020B0604020202020204" pitchFamily="34" charset="0"/>
              </a:rPr>
              <a:t>i</a:t>
            </a:r>
            <a:r>
              <a:rPr lang="en-US" altLang="en-US" kern="0" baseline="-25000" dirty="0" err="1" smtClean="0">
                <a:cs typeface="Arial" panose="020B0604020202020204" pitchFamily="34" charset="0"/>
              </a:rPr>
              <a:t>y</a:t>
            </a:r>
            <a:r>
              <a:rPr lang="en-US" altLang="en-US" kern="0" dirty="0" smtClean="0">
                <a:cs typeface="Arial" panose="020B0604020202020204" pitchFamily="34" charset="0"/>
              </a:rPr>
              <a:t> </a:t>
            </a:r>
            <a:r>
              <a:rPr lang="en-US" altLang="en-US" kern="0" dirty="0">
                <a:cs typeface="Arial" panose="020B0604020202020204" pitchFamily="34" charset="0"/>
              </a:rPr>
              <a:t>= 4296.79</a:t>
            </a:r>
          </a:p>
          <a:p>
            <a:pPr lvl="0"/>
            <a:r>
              <a:rPr lang="en-US" dirty="0" smtClean="0"/>
              <a:t>799.03 </a:t>
            </a:r>
            <a:r>
              <a:rPr lang="en-US" dirty="0"/>
              <a:t>× </a:t>
            </a:r>
            <a:r>
              <a:rPr lang="en-US" dirty="0" err="1" smtClean="0"/>
              <a:t>i</a:t>
            </a:r>
            <a:r>
              <a:rPr lang="en-US" baseline="-25000" dirty="0" err="1" smtClean="0"/>
              <a:t>y</a:t>
            </a:r>
            <a:r>
              <a:rPr lang="en-US" dirty="0" smtClean="0"/>
              <a:t> </a:t>
            </a:r>
            <a:r>
              <a:rPr lang="en-US" dirty="0"/>
              <a:t>= 4296.79</a:t>
            </a:r>
          </a:p>
          <a:p>
            <a:pPr lvl="0"/>
            <a:r>
              <a:rPr lang="en-US" dirty="0" err="1" smtClean="0"/>
              <a:t>I</a:t>
            </a:r>
            <a:r>
              <a:rPr lang="en-US" baseline="-25000" dirty="0" err="1" smtClean="0"/>
              <a:t>y</a:t>
            </a:r>
            <a:r>
              <a:rPr lang="en-US" baseline="-25000" dirty="0" smtClean="0"/>
              <a:t> </a:t>
            </a:r>
            <a:r>
              <a:rPr lang="en-US" dirty="0"/>
              <a:t>= </a:t>
            </a:r>
            <a:r>
              <a:rPr lang="en-US" dirty="0" smtClean="0"/>
              <a:t>5.38m</a:t>
            </a:r>
            <a:endParaRPr lang="en-IN" dirty="0"/>
          </a:p>
        </p:txBody>
      </p:sp>
    </p:spTree>
    <p:extLst>
      <p:ext uri="{BB962C8B-B14F-4D97-AF65-F5344CB8AC3E}">
        <p14:creationId xmlns:p14="http://schemas.microsoft.com/office/powerpoint/2010/main" val="48740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5" grpId="0"/>
      <p:bldP spid="66" grpId="0"/>
      <p:bldP spid="68" grpId="0"/>
      <p:bldP spid="69" grpId="0"/>
      <p:bldP spid="15" grpId="0"/>
      <p:bldP spid="82" grpId="0"/>
      <p:bldP spid="83" grpId="0"/>
      <p:bldP spid="84" grpId="0"/>
      <p:bldP spid="16" grpId="0"/>
      <p:bldP spid="18" grpId="0" animBg="1"/>
      <p:bldP spid="19" grpId="0"/>
      <p:bldP spid="20" grpId="0"/>
      <p:bldP spid="90" grpId="0"/>
      <p:bldP spid="91" grpId="0"/>
      <p:bldP spid="25" grpId="0"/>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ubtitle 2"/>
          <p:cNvSpPr>
            <a:spLocks noGrp="1"/>
          </p:cNvSpPr>
          <p:nvPr>
            <p:ph type="subTitle" idx="1"/>
          </p:nvPr>
        </p:nvSpPr>
        <p:spPr>
          <a:xfrm>
            <a:off x="876300" y="1066800"/>
            <a:ext cx="9639300" cy="5486400"/>
          </a:xfrm>
        </p:spPr>
        <p:txBody>
          <a:bodyPr/>
          <a:lstStyle/>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Concept of Rigid body</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Force and its characteristics</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Principle of transmissibility</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Classification of Force System</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Resultant of Coplanar concurrent forces</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Composition of forces</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Resolution of a force</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Rectangular Components of a force</a:t>
            </a:r>
          </a:p>
          <a:p>
            <a:pPr algn="l" eaLnBrk="1" hangingPunct="1">
              <a:lnSpc>
                <a:spcPct val="100000"/>
              </a:lnSpc>
              <a:buFont typeface="Wingdings" panose="05000000000000000000" pitchFamily="2" charset="2"/>
              <a:buChar char="Ø"/>
            </a:pPr>
            <a:r>
              <a:rPr lang="en-US" altLang="en-US" sz="2800" smtClean="0">
                <a:solidFill>
                  <a:srgbClr val="FFFFFF"/>
                </a:solidFill>
                <a:latin typeface="Times New Roman" panose="02020603050405020304" pitchFamily="18" charset="0"/>
                <a:cs typeface="Times New Roman" panose="02020603050405020304" pitchFamily="18" charset="0"/>
              </a:rPr>
              <a:t> Sign convention</a:t>
            </a:r>
          </a:p>
          <a:p>
            <a:pPr algn="l" eaLnBrk="1" hangingPunct="1">
              <a:lnSpc>
                <a:spcPct val="100000"/>
              </a:lnSpc>
              <a:buFont typeface="Wingdings" panose="05000000000000000000" pitchFamily="2" charset="2"/>
              <a:buChar char="Ø"/>
            </a:pPr>
            <a:endParaRPr lang="en-US" altLang="en-US" sz="2800" smtClean="0">
              <a:solidFill>
                <a:srgbClr val="FFFFFF"/>
              </a:solidFill>
              <a:latin typeface="Times New Roman" panose="02020603050405020304" pitchFamily="18" charset="0"/>
              <a:cs typeface="Times New Roman" panose="02020603050405020304" pitchFamily="18" charset="0"/>
            </a:endParaRPr>
          </a:p>
        </p:txBody>
      </p:sp>
      <p:pic>
        <p:nvPicPr>
          <p:cNvPr id="1843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Content Placeholder 2"/>
          <p:cNvSpPr>
            <a:spLocks noGrp="1"/>
          </p:cNvSpPr>
          <p:nvPr>
            <p:ph idx="1"/>
          </p:nvPr>
        </p:nvSpPr>
        <p:spPr>
          <a:xfrm>
            <a:off x="938105" y="281864"/>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4.  Locate the resultant with respect to point A.</a:t>
            </a:r>
          </a:p>
        </p:txBody>
      </p:sp>
      <p:grpSp>
        <p:nvGrpSpPr>
          <p:cNvPr id="73732" name="Group 55"/>
          <p:cNvGrpSpPr>
            <a:grpSpLocks/>
          </p:cNvGrpSpPr>
          <p:nvPr/>
        </p:nvGrpSpPr>
        <p:grpSpPr bwMode="auto">
          <a:xfrm>
            <a:off x="-76200" y="914401"/>
            <a:ext cx="5715000" cy="4193274"/>
            <a:chOff x="584947" y="1295400"/>
            <a:chExt cx="7563971" cy="5052009"/>
          </a:xfrm>
        </p:grpSpPr>
        <p:grpSp>
          <p:nvGrpSpPr>
            <p:cNvPr id="73733" name="Group 53"/>
            <p:cNvGrpSpPr>
              <a:grpSpLocks/>
            </p:cNvGrpSpPr>
            <p:nvPr/>
          </p:nvGrpSpPr>
          <p:grpSpPr bwMode="auto">
            <a:xfrm>
              <a:off x="584947" y="1295400"/>
              <a:ext cx="7563971" cy="5052009"/>
              <a:chOff x="584947" y="1295400"/>
              <a:chExt cx="7563971" cy="5052009"/>
            </a:xfrm>
          </p:grpSpPr>
          <p:grpSp>
            <p:nvGrpSpPr>
              <p:cNvPr id="73735" name="Group 50"/>
              <p:cNvGrpSpPr>
                <a:grpSpLocks/>
              </p:cNvGrpSpPr>
              <p:nvPr/>
            </p:nvGrpSpPr>
            <p:grpSpPr bwMode="auto">
              <a:xfrm>
                <a:off x="762000" y="1295400"/>
                <a:ext cx="7386918" cy="5052009"/>
                <a:chOff x="685800" y="1524000"/>
                <a:chExt cx="7386918" cy="5052009"/>
              </a:xfrm>
            </p:grpSpPr>
            <p:cxnSp>
              <p:nvCxnSpPr>
                <p:cNvPr id="73738" name="Straight Connector 4"/>
                <p:cNvCxnSpPr>
                  <a:cxnSpLocks noChangeShapeType="1"/>
                </p:cNvCxnSpPr>
                <p:nvPr/>
              </p:nvCxnSpPr>
              <p:spPr bwMode="auto">
                <a:xfrm>
                  <a:off x="1828800" y="5029200"/>
                  <a:ext cx="4191000" cy="1588"/>
                </a:xfrm>
                <a:prstGeom prst="line">
                  <a:avLst/>
                </a:prstGeom>
                <a:noFill/>
                <a:ln w="101600" algn="ctr">
                  <a:solidFill>
                    <a:srgbClr val="FFFFFF"/>
                  </a:solidFill>
                  <a:round/>
                  <a:headEnd/>
                  <a:tailEnd/>
                </a:ln>
                <a:extLst>
                  <a:ext uri="{909E8E84-426E-40DD-AFC4-6F175D3DCCD1}">
                    <a14:hiddenFill xmlns:a14="http://schemas.microsoft.com/office/drawing/2010/main">
                      <a:noFill/>
                    </a14:hiddenFill>
                  </a:ext>
                </a:extLst>
              </p:spPr>
            </p:cxnSp>
            <p:cxnSp>
              <p:nvCxnSpPr>
                <p:cNvPr id="73739" name="Straight Connector 6"/>
                <p:cNvCxnSpPr>
                  <a:cxnSpLocks noChangeShapeType="1"/>
                </p:cNvCxnSpPr>
                <p:nvPr/>
              </p:nvCxnSpPr>
              <p:spPr bwMode="auto">
                <a:xfrm rot="5400000" flipH="1" flipV="1">
                  <a:off x="4991100" y="2781300"/>
                  <a:ext cx="3276600" cy="1219200"/>
                </a:xfrm>
                <a:prstGeom prst="line">
                  <a:avLst/>
                </a:prstGeom>
                <a:noFill/>
                <a:ln w="101600" algn="ctr">
                  <a:solidFill>
                    <a:srgbClr val="FFFFFF"/>
                  </a:solidFill>
                  <a:round/>
                  <a:headEnd/>
                  <a:tailEnd/>
                </a:ln>
                <a:extLst>
                  <a:ext uri="{909E8E84-426E-40DD-AFC4-6F175D3DCCD1}">
                    <a14:hiddenFill xmlns:a14="http://schemas.microsoft.com/office/drawing/2010/main">
                      <a:noFill/>
                    </a14:hiddenFill>
                  </a:ext>
                </a:extLst>
              </p:spPr>
            </p:cxnSp>
            <p:cxnSp>
              <p:nvCxnSpPr>
                <p:cNvPr id="73740" name="Straight Arrow Connector 10"/>
                <p:cNvCxnSpPr>
                  <a:cxnSpLocks noChangeShapeType="1"/>
                </p:cNvCxnSpPr>
                <p:nvPr/>
              </p:nvCxnSpPr>
              <p:spPr bwMode="auto">
                <a:xfrm rot="16200000" flipH="1">
                  <a:off x="1028700" y="4229100"/>
                  <a:ext cx="914400" cy="685800"/>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3741" name="Straight Connector 12"/>
                <p:cNvCxnSpPr>
                  <a:cxnSpLocks noChangeShapeType="1"/>
                </p:cNvCxnSpPr>
                <p:nvPr/>
              </p:nvCxnSpPr>
              <p:spPr bwMode="auto">
                <a:xfrm rot="10800000">
                  <a:off x="914400" y="5029200"/>
                  <a:ext cx="9144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3742" name="Straight Connector 14"/>
                <p:cNvCxnSpPr>
                  <a:cxnSpLocks noChangeShapeType="1"/>
                </p:cNvCxnSpPr>
                <p:nvPr/>
              </p:nvCxnSpPr>
              <p:spPr bwMode="auto">
                <a:xfrm flipV="1">
                  <a:off x="6019799" y="5022634"/>
                  <a:ext cx="1235178" cy="6567"/>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3743" name="Straight Arrow Connector 16"/>
                <p:cNvCxnSpPr>
                  <a:cxnSpLocks noChangeShapeType="1"/>
                </p:cNvCxnSpPr>
                <p:nvPr/>
              </p:nvCxnSpPr>
              <p:spPr bwMode="auto">
                <a:xfrm rot="5400000">
                  <a:off x="3429000" y="5562600"/>
                  <a:ext cx="9144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3744" name="Straight Arrow Connector 18"/>
                <p:cNvCxnSpPr>
                  <a:cxnSpLocks noChangeShapeType="1"/>
                </p:cNvCxnSpPr>
                <p:nvPr/>
              </p:nvCxnSpPr>
              <p:spPr bwMode="auto">
                <a:xfrm rot="10800000">
                  <a:off x="6096000" y="1752600"/>
                  <a:ext cx="11430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3745" name="TextBox 19"/>
                <p:cNvSpPr txBox="1">
                  <a:spLocks noChangeArrowheads="1"/>
                </p:cNvSpPr>
                <p:nvPr/>
              </p:nvSpPr>
              <p:spPr bwMode="auto">
                <a:xfrm>
                  <a:off x="4946277" y="1524000"/>
                  <a:ext cx="1371600"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150 N</a:t>
                  </a:r>
                </a:p>
              </p:txBody>
            </p:sp>
            <p:sp>
              <p:nvSpPr>
                <p:cNvPr id="73746" name="TextBox 20"/>
                <p:cNvSpPr txBox="1">
                  <a:spLocks noChangeArrowheads="1"/>
                </p:cNvSpPr>
                <p:nvPr/>
              </p:nvSpPr>
              <p:spPr bwMode="auto">
                <a:xfrm>
                  <a:off x="685800" y="3657600"/>
                  <a:ext cx="1426304"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100 N</a:t>
                  </a:r>
                </a:p>
              </p:txBody>
            </p:sp>
            <p:sp>
              <p:nvSpPr>
                <p:cNvPr id="73747" name="TextBox 21"/>
                <p:cNvSpPr txBox="1">
                  <a:spLocks noChangeArrowheads="1"/>
                </p:cNvSpPr>
                <p:nvPr/>
              </p:nvSpPr>
              <p:spPr bwMode="auto">
                <a:xfrm>
                  <a:off x="3130924" y="6019800"/>
                  <a:ext cx="1593477"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200 N</a:t>
                  </a:r>
                </a:p>
              </p:txBody>
            </p:sp>
            <p:sp>
              <p:nvSpPr>
                <p:cNvPr id="73" name="Arc 72">
                  <a:extLst/>
                </p:cNvPr>
                <p:cNvSpPr/>
                <p:nvPr/>
              </p:nvSpPr>
              <p:spPr bwMode="auto">
                <a:xfrm rot="730969">
                  <a:off x="5732463" y="4557530"/>
                  <a:ext cx="914400" cy="733381"/>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3749" name="TextBox 23"/>
                <p:cNvSpPr txBox="1">
                  <a:spLocks noChangeArrowheads="1"/>
                </p:cNvSpPr>
                <p:nvPr/>
              </p:nvSpPr>
              <p:spPr bwMode="auto">
                <a:xfrm>
                  <a:off x="6459071" y="4553562"/>
                  <a:ext cx="838198" cy="4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Times New Roman" panose="02020603050405020304" pitchFamily="18" charset="0"/>
                    </a:rPr>
                    <a:t>60˚</a:t>
                  </a:r>
                </a:p>
              </p:txBody>
            </p:sp>
            <p:cxnSp>
              <p:nvCxnSpPr>
                <p:cNvPr id="73750" name="Straight Arrow Connector 25"/>
                <p:cNvCxnSpPr>
                  <a:cxnSpLocks noChangeShapeType="1"/>
                </p:cNvCxnSpPr>
                <p:nvPr/>
              </p:nvCxnSpPr>
              <p:spPr bwMode="auto">
                <a:xfrm rot="5400000">
                  <a:off x="6210300" y="3771900"/>
                  <a:ext cx="9906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3751" name="TextBox 26"/>
                <p:cNvSpPr txBox="1">
                  <a:spLocks noChangeArrowheads="1"/>
                </p:cNvSpPr>
                <p:nvPr/>
              </p:nvSpPr>
              <p:spPr bwMode="auto">
                <a:xfrm>
                  <a:off x="6530564" y="3360098"/>
                  <a:ext cx="1542154"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200 N</a:t>
                  </a:r>
                </a:p>
              </p:txBody>
            </p:sp>
            <p:cxnSp>
              <p:nvCxnSpPr>
                <p:cNvPr id="73752" name="Straight Connector 28"/>
                <p:cNvCxnSpPr>
                  <a:cxnSpLocks noChangeShapeType="1"/>
                </p:cNvCxnSpPr>
                <p:nvPr/>
              </p:nvCxnSpPr>
              <p:spPr bwMode="auto">
                <a:xfrm rot="5400000">
                  <a:off x="1638300" y="54483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3" name="Straight Connector 30"/>
                <p:cNvCxnSpPr>
                  <a:cxnSpLocks noChangeShapeType="1"/>
                </p:cNvCxnSpPr>
                <p:nvPr/>
              </p:nvCxnSpPr>
              <p:spPr bwMode="auto">
                <a:xfrm rot="5400000">
                  <a:off x="5791200" y="5410200"/>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4" name="Straight Connector 32"/>
                <p:cNvCxnSpPr>
                  <a:cxnSpLocks noChangeShapeType="1"/>
                </p:cNvCxnSpPr>
                <p:nvPr/>
              </p:nvCxnSpPr>
              <p:spPr bwMode="auto">
                <a:xfrm rot="10800000">
                  <a:off x="5410200" y="4724400"/>
                  <a:ext cx="4572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5" name="Straight Connector 34"/>
                <p:cNvCxnSpPr>
                  <a:cxnSpLocks noChangeShapeType="1"/>
                </p:cNvCxnSpPr>
                <p:nvPr/>
              </p:nvCxnSpPr>
              <p:spPr bwMode="auto">
                <a:xfrm rot="10800000">
                  <a:off x="6019800" y="3048000"/>
                  <a:ext cx="4572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6" name="Straight Connector 36"/>
                <p:cNvCxnSpPr>
                  <a:cxnSpLocks noChangeShapeType="1"/>
                </p:cNvCxnSpPr>
                <p:nvPr/>
              </p:nvCxnSpPr>
              <p:spPr bwMode="auto">
                <a:xfrm rot="10800000">
                  <a:off x="6781800" y="1524000"/>
                  <a:ext cx="3810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7" name="Straight Arrow Connector 39"/>
                <p:cNvCxnSpPr>
                  <a:cxnSpLocks noChangeShapeType="1"/>
                </p:cNvCxnSpPr>
                <p:nvPr/>
              </p:nvCxnSpPr>
              <p:spPr bwMode="auto">
                <a:xfrm>
                  <a:off x="1828800" y="5486400"/>
                  <a:ext cx="20574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58" name="Straight Arrow Connector 41"/>
                <p:cNvCxnSpPr>
                  <a:cxnSpLocks noChangeShapeType="1"/>
                </p:cNvCxnSpPr>
                <p:nvPr/>
              </p:nvCxnSpPr>
              <p:spPr bwMode="auto">
                <a:xfrm>
                  <a:off x="3886200" y="5486400"/>
                  <a:ext cx="2133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59" name="Straight Arrow Connector 43"/>
                <p:cNvCxnSpPr>
                  <a:cxnSpLocks noChangeShapeType="1"/>
                </p:cNvCxnSpPr>
                <p:nvPr/>
              </p:nvCxnSpPr>
              <p:spPr bwMode="auto">
                <a:xfrm rot="5400000" flipH="1" flipV="1">
                  <a:off x="5143500" y="3695700"/>
                  <a:ext cx="1600200" cy="60960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60" name="Straight Arrow Connector 45"/>
                <p:cNvCxnSpPr>
                  <a:cxnSpLocks noChangeShapeType="1"/>
                </p:cNvCxnSpPr>
                <p:nvPr/>
              </p:nvCxnSpPr>
              <p:spPr bwMode="auto">
                <a:xfrm rot="5400000" flipH="1" flipV="1">
                  <a:off x="5753100" y="2095500"/>
                  <a:ext cx="1600200" cy="60960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3761" name="TextBox 46"/>
                <p:cNvSpPr txBox="1">
                  <a:spLocks noChangeArrowheads="1"/>
                </p:cNvSpPr>
                <p:nvPr/>
              </p:nvSpPr>
              <p:spPr bwMode="auto">
                <a:xfrm>
                  <a:off x="2286000" y="5486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2" name="TextBox 47"/>
                <p:cNvSpPr txBox="1">
                  <a:spLocks noChangeArrowheads="1"/>
                </p:cNvSpPr>
                <p:nvPr/>
              </p:nvSpPr>
              <p:spPr bwMode="auto">
                <a:xfrm>
                  <a:off x="4419600" y="5486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3" name="TextBox 48"/>
                <p:cNvSpPr txBox="1">
                  <a:spLocks noChangeArrowheads="1"/>
                </p:cNvSpPr>
                <p:nvPr/>
              </p:nvSpPr>
              <p:spPr bwMode="auto">
                <a:xfrm>
                  <a:off x="5029200" y="36576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4" name="TextBox 49"/>
                <p:cNvSpPr txBox="1">
                  <a:spLocks noChangeArrowheads="1"/>
                </p:cNvSpPr>
                <p:nvPr/>
              </p:nvSpPr>
              <p:spPr bwMode="auto">
                <a:xfrm>
                  <a:off x="5562600" y="22098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grpSp>
          <p:sp>
            <p:nvSpPr>
              <p:cNvPr id="61" name="Arc 60">
                <a:extLst/>
              </p:cNvPr>
              <p:cNvSpPr/>
              <p:nvPr/>
            </p:nvSpPr>
            <p:spPr bwMode="auto">
              <a:xfrm rot="14815532">
                <a:off x="1238275" y="4268586"/>
                <a:ext cx="838150" cy="7620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3737" name="TextBox 52"/>
              <p:cNvSpPr txBox="1">
                <a:spLocks noChangeArrowheads="1"/>
              </p:cNvSpPr>
              <p:nvPr/>
            </p:nvSpPr>
            <p:spPr bwMode="auto">
              <a:xfrm>
                <a:off x="584947" y="4267200"/>
                <a:ext cx="838201" cy="4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Times New Roman" panose="02020603050405020304" pitchFamily="18" charset="0"/>
                  </a:rPr>
                  <a:t>45˚</a:t>
                </a:r>
              </a:p>
            </p:txBody>
          </p:sp>
        </p:grpSp>
        <p:sp>
          <p:nvSpPr>
            <p:cNvPr id="73734" name="Rectangle 54"/>
            <p:cNvSpPr>
              <a:spLocks noChangeArrowheads="1"/>
            </p:cNvSpPr>
            <p:nvPr/>
          </p:nvSpPr>
          <p:spPr bwMode="auto">
            <a:xfrm>
              <a:off x="1524000" y="4800600"/>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grpSp>
      <p:cxnSp>
        <p:nvCxnSpPr>
          <p:cNvPr id="3" name="Straight Connector 2"/>
          <p:cNvCxnSpPr/>
          <p:nvPr/>
        </p:nvCxnSpPr>
        <p:spPr>
          <a:xfrm flipH="1">
            <a:off x="4997003" y="1143001"/>
            <a:ext cx="11877" cy="26777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52905" y="914400"/>
            <a:ext cx="585895" cy="461665"/>
          </a:xfrm>
          <a:prstGeom prst="rect">
            <a:avLst/>
          </a:prstGeom>
          <a:noFill/>
        </p:spPr>
        <p:txBody>
          <a:bodyPr wrap="square" rtlCol="0">
            <a:spAutoFit/>
          </a:bodyPr>
          <a:lstStyle/>
          <a:p>
            <a:r>
              <a:rPr lang="en-US" dirty="0" smtClean="0"/>
              <a:t>B</a:t>
            </a:r>
            <a:endParaRPr lang="en-IN" dirty="0"/>
          </a:p>
        </p:txBody>
      </p:sp>
      <p:sp>
        <p:nvSpPr>
          <p:cNvPr id="9" name="TextBox 8"/>
          <p:cNvSpPr txBox="1"/>
          <p:nvPr/>
        </p:nvSpPr>
        <p:spPr>
          <a:xfrm>
            <a:off x="5029200" y="3581113"/>
            <a:ext cx="461187" cy="461665"/>
          </a:xfrm>
          <a:prstGeom prst="rect">
            <a:avLst/>
          </a:prstGeom>
          <a:noFill/>
        </p:spPr>
        <p:txBody>
          <a:bodyPr wrap="square" rtlCol="0">
            <a:spAutoFit/>
          </a:bodyPr>
          <a:lstStyle/>
          <a:p>
            <a:r>
              <a:rPr lang="en-US" dirty="0" smtClean="0"/>
              <a:t>C</a:t>
            </a:r>
            <a:endParaRPr lang="en-IN" dirty="0"/>
          </a:p>
        </p:txBody>
      </p:sp>
      <p:sp>
        <p:nvSpPr>
          <p:cNvPr id="10" name="TextBox 9"/>
          <p:cNvSpPr txBox="1"/>
          <p:nvPr/>
        </p:nvSpPr>
        <p:spPr>
          <a:xfrm>
            <a:off x="4038600" y="3733801"/>
            <a:ext cx="591326" cy="461665"/>
          </a:xfrm>
          <a:prstGeom prst="rect">
            <a:avLst/>
          </a:prstGeom>
          <a:noFill/>
        </p:spPr>
        <p:txBody>
          <a:bodyPr wrap="square" rtlCol="0">
            <a:spAutoFit/>
          </a:bodyPr>
          <a:lstStyle/>
          <a:p>
            <a:r>
              <a:rPr lang="en-US" dirty="0" smtClean="0"/>
              <a:t>D</a:t>
            </a:r>
            <a:endParaRPr lang="en-IN" dirty="0"/>
          </a:p>
        </p:txBody>
      </p:sp>
      <p:sp>
        <p:nvSpPr>
          <p:cNvPr id="13" name="TextBox 12"/>
          <p:cNvSpPr txBox="1"/>
          <p:nvPr/>
        </p:nvSpPr>
        <p:spPr>
          <a:xfrm>
            <a:off x="5941714" y="977648"/>
            <a:ext cx="6174086" cy="830997"/>
          </a:xfrm>
          <a:prstGeom prst="rect">
            <a:avLst/>
          </a:prstGeom>
          <a:noFill/>
        </p:spPr>
        <p:txBody>
          <a:bodyPr wrap="square" rtlCol="0">
            <a:spAutoFit/>
          </a:bodyPr>
          <a:lstStyle/>
          <a:p>
            <a:r>
              <a:rPr lang="en-US" dirty="0" smtClean="0"/>
              <a:t>Sin60 = BC/1200, </a:t>
            </a:r>
            <a:r>
              <a:rPr lang="en-US" dirty="0"/>
              <a:t>BC = 1039.23mm </a:t>
            </a:r>
            <a:endParaRPr lang="en-US" dirty="0" smtClean="0"/>
          </a:p>
          <a:p>
            <a:r>
              <a:rPr lang="en-US" dirty="0" smtClean="0"/>
              <a:t>Cos60 = DC/1200, DC = 600mm</a:t>
            </a:r>
            <a:endParaRPr lang="en-IN" dirty="0"/>
          </a:p>
        </p:txBody>
      </p:sp>
      <p:sp>
        <p:nvSpPr>
          <p:cNvPr id="49" name="Text Box 10"/>
          <p:cNvSpPr txBox="1">
            <a:spLocks noChangeArrowheads="1"/>
          </p:cNvSpPr>
          <p:nvPr/>
        </p:nvSpPr>
        <p:spPr bwMode="auto">
          <a:xfrm>
            <a:off x="5550772" y="1954411"/>
            <a:ext cx="5803028"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-1</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50 + 100 × cos 45</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-79.29N = </a:t>
            </a:r>
            <a:r>
              <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79.29N←</a:t>
            </a: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-200-200 -100 sin45 </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- 470.71 </a:t>
            </a:r>
            <a:r>
              <a:rPr lang="en-US" altLang="en-US" sz="2400" kern="0" dirty="0" smtClean="0"/>
              <a:t>N = 470 71 N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18" name="Straight Arrow Connector 17"/>
          <p:cNvCxnSpPr/>
          <p:nvPr/>
        </p:nvCxnSpPr>
        <p:spPr>
          <a:xfrm>
            <a:off x="5715000" y="28194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058400" y="4253511"/>
            <a:ext cx="0" cy="39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40946" y="4829577"/>
            <a:ext cx="4950854" cy="461665"/>
          </a:xfrm>
          <a:prstGeom prst="rect">
            <a:avLst/>
          </a:prstGeom>
          <a:noFill/>
        </p:spPr>
        <p:txBody>
          <a:bodyPr wrap="square" rtlCol="0">
            <a:spAutoFit/>
          </a:bodyPr>
          <a:lstStyle/>
          <a:p>
            <a:r>
              <a:rPr lang="en-US" dirty="0" smtClean="0"/>
              <a:t>R = √ (79.29)</a:t>
            </a:r>
            <a:r>
              <a:rPr lang="en-US" baseline="30000" dirty="0" smtClean="0"/>
              <a:t>2</a:t>
            </a:r>
            <a:r>
              <a:rPr lang="en-US" dirty="0" smtClean="0"/>
              <a:t> + (470.71)</a:t>
            </a:r>
            <a:r>
              <a:rPr lang="en-US" baseline="30000" dirty="0" smtClean="0"/>
              <a:t>2</a:t>
            </a:r>
          </a:p>
        </p:txBody>
      </p:sp>
      <p:cxnSp>
        <p:nvCxnSpPr>
          <p:cNvPr id="24" name="Straight Connector 23"/>
          <p:cNvCxnSpPr/>
          <p:nvPr/>
        </p:nvCxnSpPr>
        <p:spPr>
          <a:xfrm>
            <a:off x="6400800" y="4800600"/>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50"/>
          <p:cNvSpPr>
            <a:spLocks noChangeArrowheads="1"/>
          </p:cNvSpPr>
          <p:nvPr/>
        </p:nvSpPr>
        <p:spPr bwMode="auto">
          <a:xfrm>
            <a:off x="147703" y="5024837"/>
            <a:ext cx="54180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1(470.71 / 79.29) </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70" name="Object 56"/>
          <p:cNvGraphicFramePr>
            <a:graphicFrameLocks noChangeAspect="1"/>
          </p:cNvGraphicFramePr>
          <p:nvPr>
            <p:extLst>
              <p:ext uri="{D42A27DB-BD31-4B8C-83A1-F6EECF244321}">
                <p14:modId xmlns:p14="http://schemas.microsoft.com/office/powerpoint/2010/main" val="1138259502"/>
              </p:ext>
            </p:extLst>
          </p:nvPr>
        </p:nvGraphicFramePr>
        <p:xfrm>
          <a:off x="1567586" y="5486400"/>
          <a:ext cx="838200" cy="838200"/>
        </p:xfrm>
        <a:graphic>
          <a:graphicData uri="http://schemas.openxmlformats.org/presentationml/2006/ole">
            <mc:AlternateContent xmlns:mc="http://schemas.openxmlformats.org/markup-compatibility/2006">
              <mc:Choice xmlns:v="urn:schemas-microsoft-com:vml" Requires="v">
                <p:oleObj spid="_x0000_s80956" name="Equation" r:id="rId4" imgW="352543" imgH="447550" progId="Equation.3">
                  <p:embed/>
                </p:oleObj>
              </mc:Choice>
              <mc:Fallback>
                <p:oleObj name="Equation" r:id="rId4" imgW="352543" imgH="447550" progId="Equation.3">
                  <p:embed/>
                  <p:pic>
                    <p:nvPicPr>
                      <p:cNvPr id="48" name="Object 5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586" y="5486400"/>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5941714" y="5215234"/>
            <a:ext cx="1580882" cy="461665"/>
          </a:xfrm>
          <a:prstGeom prst="rect">
            <a:avLst/>
          </a:prstGeom>
        </p:spPr>
        <p:txBody>
          <a:bodyPr wrap="none">
            <a:spAutoFit/>
          </a:bodyPr>
          <a:lstStyle/>
          <a:p>
            <a:r>
              <a:rPr lang="en-US" dirty="0"/>
              <a:t>= 477.34 N</a:t>
            </a:r>
            <a:endParaRPr lang="en-IN" dirty="0"/>
          </a:p>
        </p:txBody>
      </p:sp>
      <p:sp>
        <p:nvSpPr>
          <p:cNvPr id="4" name="Rectangle 3"/>
          <p:cNvSpPr/>
          <p:nvPr/>
        </p:nvSpPr>
        <p:spPr>
          <a:xfrm>
            <a:off x="1879108" y="6374026"/>
            <a:ext cx="1250662" cy="461665"/>
          </a:xfrm>
          <a:prstGeom prst="rect">
            <a:avLst/>
          </a:prstGeom>
        </p:spPr>
        <p:txBody>
          <a:bodyPr wrap="non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a:t>80.44°</a:t>
            </a:r>
          </a:p>
        </p:txBody>
      </p:sp>
    </p:spTree>
    <p:extLst>
      <p:ext uri="{BB962C8B-B14F-4D97-AF65-F5344CB8AC3E}">
        <p14:creationId xmlns:p14="http://schemas.microsoft.com/office/powerpoint/2010/main" val="16618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Content Placeholder 2"/>
          <p:cNvSpPr>
            <a:spLocks noGrp="1"/>
          </p:cNvSpPr>
          <p:nvPr>
            <p:ph idx="1"/>
          </p:nvPr>
        </p:nvSpPr>
        <p:spPr>
          <a:xfrm>
            <a:off x="938105" y="281864"/>
            <a:ext cx="8229600" cy="685800"/>
          </a:xfrm>
        </p:spPr>
        <p:txBody>
          <a:bodyPr/>
          <a:lstStyle/>
          <a:p>
            <a:pPr algn="just" eaLnBrk="1" hangingPunct="1">
              <a:buFontTx/>
              <a:buNone/>
            </a:pPr>
            <a:r>
              <a:rPr lang="en-US" altLang="en-US" dirty="0" smtClean="0">
                <a:solidFill>
                  <a:srgbClr val="FFFFFF"/>
                </a:solidFill>
                <a:latin typeface="Times New Roman" panose="02020603050405020304" pitchFamily="18" charset="0"/>
                <a:cs typeface="Times New Roman" panose="02020603050405020304" pitchFamily="18" charset="0"/>
              </a:rPr>
              <a:t>4.  Locate the resultant with respect to point A.</a:t>
            </a:r>
          </a:p>
        </p:txBody>
      </p:sp>
      <p:grpSp>
        <p:nvGrpSpPr>
          <p:cNvPr id="73732" name="Group 55"/>
          <p:cNvGrpSpPr>
            <a:grpSpLocks/>
          </p:cNvGrpSpPr>
          <p:nvPr/>
        </p:nvGrpSpPr>
        <p:grpSpPr bwMode="auto">
          <a:xfrm>
            <a:off x="-76200" y="914401"/>
            <a:ext cx="5715000" cy="4193274"/>
            <a:chOff x="584947" y="1295400"/>
            <a:chExt cx="7563971" cy="5052009"/>
          </a:xfrm>
        </p:grpSpPr>
        <p:grpSp>
          <p:nvGrpSpPr>
            <p:cNvPr id="73733" name="Group 53"/>
            <p:cNvGrpSpPr>
              <a:grpSpLocks/>
            </p:cNvGrpSpPr>
            <p:nvPr/>
          </p:nvGrpSpPr>
          <p:grpSpPr bwMode="auto">
            <a:xfrm>
              <a:off x="584947" y="1295400"/>
              <a:ext cx="7563971" cy="5052009"/>
              <a:chOff x="584947" y="1295400"/>
              <a:chExt cx="7563971" cy="5052009"/>
            </a:xfrm>
          </p:grpSpPr>
          <p:grpSp>
            <p:nvGrpSpPr>
              <p:cNvPr id="73735" name="Group 50"/>
              <p:cNvGrpSpPr>
                <a:grpSpLocks/>
              </p:cNvGrpSpPr>
              <p:nvPr/>
            </p:nvGrpSpPr>
            <p:grpSpPr bwMode="auto">
              <a:xfrm>
                <a:off x="762000" y="1295400"/>
                <a:ext cx="7386918" cy="5052009"/>
                <a:chOff x="685800" y="1524000"/>
                <a:chExt cx="7386918" cy="5052009"/>
              </a:xfrm>
            </p:grpSpPr>
            <p:cxnSp>
              <p:nvCxnSpPr>
                <p:cNvPr id="73738" name="Straight Connector 4"/>
                <p:cNvCxnSpPr>
                  <a:cxnSpLocks noChangeShapeType="1"/>
                </p:cNvCxnSpPr>
                <p:nvPr/>
              </p:nvCxnSpPr>
              <p:spPr bwMode="auto">
                <a:xfrm>
                  <a:off x="1828800" y="5029200"/>
                  <a:ext cx="4191000" cy="1588"/>
                </a:xfrm>
                <a:prstGeom prst="line">
                  <a:avLst/>
                </a:prstGeom>
                <a:noFill/>
                <a:ln w="101600" algn="ctr">
                  <a:solidFill>
                    <a:srgbClr val="FFFFFF"/>
                  </a:solidFill>
                  <a:round/>
                  <a:headEnd/>
                  <a:tailEnd/>
                </a:ln>
                <a:extLst>
                  <a:ext uri="{909E8E84-426E-40DD-AFC4-6F175D3DCCD1}">
                    <a14:hiddenFill xmlns:a14="http://schemas.microsoft.com/office/drawing/2010/main">
                      <a:noFill/>
                    </a14:hiddenFill>
                  </a:ext>
                </a:extLst>
              </p:spPr>
            </p:cxnSp>
            <p:cxnSp>
              <p:nvCxnSpPr>
                <p:cNvPr id="73739" name="Straight Connector 6"/>
                <p:cNvCxnSpPr>
                  <a:cxnSpLocks noChangeShapeType="1"/>
                </p:cNvCxnSpPr>
                <p:nvPr/>
              </p:nvCxnSpPr>
              <p:spPr bwMode="auto">
                <a:xfrm rot="5400000" flipH="1" flipV="1">
                  <a:off x="4991100" y="2781300"/>
                  <a:ext cx="3276600" cy="1219200"/>
                </a:xfrm>
                <a:prstGeom prst="line">
                  <a:avLst/>
                </a:prstGeom>
                <a:noFill/>
                <a:ln w="101600" algn="ctr">
                  <a:solidFill>
                    <a:srgbClr val="FFFFFF"/>
                  </a:solidFill>
                  <a:round/>
                  <a:headEnd/>
                  <a:tailEnd/>
                </a:ln>
                <a:extLst>
                  <a:ext uri="{909E8E84-426E-40DD-AFC4-6F175D3DCCD1}">
                    <a14:hiddenFill xmlns:a14="http://schemas.microsoft.com/office/drawing/2010/main">
                      <a:noFill/>
                    </a14:hiddenFill>
                  </a:ext>
                </a:extLst>
              </p:spPr>
            </p:cxnSp>
            <p:cxnSp>
              <p:nvCxnSpPr>
                <p:cNvPr id="73740" name="Straight Arrow Connector 10"/>
                <p:cNvCxnSpPr>
                  <a:cxnSpLocks noChangeShapeType="1"/>
                </p:cNvCxnSpPr>
                <p:nvPr/>
              </p:nvCxnSpPr>
              <p:spPr bwMode="auto">
                <a:xfrm rot="16200000" flipH="1">
                  <a:off x="1028700" y="4229100"/>
                  <a:ext cx="914400" cy="685800"/>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3741" name="Straight Connector 12"/>
                <p:cNvCxnSpPr>
                  <a:cxnSpLocks noChangeShapeType="1"/>
                </p:cNvCxnSpPr>
                <p:nvPr/>
              </p:nvCxnSpPr>
              <p:spPr bwMode="auto">
                <a:xfrm rot="10800000">
                  <a:off x="914400" y="5029200"/>
                  <a:ext cx="914400" cy="1588"/>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3742" name="Straight Connector 14"/>
                <p:cNvCxnSpPr>
                  <a:cxnSpLocks noChangeShapeType="1"/>
                </p:cNvCxnSpPr>
                <p:nvPr/>
              </p:nvCxnSpPr>
              <p:spPr bwMode="auto">
                <a:xfrm flipV="1">
                  <a:off x="6019799" y="5022634"/>
                  <a:ext cx="1235178" cy="6567"/>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3743" name="Straight Arrow Connector 16"/>
                <p:cNvCxnSpPr>
                  <a:cxnSpLocks noChangeShapeType="1"/>
                </p:cNvCxnSpPr>
                <p:nvPr/>
              </p:nvCxnSpPr>
              <p:spPr bwMode="auto">
                <a:xfrm rot="5400000">
                  <a:off x="3429000" y="5562600"/>
                  <a:ext cx="9144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3744" name="Straight Arrow Connector 18"/>
                <p:cNvCxnSpPr>
                  <a:cxnSpLocks noChangeShapeType="1"/>
                </p:cNvCxnSpPr>
                <p:nvPr/>
              </p:nvCxnSpPr>
              <p:spPr bwMode="auto">
                <a:xfrm rot="10800000">
                  <a:off x="6096000" y="1752600"/>
                  <a:ext cx="11430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3745" name="TextBox 19"/>
                <p:cNvSpPr txBox="1">
                  <a:spLocks noChangeArrowheads="1"/>
                </p:cNvSpPr>
                <p:nvPr/>
              </p:nvSpPr>
              <p:spPr bwMode="auto">
                <a:xfrm>
                  <a:off x="4946277" y="1524000"/>
                  <a:ext cx="1371600"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150 N</a:t>
                  </a:r>
                </a:p>
              </p:txBody>
            </p:sp>
            <p:sp>
              <p:nvSpPr>
                <p:cNvPr id="73746" name="TextBox 20"/>
                <p:cNvSpPr txBox="1">
                  <a:spLocks noChangeArrowheads="1"/>
                </p:cNvSpPr>
                <p:nvPr/>
              </p:nvSpPr>
              <p:spPr bwMode="auto">
                <a:xfrm>
                  <a:off x="685800" y="3657600"/>
                  <a:ext cx="1426304"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100 N</a:t>
                  </a:r>
                </a:p>
              </p:txBody>
            </p:sp>
            <p:sp>
              <p:nvSpPr>
                <p:cNvPr id="73747" name="TextBox 21"/>
                <p:cNvSpPr txBox="1">
                  <a:spLocks noChangeArrowheads="1"/>
                </p:cNvSpPr>
                <p:nvPr/>
              </p:nvSpPr>
              <p:spPr bwMode="auto">
                <a:xfrm>
                  <a:off x="3130924" y="6019800"/>
                  <a:ext cx="1593477"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200 N</a:t>
                  </a:r>
                </a:p>
              </p:txBody>
            </p:sp>
            <p:sp>
              <p:nvSpPr>
                <p:cNvPr id="73" name="Arc 72">
                  <a:extLst/>
                </p:cNvPr>
                <p:cNvSpPr/>
                <p:nvPr/>
              </p:nvSpPr>
              <p:spPr bwMode="auto">
                <a:xfrm rot="730969">
                  <a:off x="5732463" y="4557530"/>
                  <a:ext cx="914400" cy="733381"/>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3749" name="TextBox 23"/>
                <p:cNvSpPr txBox="1">
                  <a:spLocks noChangeArrowheads="1"/>
                </p:cNvSpPr>
                <p:nvPr/>
              </p:nvSpPr>
              <p:spPr bwMode="auto">
                <a:xfrm>
                  <a:off x="6459071" y="4553562"/>
                  <a:ext cx="838198" cy="4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Times New Roman" panose="02020603050405020304" pitchFamily="18" charset="0"/>
                    </a:rPr>
                    <a:t>60˚</a:t>
                  </a:r>
                </a:p>
              </p:txBody>
            </p:sp>
            <p:cxnSp>
              <p:nvCxnSpPr>
                <p:cNvPr id="73750" name="Straight Arrow Connector 25"/>
                <p:cNvCxnSpPr>
                  <a:cxnSpLocks noChangeShapeType="1"/>
                </p:cNvCxnSpPr>
                <p:nvPr/>
              </p:nvCxnSpPr>
              <p:spPr bwMode="auto">
                <a:xfrm rot="5400000">
                  <a:off x="6210300" y="3771900"/>
                  <a:ext cx="990600" cy="1588"/>
                </a:xfrm>
                <a:prstGeom prst="straightConnector1">
                  <a:avLst/>
                </a:prstGeom>
                <a:noFill/>
                <a:ln w="38100" algn="ctr">
                  <a:solidFill>
                    <a:srgbClr val="FFFFFF"/>
                  </a:solidFill>
                  <a:round/>
                  <a:headEnd/>
                  <a:tailEnd type="arrow" w="med" len="med"/>
                </a:ln>
                <a:extLst>
                  <a:ext uri="{909E8E84-426E-40DD-AFC4-6F175D3DCCD1}">
                    <a14:hiddenFill xmlns:a14="http://schemas.microsoft.com/office/drawing/2010/main">
                      <a:noFill/>
                    </a14:hiddenFill>
                  </a:ext>
                </a:extLst>
              </p:spPr>
            </p:cxnSp>
            <p:sp>
              <p:nvSpPr>
                <p:cNvPr id="73751" name="TextBox 26"/>
                <p:cNvSpPr txBox="1">
                  <a:spLocks noChangeArrowheads="1"/>
                </p:cNvSpPr>
                <p:nvPr/>
              </p:nvSpPr>
              <p:spPr bwMode="auto">
                <a:xfrm>
                  <a:off x="6530564" y="3360098"/>
                  <a:ext cx="1542154" cy="5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200 N</a:t>
                  </a:r>
                </a:p>
              </p:txBody>
            </p:sp>
            <p:cxnSp>
              <p:nvCxnSpPr>
                <p:cNvPr id="73752" name="Straight Connector 28"/>
                <p:cNvCxnSpPr>
                  <a:cxnSpLocks noChangeShapeType="1"/>
                </p:cNvCxnSpPr>
                <p:nvPr/>
              </p:nvCxnSpPr>
              <p:spPr bwMode="auto">
                <a:xfrm rot="5400000">
                  <a:off x="1638300" y="5448300"/>
                  <a:ext cx="3810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3" name="Straight Connector 30"/>
                <p:cNvCxnSpPr>
                  <a:cxnSpLocks noChangeShapeType="1"/>
                </p:cNvCxnSpPr>
                <p:nvPr/>
              </p:nvCxnSpPr>
              <p:spPr bwMode="auto">
                <a:xfrm rot="5400000">
                  <a:off x="5791200" y="5410200"/>
                  <a:ext cx="457200" cy="1588"/>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4" name="Straight Connector 32"/>
                <p:cNvCxnSpPr>
                  <a:cxnSpLocks noChangeShapeType="1"/>
                </p:cNvCxnSpPr>
                <p:nvPr/>
              </p:nvCxnSpPr>
              <p:spPr bwMode="auto">
                <a:xfrm rot="10800000">
                  <a:off x="5410200" y="4724400"/>
                  <a:ext cx="4572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5" name="Straight Connector 34"/>
                <p:cNvCxnSpPr>
                  <a:cxnSpLocks noChangeShapeType="1"/>
                </p:cNvCxnSpPr>
                <p:nvPr/>
              </p:nvCxnSpPr>
              <p:spPr bwMode="auto">
                <a:xfrm rot="10800000">
                  <a:off x="6019800" y="3048000"/>
                  <a:ext cx="457200" cy="2286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6" name="Straight Connector 36"/>
                <p:cNvCxnSpPr>
                  <a:cxnSpLocks noChangeShapeType="1"/>
                </p:cNvCxnSpPr>
                <p:nvPr/>
              </p:nvCxnSpPr>
              <p:spPr bwMode="auto">
                <a:xfrm rot="10800000">
                  <a:off x="6781800" y="1524000"/>
                  <a:ext cx="381000" cy="152400"/>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3757" name="Straight Arrow Connector 39"/>
                <p:cNvCxnSpPr>
                  <a:cxnSpLocks noChangeShapeType="1"/>
                </p:cNvCxnSpPr>
                <p:nvPr/>
              </p:nvCxnSpPr>
              <p:spPr bwMode="auto">
                <a:xfrm>
                  <a:off x="1828800" y="5486400"/>
                  <a:ext cx="20574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58" name="Straight Arrow Connector 41"/>
                <p:cNvCxnSpPr>
                  <a:cxnSpLocks noChangeShapeType="1"/>
                </p:cNvCxnSpPr>
                <p:nvPr/>
              </p:nvCxnSpPr>
              <p:spPr bwMode="auto">
                <a:xfrm>
                  <a:off x="3886200" y="5486400"/>
                  <a:ext cx="2133600" cy="1588"/>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59" name="Straight Arrow Connector 43"/>
                <p:cNvCxnSpPr>
                  <a:cxnSpLocks noChangeShapeType="1"/>
                </p:cNvCxnSpPr>
                <p:nvPr/>
              </p:nvCxnSpPr>
              <p:spPr bwMode="auto">
                <a:xfrm rot="5400000" flipH="1" flipV="1">
                  <a:off x="5143500" y="3695700"/>
                  <a:ext cx="1600200" cy="60960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3760" name="Straight Arrow Connector 45"/>
                <p:cNvCxnSpPr>
                  <a:cxnSpLocks noChangeShapeType="1"/>
                </p:cNvCxnSpPr>
                <p:nvPr/>
              </p:nvCxnSpPr>
              <p:spPr bwMode="auto">
                <a:xfrm rot="5400000" flipH="1" flipV="1">
                  <a:off x="5753100" y="2095500"/>
                  <a:ext cx="1600200" cy="609600"/>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3761" name="TextBox 46"/>
                <p:cNvSpPr txBox="1">
                  <a:spLocks noChangeArrowheads="1"/>
                </p:cNvSpPr>
                <p:nvPr/>
              </p:nvSpPr>
              <p:spPr bwMode="auto">
                <a:xfrm>
                  <a:off x="2286000" y="5486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2" name="TextBox 47"/>
                <p:cNvSpPr txBox="1">
                  <a:spLocks noChangeArrowheads="1"/>
                </p:cNvSpPr>
                <p:nvPr/>
              </p:nvSpPr>
              <p:spPr bwMode="auto">
                <a:xfrm>
                  <a:off x="4419600" y="5486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3" name="TextBox 48"/>
                <p:cNvSpPr txBox="1">
                  <a:spLocks noChangeArrowheads="1"/>
                </p:cNvSpPr>
                <p:nvPr/>
              </p:nvSpPr>
              <p:spPr bwMode="auto">
                <a:xfrm>
                  <a:off x="5029200" y="36576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sp>
              <p:nvSpPr>
                <p:cNvPr id="73764" name="TextBox 49"/>
                <p:cNvSpPr txBox="1">
                  <a:spLocks noChangeArrowheads="1"/>
                </p:cNvSpPr>
                <p:nvPr/>
              </p:nvSpPr>
              <p:spPr bwMode="auto">
                <a:xfrm>
                  <a:off x="5562600" y="22098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a:solidFill>
                        <a:srgbClr val="FFFFFF"/>
                      </a:solidFill>
                      <a:latin typeface="Times New Roman" panose="02020603050405020304" pitchFamily="18" charset="0"/>
                    </a:rPr>
                    <a:t>600mm</a:t>
                  </a:r>
                </a:p>
              </p:txBody>
            </p:sp>
          </p:grpSp>
          <p:sp>
            <p:nvSpPr>
              <p:cNvPr id="61" name="Arc 60">
                <a:extLst/>
              </p:cNvPr>
              <p:cNvSpPr/>
              <p:nvPr/>
            </p:nvSpPr>
            <p:spPr bwMode="auto">
              <a:xfrm rot="14815532">
                <a:off x="1238275" y="4268586"/>
                <a:ext cx="838150" cy="762000"/>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algn="ctr" eaLnBrk="1" hangingPunct="1">
                  <a:spcBef>
                    <a:spcPct val="50000"/>
                  </a:spcBef>
                  <a:defRPr/>
                </a:pPr>
                <a:endParaRPr lang="en-US"/>
              </a:p>
            </p:txBody>
          </p:sp>
          <p:sp>
            <p:nvSpPr>
              <p:cNvPr id="73737" name="TextBox 52"/>
              <p:cNvSpPr txBox="1">
                <a:spLocks noChangeArrowheads="1"/>
              </p:cNvSpPr>
              <p:nvPr/>
            </p:nvSpPr>
            <p:spPr bwMode="auto">
              <a:xfrm>
                <a:off x="584947" y="4267200"/>
                <a:ext cx="838201" cy="4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000" dirty="0">
                    <a:solidFill>
                      <a:srgbClr val="FFFFFF"/>
                    </a:solidFill>
                    <a:latin typeface="Times New Roman" panose="02020603050405020304" pitchFamily="18" charset="0"/>
                  </a:rPr>
                  <a:t>45˚</a:t>
                </a:r>
              </a:p>
            </p:txBody>
          </p:sp>
        </p:grpSp>
        <p:sp>
          <p:nvSpPr>
            <p:cNvPr id="73734" name="Rectangle 54"/>
            <p:cNvSpPr>
              <a:spLocks noChangeArrowheads="1"/>
            </p:cNvSpPr>
            <p:nvPr/>
          </p:nvSpPr>
          <p:spPr bwMode="auto">
            <a:xfrm>
              <a:off x="1524000" y="4800600"/>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grpSp>
      <p:cxnSp>
        <p:nvCxnSpPr>
          <p:cNvPr id="3" name="Straight Connector 2"/>
          <p:cNvCxnSpPr/>
          <p:nvPr/>
        </p:nvCxnSpPr>
        <p:spPr>
          <a:xfrm flipH="1">
            <a:off x="4996936" y="1143001"/>
            <a:ext cx="11945" cy="256058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52905" y="914400"/>
            <a:ext cx="585895" cy="461665"/>
          </a:xfrm>
          <a:prstGeom prst="rect">
            <a:avLst/>
          </a:prstGeom>
          <a:noFill/>
        </p:spPr>
        <p:txBody>
          <a:bodyPr wrap="square" rtlCol="0">
            <a:spAutoFit/>
          </a:bodyPr>
          <a:lstStyle/>
          <a:p>
            <a:r>
              <a:rPr lang="en-US" dirty="0" smtClean="0"/>
              <a:t>B</a:t>
            </a:r>
            <a:endParaRPr lang="en-IN" dirty="0"/>
          </a:p>
        </p:txBody>
      </p:sp>
      <p:sp>
        <p:nvSpPr>
          <p:cNvPr id="9" name="TextBox 8"/>
          <p:cNvSpPr txBox="1"/>
          <p:nvPr/>
        </p:nvSpPr>
        <p:spPr>
          <a:xfrm>
            <a:off x="5029200" y="3581113"/>
            <a:ext cx="461187" cy="461665"/>
          </a:xfrm>
          <a:prstGeom prst="rect">
            <a:avLst/>
          </a:prstGeom>
          <a:noFill/>
        </p:spPr>
        <p:txBody>
          <a:bodyPr wrap="square" rtlCol="0">
            <a:spAutoFit/>
          </a:bodyPr>
          <a:lstStyle/>
          <a:p>
            <a:r>
              <a:rPr lang="en-US" dirty="0" smtClean="0"/>
              <a:t>C</a:t>
            </a:r>
            <a:endParaRPr lang="en-IN" dirty="0"/>
          </a:p>
        </p:txBody>
      </p:sp>
      <p:sp>
        <p:nvSpPr>
          <p:cNvPr id="10" name="TextBox 9"/>
          <p:cNvSpPr txBox="1"/>
          <p:nvPr/>
        </p:nvSpPr>
        <p:spPr>
          <a:xfrm>
            <a:off x="4038600" y="3733801"/>
            <a:ext cx="591326" cy="461665"/>
          </a:xfrm>
          <a:prstGeom prst="rect">
            <a:avLst/>
          </a:prstGeom>
          <a:noFill/>
        </p:spPr>
        <p:txBody>
          <a:bodyPr wrap="square" rtlCol="0">
            <a:spAutoFit/>
          </a:bodyPr>
          <a:lstStyle/>
          <a:p>
            <a:r>
              <a:rPr lang="en-US" dirty="0" smtClean="0"/>
              <a:t>D</a:t>
            </a:r>
            <a:endParaRPr lang="en-IN" dirty="0"/>
          </a:p>
        </p:txBody>
      </p:sp>
      <p:graphicFrame>
        <p:nvGraphicFramePr>
          <p:cNvPr id="50" name="Object 9"/>
          <p:cNvGraphicFramePr>
            <a:graphicFrameLocks noChangeAspect="1"/>
          </p:cNvGraphicFramePr>
          <p:nvPr>
            <p:extLst>
              <p:ext uri="{D42A27DB-BD31-4B8C-83A1-F6EECF244321}">
                <p14:modId xmlns:p14="http://schemas.microsoft.com/office/powerpoint/2010/main" val="2033054753"/>
              </p:ext>
            </p:extLst>
          </p:nvPr>
        </p:nvGraphicFramePr>
        <p:xfrm>
          <a:off x="6663336" y="1514775"/>
          <a:ext cx="124025" cy="297965"/>
        </p:xfrm>
        <a:graphic>
          <a:graphicData uri="http://schemas.openxmlformats.org/presentationml/2006/ole">
            <mc:AlternateContent xmlns:mc="http://schemas.openxmlformats.org/markup-compatibility/2006">
              <mc:Choice xmlns:v="urn:schemas-microsoft-com:vml" Requires="v">
                <p:oleObj spid="_x0000_s81980" name="Equation" r:id="rId4" imgW="114151" imgH="215619" progId="Equation.3">
                  <p:embed/>
                </p:oleObj>
              </mc:Choice>
              <mc:Fallback>
                <p:oleObj name="Equation" r:id="rId4" imgW="114151" imgH="215619" progId="Equation.3">
                  <p:embed/>
                  <p:pic>
                    <p:nvPicPr>
                      <p:cNvPr id="7168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336" y="1514775"/>
                        <a:ext cx="124025" cy="297965"/>
                      </a:xfrm>
                      <a:prstGeom prst="rect">
                        <a:avLst/>
                      </a:prstGeom>
                      <a:noFill/>
                      <a:ln>
                        <a:noFill/>
                      </a:ln>
                      <a:effectLst/>
                      <a:extLst/>
                    </p:spPr>
                  </p:pic>
                </p:oleObj>
              </mc:Fallback>
            </mc:AlternateContent>
          </a:graphicData>
        </a:graphic>
      </p:graphicFrame>
      <p:sp>
        <p:nvSpPr>
          <p:cNvPr id="51" name="Rectangle 54"/>
          <p:cNvSpPr>
            <a:spLocks noChangeArrowheads="1"/>
          </p:cNvSpPr>
          <p:nvPr/>
        </p:nvSpPr>
        <p:spPr bwMode="auto">
          <a:xfrm>
            <a:off x="5212078" y="1339403"/>
            <a:ext cx="6997094" cy="17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o</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+150×1039.23 </a:t>
            </a:r>
            <a:r>
              <a:rPr lang="en-US" altLang="en-US" kern="0" dirty="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200×1500 – 200 ×600</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 264.12 × 10</a:t>
            </a:r>
            <a:r>
              <a:rPr kumimoji="0" lang="en-US" altLang="en-US" sz="2800" b="0" i="0" u="none" strike="noStrike" kern="0" cap="none" spc="0" normalizeH="0" baseline="30000" noProof="0" dirty="0" smtClean="0">
                <a:ln>
                  <a:noFill/>
                </a:ln>
                <a:solidFill>
                  <a:srgbClr val="FFFFFF"/>
                </a:solidFill>
                <a:effectLst/>
                <a:uLnTx/>
                <a:uFillTx/>
                <a:latin typeface="Times New Roman" panose="02020603050405020304" pitchFamily="18" charset="0"/>
              </a:rPr>
              <a:t>3</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 N-mm</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264.12 ×</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 10</a:t>
            </a:r>
            <a:r>
              <a:rPr kumimoji="0" lang="en-US" altLang="en-US" sz="2800" b="0" i="0" u="none" strike="noStrike" kern="0" cap="none" spc="0" normalizeH="0" baseline="30000" noProof="0" dirty="0" smtClean="0">
                <a:ln>
                  <a:noFill/>
                </a:ln>
                <a:solidFill>
                  <a:srgbClr val="FFFFFF"/>
                </a:solidFill>
                <a:effectLst/>
                <a:uLnTx/>
                <a:uFillTx/>
                <a:latin typeface="Times New Roman" panose="02020603050405020304" pitchFamily="18" charset="0"/>
              </a:rPr>
              <a:t>3</a:t>
            </a:r>
            <a:r>
              <a:rPr kumimoji="0" lang="en-US" altLang="en-US" sz="2800" b="0" i="0" u="none" strike="noStrike" kern="0" cap="none" spc="0" normalizeH="0" noProof="0" dirty="0" smtClean="0">
                <a:ln>
                  <a:noFill/>
                </a:ln>
                <a:solidFill>
                  <a:srgbClr val="FFFFFF"/>
                </a:solidFill>
                <a:effectLst/>
                <a:uLnTx/>
                <a:uFillTx/>
                <a:latin typeface="Times New Roman" panose="02020603050405020304" pitchFamily="18" charset="0"/>
              </a:rPr>
              <a:t> N-mm</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52" name="Arc 66"/>
          <p:cNvSpPr>
            <a:spLocks/>
          </p:cNvSpPr>
          <p:nvPr/>
        </p:nvSpPr>
        <p:spPr bwMode="auto">
          <a:xfrm rot="16944276" flipH="1" flipV="1">
            <a:off x="5188067" y="1316633"/>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54" name="Arc 70"/>
          <p:cNvSpPr>
            <a:spLocks/>
          </p:cNvSpPr>
          <p:nvPr/>
        </p:nvSpPr>
        <p:spPr bwMode="auto">
          <a:xfrm rot="16944276" flipH="1" flipV="1">
            <a:off x="9840084" y="2651133"/>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4" name="Straight Arrow Connector 3"/>
          <p:cNvCxnSpPr/>
          <p:nvPr/>
        </p:nvCxnSpPr>
        <p:spPr>
          <a:xfrm flipH="1" flipV="1">
            <a:off x="7391400" y="4195466"/>
            <a:ext cx="1066800" cy="7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458200" y="4203277"/>
            <a:ext cx="0" cy="1740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91400" y="4195466"/>
            <a:ext cx="0" cy="17481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91400" y="5943600"/>
            <a:ext cx="106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203277"/>
            <a:ext cx="1066800" cy="1740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508383" y="4872335"/>
            <a:ext cx="492617" cy="461665"/>
          </a:xfrm>
          <a:prstGeom prst="rect">
            <a:avLst/>
          </a:prstGeom>
          <a:noFill/>
        </p:spPr>
        <p:txBody>
          <a:bodyPr wrap="square" rtlCol="0">
            <a:spAutoFit/>
          </a:bodyPr>
          <a:lstStyle/>
          <a:p>
            <a:r>
              <a:rPr lang="en-US" dirty="0" smtClean="0"/>
              <a:t>R</a:t>
            </a:r>
            <a:endParaRPr lang="en-IN" dirty="0"/>
          </a:p>
        </p:txBody>
      </p:sp>
      <p:sp>
        <p:nvSpPr>
          <p:cNvPr id="21" name="Arc 20"/>
          <p:cNvSpPr/>
          <p:nvPr/>
        </p:nvSpPr>
        <p:spPr>
          <a:xfrm>
            <a:off x="8006560" y="3657600"/>
            <a:ext cx="1213640" cy="1290934"/>
          </a:xfrm>
          <a:prstGeom prst="arc">
            <a:avLst>
              <a:gd name="adj1" fmla="val 8168141"/>
              <a:gd name="adj2" fmla="val 1120351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7" name="Rectangle 66"/>
          <p:cNvSpPr/>
          <p:nvPr/>
        </p:nvSpPr>
        <p:spPr>
          <a:xfrm>
            <a:off x="8458200" y="4724400"/>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68" name="Rectangle 67"/>
          <p:cNvSpPr/>
          <p:nvPr/>
        </p:nvSpPr>
        <p:spPr>
          <a:xfrm>
            <a:off x="7684058" y="3697296"/>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71" name="Rectangle 70"/>
          <p:cNvSpPr/>
          <p:nvPr/>
        </p:nvSpPr>
        <p:spPr>
          <a:xfrm>
            <a:off x="7684058" y="4399228"/>
            <a:ext cx="568015" cy="307778"/>
          </a:xfrm>
          <a:prstGeom prst="rect">
            <a:avLst/>
          </a:prstGeom>
        </p:spPr>
        <p:txBody>
          <a:bodyPr wrap="square">
            <a:spAutoFit/>
          </a:bodyPr>
          <a:lstStyle/>
          <a:p>
            <a:r>
              <a:rPr lang="el-GR" altLang="en-US" sz="1400" kern="0" dirty="0"/>
              <a:t>ϴ</a:t>
            </a:r>
            <a:r>
              <a:rPr lang="en-US" altLang="en-US" sz="1400" kern="0" baseline="-25000" dirty="0"/>
              <a:t>x</a:t>
            </a:r>
            <a:r>
              <a:rPr lang="en-US" altLang="en-US" sz="1400" kern="0" dirty="0"/>
              <a:t> </a:t>
            </a:r>
            <a:endParaRPr lang="en-IN" sz="1400" dirty="0"/>
          </a:p>
        </p:txBody>
      </p:sp>
      <p:cxnSp>
        <p:nvCxnSpPr>
          <p:cNvPr id="72" name="Straight Arrow Connector 71"/>
          <p:cNvCxnSpPr/>
          <p:nvPr/>
        </p:nvCxnSpPr>
        <p:spPr>
          <a:xfrm flipH="1">
            <a:off x="5257800" y="4355677"/>
            <a:ext cx="1066800" cy="1740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21014" y="4707006"/>
            <a:ext cx="993986" cy="62699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flipH="1">
            <a:off x="4343400" y="4491335"/>
            <a:ext cx="394674" cy="461665"/>
          </a:xfrm>
          <a:prstGeom prst="rect">
            <a:avLst/>
          </a:prstGeom>
          <a:noFill/>
        </p:spPr>
        <p:txBody>
          <a:bodyPr wrap="square" rtlCol="0">
            <a:spAutoFit/>
          </a:bodyPr>
          <a:lstStyle/>
          <a:p>
            <a:r>
              <a:rPr lang="en-US" dirty="0" smtClean="0"/>
              <a:t>A</a:t>
            </a:r>
            <a:endParaRPr lang="en-IN" dirty="0"/>
          </a:p>
        </p:txBody>
      </p:sp>
      <p:sp>
        <p:nvSpPr>
          <p:cNvPr id="27" name="Oval 26"/>
          <p:cNvSpPr/>
          <p:nvPr/>
        </p:nvSpPr>
        <p:spPr>
          <a:xfrm>
            <a:off x="4648200" y="4613767"/>
            <a:ext cx="101598" cy="11063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5257800" y="4613767"/>
            <a:ext cx="381000" cy="461665"/>
          </a:xfrm>
          <a:prstGeom prst="rect">
            <a:avLst/>
          </a:prstGeom>
          <a:noFill/>
        </p:spPr>
        <p:txBody>
          <a:bodyPr wrap="square" rtlCol="0">
            <a:spAutoFit/>
          </a:bodyPr>
          <a:lstStyle/>
          <a:p>
            <a:r>
              <a:rPr lang="en-US" dirty="0" smtClean="0"/>
              <a:t>d</a:t>
            </a:r>
            <a:endParaRPr lang="en-IN" dirty="0"/>
          </a:p>
        </p:txBody>
      </p:sp>
      <p:sp>
        <p:nvSpPr>
          <p:cNvPr id="76" name="TextBox 75"/>
          <p:cNvSpPr txBox="1"/>
          <p:nvPr/>
        </p:nvSpPr>
        <p:spPr>
          <a:xfrm>
            <a:off x="5525028" y="5532787"/>
            <a:ext cx="492617" cy="461665"/>
          </a:xfrm>
          <a:prstGeom prst="rect">
            <a:avLst/>
          </a:prstGeom>
          <a:noFill/>
        </p:spPr>
        <p:txBody>
          <a:bodyPr wrap="square" rtlCol="0">
            <a:spAutoFit/>
          </a:bodyPr>
          <a:lstStyle/>
          <a:p>
            <a:r>
              <a:rPr lang="en-US" dirty="0" smtClean="0"/>
              <a:t>R</a:t>
            </a:r>
            <a:endParaRPr lang="en-IN" dirty="0"/>
          </a:p>
        </p:txBody>
      </p:sp>
      <p:sp>
        <p:nvSpPr>
          <p:cNvPr id="29" name="TextBox 28"/>
          <p:cNvSpPr txBox="1"/>
          <p:nvPr/>
        </p:nvSpPr>
        <p:spPr>
          <a:xfrm>
            <a:off x="633307" y="5410200"/>
            <a:ext cx="3511973" cy="1446550"/>
          </a:xfrm>
          <a:prstGeom prst="rect">
            <a:avLst/>
          </a:prstGeom>
          <a:noFill/>
        </p:spPr>
        <p:txBody>
          <a:bodyPr wrap="square" rtlCol="0">
            <a:spAutoFit/>
          </a:bodyPr>
          <a:lstStyle/>
          <a:p>
            <a:r>
              <a:rPr lang="en-US" dirty="0" smtClean="0"/>
              <a:t>R× d= 264.12 × 10</a:t>
            </a:r>
            <a:r>
              <a:rPr lang="en-US" baseline="30000" dirty="0" smtClean="0"/>
              <a:t>3</a:t>
            </a:r>
          </a:p>
          <a:p>
            <a:endParaRPr lang="en-US" baseline="30000" dirty="0"/>
          </a:p>
          <a:p>
            <a:r>
              <a:rPr lang="en-US" dirty="0" smtClean="0"/>
              <a:t>477.34 × d = </a:t>
            </a:r>
            <a:r>
              <a:rPr lang="en-US" dirty="0"/>
              <a:t>264.12 × </a:t>
            </a:r>
            <a:r>
              <a:rPr lang="en-US" dirty="0" smtClean="0"/>
              <a:t>10</a:t>
            </a:r>
            <a:r>
              <a:rPr lang="en-US" baseline="30000" dirty="0" smtClean="0"/>
              <a:t>3</a:t>
            </a:r>
            <a:endParaRPr lang="en-IN" baseline="30000" dirty="0"/>
          </a:p>
          <a:p>
            <a:r>
              <a:rPr lang="en-US" dirty="0" smtClean="0"/>
              <a:t>d = 533.32mm</a:t>
            </a:r>
          </a:p>
        </p:txBody>
      </p:sp>
    </p:spTree>
    <p:extLst>
      <p:ext uri="{BB962C8B-B14F-4D97-AF65-F5344CB8AC3E}">
        <p14:creationId xmlns:p14="http://schemas.microsoft.com/office/powerpoint/2010/main" val="42927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4" grpId="0" animBg="1"/>
      <p:bldP spid="19" grpId="0"/>
      <p:bldP spid="21" grpId="0" animBg="1"/>
      <p:bldP spid="67" grpId="0"/>
      <p:bldP spid="68" grpId="0"/>
      <p:bldP spid="71" grpId="0"/>
      <p:bldP spid="26" grpId="0"/>
      <p:bldP spid="27" grpId="0" animBg="1"/>
      <p:bldP spid="28" grpId="0"/>
      <p:bldP spid="7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Content Placeholder 2"/>
          <p:cNvSpPr>
            <a:spLocks noGrp="1"/>
          </p:cNvSpPr>
          <p:nvPr>
            <p:ph idx="1"/>
          </p:nvPr>
        </p:nvSpPr>
        <p:spPr>
          <a:xfrm>
            <a:off x="838200" y="228600"/>
            <a:ext cx="11277600" cy="685800"/>
          </a:xfrm>
        </p:spPr>
        <p:txBody>
          <a:bodyPr/>
          <a:lstStyle/>
          <a:p>
            <a:pPr marL="0" indent="0" algn="just" eaLnBrk="1" hangingPunct="1">
              <a:buNone/>
            </a:pPr>
            <a:r>
              <a:rPr lang="en-US" altLang="en-US" sz="2400" dirty="0" smtClean="0">
                <a:latin typeface="Times New Roman" panose="02020603050405020304" pitchFamily="18" charset="0"/>
                <a:cs typeface="Times New Roman" panose="02020603050405020304" pitchFamily="18" charset="0"/>
              </a:rPr>
              <a:t>5. Determine the resultant of the parallel coplanar force system shown in fig. Locate the resultant with respect to A </a:t>
            </a:r>
            <a:r>
              <a:rPr lang="en-US" altLang="en-US" sz="2400" dirty="0" smtClean="0">
                <a:solidFill>
                  <a:srgbClr val="FFFFFF"/>
                </a:solidFill>
                <a:latin typeface="Times New Roman" panose="02020603050405020304" pitchFamily="18" charset="0"/>
                <a:cs typeface="Times New Roman" panose="02020603050405020304" pitchFamily="18" charset="0"/>
              </a:rPr>
              <a:t>.</a:t>
            </a:r>
          </a:p>
        </p:txBody>
      </p:sp>
      <p:sp>
        <p:nvSpPr>
          <p:cNvPr id="74757" name="Oval 9"/>
          <p:cNvSpPr>
            <a:spLocks noChangeArrowheads="1"/>
          </p:cNvSpPr>
          <p:nvPr/>
        </p:nvSpPr>
        <p:spPr bwMode="auto">
          <a:xfrm>
            <a:off x="1611609" y="1376538"/>
            <a:ext cx="3840023" cy="3550638"/>
          </a:xfrm>
          <a:prstGeom prst="ellipse">
            <a:avLst/>
          </a:pr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4758" name="Line 10"/>
          <p:cNvSpPr>
            <a:spLocks noChangeShapeType="1"/>
          </p:cNvSpPr>
          <p:nvPr/>
        </p:nvSpPr>
        <p:spPr bwMode="auto">
          <a:xfrm>
            <a:off x="1280528" y="3151857"/>
            <a:ext cx="491523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59" name="Line 11"/>
          <p:cNvSpPr>
            <a:spLocks noChangeShapeType="1"/>
          </p:cNvSpPr>
          <p:nvPr/>
        </p:nvSpPr>
        <p:spPr bwMode="auto">
          <a:xfrm>
            <a:off x="3454820" y="990599"/>
            <a:ext cx="153601" cy="4322516"/>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0" name="Line 12"/>
          <p:cNvSpPr>
            <a:spLocks noChangeShapeType="1"/>
          </p:cNvSpPr>
          <p:nvPr/>
        </p:nvSpPr>
        <p:spPr bwMode="auto">
          <a:xfrm flipV="1">
            <a:off x="3531621" y="2071228"/>
            <a:ext cx="1536009" cy="1080629"/>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1" name="Line 13"/>
          <p:cNvSpPr>
            <a:spLocks noChangeShapeType="1"/>
          </p:cNvSpPr>
          <p:nvPr/>
        </p:nvSpPr>
        <p:spPr bwMode="auto">
          <a:xfrm>
            <a:off x="5067630" y="2071228"/>
            <a:ext cx="1228807"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2" name="Line 14"/>
          <p:cNvSpPr>
            <a:spLocks noChangeShapeType="1"/>
          </p:cNvSpPr>
          <p:nvPr/>
        </p:nvSpPr>
        <p:spPr bwMode="auto">
          <a:xfrm flipH="1" flipV="1">
            <a:off x="2072412" y="1994040"/>
            <a:ext cx="1459209" cy="115781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3" name="Line 15"/>
          <p:cNvSpPr>
            <a:spLocks noChangeShapeType="1"/>
          </p:cNvSpPr>
          <p:nvPr/>
        </p:nvSpPr>
        <p:spPr bwMode="auto">
          <a:xfrm>
            <a:off x="828593" y="1994040"/>
            <a:ext cx="1228807" cy="0"/>
          </a:xfrm>
          <a:prstGeom prst="line">
            <a:avLst/>
          </a:prstGeom>
          <a:noFill/>
          <a:ln w="28575">
            <a:solidFill>
              <a:srgbClr val="FFFFFF"/>
            </a:solidFill>
            <a:round/>
            <a:headEnd type="none" w="med" len="me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4" name="Line 16"/>
          <p:cNvSpPr>
            <a:spLocks noChangeShapeType="1"/>
          </p:cNvSpPr>
          <p:nvPr/>
        </p:nvSpPr>
        <p:spPr bwMode="auto">
          <a:xfrm flipH="1">
            <a:off x="1842010" y="3151857"/>
            <a:ext cx="1689610" cy="92625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5" name="Line 17"/>
          <p:cNvSpPr>
            <a:spLocks noChangeShapeType="1"/>
          </p:cNvSpPr>
          <p:nvPr/>
        </p:nvSpPr>
        <p:spPr bwMode="auto">
          <a:xfrm flipH="1">
            <a:off x="906594" y="4038600"/>
            <a:ext cx="998406"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66" name="Line 18"/>
          <p:cNvSpPr>
            <a:spLocks noChangeShapeType="1"/>
          </p:cNvSpPr>
          <p:nvPr/>
        </p:nvSpPr>
        <p:spPr bwMode="auto">
          <a:xfrm>
            <a:off x="3531620" y="3165686"/>
            <a:ext cx="1514342" cy="112691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4767" name="Line 19"/>
          <p:cNvSpPr>
            <a:spLocks noChangeShapeType="1"/>
          </p:cNvSpPr>
          <p:nvPr/>
        </p:nvSpPr>
        <p:spPr bwMode="auto">
          <a:xfrm flipH="1" flipV="1">
            <a:off x="5029199" y="4308685"/>
            <a:ext cx="1036836" cy="989"/>
          </a:xfrm>
          <a:prstGeom prst="line">
            <a:avLst/>
          </a:prstGeom>
          <a:noFill/>
          <a:ln w="19050">
            <a:solidFill>
              <a:srgbClr val="FFFFFF"/>
            </a:solidFill>
            <a:round/>
            <a:headEnd type="none" w="med" len="me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4768" name="Text Box 20"/>
          <p:cNvSpPr txBox="1">
            <a:spLocks noChangeArrowheads="1"/>
          </p:cNvSpPr>
          <p:nvPr/>
        </p:nvSpPr>
        <p:spPr bwMode="auto">
          <a:xfrm>
            <a:off x="152400" y="1608101"/>
            <a:ext cx="1228807" cy="3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600 N</a:t>
            </a:r>
          </a:p>
        </p:txBody>
      </p:sp>
      <p:sp>
        <p:nvSpPr>
          <p:cNvPr id="74769" name="Text Box 21"/>
          <p:cNvSpPr txBox="1">
            <a:spLocks noChangeArrowheads="1"/>
          </p:cNvSpPr>
          <p:nvPr/>
        </p:nvSpPr>
        <p:spPr bwMode="auto">
          <a:xfrm>
            <a:off x="6142837" y="1762477"/>
            <a:ext cx="1228807" cy="3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400N</a:t>
            </a:r>
          </a:p>
        </p:txBody>
      </p:sp>
      <p:sp>
        <p:nvSpPr>
          <p:cNvPr id="74770" name="Text Box 22"/>
          <p:cNvSpPr txBox="1">
            <a:spLocks noChangeArrowheads="1"/>
          </p:cNvSpPr>
          <p:nvPr/>
        </p:nvSpPr>
        <p:spPr bwMode="auto">
          <a:xfrm>
            <a:off x="5758834" y="4321493"/>
            <a:ext cx="1245033" cy="37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1K N</a:t>
            </a:r>
          </a:p>
        </p:txBody>
      </p:sp>
      <p:sp>
        <p:nvSpPr>
          <p:cNvPr id="74771" name="Text Box 23"/>
          <p:cNvSpPr txBox="1">
            <a:spLocks noChangeArrowheads="1"/>
          </p:cNvSpPr>
          <p:nvPr/>
        </p:nvSpPr>
        <p:spPr bwMode="auto">
          <a:xfrm>
            <a:off x="-85807" y="3733800"/>
            <a:ext cx="1228807" cy="3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2000 N</a:t>
            </a:r>
          </a:p>
        </p:txBody>
      </p:sp>
      <p:sp>
        <p:nvSpPr>
          <p:cNvPr id="74772" name="Freeform 24"/>
          <p:cNvSpPr>
            <a:spLocks/>
          </p:cNvSpPr>
          <p:nvPr/>
        </p:nvSpPr>
        <p:spPr bwMode="auto">
          <a:xfrm>
            <a:off x="3915623" y="2920294"/>
            <a:ext cx="179201" cy="231563"/>
          </a:xfrm>
          <a:custGeom>
            <a:avLst/>
            <a:gdLst>
              <a:gd name="T0" fmla="*/ 2147483646 w 112"/>
              <a:gd name="T1" fmla="*/ 2147483646 h 144"/>
              <a:gd name="T2" fmla="*/ 2147483646 w 112"/>
              <a:gd name="T3" fmla="*/ 2147483646 h 144"/>
              <a:gd name="T4" fmla="*/ 0 w 112"/>
              <a:gd name="T5" fmla="*/ 0 h 144"/>
              <a:gd name="T6" fmla="*/ 0 60000 65536"/>
              <a:gd name="T7" fmla="*/ 0 60000 65536"/>
              <a:gd name="T8" fmla="*/ 0 60000 65536"/>
              <a:gd name="T9" fmla="*/ 0 w 112"/>
              <a:gd name="T10" fmla="*/ 0 h 144"/>
              <a:gd name="T11" fmla="*/ 112 w 112"/>
              <a:gd name="T12" fmla="*/ 144 h 144"/>
            </a:gdLst>
            <a:ahLst/>
            <a:cxnLst>
              <a:cxn ang="T6">
                <a:pos x="T0" y="T1"/>
              </a:cxn>
              <a:cxn ang="T7">
                <a:pos x="T2" y="T3"/>
              </a:cxn>
              <a:cxn ang="T8">
                <a:pos x="T4" y="T5"/>
              </a:cxn>
            </a:cxnLst>
            <a:rect l="T9" t="T10" r="T11" b="T12"/>
            <a:pathLst>
              <a:path w="112" h="144">
                <a:moveTo>
                  <a:pt x="96" y="144"/>
                </a:moveTo>
                <a:cubicBezTo>
                  <a:pt x="104" y="108"/>
                  <a:pt x="112" y="72"/>
                  <a:pt x="96" y="48"/>
                </a:cubicBezTo>
                <a:cubicBezTo>
                  <a:pt x="80" y="24"/>
                  <a:pt x="0" y="0"/>
                  <a:pt x="0" y="0"/>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4773" name="Freeform 25"/>
          <p:cNvSpPr>
            <a:spLocks/>
          </p:cNvSpPr>
          <p:nvPr/>
        </p:nvSpPr>
        <p:spPr bwMode="auto">
          <a:xfrm>
            <a:off x="3531621" y="3460608"/>
            <a:ext cx="384002" cy="270157"/>
          </a:xfrm>
          <a:custGeom>
            <a:avLst/>
            <a:gdLst>
              <a:gd name="T0" fmla="*/ 0 w 240"/>
              <a:gd name="T1" fmla="*/ 2147483646 h 168"/>
              <a:gd name="T2" fmla="*/ 2147483646 w 240"/>
              <a:gd name="T3" fmla="*/ 2147483646 h 168"/>
              <a:gd name="T4" fmla="*/ 2147483646 w 240"/>
              <a:gd name="T5" fmla="*/ 0 h 168"/>
              <a:gd name="T6" fmla="*/ 0 60000 65536"/>
              <a:gd name="T7" fmla="*/ 0 60000 65536"/>
              <a:gd name="T8" fmla="*/ 0 60000 65536"/>
              <a:gd name="T9" fmla="*/ 0 w 240"/>
              <a:gd name="T10" fmla="*/ 0 h 168"/>
              <a:gd name="T11" fmla="*/ 240 w 240"/>
              <a:gd name="T12" fmla="*/ 168 h 168"/>
            </a:gdLst>
            <a:ahLst/>
            <a:cxnLst>
              <a:cxn ang="T6">
                <a:pos x="T0" y="T1"/>
              </a:cxn>
              <a:cxn ang="T7">
                <a:pos x="T2" y="T3"/>
              </a:cxn>
              <a:cxn ang="T8">
                <a:pos x="T4" y="T5"/>
              </a:cxn>
            </a:cxnLst>
            <a:rect l="T9" t="T10" r="T11" b="T12"/>
            <a:pathLst>
              <a:path w="240" h="168">
                <a:moveTo>
                  <a:pt x="0" y="144"/>
                </a:moveTo>
                <a:cubicBezTo>
                  <a:pt x="52" y="156"/>
                  <a:pt x="104" y="168"/>
                  <a:pt x="144" y="144"/>
                </a:cubicBezTo>
                <a:cubicBezTo>
                  <a:pt x="184" y="120"/>
                  <a:pt x="168" y="16"/>
                  <a:pt x="240" y="0"/>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4774" name="Freeform 26"/>
          <p:cNvSpPr>
            <a:spLocks/>
          </p:cNvSpPr>
          <p:nvPr/>
        </p:nvSpPr>
        <p:spPr bwMode="auto">
          <a:xfrm>
            <a:off x="2674015" y="3151857"/>
            <a:ext cx="166401" cy="308751"/>
          </a:xfrm>
          <a:custGeom>
            <a:avLst/>
            <a:gdLst>
              <a:gd name="T0" fmla="*/ 2147483646 w 104"/>
              <a:gd name="T1" fmla="*/ 0 h 192"/>
              <a:gd name="T2" fmla="*/ 2147483646 w 104"/>
              <a:gd name="T3" fmla="*/ 2147483646 h 192"/>
              <a:gd name="T4" fmla="*/ 2147483646 w 104"/>
              <a:gd name="T5" fmla="*/ 2147483646 h 192"/>
              <a:gd name="T6" fmla="*/ 0 60000 65536"/>
              <a:gd name="T7" fmla="*/ 0 60000 65536"/>
              <a:gd name="T8" fmla="*/ 0 60000 65536"/>
              <a:gd name="T9" fmla="*/ 0 w 104"/>
              <a:gd name="T10" fmla="*/ 0 h 192"/>
              <a:gd name="T11" fmla="*/ 104 w 104"/>
              <a:gd name="T12" fmla="*/ 192 h 192"/>
            </a:gdLst>
            <a:ahLst/>
            <a:cxnLst>
              <a:cxn ang="T6">
                <a:pos x="T0" y="T1"/>
              </a:cxn>
              <a:cxn ang="T7">
                <a:pos x="T2" y="T3"/>
              </a:cxn>
              <a:cxn ang="T8">
                <a:pos x="T4" y="T5"/>
              </a:cxn>
            </a:cxnLst>
            <a:rect l="T9" t="T10" r="T11" b="T12"/>
            <a:pathLst>
              <a:path w="104" h="192">
                <a:moveTo>
                  <a:pt x="56" y="0"/>
                </a:moveTo>
                <a:cubicBezTo>
                  <a:pt x="28" y="32"/>
                  <a:pt x="0" y="64"/>
                  <a:pt x="8" y="96"/>
                </a:cubicBezTo>
                <a:cubicBezTo>
                  <a:pt x="16" y="128"/>
                  <a:pt x="88" y="184"/>
                  <a:pt x="104" y="192"/>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4775" name="Freeform 27"/>
          <p:cNvSpPr>
            <a:spLocks/>
          </p:cNvSpPr>
          <p:nvPr/>
        </p:nvSpPr>
        <p:spPr bwMode="auto">
          <a:xfrm>
            <a:off x="3061420" y="2598790"/>
            <a:ext cx="393400" cy="244316"/>
          </a:xfrm>
          <a:custGeom>
            <a:avLst/>
            <a:gdLst>
              <a:gd name="T0" fmla="*/ 2147483646 w 224"/>
              <a:gd name="T1" fmla="*/ 0 h 192"/>
              <a:gd name="T2" fmla="*/ 2147483646 w 224"/>
              <a:gd name="T3" fmla="*/ 2147483646 h 192"/>
              <a:gd name="T4" fmla="*/ 2147483646 w 224"/>
              <a:gd name="T5" fmla="*/ 2147483646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224" y="0"/>
                </a:moveTo>
                <a:cubicBezTo>
                  <a:pt x="144" y="8"/>
                  <a:pt x="64" y="16"/>
                  <a:pt x="32" y="48"/>
                </a:cubicBezTo>
                <a:cubicBezTo>
                  <a:pt x="0" y="80"/>
                  <a:pt x="24" y="176"/>
                  <a:pt x="32" y="192"/>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74776" name="Text Box 28"/>
          <p:cNvSpPr txBox="1">
            <a:spLocks noChangeArrowheads="1"/>
          </p:cNvSpPr>
          <p:nvPr/>
        </p:nvSpPr>
        <p:spPr bwMode="auto">
          <a:xfrm>
            <a:off x="3992423" y="2777737"/>
            <a:ext cx="661998" cy="37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74777" name="Text Box 29"/>
          <p:cNvSpPr txBox="1">
            <a:spLocks noChangeArrowheads="1"/>
          </p:cNvSpPr>
          <p:nvPr/>
        </p:nvSpPr>
        <p:spPr bwMode="auto">
          <a:xfrm>
            <a:off x="3618963" y="4050268"/>
            <a:ext cx="603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40</a:t>
            </a:r>
          </a:p>
        </p:txBody>
      </p:sp>
      <p:sp>
        <p:nvSpPr>
          <p:cNvPr id="74778" name="Text Box 30"/>
          <p:cNvSpPr txBox="1">
            <a:spLocks noChangeArrowheads="1"/>
          </p:cNvSpPr>
          <p:nvPr/>
        </p:nvSpPr>
        <p:spPr bwMode="auto">
          <a:xfrm>
            <a:off x="2072412" y="3229045"/>
            <a:ext cx="614404" cy="3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a:t>
            </a:r>
          </a:p>
        </p:txBody>
      </p:sp>
      <p:sp>
        <p:nvSpPr>
          <p:cNvPr id="74779" name="Text Box 31"/>
          <p:cNvSpPr txBox="1">
            <a:spLocks noChangeArrowheads="1"/>
          </p:cNvSpPr>
          <p:nvPr/>
        </p:nvSpPr>
        <p:spPr bwMode="auto">
          <a:xfrm>
            <a:off x="2857221" y="2225604"/>
            <a:ext cx="67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30</a:t>
            </a:r>
          </a:p>
        </p:txBody>
      </p:sp>
      <p:sp>
        <p:nvSpPr>
          <p:cNvPr id="74780" name="Line 32"/>
          <p:cNvSpPr>
            <a:spLocks noChangeShapeType="1"/>
          </p:cNvSpPr>
          <p:nvPr/>
        </p:nvSpPr>
        <p:spPr bwMode="auto">
          <a:xfrm>
            <a:off x="1688409" y="4927176"/>
            <a:ext cx="0" cy="69469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81" name="Line 33"/>
          <p:cNvSpPr>
            <a:spLocks noChangeShapeType="1"/>
          </p:cNvSpPr>
          <p:nvPr/>
        </p:nvSpPr>
        <p:spPr bwMode="auto">
          <a:xfrm>
            <a:off x="5451632" y="5004364"/>
            <a:ext cx="0" cy="61750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82" name="Line 34"/>
          <p:cNvSpPr>
            <a:spLocks noChangeShapeType="1"/>
          </p:cNvSpPr>
          <p:nvPr/>
        </p:nvSpPr>
        <p:spPr bwMode="auto">
          <a:xfrm>
            <a:off x="1688409" y="5390303"/>
            <a:ext cx="3840023" cy="0"/>
          </a:xfrm>
          <a:prstGeom prst="line">
            <a:avLst/>
          </a:prstGeom>
          <a:noFill/>
          <a:ln w="9525">
            <a:solidFill>
              <a:srgbClr val="FFFF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4783" name="Text Box 35"/>
          <p:cNvSpPr txBox="1">
            <a:spLocks noChangeArrowheads="1"/>
          </p:cNvSpPr>
          <p:nvPr/>
        </p:nvSpPr>
        <p:spPr bwMode="auto">
          <a:xfrm>
            <a:off x="2456414" y="5004364"/>
            <a:ext cx="1228807" cy="3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600 mm</a:t>
            </a:r>
          </a:p>
        </p:txBody>
      </p:sp>
      <p:sp>
        <p:nvSpPr>
          <p:cNvPr id="74784" name="Text Box 20"/>
          <p:cNvSpPr txBox="1">
            <a:spLocks noChangeArrowheads="1"/>
          </p:cNvSpPr>
          <p:nvPr/>
        </p:nvSpPr>
        <p:spPr bwMode="auto">
          <a:xfrm>
            <a:off x="2840416" y="3151857"/>
            <a:ext cx="1228807" cy="3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A</a:t>
            </a:r>
          </a:p>
        </p:txBody>
      </p:sp>
      <p:sp>
        <p:nvSpPr>
          <p:cNvPr id="33" name="Text Box 10"/>
          <p:cNvSpPr txBox="1">
            <a:spLocks noChangeArrowheads="1"/>
          </p:cNvSpPr>
          <p:nvPr/>
        </p:nvSpPr>
        <p:spPr bwMode="auto">
          <a:xfrm>
            <a:off x="7126231" y="332449"/>
            <a:ext cx="5793369" cy="3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lang="en-US" altLang="en-US" sz="2400" kern="0" dirty="0" smtClean="0">
                <a:latin typeface="Arial Unicode MS" pitchFamily="34" charset="-128"/>
                <a:ea typeface="Arial Unicode MS" pitchFamily="34" charset="-128"/>
              </a:rPr>
              <a:t>600</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+ 400-1000-2000</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lang="en-US" altLang="en-US" sz="2400" kern="0" dirty="0" smtClean="0">
                <a:latin typeface="Arial Unicode MS" pitchFamily="34" charset="-128"/>
                <a:ea typeface="Arial Unicode MS" pitchFamily="34" charset="-128"/>
              </a:rPr>
              <a:t>2000</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N = </a:t>
            </a:r>
            <a:r>
              <a:rPr lang="en-US" altLang="en-US" sz="2400" kern="0" dirty="0" smtClean="0">
                <a:latin typeface="Arial Unicode MS" pitchFamily="34" charset="-128"/>
                <a:ea typeface="Arial Unicode MS" pitchFamily="34" charset="-128"/>
              </a:rPr>
              <a:t>2000</a:t>
            </a:r>
            <a:r>
              <a:rPr kumimoji="0" lang="en-US" altLang="en-US" sz="2400" b="0" i="0"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N←</a:t>
            </a: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0</a:t>
            </a: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R = 2000N</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3" name="Straight Arrow Connector 2"/>
          <p:cNvCxnSpPr/>
          <p:nvPr/>
        </p:nvCxnSpPr>
        <p:spPr>
          <a:xfrm flipH="1">
            <a:off x="8610600" y="3276600"/>
            <a:ext cx="381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74761" idx="0"/>
          </p:cNvCxnSpPr>
          <p:nvPr/>
        </p:nvCxnSpPr>
        <p:spPr>
          <a:xfrm flipV="1">
            <a:off x="5067630" y="1371600"/>
            <a:ext cx="896641" cy="699628"/>
          </a:xfrm>
          <a:prstGeom prst="line">
            <a:avLst/>
          </a:prstGeom>
          <a:ln>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29200" y="2057400"/>
            <a:ext cx="727656" cy="917620"/>
          </a:xfrm>
          <a:prstGeom prst="line">
            <a:avLst/>
          </a:prstGeom>
          <a:ln>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 Box 28"/>
          <p:cNvSpPr txBox="1">
            <a:spLocks noChangeArrowheads="1"/>
          </p:cNvSpPr>
          <p:nvPr/>
        </p:nvSpPr>
        <p:spPr bwMode="auto">
          <a:xfrm>
            <a:off x="5334000" y="1644984"/>
            <a:ext cx="5924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30</a:t>
            </a:r>
          </a:p>
        </p:txBody>
      </p:sp>
      <p:sp>
        <p:nvSpPr>
          <p:cNvPr id="54" name="Freeform 24"/>
          <p:cNvSpPr>
            <a:spLocks/>
          </p:cNvSpPr>
          <p:nvPr/>
        </p:nvSpPr>
        <p:spPr bwMode="auto">
          <a:xfrm>
            <a:off x="5232400" y="1905000"/>
            <a:ext cx="177800" cy="228600"/>
          </a:xfrm>
          <a:custGeom>
            <a:avLst/>
            <a:gdLst>
              <a:gd name="T0" fmla="*/ 2147483646 w 112"/>
              <a:gd name="T1" fmla="*/ 2147483646 h 144"/>
              <a:gd name="T2" fmla="*/ 2147483646 w 112"/>
              <a:gd name="T3" fmla="*/ 2147483646 h 144"/>
              <a:gd name="T4" fmla="*/ 0 w 112"/>
              <a:gd name="T5" fmla="*/ 0 h 144"/>
              <a:gd name="T6" fmla="*/ 0 60000 65536"/>
              <a:gd name="T7" fmla="*/ 0 60000 65536"/>
              <a:gd name="T8" fmla="*/ 0 60000 65536"/>
              <a:gd name="T9" fmla="*/ 0 w 112"/>
              <a:gd name="T10" fmla="*/ 0 h 144"/>
              <a:gd name="T11" fmla="*/ 112 w 112"/>
              <a:gd name="T12" fmla="*/ 144 h 144"/>
            </a:gdLst>
            <a:ahLst/>
            <a:cxnLst>
              <a:cxn ang="T6">
                <a:pos x="T0" y="T1"/>
              </a:cxn>
              <a:cxn ang="T7">
                <a:pos x="T2" y="T3"/>
              </a:cxn>
              <a:cxn ang="T8">
                <a:pos x="T4" y="T5"/>
              </a:cxn>
            </a:cxnLst>
            <a:rect l="T9" t="T10" r="T11" b="T12"/>
            <a:pathLst>
              <a:path w="112" h="144">
                <a:moveTo>
                  <a:pt x="96" y="144"/>
                </a:moveTo>
                <a:cubicBezTo>
                  <a:pt x="104" y="108"/>
                  <a:pt x="112" y="72"/>
                  <a:pt x="96" y="48"/>
                </a:cubicBezTo>
                <a:cubicBezTo>
                  <a:pt x="80" y="24"/>
                  <a:pt x="0" y="0"/>
                  <a:pt x="0" y="0"/>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cxnSp>
        <p:nvCxnSpPr>
          <p:cNvPr id="21" name="Straight Arrow Connector 20"/>
          <p:cNvCxnSpPr>
            <a:endCxn id="74767" idx="1"/>
          </p:cNvCxnSpPr>
          <p:nvPr/>
        </p:nvCxnSpPr>
        <p:spPr>
          <a:xfrm flipH="1" flipV="1">
            <a:off x="5029199" y="4308685"/>
            <a:ext cx="838201" cy="6184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067629" y="3341511"/>
            <a:ext cx="599393" cy="926201"/>
          </a:xfrm>
          <a:prstGeom prst="straightConnector1">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Box 29"/>
          <p:cNvSpPr txBox="1">
            <a:spLocks noChangeArrowheads="1"/>
          </p:cNvSpPr>
          <p:nvPr/>
        </p:nvSpPr>
        <p:spPr bwMode="auto">
          <a:xfrm>
            <a:off x="5426462" y="4343400"/>
            <a:ext cx="6695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5</a:t>
            </a:r>
            <a:r>
              <a:rPr lang="en-US" altLang="en-US" sz="2400" dirty="0" smtClean="0">
                <a:solidFill>
                  <a:srgbClr val="FFFFFF"/>
                </a:solidFill>
                <a:latin typeface="Times New Roman" panose="02020603050405020304" pitchFamily="18" charset="0"/>
              </a:rPr>
              <a:t>0</a:t>
            </a:r>
            <a:endParaRPr lang="en-US" altLang="en-US" sz="2400" dirty="0">
              <a:solidFill>
                <a:srgbClr val="FFFFFF"/>
              </a:solidFill>
              <a:latin typeface="Times New Roman" panose="02020603050405020304" pitchFamily="18" charset="0"/>
            </a:endParaRPr>
          </a:p>
        </p:txBody>
      </p:sp>
      <p:sp>
        <p:nvSpPr>
          <p:cNvPr id="64" name="Freeform 25"/>
          <p:cNvSpPr>
            <a:spLocks/>
          </p:cNvSpPr>
          <p:nvPr/>
        </p:nvSpPr>
        <p:spPr bwMode="auto">
          <a:xfrm>
            <a:off x="5254798" y="4343400"/>
            <a:ext cx="384002" cy="270157"/>
          </a:xfrm>
          <a:custGeom>
            <a:avLst/>
            <a:gdLst>
              <a:gd name="T0" fmla="*/ 0 w 240"/>
              <a:gd name="T1" fmla="*/ 2147483646 h 168"/>
              <a:gd name="T2" fmla="*/ 2147483646 w 240"/>
              <a:gd name="T3" fmla="*/ 2147483646 h 168"/>
              <a:gd name="T4" fmla="*/ 2147483646 w 240"/>
              <a:gd name="T5" fmla="*/ 0 h 168"/>
              <a:gd name="T6" fmla="*/ 0 60000 65536"/>
              <a:gd name="T7" fmla="*/ 0 60000 65536"/>
              <a:gd name="T8" fmla="*/ 0 60000 65536"/>
              <a:gd name="T9" fmla="*/ 0 w 240"/>
              <a:gd name="T10" fmla="*/ 0 h 168"/>
              <a:gd name="T11" fmla="*/ 240 w 240"/>
              <a:gd name="T12" fmla="*/ 168 h 168"/>
            </a:gdLst>
            <a:ahLst/>
            <a:cxnLst>
              <a:cxn ang="T6">
                <a:pos x="T0" y="T1"/>
              </a:cxn>
              <a:cxn ang="T7">
                <a:pos x="T2" y="T3"/>
              </a:cxn>
              <a:cxn ang="T8">
                <a:pos x="T4" y="T5"/>
              </a:cxn>
            </a:cxnLst>
            <a:rect l="T9" t="T10" r="T11" b="T12"/>
            <a:pathLst>
              <a:path w="240" h="168">
                <a:moveTo>
                  <a:pt x="0" y="144"/>
                </a:moveTo>
                <a:cubicBezTo>
                  <a:pt x="52" y="156"/>
                  <a:pt x="104" y="168"/>
                  <a:pt x="144" y="144"/>
                </a:cubicBezTo>
                <a:cubicBezTo>
                  <a:pt x="184" y="120"/>
                  <a:pt x="168" y="16"/>
                  <a:pt x="240" y="0"/>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cxnSp>
        <p:nvCxnSpPr>
          <p:cNvPr id="29" name="Straight Arrow Connector 28"/>
          <p:cNvCxnSpPr>
            <a:stCxn id="74764" idx="1"/>
          </p:cNvCxnSpPr>
          <p:nvPr/>
        </p:nvCxnSpPr>
        <p:spPr>
          <a:xfrm flipH="1">
            <a:off x="969638" y="4078110"/>
            <a:ext cx="872372" cy="6175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53236" y="3413974"/>
            <a:ext cx="651764" cy="624626"/>
          </a:xfrm>
          <a:prstGeom prst="straightConnector1">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Freeform 26"/>
          <p:cNvSpPr>
            <a:spLocks/>
          </p:cNvSpPr>
          <p:nvPr/>
        </p:nvSpPr>
        <p:spPr bwMode="auto">
          <a:xfrm>
            <a:off x="1516003" y="4048754"/>
            <a:ext cx="166401" cy="308751"/>
          </a:xfrm>
          <a:custGeom>
            <a:avLst/>
            <a:gdLst>
              <a:gd name="T0" fmla="*/ 2147483646 w 104"/>
              <a:gd name="T1" fmla="*/ 0 h 192"/>
              <a:gd name="T2" fmla="*/ 2147483646 w 104"/>
              <a:gd name="T3" fmla="*/ 2147483646 h 192"/>
              <a:gd name="T4" fmla="*/ 2147483646 w 104"/>
              <a:gd name="T5" fmla="*/ 2147483646 h 192"/>
              <a:gd name="T6" fmla="*/ 0 60000 65536"/>
              <a:gd name="T7" fmla="*/ 0 60000 65536"/>
              <a:gd name="T8" fmla="*/ 0 60000 65536"/>
              <a:gd name="T9" fmla="*/ 0 w 104"/>
              <a:gd name="T10" fmla="*/ 0 h 192"/>
              <a:gd name="T11" fmla="*/ 104 w 104"/>
              <a:gd name="T12" fmla="*/ 192 h 192"/>
            </a:gdLst>
            <a:ahLst/>
            <a:cxnLst>
              <a:cxn ang="T6">
                <a:pos x="T0" y="T1"/>
              </a:cxn>
              <a:cxn ang="T7">
                <a:pos x="T2" y="T3"/>
              </a:cxn>
              <a:cxn ang="T8">
                <a:pos x="T4" y="T5"/>
              </a:cxn>
            </a:cxnLst>
            <a:rect l="T9" t="T10" r="T11" b="T12"/>
            <a:pathLst>
              <a:path w="104" h="192">
                <a:moveTo>
                  <a:pt x="56" y="0"/>
                </a:moveTo>
                <a:cubicBezTo>
                  <a:pt x="28" y="32"/>
                  <a:pt x="0" y="64"/>
                  <a:pt x="8" y="96"/>
                </a:cubicBezTo>
                <a:cubicBezTo>
                  <a:pt x="16" y="128"/>
                  <a:pt x="88" y="184"/>
                  <a:pt x="104" y="192"/>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5" name="Text Box 30"/>
          <p:cNvSpPr txBox="1">
            <a:spLocks noChangeArrowheads="1"/>
          </p:cNvSpPr>
          <p:nvPr/>
        </p:nvSpPr>
        <p:spPr bwMode="auto">
          <a:xfrm>
            <a:off x="914400" y="4125942"/>
            <a:ext cx="614404" cy="3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rPr>
              <a:t>10</a:t>
            </a:r>
          </a:p>
        </p:txBody>
      </p:sp>
      <p:cxnSp>
        <p:nvCxnSpPr>
          <p:cNvPr id="39" name="Straight Arrow Connector 38"/>
          <p:cNvCxnSpPr>
            <a:endCxn id="74762" idx="1"/>
          </p:cNvCxnSpPr>
          <p:nvPr/>
        </p:nvCxnSpPr>
        <p:spPr>
          <a:xfrm>
            <a:off x="969638" y="1219200"/>
            <a:ext cx="1102774" cy="77484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74763" idx="1"/>
          </p:cNvCxnSpPr>
          <p:nvPr/>
        </p:nvCxnSpPr>
        <p:spPr>
          <a:xfrm flipV="1">
            <a:off x="1339403" y="1994041"/>
            <a:ext cx="717997" cy="89082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Freeform 27"/>
          <p:cNvSpPr>
            <a:spLocks/>
          </p:cNvSpPr>
          <p:nvPr/>
        </p:nvSpPr>
        <p:spPr bwMode="auto">
          <a:xfrm>
            <a:off x="1423399" y="1813084"/>
            <a:ext cx="393400" cy="244316"/>
          </a:xfrm>
          <a:custGeom>
            <a:avLst/>
            <a:gdLst>
              <a:gd name="T0" fmla="*/ 2147483646 w 224"/>
              <a:gd name="T1" fmla="*/ 0 h 192"/>
              <a:gd name="T2" fmla="*/ 2147483646 w 224"/>
              <a:gd name="T3" fmla="*/ 2147483646 h 192"/>
              <a:gd name="T4" fmla="*/ 2147483646 w 224"/>
              <a:gd name="T5" fmla="*/ 2147483646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224" y="0"/>
                </a:moveTo>
                <a:cubicBezTo>
                  <a:pt x="144" y="8"/>
                  <a:pt x="64" y="16"/>
                  <a:pt x="32" y="48"/>
                </a:cubicBezTo>
                <a:cubicBezTo>
                  <a:pt x="0" y="80"/>
                  <a:pt x="24" y="176"/>
                  <a:pt x="32" y="192"/>
                </a:cubicBez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endParaRPr lang="en-US"/>
          </a:p>
        </p:txBody>
      </p:sp>
      <p:sp>
        <p:nvSpPr>
          <p:cNvPr id="83" name="Text Box 31"/>
          <p:cNvSpPr txBox="1">
            <a:spLocks noChangeArrowheads="1"/>
          </p:cNvSpPr>
          <p:nvPr/>
        </p:nvSpPr>
        <p:spPr bwMode="auto">
          <a:xfrm>
            <a:off x="1066800" y="1468192"/>
            <a:ext cx="686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dirty="0">
                <a:solidFill>
                  <a:srgbClr val="FFFFFF"/>
                </a:solidFill>
                <a:latin typeface="Times New Roman" panose="02020603050405020304" pitchFamily="18" charset="0"/>
              </a:rPr>
              <a:t>6</a:t>
            </a:r>
            <a:r>
              <a:rPr lang="en-US" altLang="en-US" sz="2400" dirty="0" smtClean="0">
                <a:solidFill>
                  <a:srgbClr val="FFFFFF"/>
                </a:solidFill>
                <a:latin typeface="Times New Roman" panose="02020603050405020304" pitchFamily="18" charset="0"/>
              </a:rPr>
              <a:t>0</a:t>
            </a:r>
            <a:endParaRPr lang="en-US" altLang="en-US" sz="2400" dirty="0">
              <a:solidFill>
                <a:srgbClr val="FFFFFF"/>
              </a:solidFill>
              <a:latin typeface="Times New Roman" panose="02020603050405020304" pitchFamily="18" charset="0"/>
            </a:endParaRPr>
          </a:p>
        </p:txBody>
      </p:sp>
      <p:graphicFrame>
        <p:nvGraphicFramePr>
          <p:cNvPr id="86" name="Object 9"/>
          <p:cNvGraphicFramePr>
            <a:graphicFrameLocks noChangeAspect="1"/>
          </p:cNvGraphicFramePr>
          <p:nvPr>
            <p:extLst/>
          </p:nvPr>
        </p:nvGraphicFramePr>
        <p:xfrm>
          <a:off x="8246364" y="3818169"/>
          <a:ext cx="124025" cy="297965"/>
        </p:xfrm>
        <a:graphic>
          <a:graphicData uri="http://schemas.openxmlformats.org/presentationml/2006/ole">
            <mc:AlternateContent xmlns:mc="http://schemas.openxmlformats.org/markup-compatibility/2006">
              <mc:Choice xmlns:v="urn:schemas-microsoft-com:vml" Requires="v">
                <p:oleObj spid="_x0000_s8913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364" y="3818169"/>
                        <a:ext cx="124025" cy="297965"/>
                      </a:xfrm>
                      <a:prstGeom prst="rect">
                        <a:avLst/>
                      </a:prstGeom>
                      <a:noFill/>
                      <a:ln>
                        <a:noFill/>
                      </a:ln>
                      <a:effectLst/>
                      <a:extLst/>
                    </p:spPr>
                  </p:pic>
                </p:oleObj>
              </mc:Fallback>
            </mc:AlternateContent>
          </a:graphicData>
        </a:graphic>
      </p:graphicFrame>
      <p:sp>
        <p:nvSpPr>
          <p:cNvPr id="87" name="Rectangle 54"/>
          <p:cNvSpPr>
            <a:spLocks noChangeArrowheads="1"/>
          </p:cNvSpPr>
          <p:nvPr/>
        </p:nvSpPr>
        <p:spPr bwMode="auto">
          <a:xfrm>
            <a:off x="6795106" y="3642797"/>
            <a:ext cx="5320694"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A</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-1000 sin 50×300 </a:t>
            </a:r>
            <a:r>
              <a:rPr lang="en-US" altLang="en-US" kern="0" dirty="0" smtClean="0"/>
              <a:t>–</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400sin30×300 – 600sin60 ×300</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noProof="0" dirty="0" smtClean="0"/>
              <a:t>-2000sin10×300</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p:txBody>
      </p:sp>
      <p:sp>
        <p:nvSpPr>
          <p:cNvPr id="88" name="Arc 66"/>
          <p:cNvSpPr>
            <a:spLocks/>
          </p:cNvSpPr>
          <p:nvPr/>
        </p:nvSpPr>
        <p:spPr bwMode="auto">
          <a:xfrm rot="16944276" flipH="1" flipV="1">
            <a:off x="7211716" y="3620027"/>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89" name="Arc 70"/>
          <p:cNvSpPr>
            <a:spLocks/>
          </p:cNvSpPr>
          <p:nvPr/>
        </p:nvSpPr>
        <p:spPr bwMode="auto">
          <a:xfrm rot="16944276" flipH="1" flipV="1">
            <a:off x="10369667" y="6007796"/>
            <a:ext cx="401817" cy="336284"/>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45" name="Straight Arrow Connector 44"/>
          <p:cNvCxnSpPr/>
          <p:nvPr/>
        </p:nvCxnSpPr>
        <p:spPr>
          <a:xfrm flipH="1">
            <a:off x="953100" y="6748904"/>
            <a:ext cx="22413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905000" y="5943600"/>
            <a:ext cx="0" cy="8053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586894" y="6096000"/>
            <a:ext cx="699106" cy="461665"/>
          </a:xfrm>
          <a:prstGeom prst="rect">
            <a:avLst/>
          </a:prstGeom>
          <a:noFill/>
        </p:spPr>
        <p:txBody>
          <a:bodyPr wrap="square" rtlCol="0">
            <a:spAutoFit/>
          </a:bodyPr>
          <a:lstStyle/>
          <a:p>
            <a:r>
              <a:rPr lang="en-US" dirty="0" smtClean="0"/>
              <a:t>d</a:t>
            </a:r>
            <a:endParaRPr lang="en-IN" dirty="0"/>
          </a:p>
        </p:txBody>
      </p:sp>
      <p:sp>
        <p:nvSpPr>
          <p:cNvPr id="60" name="TextBox 59"/>
          <p:cNvSpPr txBox="1"/>
          <p:nvPr/>
        </p:nvSpPr>
        <p:spPr>
          <a:xfrm>
            <a:off x="1735836" y="5481935"/>
            <a:ext cx="1616964" cy="461665"/>
          </a:xfrm>
          <a:prstGeom prst="rect">
            <a:avLst/>
          </a:prstGeom>
          <a:noFill/>
        </p:spPr>
        <p:txBody>
          <a:bodyPr wrap="square" rtlCol="0">
            <a:spAutoFit/>
          </a:bodyPr>
          <a:lstStyle/>
          <a:p>
            <a:r>
              <a:rPr lang="en-US" dirty="0" smtClean="0"/>
              <a:t>A</a:t>
            </a:r>
            <a:endParaRPr lang="en-IN" dirty="0"/>
          </a:p>
        </p:txBody>
      </p:sp>
      <p:sp>
        <p:nvSpPr>
          <p:cNvPr id="61" name="TextBox 60"/>
          <p:cNvSpPr txBox="1"/>
          <p:nvPr/>
        </p:nvSpPr>
        <p:spPr>
          <a:xfrm>
            <a:off x="594498" y="6396335"/>
            <a:ext cx="624702" cy="461665"/>
          </a:xfrm>
          <a:prstGeom prst="rect">
            <a:avLst/>
          </a:prstGeom>
          <a:noFill/>
        </p:spPr>
        <p:txBody>
          <a:bodyPr wrap="square" rtlCol="0">
            <a:spAutoFit/>
          </a:bodyPr>
          <a:lstStyle/>
          <a:p>
            <a:r>
              <a:rPr lang="en-US" dirty="0" smtClean="0"/>
              <a:t>R</a:t>
            </a:r>
            <a:endParaRPr lang="en-IN" dirty="0"/>
          </a:p>
        </p:txBody>
      </p:sp>
      <p:sp>
        <p:nvSpPr>
          <p:cNvPr id="66" name="TextBox 65"/>
          <p:cNvSpPr txBox="1"/>
          <p:nvPr/>
        </p:nvSpPr>
        <p:spPr>
          <a:xfrm>
            <a:off x="4724400" y="5874603"/>
            <a:ext cx="2971800" cy="830997"/>
          </a:xfrm>
          <a:prstGeom prst="rect">
            <a:avLst/>
          </a:prstGeom>
          <a:noFill/>
        </p:spPr>
        <p:txBody>
          <a:bodyPr wrap="square" rtlCol="0">
            <a:spAutoFit/>
          </a:bodyPr>
          <a:lstStyle/>
          <a:p>
            <a:r>
              <a:rPr lang="en-US" dirty="0" smtClean="0"/>
              <a:t>2000×d = </a:t>
            </a:r>
            <a:r>
              <a:rPr lang="en-US" altLang="en-US" kern="0" dirty="0"/>
              <a:t>549886.81</a:t>
            </a:r>
            <a:r>
              <a:rPr lang="en-US" altLang="en-US" kern="0" baseline="30000" dirty="0" smtClean="0"/>
              <a:t> </a:t>
            </a:r>
            <a:r>
              <a:rPr lang="en-US" dirty="0" smtClean="0"/>
              <a:t>d = 274.94mm</a:t>
            </a:r>
            <a:endParaRPr lang="en-IN" dirty="0"/>
          </a:p>
        </p:txBody>
      </p:sp>
      <p:cxnSp>
        <p:nvCxnSpPr>
          <p:cNvPr id="4" name="Straight Arrow Connector 3"/>
          <p:cNvCxnSpPr/>
          <p:nvPr/>
        </p:nvCxnSpPr>
        <p:spPr>
          <a:xfrm>
            <a:off x="7219880" y="1143000"/>
            <a:ext cx="6287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116022" y="5366771"/>
            <a:ext cx="6096000" cy="1015663"/>
          </a:xfrm>
          <a:prstGeom prst="rect">
            <a:avLst/>
          </a:prstGeom>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en-US" altLang="en-US" kern="0" dirty="0"/>
              <a:t>= - </a:t>
            </a:r>
            <a:r>
              <a:rPr lang="en-US" altLang="en-US" kern="0" dirty="0" smtClean="0"/>
              <a:t>549886.81N-mm </a:t>
            </a:r>
            <a:endParaRPr lang="en-US" altLang="en-US" kern="0" dirty="0"/>
          </a:p>
          <a:p>
            <a:pPr marL="0" marR="0" lvl="0" indent="0" defTabSz="914400" eaLnBrk="1" fontAlgn="auto" latinLnBrk="0" hangingPunct="1">
              <a:lnSpc>
                <a:spcPct val="100000"/>
              </a:lnSpc>
              <a:spcBef>
                <a:spcPct val="50000"/>
              </a:spcBef>
              <a:spcAft>
                <a:spcPts val="0"/>
              </a:spcAft>
              <a:buClrTx/>
              <a:buSzTx/>
              <a:buFontTx/>
              <a:buNone/>
              <a:tabLst/>
              <a:defRPr/>
            </a:pPr>
            <a:r>
              <a:rPr lang="en-US" altLang="en-US" kern="0" dirty="0"/>
              <a:t>              = 549886.81N-mm</a:t>
            </a:r>
          </a:p>
        </p:txBody>
      </p:sp>
    </p:spTree>
    <p:extLst>
      <p:ext uri="{BB962C8B-B14F-4D97-AF65-F5344CB8AC3E}">
        <p14:creationId xmlns:p14="http://schemas.microsoft.com/office/powerpoint/2010/main" val="152492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89" grpId="0" animBg="1"/>
      <p:bldP spid="59" grpId="0"/>
      <p:bldP spid="61"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a:xfrm>
            <a:off x="994053" y="38717"/>
            <a:ext cx="11226800" cy="1116013"/>
          </a:xfrm>
        </p:spPr>
        <p:txBody>
          <a:bodyPr/>
          <a:lstStyle/>
          <a:p>
            <a:pPr marL="0" indent="0" algn="just" eaLnBrk="1" hangingPunct="1">
              <a:buNone/>
            </a:pPr>
            <a:r>
              <a:rPr lang="en-US" altLang="en-US" sz="2400" dirty="0" smtClean="0">
                <a:solidFill>
                  <a:srgbClr val="FFFFFF"/>
                </a:solidFill>
                <a:latin typeface="Times New Roman" panose="02020603050405020304" pitchFamily="18" charset="0"/>
                <a:cs typeface="Times New Roman" panose="02020603050405020304" pitchFamily="18" charset="0"/>
              </a:rPr>
              <a:t>6. Determine the resultant of the coplanar force system shown in fig.  Locate the resultant with respect to A </a:t>
            </a:r>
          </a:p>
        </p:txBody>
      </p:sp>
      <p:sp>
        <p:nvSpPr>
          <p:cNvPr id="77832" name="TextBox 61"/>
          <p:cNvSpPr txBox="1">
            <a:spLocks noChangeArrowheads="1"/>
          </p:cNvSpPr>
          <p:nvPr/>
        </p:nvSpPr>
        <p:spPr bwMode="auto">
          <a:xfrm>
            <a:off x="3700528" y="1687780"/>
            <a:ext cx="1232879"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100mm</a:t>
            </a:r>
          </a:p>
        </p:txBody>
      </p:sp>
      <p:sp>
        <p:nvSpPr>
          <p:cNvPr id="77833" name="TextBox 67"/>
          <p:cNvSpPr txBox="1">
            <a:spLocks noChangeArrowheads="1"/>
          </p:cNvSpPr>
          <p:nvPr/>
        </p:nvSpPr>
        <p:spPr bwMode="auto">
          <a:xfrm>
            <a:off x="4230326" y="1119223"/>
            <a:ext cx="913173"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150N</a:t>
            </a:r>
          </a:p>
        </p:txBody>
      </p:sp>
      <p:cxnSp>
        <p:nvCxnSpPr>
          <p:cNvPr id="77835" name="Straight Connector 4"/>
          <p:cNvCxnSpPr>
            <a:cxnSpLocks noChangeShapeType="1"/>
          </p:cNvCxnSpPr>
          <p:nvPr/>
        </p:nvCxnSpPr>
        <p:spPr bwMode="auto">
          <a:xfrm flipH="1">
            <a:off x="3676130" y="1373041"/>
            <a:ext cx="6036" cy="1029399"/>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6" name="Straight Connector 6"/>
          <p:cNvCxnSpPr>
            <a:cxnSpLocks noChangeShapeType="1"/>
          </p:cNvCxnSpPr>
          <p:nvPr/>
        </p:nvCxnSpPr>
        <p:spPr bwMode="auto">
          <a:xfrm>
            <a:off x="533400" y="2434866"/>
            <a:ext cx="4087469" cy="6053"/>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7" name="Straight Connector 10"/>
          <p:cNvCxnSpPr>
            <a:cxnSpLocks noChangeShapeType="1"/>
          </p:cNvCxnSpPr>
          <p:nvPr/>
        </p:nvCxnSpPr>
        <p:spPr bwMode="auto">
          <a:xfrm rot="5400000">
            <a:off x="4011560" y="3048889"/>
            <a:ext cx="1218618" cy="1087"/>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8" name="Straight Arrow Connector 12"/>
          <p:cNvCxnSpPr>
            <a:cxnSpLocks noChangeShapeType="1"/>
          </p:cNvCxnSpPr>
          <p:nvPr/>
        </p:nvCxnSpPr>
        <p:spPr bwMode="auto">
          <a:xfrm rot="10800000">
            <a:off x="4620869" y="3657948"/>
            <a:ext cx="939247" cy="609309"/>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7839" name="Straight Connector 18"/>
          <p:cNvCxnSpPr>
            <a:cxnSpLocks noChangeShapeType="1"/>
          </p:cNvCxnSpPr>
          <p:nvPr/>
        </p:nvCxnSpPr>
        <p:spPr bwMode="auto">
          <a:xfrm>
            <a:off x="4620869" y="3657948"/>
            <a:ext cx="834886" cy="1587"/>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7841" name="Straight Arrow Connector 26"/>
          <p:cNvCxnSpPr>
            <a:cxnSpLocks noChangeShapeType="1"/>
          </p:cNvCxnSpPr>
          <p:nvPr/>
        </p:nvCxnSpPr>
        <p:spPr bwMode="auto">
          <a:xfrm>
            <a:off x="3687650" y="1373058"/>
            <a:ext cx="521804" cy="1587"/>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7842" name="Straight Arrow Connector 28"/>
          <p:cNvCxnSpPr>
            <a:cxnSpLocks noChangeShapeType="1"/>
          </p:cNvCxnSpPr>
          <p:nvPr/>
        </p:nvCxnSpPr>
        <p:spPr bwMode="auto">
          <a:xfrm flipV="1">
            <a:off x="1296098" y="2425082"/>
            <a:ext cx="1087" cy="1080538"/>
          </a:xfrm>
          <a:prstGeom prst="straightConnector1">
            <a:avLst/>
          </a:prstGeom>
          <a:noFill/>
          <a:ln w="31750" algn="ctr">
            <a:solidFill>
              <a:srgbClr val="FFFFFF"/>
            </a:solidFill>
            <a:round/>
            <a:headEnd type="triangle" w="med" len="med"/>
            <a:tailEnd/>
          </a:ln>
          <a:extLst>
            <a:ext uri="{909E8E84-426E-40DD-AFC4-6F175D3DCCD1}">
              <a14:hiddenFill xmlns:a14="http://schemas.microsoft.com/office/drawing/2010/main">
                <a:noFill/>
              </a14:hiddenFill>
            </a:ext>
          </a:extLst>
        </p:spPr>
      </p:cxnSp>
      <p:sp>
        <p:nvSpPr>
          <p:cNvPr id="31" name="Arc 30">
            <a:extLst/>
          </p:cNvPr>
          <p:cNvSpPr/>
          <p:nvPr/>
        </p:nvSpPr>
        <p:spPr bwMode="auto">
          <a:xfrm rot="4857020">
            <a:off x="4816048" y="3450946"/>
            <a:ext cx="609600" cy="502278"/>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77844" name="TextBox 33"/>
          <p:cNvSpPr txBox="1">
            <a:spLocks noChangeArrowheads="1"/>
          </p:cNvSpPr>
          <p:nvPr/>
        </p:nvSpPr>
        <p:spPr bwMode="auto">
          <a:xfrm>
            <a:off x="1559381" y="2938891"/>
            <a:ext cx="1009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100mm</a:t>
            </a:r>
          </a:p>
        </p:txBody>
      </p:sp>
      <p:cxnSp>
        <p:nvCxnSpPr>
          <p:cNvPr id="77845" name="Straight Connector 42"/>
          <p:cNvCxnSpPr>
            <a:cxnSpLocks noChangeShapeType="1"/>
          </p:cNvCxnSpPr>
          <p:nvPr/>
        </p:nvCxnSpPr>
        <p:spPr bwMode="auto">
          <a:xfrm rot="5400000">
            <a:off x="2499785" y="3010807"/>
            <a:ext cx="380818" cy="1087"/>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7846" name="Straight Connector 44"/>
          <p:cNvCxnSpPr>
            <a:cxnSpLocks noChangeShapeType="1"/>
          </p:cNvCxnSpPr>
          <p:nvPr/>
        </p:nvCxnSpPr>
        <p:spPr bwMode="auto">
          <a:xfrm rot="5400000">
            <a:off x="3453131" y="3048889"/>
            <a:ext cx="456982" cy="1087"/>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7847" name="Straight Arrow Connector 52"/>
          <p:cNvCxnSpPr>
            <a:cxnSpLocks noChangeShapeType="1"/>
            <a:stCxn id="77829" idx="3"/>
          </p:cNvCxnSpPr>
          <p:nvPr/>
        </p:nvCxnSpPr>
        <p:spPr bwMode="auto">
          <a:xfrm flipV="1">
            <a:off x="1322866" y="2974065"/>
            <a:ext cx="1367328" cy="14994"/>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48" name="Straight Arrow Connector 54"/>
          <p:cNvCxnSpPr>
            <a:cxnSpLocks noChangeShapeType="1"/>
          </p:cNvCxnSpPr>
          <p:nvPr/>
        </p:nvCxnSpPr>
        <p:spPr bwMode="auto">
          <a:xfrm>
            <a:off x="2690194" y="2972476"/>
            <a:ext cx="991428" cy="15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49" name="Straight Arrow Connector 56"/>
          <p:cNvCxnSpPr>
            <a:cxnSpLocks noChangeShapeType="1"/>
          </p:cNvCxnSpPr>
          <p:nvPr/>
        </p:nvCxnSpPr>
        <p:spPr bwMode="auto">
          <a:xfrm>
            <a:off x="3681622" y="2972476"/>
            <a:ext cx="939247" cy="15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50" name="Straight Arrow Connector 58"/>
          <p:cNvCxnSpPr>
            <a:cxnSpLocks noChangeShapeType="1"/>
          </p:cNvCxnSpPr>
          <p:nvPr/>
        </p:nvCxnSpPr>
        <p:spPr bwMode="auto">
          <a:xfrm rot="5400000">
            <a:off x="4324642" y="3048889"/>
            <a:ext cx="1218618" cy="10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7851" name="TextBox 59"/>
          <p:cNvSpPr txBox="1">
            <a:spLocks noChangeArrowheads="1"/>
          </p:cNvSpPr>
          <p:nvPr/>
        </p:nvSpPr>
        <p:spPr bwMode="auto">
          <a:xfrm>
            <a:off x="2846735" y="2972476"/>
            <a:ext cx="7827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50 mm</a:t>
            </a:r>
          </a:p>
        </p:txBody>
      </p:sp>
      <p:sp>
        <p:nvSpPr>
          <p:cNvPr id="77852" name="TextBox 60"/>
          <p:cNvSpPr txBox="1">
            <a:spLocks noChangeArrowheads="1"/>
          </p:cNvSpPr>
          <p:nvPr/>
        </p:nvSpPr>
        <p:spPr bwMode="auto">
          <a:xfrm>
            <a:off x="3838163" y="2972476"/>
            <a:ext cx="678345"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50 mm</a:t>
            </a:r>
          </a:p>
        </p:txBody>
      </p:sp>
      <p:sp>
        <p:nvSpPr>
          <p:cNvPr id="77853" name="TextBox 63"/>
          <p:cNvSpPr txBox="1">
            <a:spLocks noChangeArrowheads="1"/>
          </p:cNvSpPr>
          <p:nvPr/>
        </p:nvSpPr>
        <p:spPr bwMode="auto">
          <a:xfrm>
            <a:off x="4933951" y="2820148"/>
            <a:ext cx="97556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200mm</a:t>
            </a:r>
          </a:p>
        </p:txBody>
      </p:sp>
      <p:sp>
        <p:nvSpPr>
          <p:cNvPr id="77854" name="TextBox 64"/>
          <p:cNvSpPr txBox="1">
            <a:spLocks noChangeArrowheads="1"/>
          </p:cNvSpPr>
          <p:nvPr/>
        </p:nvSpPr>
        <p:spPr bwMode="auto">
          <a:xfrm>
            <a:off x="5560117" y="3967067"/>
            <a:ext cx="8787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100N</a:t>
            </a:r>
          </a:p>
        </p:txBody>
      </p:sp>
      <p:sp>
        <p:nvSpPr>
          <p:cNvPr id="77855" name="TextBox 68"/>
          <p:cNvSpPr txBox="1">
            <a:spLocks noChangeArrowheads="1"/>
          </p:cNvSpPr>
          <p:nvPr/>
        </p:nvSpPr>
        <p:spPr bwMode="auto">
          <a:xfrm>
            <a:off x="865043" y="3406691"/>
            <a:ext cx="84674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200N</a:t>
            </a:r>
          </a:p>
        </p:txBody>
      </p:sp>
      <p:sp>
        <p:nvSpPr>
          <p:cNvPr id="77856" name="TextBox 70"/>
          <p:cNvSpPr txBox="1">
            <a:spLocks noChangeArrowheads="1"/>
          </p:cNvSpPr>
          <p:nvPr/>
        </p:nvSpPr>
        <p:spPr bwMode="auto">
          <a:xfrm>
            <a:off x="239508" y="2275056"/>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A</a:t>
            </a:r>
          </a:p>
        </p:txBody>
      </p:sp>
      <p:sp>
        <p:nvSpPr>
          <p:cNvPr id="77857" name="TextBox 71"/>
          <p:cNvSpPr txBox="1">
            <a:spLocks noChangeArrowheads="1"/>
          </p:cNvSpPr>
          <p:nvPr/>
        </p:nvSpPr>
        <p:spPr bwMode="auto">
          <a:xfrm>
            <a:off x="3525080" y="2439330"/>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E</a:t>
            </a:r>
          </a:p>
        </p:txBody>
      </p:sp>
      <p:sp>
        <p:nvSpPr>
          <p:cNvPr id="77858" name="TextBox 72"/>
          <p:cNvSpPr txBox="1">
            <a:spLocks noChangeArrowheads="1"/>
          </p:cNvSpPr>
          <p:nvPr/>
        </p:nvSpPr>
        <p:spPr bwMode="auto">
          <a:xfrm>
            <a:off x="4464328" y="1982348"/>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F</a:t>
            </a:r>
          </a:p>
        </p:txBody>
      </p:sp>
      <p:sp>
        <p:nvSpPr>
          <p:cNvPr id="77859" name="TextBox 73"/>
          <p:cNvSpPr txBox="1">
            <a:spLocks noChangeArrowheads="1"/>
          </p:cNvSpPr>
          <p:nvPr/>
        </p:nvSpPr>
        <p:spPr bwMode="auto">
          <a:xfrm>
            <a:off x="4359967" y="3505621"/>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G</a:t>
            </a:r>
          </a:p>
        </p:txBody>
      </p:sp>
      <p:sp>
        <p:nvSpPr>
          <p:cNvPr id="77860" name="TextBox 75"/>
          <p:cNvSpPr txBox="1">
            <a:spLocks noChangeArrowheads="1"/>
          </p:cNvSpPr>
          <p:nvPr/>
        </p:nvSpPr>
        <p:spPr bwMode="auto">
          <a:xfrm>
            <a:off x="1055964" y="2411460"/>
            <a:ext cx="2087216" cy="39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150 N-mm</a:t>
            </a:r>
          </a:p>
        </p:txBody>
      </p:sp>
      <p:sp>
        <p:nvSpPr>
          <p:cNvPr id="77861" name="TextBox 77"/>
          <p:cNvSpPr txBox="1">
            <a:spLocks noChangeArrowheads="1"/>
          </p:cNvSpPr>
          <p:nvPr/>
        </p:nvSpPr>
        <p:spPr bwMode="auto">
          <a:xfrm>
            <a:off x="5247034" y="3657948"/>
            <a:ext cx="62507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40˚</a:t>
            </a:r>
          </a:p>
        </p:txBody>
      </p:sp>
      <p:sp>
        <p:nvSpPr>
          <p:cNvPr id="77828" name="Oval 80"/>
          <p:cNvSpPr>
            <a:spLocks noChangeArrowheads="1"/>
          </p:cNvSpPr>
          <p:nvPr/>
        </p:nvSpPr>
        <p:spPr bwMode="auto">
          <a:xfrm flipH="1">
            <a:off x="2621281" y="2438400"/>
            <a:ext cx="45719" cy="45719"/>
          </a:xfrm>
          <a:prstGeom prst="ellipse">
            <a:avLst/>
          </a:prstGeom>
          <a:solidFill>
            <a:schemeClr val="accent1"/>
          </a:solidFill>
          <a:ln w="9525" algn="ctr">
            <a:solidFill>
              <a:srgbClr val="FFFFFF"/>
            </a:solidFill>
            <a:round/>
            <a:headEnd/>
            <a:tailEnd/>
          </a:ln>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77830" name="TextBox 71"/>
          <p:cNvSpPr txBox="1">
            <a:spLocks noChangeArrowheads="1"/>
          </p:cNvSpPr>
          <p:nvPr/>
        </p:nvSpPr>
        <p:spPr bwMode="auto">
          <a:xfrm>
            <a:off x="419815" y="3028950"/>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50mm</a:t>
            </a:r>
          </a:p>
        </p:txBody>
      </p:sp>
      <p:pic>
        <p:nvPicPr>
          <p:cNvPr id="77831" name="Picture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rc 19"/>
          <p:cNvSpPr/>
          <p:nvPr/>
        </p:nvSpPr>
        <p:spPr>
          <a:xfrm>
            <a:off x="1923350" y="2087698"/>
            <a:ext cx="905927" cy="750761"/>
          </a:xfrm>
          <a:prstGeom prst="arc">
            <a:avLst>
              <a:gd name="adj1" fmla="val 16372021"/>
              <a:gd name="adj2" fmla="val 530135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4" name="Straight Connector 23"/>
          <p:cNvCxnSpPr/>
          <p:nvPr/>
        </p:nvCxnSpPr>
        <p:spPr>
          <a:xfrm>
            <a:off x="533400" y="2971800"/>
            <a:ext cx="77823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 Box 10"/>
          <p:cNvSpPr txBox="1">
            <a:spLocks noChangeArrowheads="1"/>
          </p:cNvSpPr>
          <p:nvPr/>
        </p:nvSpPr>
        <p:spPr bwMode="auto">
          <a:xfrm>
            <a:off x="6130344" y="901522"/>
            <a:ext cx="577619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rPr>
              <a:t>+ </a:t>
            </a:r>
            <a:r>
              <a:rPr kumimoji="0" lang="el-GR" altLang="en-US" sz="2400" b="0" i="0" u="none" strike="noStrike" kern="0" cap="none" spc="0" normalizeH="0" baseline="0" noProof="0" dirty="0" smtClean="0">
                <a:ln>
                  <a:noFill/>
                </a:ln>
                <a:solidFill>
                  <a:srgbClr val="FFFFFF"/>
                </a:solidFill>
                <a:effectLst/>
                <a:uLnTx/>
                <a:uFillTx/>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1</a:t>
            </a:r>
            <a:r>
              <a:rPr kumimoji="0" lang="en-US" altLang="en-US" sz="2400" b="0" i="0" u="none" strike="noStrike" kern="0" cap="none" spc="0" normalizeH="0" baseline="0" noProof="0" dirty="0" smtClean="0">
                <a:ln>
                  <a:noFill/>
                </a:ln>
                <a:solidFill>
                  <a:srgbClr val="FFFFFF"/>
                </a:solidFill>
                <a:effectLst/>
                <a:uLnTx/>
                <a:uFillTx/>
                <a:ea typeface="Arial Unicode MS" pitchFamily="34" charset="-128"/>
              </a:rPr>
              <a:t>50 - 100 × cos 40</a:t>
            </a: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 73.4N</a:t>
            </a: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rPr>
              <a:t>↑</a:t>
            </a:r>
            <a:r>
              <a:rPr kumimoji="0" lang="el-GR" altLang="en-US" sz="2400" b="0" i="0" u="none" strike="noStrike" kern="0" cap="none" spc="0" normalizeH="0" baseline="0" noProof="0" dirty="0" smtClean="0">
                <a:ln>
                  <a:noFill/>
                </a:ln>
                <a:solidFill>
                  <a:srgbClr val="FFFFFF"/>
                </a:solidFill>
                <a:effectLst/>
                <a:uLnTx/>
                <a:uFillTx/>
              </a:rPr>
              <a:t>Σ</a:t>
            </a:r>
            <a:r>
              <a:rPr kumimoji="0" lang="en-US" altLang="en-US" sz="2400" b="0" i="0" u="none" strike="noStrike" kern="0" cap="none" spc="0" normalizeH="0" baseline="0" noProof="0" dirty="0" err="1" smtClean="0">
                <a:ln>
                  <a:noFill/>
                </a:ln>
                <a:solidFill>
                  <a:srgbClr val="FFFFFF"/>
                </a:solidFill>
                <a:effectLst/>
                <a:uLnTx/>
                <a:uFillTx/>
              </a:rPr>
              <a:t>F</a:t>
            </a:r>
            <a:r>
              <a:rPr kumimoji="0" lang="en-US" altLang="en-US" sz="2400" b="0" i="0" u="none" strike="noStrike" kern="0" cap="none" spc="0" normalizeH="0" baseline="-25000" noProof="0" dirty="0" err="1" smtClean="0">
                <a:ln>
                  <a:noFill/>
                </a:ln>
                <a:solidFill>
                  <a:srgbClr val="FFFFFF"/>
                </a:solidFill>
                <a:effectLst/>
                <a:uLnTx/>
                <a:uFillTx/>
              </a:rPr>
              <a:t>y</a:t>
            </a:r>
            <a:r>
              <a:rPr kumimoji="0" lang="en-US" altLang="en-US" sz="2400" b="0" i="0" u="none" strike="noStrike" kern="0" cap="none" spc="0" normalizeH="0" baseline="-25000" noProof="0" dirty="0" smtClean="0">
                <a:ln>
                  <a:noFill/>
                </a:ln>
                <a:solidFill>
                  <a:srgbClr val="FFFFFF"/>
                </a:solidFill>
                <a:effectLst/>
                <a:uLnTx/>
                <a:uFillTx/>
              </a:rPr>
              <a:t> </a:t>
            </a:r>
            <a:r>
              <a:rPr kumimoji="0" lang="en-US" altLang="en-US" sz="2400" b="0" i="0" u="none" strike="noStrike" kern="0" cap="none" spc="0" normalizeH="0" baseline="0" noProof="0" dirty="0" smtClean="0">
                <a:ln>
                  <a:noFill/>
                </a:ln>
                <a:solidFill>
                  <a:srgbClr val="FFFFFF"/>
                </a:solidFill>
                <a:effectLst/>
                <a:uLnTx/>
                <a:uFillTx/>
              </a:rPr>
              <a:t>= R</a:t>
            </a:r>
            <a:r>
              <a:rPr kumimoji="0" lang="en-US" altLang="en-US" sz="2400" b="0" i="0" u="none" strike="noStrike" kern="0" cap="none" spc="0" normalizeH="0" baseline="-25000" noProof="0" dirty="0" smtClean="0">
                <a:ln>
                  <a:noFill/>
                </a:ln>
                <a:solidFill>
                  <a:srgbClr val="FFFFFF"/>
                </a:solidFill>
                <a:effectLst/>
                <a:uLnTx/>
                <a:uFillTx/>
              </a:rPr>
              <a:t>y</a:t>
            </a:r>
            <a:r>
              <a:rPr kumimoji="0" lang="en-US" altLang="en-US" sz="2400" b="0" i="0" u="none" strike="noStrike" kern="0" cap="none" spc="0" normalizeH="0" baseline="0" noProof="0" dirty="0" smtClean="0">
                <a:ln>
                  <a:noFill/>
                </a:ln>
                <a:solidFill>
                  <a:srgbClr val="FFFFFF"/>
                </a:solidFill>
                <a:effectLst/>
                <a:uLnTx/>
                <a:uFillTx/>
              </a:rPr>
              <a:t> = -200 </a:t>
            </a:r>
            <a:r>
              <a:rPr lang="en-US" altLang="en-US" sz="2400" kern="0" dirty="0"/>
              <a:t>+</a:t>
            </a:r>
            <a:r>
              <a:rPr kumimoji="0" lang="en-US" altLang="en-US" sz="2400" b="0" i="0" u="none" strike="noStrike" kern="0" cap="none" spc="0" normalizeH="0" baseline="0" noProof="0" dirty="0" smtClean="0">
                <a:ln>
                  <a:noFill/>
                </a:ln>
                <a:solidFill>
                  <a:srgbClr val="FFFFFF"/>
                </a:solidFill>
                <a:effectLst/>
                <a:uLnTx/>
                <a:uFillTx/>
              </a:rPr>
              <a:t>100 sin40</a:t>
            </a: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a:t> </a:t>
            </a: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rPr>
              <a:t>= - 135.72 </a:t>
            </a:r>
            <a:r>
              <a:rPr lang="en-US" altLang="en-US" sz="2400" kern="0" dirty="0" smtClean="0"/>
              <a:t>N = 135.72N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35" name="Straight Arrow Connector 34"/>
          <p:cNvCxnSpPr/>
          <p:nvPr/>
        </p:nvCxnSpPr>
        <p:spPr>
          <a:xfrm>
            <a:off x="8534400" y="2275056"/>
            <a:ext cx="381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668000" y="2736501"/>
            <a:ext cx="0" cy="465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8417753" y="4195466"/>
            <a:ext cx="1100763"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8458200" y="4203277"/>
            <a:ext cx="0" cy="1740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448800" y="4195466"/>
            <a:ext cx="0" cy="17481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417753" y="5943600"/>
            <a:ext cx="103104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458200" y="4233899"/>
            <a:ext cx="1064609" cy="1792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856349" y="4596381"/>
            <a:ext cx="492617" cy="461665"/>
          </a:xfrm>
          <a:prstGeom prst="rect">
            <a:avLst/>
          </a:prstGeom>
          <a:noFill/>
        </p:spPr>
        <p:txBody>
          <a:bodyPr wrap="square" rtlCol="0">
            <a:spAutoFit/>
          </a:bodyPr>
          <a:lstStyle/>
          <a:p>
            <a:r>
              <a:rPr lang="en-US" dirty="0" smtClean="0"/>
              <a:t>R</a:t>
            </a:r>
            <a:endParaRPr lang="en-IN" dirty="0"/>
          </a:p>
        </p:txBody>
      </p:sp>
      <p:sp>
        <p:nvSpPr>
          <p:cNvPr id="83" name="Rectangle 82"/>
          <p:cNvSpPr/>
          <p:nvPr/>
        </p:nvSpPr>
        <p:spPr>
          <a:xfrm>
            <a:off x="7848600" y="4724400"/>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84" name="Rectangle 83"/>
          <p:cNvSpPr/>
          <p:nvPr/>
        </p:nvSpPr>
        <p:spPr>
          <a:xfrm>
            <a:off x="8499785" y="4724400"/>
            <a:ext cx="568015" cy="307778"/>
          </a:xfrm>
          <a:prstGeom prst="rect">
            <a:avLst/>
          </a:prstGeom>
        </p:spPr>
        <p:txBody>
          <a:bodyPr wrap="square">
            <a:spAutoFit/>
          </a:bodyPr>
          <a:lstStyle/>
          <a:p>
            <a:r>
              <a:rPr lang="el-GR" altLang="en-US" sz="1400" kern="0" dirty="0"/>
              <a:t>ϴ</a:t>
            </a:r>
            <a:r>
              <a:rPr lang="en-US" altLang="en-US" sz="1400" kern="0" baseline="-25000" dirty="0"/>
              <a:t>x</a:t>
            </a:r>
            <a:r>
              <a:rPr lang="en-US" altLang="en-US" sz="1400" kern="0" dirty="0"/>
              <a:t> </a:t>
            </a:r>
            <a:endParaRPr lang="en-IN" sz="1400" dirty="0"/>
          </a:p>
        </p:txBody>
      </p:sp>
      <p:sp>
        <p:nvSpPr>
          <p:cNvPr id="91" name="Rectangle 90"/>
          <p:cNvSpPr/>
          <p:nvPr/>
        </p:nvSpPr>
        <p:spPr>
          <a:xfrm>
            <a:off x="8708801" y="3742717"/>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47" name="Arc 46"/>
          <p:cNvSpPr/>
          <p:nvPr/>
        </p:nvSpPr>
        <p:spPr>
          <a:xfrm>
            <a:off x="8077200" y="4395276"/>
            <a:ext cx="533400" cy="329124"/>
          </a:xfrm>
          <a:prstGeom prst="arc">
            <a:avLst>
              <a:gd name="adj1" fmla="val 20297430"/>
              <a:gd name="adj2" fmla="val 27461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3" name="TextBox 92"/>
          <p:cNvSpPr txBox="1"/>
          <p:nvPr/>
        </p:nvSpPr>
        <p:spPr>
          <a:xfrm>
            <a:off x="1351722" y="4343400"/>
            <a:ext cx="3370195" cy="461665"/>
          </a:xfrm>
          <a:prstGeom prst="rect">
            <a:avLst/>
          </a:prstGeom>
          <a:noFill/>
        </p:spPr>
        <p:txBody>
          <a:bodyPr wrap="square" rtlCol="0">
            <a:spAutoFit/>
          </a:bodyPr>
          <a:lstStyle/>
          <a:p>
            <a:r>
              <a:rPr lang="en-US" dirty="0" smtClean="0"/>
              <a:t>R = √ (73.4)</a:t>
            </a:r>
            <a:r>
              <a:rPr lang="en-US" baseline="30000" dirty="0" smtClean="0"/>
              <a:t>2</a:t>
            </a:r>
            <a:r>
              <a:rPr lang="en-US" dirty="0" smtClean="0"/>
              <a:t> + (135.72)</a:t>
            </a:r>
            <a:r>
              <a:rPr lang="en-US" baseline="30000" dirty="0" smtClean="0"/>
              <a:t>2</a:t>
            </a:r>
          </a:p>
        </p:txBody>
      </p:sp>
      <p:cxnSp>
        <p:nvCxnSpPr>
          <p:cNvPr id="94" name="Straight Connector 93"/>
          <p:cNvCxnSpPr/>
          <p:nvPr/>
        </p:nvCxnSpPr>
        <p:spPr>
          <a:xfrm>
            <a:off x="2133600" y="4343400"/>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50"/>
          <p:cNvSpPr>
            <a:spLocks noChangeArrowheads="1"/>
          </p:cNvSpPr>
          <p:nvPr/>
        </p:nvSpPr>
        <p:spPr bwMode="auto">
          <a:xfrm>
            <a:off x="103031" y="5629870"/>
            <a:ext cx="5462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1(135.72 / 73.4)</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96" name="Object 56"/>
          <p:cNvGraphicFramePr>
            <a:graphicFrameLocks noChangeAspect="1"/>
          </p:cNvGraphicFramePr>
          <p:nvPr>
            <p:extLst>
              <p:ext uri="{D42A27DB-BD31-4B8C-83A1-F6EECF244321}">
                <p14:modId xmlns:p14="http://schemas.microsoft.com/office/powerpoint/2010/main" val="3398720223"/>
              </p:ext>
            </p:extLst>
          </p:nvPr>
        </p:nvGraphicFramePr>
        <p:xfrm>
          <a:off x="1592718" y="5486400"/>
          <a:ext cx="845682" cy="845682"/>
        </p:xfrm>
        <a:graphic>
          <a:graphicData uri="http://schemas.openxmlformats.org/presentationml/2006/ole">
            <mc:AlternateContent xmlns:mc="http://schemas.openxmlformats.org/markup-compatibility/2006">
              <mc:Choice xmlns:v="urn:schemas-microsoft-com:vml" Requires="v">
                <p:oleObj spid="_x0000_s82999" name="Equation" r:id="rId5" imgW="352543" imgH="447550" progId="Equation.3">
                  <p:embed/>
                </p:oleObj>
              </mc:Choice>
              <mc:Fallback>
                <p:oleObj name="Equation" r:id="rId5" imgW="352543" imgH="447550" progId="Equation.3">
                  <p:embed/>
                  <p:pic>
                    <p:nvPicPr>
                      <p:cNvPr id="70" name="Object 5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2718" y="5486400"/>
                        <a:ext cx="845682" cy="845682"/>
                      </a:xfrm>
                      <a:prstGeom prst="rect">
                        <a:avLst/>
                      </a:prstGeom>
                      <a:noFill/>
                      <a:ln>
                        <a:noFill/>
                      </a:ln>
                      <a:effectLst/>
                      <a:extLst/>
                    </p:spPr>
                  </p:pic>
                </p:oleObj>
              </mc:Fallback>
            </mc:AlternateContent>
          </a:graphicData>
        </a:graphic>
      </p:graphicFrame>
      <p:sp>
        <p:nvSpPr>
          <p:cNvPr id="2" name="Rectangle 1"/>
          <p:cNvSpPr/>
          <p:nvPr/>
        </p:nvSpPr>
        <p:spPr>
          <a:xfrm>
            <a:off x="1524000" y="4924455"/>
            <a:ext cx="1503938" cy="461665"/>
          </a:xfrm>
          <a:prstGeom prst="rect">
            <a:avLst/>
          </a:prstGeom>
        </p:spPr>
        <p:txBody>
          <a:bodyPr wrap="none">
            <a:spAutoFit/>
          </a:bodyPr>
          <a:lstStyle/>
          <a:p>
            <a:r>
              <a:rPr lang="en-US" dirty="0"/>
              <a:t> = 154.3 N</a:t>
            </a:r>
          </a:p>
        </p:txBody>
      </p:sp>
      <p:sp>
        <p:nvSpPr>
          <p:cNvPr id="3" name="Rectangle 2"/>
          <p:cNvSpPr/>
          <p:nvPr/>
        </p:nvSpPr>
        <p:spPr>
          <a:xfrm>
            <a:off x="2376312" y="6308035"/>
            <a:ext cx="1268035" cy="461665"/>
          </a:xfrm>
          <a:prstGeom prst="rect">
            <a:avLst/>
          </a:prstGeom>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a:t>61.59°</a:t>
            </a:r>
          </a:p>
        </p:txBody>
      </p:sp>
    </p:spTree>
    <p:extLst>
      <p:ext uri="{BB962C8B-B14F-4D97-AF65-F5344CB8AC3E}">
        <p14:creationId xmlns:p14="http://schemas.microsoft.com/office/powerpoint/2010/main" val="186217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91" grpId="0"/>
      <p:bldP spid="47" grpId="0" animBg="1"/>
      <p:bldP spid="93" grpId="0"/>
      <p:bldP spid="9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a:xfrm>
            <a:off x="994053" y="38717"/>
            <a:ext cx="11226800" cy="1116013"/>
          </a:xfrm>
        </p:spPr>
        <p:txBody>
          <a:bodyPr/>
          <a:lstStyle/>
          <a:p>
            <a:pPr marL="0" indent="0" algn="just" eaLnBrk="1" hangingPunct="1">
              <a:buNone/>
            </a:pPr>
            <a:r>
              <a:rPr lang="en-US" altLang="en-US" sz="2400" dirty="0">
                <a:solidFill>
                  <a:srgbClr val="FFFFFF"/>
                </a:solidFill>
                <a:latin typeface="Times New Roman" panose="02020603050405020304" pitchFamily="18" charset="0"/>
                <a:cs typeface="Times New Roman" panose="02020603050405020304" pitchFamily="18" charset="0"/>
              </a:rPr>
              <a:t>9</a:t>
            </a:r>
            <a:r>
              <a:rPr lang="en-US" altLang="en-US" sz="2400" dirty="0" smtClean="0">
                <a:solidFill>
                  <a:srgbClr val="FFFFFF"/>
                </a:solidFill>
                <a:latin typeface="Times New Roman" panose="02020603050405020304" pitchFamily="18" charset="0"/>
                <a:cs typeface="Times New Roman" panose="02020603050405020304" pitchFamily="18" charset="0"/>
              </a:rPr>
              <a:t>. Determine the resultant of the coplanar force system shown in fig.  Locate the resultant with respect to A </a:t>
            </a:r>
          </a:p>
        </p:txBody>
      </p:sp>
      <p:sp>
        <p:nvSpPr>
          <p:cNvPr id="77832" name="TextBox 61"/>
          <p:cNvSpPr txBox="1">
            <a:spLocks noChangeArrowheads="1"/>
          </p:cNvSpPr>
          <p:nvPr/>
        </p:nvSpPr>
        <p:spPr bwMode="auto">
          <a:xfrm>
            <a:off x="3700528" y="1687780"/>
            <a:ext cx="1232879"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100mm</a:t>
            </a:r>
          </a:p>
        </p:txBody>
      </p:sp>
      <p:sp>
        <p:nvSpPr>
          <p:cNvPr id="77833" name="TextBox 67"/>
          <p:cNvSpPr txBox="1">
            <a:spLocks noChangeArrowheads="1"/>
          </p:cNvSpPr>
          <p:nvPr/>
        </p:nvSpPr>
        <p:spPr bwMode="auto">
          <a:xfrm>
            <a:off x="4230326" y="1119223"/>
            <a:ext cx="913173"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150N</a:t>
            </a:r>
          </a:p>
        </p:txBody>
      </p:sp>
      <p:cxnSp>
        <p:nvCxnSpPr>
          <p:cNvPr id="77835" name="Straight Connector 4"/>
          <p:cNvCxnSpPr>
            <a:cxnSpLocks noChangeShapeType="1"/>
          </p:cNvCxnSpPr>
          <p:nvPr/>
        </p:nvCxnSpPr>
        <p:spPr bwMode="auto">
          <a:xfrm flipH="1">
            <a:off x="3676130" y="1373041"/>
            <a:ext cx="6036" cy="1029399"/>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6" name="Straight Connector 6"/>
          <p:cNvCxnSpPr>
            <a:cxnSpLocks noChangeShapeType="1"/>
          </p:cNvCxnSpPr>
          <p:nvPr/>
        </p:nvCxnSpPr>
        <p:spPr bwMode="auto">
          <a:xfrm>
            <a:off x="533400" y="2434866"/>
            <a:ext cx="4087469" cy="6053"/>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7" name="Straight Connector 10"/>
          <p:cNvCxnSpPr>
            <a:cxnSpLocks noChangeShapeType="1"/>
          </p:cNvCxnSpPr>
          <p:nvPr/>
        </p:nvCxnSpPr>
        <p:spPr bwMode="auto">
          <a:xfrm rot="5400000">
            <a:off x="4011560" y="3048889"/>
            <a:ext cx="1218618" cy="1087"/>
          </a:xfrm>
          <a:prstGeom prst="line">
            <a:avLst/>
          </a:prstGeom>
          <a:noFill/>
          <a:ln w="63500" algn="ctr">
            <a:solidFill>
              <a:srgbClr val="FFFFFF"/>
            </a:solidFill>
            <a:round/>
            <a:headEnd/>
            <a:tailEnd/>
          </a:ln>
          <a:extLst>
            <a:ext uri="{909E8E84-426E-40DD-AFC4-6F175D3DCCD1}">
              <a14:hiddenFill xmlns:a14="http://schemas.microsoft.com/office/drawing/2010/main">
                <a:noFill/>
              </a14:hiddenFill>
            </a:ext>
          </a:extLst>
        </p:spPr>
      </p:cxnSp>
      <p:cxnSp>
        <p:nvCxnSpPr>
          <p:cNvPr id="77838" name="Straight Arrow Connector 12"/>
          <p:cNvCxnSpPr>
            <a:cxnSpLocks noChangeShapeType="1"/>
          </p:cNvCxnSpPr>
          <p:nvPr/>
        </p:nvCxnSpPr>
        <p:spPr bwMode="auto">
          <a:xfrm rot="10800000">
            <a:off x="4620869" y="3657948"/>
            <a:ext cx="939247" cy="609309"/>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7839" name="Straight Connector 18"/>
          <p:cNvCxnSpPr>
            <a:cxnSpLocks noChangeShapeType="1"/>
          </p:cNvCxnSpPr>
          <p:nvPr/>
        </p:nvCxnSpPr>
        <p:spPr bwMode="auto">
          <a:xfrm>
            <a:off x="4620869" y="3657948"/>
            <a:ext cx="834886" cy="1587"/>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77841" name="Straight Arrow Connector 26"/>
          <p:cNvCxnSpPr>
            <a:cxnSpLocks noChangeShapeType="1"/>
          </p:cNvCxnSpPr>
          <p:nvPr/>
        </p:nvCxnSpPr>
        <p:spPr bwMode="auto">
          <a:xfrm>
            <a:off x="3687650" y="1373058"/>
            <a:ext cx="521804" cy="1587"/>
          </a:xfrm>
          <a:prstGeom prst="straightConnector1">
            <a:avLst/>
          </a:prstGeom>
          <a:noFill/>
          <a:ln w="31750"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7842" name="Straight Arrow Connector 28"/>
          <p:cNvCxnSpPr>
            <a:cxnSpLocks noChangeShapeType="1"/>
          </p:cNvCxnSpPr>
          <p:nvPr/>
        </p:nvCxnSpPr>
        <p:spPr bwMode="auto">
          <a:xfrm flipV="1">
            <a:off x="1296098" y="2425082"/>
            <a:ext cx="1087" cy="1080538"/>
          </a:xfrm>
          <a:prstGeom prst="straightConnector1">
            <a:avLst/>
          </a:prstGeom>
          <a:noFill/>
          <a:ln w="31750" algn="ctr">
            <a:solidFill>
              <a:srgbClr val="FFFFFF"/>
            </a:solidFill>
            <a:round/>
            <a:headEnd type="triangle" w="med" len="med"/>
            <a:tailEnd/>
          </a:ln>
          <a:extLst>
            <a:ext uri="{909E8E84-426E-40DD-AFC4-6F175D3DCCD1}">
              <a14:hiddenFill xmlns:a14="http://schemas.microsoft.com/office/drawing/2010/main">
                <a:noFill/>
              </a14:hiddenFill>
            </a:ext>
          </a:extLst>
        </p:spPr>
      </p:cxnSp>
      <p:sp>
        <p:nvSpPr>
          <p:cNvPr id="31" name="Arc 30">
            <a:extLst/>
          </p:cNvPr>
          <p:cNvSpPr/>
          <p:nvPr/>
        </p:nvSpPr>
        <p:spPr bwMode="auto">
          <a:xfrm rot="4857020">
            <a:off x="4816048" y="3450946"/>
            <a:ext cx="609600" cy="502278"/>
          </a:xfrm>
          <a:prstGeom prst="arc">
            <a:avLst/>
          </a:prstGeom>
          <a:noFill/>
          <a:ln w="9525" cap="flat" cmpd="sng" algn="ctr">
            <a:solidFill>
              <a:srgbClr val="FFFFFF"/>
            </a:solidFill>
            <a:prstDash val="solid"/>
            <a:round/>
            <a:headEnd type="none" w="med" len="med"/>
            <a:tailEnd type="none" w="med" len="med"/>
          </a:ln>
          <a:effectLst/>
        </p:spPr>
        <p:txBody>
          <a:bodyPr lIns="0" tIns="0" rIns="0" bIns="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77844" name="TextBox 33"/>
          <p:cNvSpPr txBox="1">
            <a:spLocks noChangeArrowheads="1"/>
          </p:cNvSpPr>
          <p:nvPr/>
        </p:nvSpPr>
        <p:spPr bwMode="auto">
          <a:xfrm>
            <a:off x="1559381" y="2938891"/>
            <a:ext cx="1009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100mm</a:t>
            </a:r>
          </a:p>
        </p:txBody>
      </p:sp>
      <p:cxnSp>
        <p:nvCxnSpPr>
          <p:cNvPr id="77845" name="Straight Connector 42"/>
          <p:cNvCxnSpPr>
            <a:cxnSpLocks noChangeShapeType="1"/>
          </p:cNvCxnSpPr>
          <p:nvPr/>
        </p:nvCxnSpPr>
        <p:spPr bwMode="auto">
          <a:xfrm rot="5400000">
            <a:off x="2499785" y="3010807"/>
            <a:ext cx="380818" cy="1087"/>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7846" name="Straight Connector 44"/>
          <p:cNvCxnSpPr>
            <a:cxnSpLocks noChangeShapeType="1"/>
          </p:cNvCxnSpPr>
          <p:nvPr/>
        </p:nvCxnSpPr>
        <p:spPr bwMode="auto">
          <a:xfrm rot="5400000">
            <a:off x="3453131" y="3048889"/>
            <a:ext cx="456982" cy="1087"/>
          </a:xfrm>
          <a:prstGeom prst="line">
            <a:avLst/>
          </a:prstGeom>
          <a:noFill/>
          <a:ln w="9525" algn="ctr">
            <a:solidFill>
              <a:srgbClr val="FFFFFF"/>
            </a:solidFill>
            <a:round/>
            <a:headEnd/>
            <a:tailEnd/>
          </a:ln>
          <a:extLst>
            <a:ext uri="{909E8E84-426E-40DD-AFC4-6F175D3DCCD1}">
              <a14:hiddenFill xmlns:a14="http://schemas.microsoft.com/office/drawing/2010/main">
                <a:noFill/>
              </a14:hiddenFill>
            </a:ext>
          </a:extLst>
        </p:spPr>
      </p:cxnSp>
      <p:cxnSp>
        <p:nvCxnSpPr>
          <p:cNvPr id="77847" name="Straight Arrow Connector 52"/>
          <p:cNvCxnSpPr>
            <a:cxnSpLocks noChangeShapeType="1"/>
            <a:stCxn id="77829" idx="3"/>
          </p:cNvCxnSpPr>
          <p:nvPr/>
        </p:nvCxnSpPr>
        <p:spPr bwMode="auto">
          <a:xfrm flipV="1">
            <a:off x="1322866" y="2974065"/>
            <a:ext cx="1367328" cy="14994"/>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48" name="Straight Arrow Connector 54"/>
          <p:cNvCxnSpPr>
            <a:cxnSpLocks noChangeShapeType="1"/>
          </p:cNvCxnSpPr>
          <p:nvPr/>
        </p:nvCxnSpPr>
        <p:spPr bwMode="auto">
          <a:xfrm>
            <a:off x="2690194" y="2972476"/>
            <a:ext cx="991428" cy="15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49" name="Straight Arrow Connector 56"/>
          <p:cNvCxnSpPr>
            <a:cxnSpLocks noChangeShapeType="1"/>
          </p:cNvCxnSpPr>
          <p:nvPr/>
        </p:nvCxnSpPr>
        <p:spPr bwMode="auto">
          <a:xfrm>
            <a:off x="3681622" y="2972476"/>
            <a:ext cx="939247" cy="15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cxnSp>
        <p:nvCxnSpPr>
          <p:cNvPr id="77850" name="Straight Arrow Connector 58"/>
          <p:cNvCxnSpPr>
            <a:cxnSpLocks noChangeShapeType="1"/>
          </p:cNvCxnSpPr>
          <p:nvPr/>
        </p:nvCxnSpPr>
        <p:spPr bwMode="auto">
          <a:xfrm rot="5400000">
            <a:off x="4324642" y="3048889"/>
            <a:ext cx="1218618" cy="1087"/>
          </a:xfrm>
          <a:prstGeom prst="straightConnector1">
            <a:avLst/>
          </a:prstGeom>
          <a:noFill/>
          <a:ln w="9525" algn="ctr">
            <a:solidFill>
              <a:srgbClr val="FFFFFF"/>
            </a:solidFill>
            <a:round/>
            <a:headEnd type="arrow" w="med" len="med"/>
            <a:tailEnd type="arrow" w="med" len="med"/>
          </a:ln>
          <a:extLst>
            <a:ext uri="{909E8E84-426E-40DD-AFC4-6F175D3DCCD1}">
              <a14:hiddenFill xmlns:a14="http://schemas.microsoft.com/office/drawing/2010/main">
                <a:noFill/>
              </a14:hiddenFill>
            </a:ext>
          </a:extLst>
        </p:spPr>
      </p:cxnSp>
      <p:sp>
        <p:nvSpPr>
          <p:cNvPr id="77851" name="TextBox 59"/>
          <p:cNvSpPr txBox="1">
            <a:spLocks noChangeArrowheads="1"/>
          </p:cNvSpPr>
          <p:nvPr/>
        </p:nvSpPr>
        <p:spPr bwMode="auto">
          <a:xfrm>
            <a:off x="2846735" y="2972476"/>
            <a:ext cx="7827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50 mm</a:t>
            </a:r>
          </a:p>
        </p:txBody>
      </p:sp>
      <p:sp>
        <p:nvSpPr>
          <p:cNvPr id="77852" name="TextBox 60"/>
          <p:cNvSpPr txBox="1">
            <a:spLocks noChangeArrowheads="1"/>
          </p:cNvSpPr>
          <p:nvPr/>
        </p:nvSpPr>
        <p:spPr bwMode="auto">
          <a:xfrm>
            <a:off x="3838163" y="2972476"/>
            <a:ext cx="678345"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50 mm</a:t>
            </a:r>
          </a:p>
        </p:txBody>
      </p:sp>
      <p:sp>
        <p:nvSpPr>
          <p:cNvPr id="77853" name="TextBox 63"/>
          <p:cNvSpPr txBox="1">
            <a:spLocks noChangeArrowheads="1"/>
          </p:cNvSpPr>
          <p:nvPr/>
        </p:nvSpPr>
        <p:spPr bwMode="auto">
          <a:xfrm>
            <a:off x="4933951" y="2820148"/>
            <a:ext cx="97556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200mm</a:t>
            </a:r>
          </a:p>
        </p:txBody>
      </p:sp>
      <p:sp>
        <p:nvSpPr>
          <p:cNvPr id="77854" name="TextBox 64"/>
          <p:cNvSpPr txBox="1">
            <a:spLocks noChangeArrowheads="1"/>
          </p:cNvSpPr>
          <p:nvPr/>
        </p:nvSpPr>
        <p:spPr bwMode="auto">
          <a:xfrm>
            <a:off x="5560117" y="3967067"/>
            <a:ext cx="8787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100N</a:t>
            </a:r>
          </a:p>
        </p:txBody>
      </p:sp>
      <p:sp>
        <p:nvSpPr>
          <p:cNvPr id="77855" name="TextBox 68"/>
          <p:cNvSpPr txBox="1">
            <a:spLocks noChangeArrowheads="1"/>
          </p:cNvSpPr>
          <p:nvPr/>
        </p:nvSpPr>
        <p:spPr bwMode="auto">
          <a:xfrm>
            <a:off x="1009105" y="3509722"/>
            <a:ext cx="84674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200N</a:t>
            </a:r>
          </a:p>
        </p:txBody>
      </p:sp>
      <p:sp>
        <p:nvSpPr>
          <p:cNvPr id="77856" name="TextBox 70"/>
          <p:cNvSpPr txBox="1">
            <a:spLocks noChangeArrowheads="1"/>
          </p:cNvSpPr>
          <p:nvPr/>
        </p:nvSpPr>
        <p:spPr bwMode="auto">
          <a:xfrm>
            <a:off x="228600" y="2286000"/>
            <a:ext cx="271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A</a:t>
            </a:r>
          </a:p>
        </p:txBody>
      </p:sp>
      <p:sp>
        <p:nvSpPr>
          <p:cNvPr id="77857" name="TextBox 71"/>
          <p:cNvSpPr txBox="1">
            <a:spLocks noChangeArrowheads="1"/>
          </p:cNvSpPr>
          <p:nvPr/>
        </p:nvSpPr>
        <p:spPr bwMode="auto">
          <a:xfrm>
            <a:off x="3525080" y="2439330"/>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E</a:t>
            </a:r>
          </a:p>
        </p:txBody>
      </p:sp>
      <p:sp>
        <p:nvSpPr>
          <p:cNvPr id="77858" name="TextBox 72"/>
          <p:cNvSpPr txBox="1">
            <a:spLocks noChangeArrowheads="1"/>
          </p:cNvSpPr>
          <p:nvPr/>
        </p:nvSpPr>
        <p:spPr bwMode="auto">
          <a:xfrm>
            <a:off x="4464328" y="1982348"/>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F</a:t>
            </a:r>
          </a:p>
        </p:txBody>
      </p:sp>
      <p:sp>
        <p:nvSpPr>
          <p:cNvPr id="77859" name="TextBox 73"/>
          <p:cNvSpPr txBox="1">
            <a:spLocks noChangeArrowheads="1"/>
          </p:cNvSpPr>
          <p:nvPr/>
        </p:nvSpPr>
        <p:spPr bwMode="auto">
          <a:xfrm>
            <a:off x="4359967" y="3505621"/>
            <a:ext cx="260902" cy="46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G</a:t>
            </a:r>
          </a:p>
        </p:txBody>
      </p:sp>
      <p:sp>
        <p:nvSpPr>
          <p:cNvPr id="77860" name="TextBox 75"/>
          <p:cNvSpPr txBox="1">
            <a:spLocks noChangeArrowheads="1"/>
          </p:cNvSpPr>
          <p:nvPr/>
        </p:nvSpPr>
        <p:spPr bwMode="auto">
          <a:xfrm>
            <a:off x="1055964" y="2411460"/>
            <a:ext cx="2087216" cy="39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150 N-mm</a:t>
            </a:r>
          </a:p>
        </p:txBody>
      </p:sp>
      <p:sp>
        <p:nvSpPr>
          <p:cNvPr id="77861" name="TextBox 77"/>
          <p:cNvSpPr txBox="1">
            <a:spLocks noChangeArrowheads="1"/>
          </p:cNvSpPr>
          <p:nvPr/>
        </p:nvSpPr>
        <p:spPr bwMode="auto">
          <a:xfrm>
            <a:off x="5247034" y="3657948"/>
            <a:ext cx="625076" cy="39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40˚</a:t>
            </a:r>
          </a:p>
        </p:txBody>
      </p:sp>
      <p:sp>
        <p:nvSpPr>
          <p:cNvPr id="77828" name="Oval 80"/>
          <p:cNvSpPr>
            <a:spLocks noChangeArrowheads="1"/>
          </p:cNvSpPr>
          <p:nvPr/>
        </p:nvSpPr>
        <p:spPr bwMode="auto">
          <a:xfrm flipH="1">
            <a:off x="2621281" y="2438400"/>
            <a:ext cx="45719" cy="45719"/>
          </a:xfrm>
          <a:prstGeom prst="ellipse">
            <a:avLst/>
          </a:prstGeom>
          <a:solidFill>
            <a:schemeClr val="accent1"/>
          </a:solidFill>
          <a:ln w="9525" algn="ctr">
            <a:solidFill>
              <a:srgbClr val="FFFFFF"/>
            </a:solidFill>
            <a:round/>
            <a:headEnd/>
            <a:tailEnd/>
          </a:ln>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77830" name="TextBox 71"/>
          <p:cNvSpPr txBox="1">
            <a:spLocks noChangeArrowheads="1"/>
          </p:cNvSpPr>
          <p:nvPr/>
        </p:nvSpPr>
        <p:spPr bwMode="auto">
          <a:xfrm>
            <a:off x="419815" y="3028950"/>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50mm</a:t>
            </a:r>
          </a:p>
        </p:txBody>
      </p:sp>
      <p:pic>
        <p:nvPicPr>
          <p:cNvPr id="77831" name="Picture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rc 19"/>
          <p:cNvSpPr/>
          <p:nvPr/>
        </p:nvSpPr>
        <p:spPr>
          <a:xfrm>
            <a:off x="1923350" y="2087698"/>
            <a:ext cx="905927" cy="750761"/>
          </a:xfrm>
          <a:prstGeom prst="arc">
            <a:avLst>
              <a:gd name="adj1" fmla="val 16372021"/>
              <a:gd name="adj2" fmla="val 530135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4" name="Straight Connector 23"/>
          <p:cNvCxnSpPr/>
          <p:nvPr/>
        </p:nvCxnSpPr>
        <p:spPr>
          <a:xfrm>
            <a:off x="533400" y="2971800"/>
            <a:ext cx="778230" cy="0"/>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4" name="Object 9"/>
          <p:cNvGraphicFramePr>
            <a:graphicFrameLocks noChangeAspect="1"/>
          </p:cNvGraphicFramePr>
          <p:nvPr>
            <p:extLst>
              <p:ext uri="{D42A27DB-BD31-4B8C-83A1-F6EECF244321}">
                <p14:modId xmlns:p14="http://schemas.microsoft.com/office/powerpoint/2010/main" val="2087827664"/>
              </p:ext>
            </p:extLst>
          </p:nvPr>
        </p:nvGraphicFramePr>
        <p:xfrm>
          <a:off x="6665755" y="1514776"/>
          <a:ext cx="121606" cy="292153"/>
        </p:xfrm>
        <a:graphic>
          <a:graphicData uri="http://schemas.openxmlformats.org/presentationml/2006/ole">
            <mc:AlternateContent xmlns:mc="http://schemas.openxmlformats.org/markup-compatibility/2006">
              <mc:Choice xmlns:v="urn:schemas-microsoft-com:vml" Requires="v">
                <p:oleObj spid="_x0000_s84025" name="Equation" r:id="rId5" imgW="114151" imgH="215619" progId="Equation.3">
                  <p:embed/>
                </p:oleObj>
              </mc:Choice>
              <mc:Fallback>
                <p:oleObj name="Equation" r:id="rId5" imgW="114151" imgH="215619" progId="Equation.3">
                  <p:embed/>
                  <p:pic>
                    <p:nvPicPr>
                      <p:cNvPr id="5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5755" y="1514776"/>
                        <a:ext cx="121606" cy="292153"/>
                      </a:xfrm>
                      <a:prstGeom prst="rect">
                        <a:avLst/>
                      </a:prstGeom>
                      <a:noFill/>
                      <a:ln>
                        <a:noFill/>
                      </a:ln>
                      <a:effectLst/>
                      <a:extLst/>
                    </p:spPr>
                  </p:pic>
                </p:oleObj>
              </mc:Fallback>
            </mc:AlternateContent>
          </a:graphicData>
        </a:graphic>
      </p:graphicFrame>
      <p:sp>
        <p:nvSpPr>
          <p:cNvPr id="55" name="Rectangle 54"/>
          <p:cNvSpPr>
            <a:spLocks noChangeArrowheads="1"/>
          </p:cNvSpPr>
          <p:nvPr/>
        </p:nvSpPr>
        <p:spPr bwMode="auto">
          <a:xfrm>
            <a:off x="5247034" y="1378039"/>
            <a:ext cx="694496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 = -200×50</a:t>
            </a:r>
            <a:r>
              <a:rPr lang="en-US" altLang="en-US" kern="0" dirty="0" smtClean="0"/>
              <a:t>-150-15</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0×100 – 100 cos 40 ×200+100sin40×250</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p>
        </p:txBody>
      </p:sp>
      <p:sp>
        <p:nvSpPr>
          <p:cNvPr id="56" name="Arc 66"/>
          <p:cNvSpPr>
            <a:spLocks/>
          </p:cNvSpPr>
          <p:nvPr/>
        </p:nvSpPr>
        <p:spPr bwMode="auto">
          <a:xfrm rot="16944276" flipH="1" flipV="1">
            <a:off x="5408852" y="1326354"/>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57" name="Arc 70"/>
          <p:cNvSpPr>
            <a:spLocks/>
          </p:cNvSpPr>
          <p:nvPr/>
        </p:nvSpPr>
        <p:spPr bwMode="auto">
          <a:xfrm rot="16944276" flipH="1" flipV="1">
            <a:off x="9488367" y="3631076"/>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58" name="Straight Arrow Connector 57"/>
          <p:cNvCxnSpPr/>
          <p:nvPr/>
        </p:nvCxnSpPr>
        <p:spPr>
          <a:xfrm>
            <a:off x="8458200" y="4233899"/>
            <a:ext cx="1064609" cy="1792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458200" y="5029200"/>
            <a:ext cx="457200" cy="228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TextBox 70"/>
          <p:cNvSpPr txBox="1">
            <a:spLocks noChangeArrowheads="1"/>
          </p:cNvSpPr>
          <p:nvPr/>
        </p:nvSpPr>
        <p:spPr bwMode="auto">
          <a:xfrm>
            <a:off x="8001000" y="5130083"/>
            <a:ext cx="684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A</a:t>
            </a:r>
          </a:p>
        </p:txBody>
      </p:sp>
      <p:sp>
        <p:nvSpPr>
          <p:cNvPr id="12" name="TextBox 11"/>
          <p:cNvSpPr txBox="1"/>
          <p:nvPr/>
        </p:nvSpPr>
        <p:spPr>
          <a:xfrm flipH="1">
            <a:off x="8458200" y="4749343"/>
            <a:ext cx="805869" cy="461665"/>
          </a:xfrm>
          <a:prstGeom prst="rect">
            <a:avLst/>
          </a:prstGeom>
          <a:noFill/>
        </p:spPr>
        <p:txBody>
          <a:bodyPr wrap="square" rtlCol="0">
            <a:spAutoFit/>
          </a:bodyPr>
          <a:lstStyle/>
          <a:p>
            <a:r>
              <a:rPr lang="en-US" dirty="0" smtClean="0"/>
              <a:t>d</a:t>
            </a:r>
            <a:endParaRPr lang="en-IN" dirty="0"/>
          </a:p>
        </p:txBody>
      </p:sp>
      <p:sp>
        <p:nvSpPr>
          <p:cNvPr id="14" name="TextBox 13"/>
          <p:cNvSpPr txBox="1"/>
          <p:nvPr/>
        </p:nvSpPr>
        <p:spPr>
          <a:xfrm>
            <a:off x="9471448" y="5939135"/>
            <a:ext cx="739352" cy="461665"/>
          </a:xfrm>
          <a:prstGeom prst="rect">
            <a:avLst/>
          </a:prstGeom>
          <a:noFill/>
        </p:spPr>
        <p:txBody>
          <a:bodyPr wrap="square" rtlCol="0">
            <a:spAutoFit/>
          </a:bodyPr>
          <a:lstStyle/>
          <a:p>
            <a:r>
              <a:rPr lang="en-US" dirty="0" smtClean="0"/>
              <a:t>R</a:t>
            </a:r>
            <a:endParaRPr lang="en-IN" dirty="0"/>
          </a:p>
        </p:txBody>
      </p:sp>
      <p:sp>
        <p:nvSpPr>
          <p:cNvPr id="15" name="TextBox 14"/>
          <p:cNvSpPr txBox="1"/>
          <p:nvPr/>
        </p:nvSpPr>
        <p:spPr>
          <a:xfrm>
            <a:off x="3838163" y="4749343"/>
            <a:ext cx="2600738" cy="830997"/>
          </a:xfrm>
          <a:prstGeom prst="rect">
            <a:avLst/>
          </a:prstGeom>
          <a:noFill/>
        </p:spPr>
        <p:txBody>
          <a:bodyPr wrap="square" rtlCol="0">
            <a:spAutoFit/>
          </a:bodyPr>
          <a:lstStyle/>
          <a:p>
            <a:r>
              <a:rPr lang="en-US" dirty="0" smtClean="0"/>
              <a:t>R× d =24,401.2</a:t>
            </a:r>
          </a:p>
          <a:p>
            <a:r>
              <a:rPr lang="en-US" dirty="0" smtClean="0"/>
              <a:t>d = 158.14mm</a:t>
            </a:r>
            <a:endParaRPr lang="en-IN" dirty="0"/>
          </a:p>
        </p:txBody>
      </p:sp>
      <p:sp>
        <p:nvSpPr>
          <p:cNvPr id="2" name="Rectangle 1"/>
          <p:cNvSpPr/>
          <p:nvPr/>
        </p:nvSpPr>
        <p:spPr>
          <a:xfrm>
            <a:off x="6096001" y="3010657"/>
            <a:ext cx="6096000" cy="1015663"/>
          </a:xfrm>
          <a:prstGeom prst="rect">
            <a:avLst/>
          </a:prstGeom>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kern="0" dirty="0" smtClean="0"/>
              <a:t>-24,401.2 </a:t>
            </a:r>
            <a:r>
              <a:rPr lang="en-US" altLang="en-US" kern="0" dirty="0"/>
              <a:t>N-mm</a:t>
            </a:r>
          </a:p>
          <a:p>
            <a:pPr marL="0" marR="0" lvl="0" indent="0" defTabSz="914400" eaLnBrk="1" fontAlgn="auto" latinLnBrk="0" hangingPunct="1">
              <a:lnSpc>
                <a:spcPct val="100000"/>
              </a:lnSpc>
              <a:spcBef>
                <a:spcPct val="50000"/>
              </a:spcBef>
              <a:spcAft>
                <a:spcPts val="0"/>
              </a:spcAft>
              <a:buClrTx/>
              <a:buSzTx/>
              <a:buFontTx/>
              <a:buNone/>
              <a:tabLst/>
              <a:defRPr/>
            </a:pPr>
            <a:r>
              <a:rPr lang="en-US" altLang="en-US" kern="0" dirty="0"/>
              <a:t>               = </a:t>
            </a:r>
            <a:r>
              <a:rPr lang="en-US" altLang="en-US" kern="0" dirty="0" smtClean="0"/>
              <a:t>24,401.2 </a:t>
            </a:r>
            <a:r>
              <a:rPr lang="en-US" altLang="en-US" kern="0" dirty="0"/>
              <a:t>N-mm</a:t>
            </a:r>
          </a:p>
        </p:txBody>
      </p:sp>
    </p:spTree>
    <p:extLst>
      <p:ext uri="{BB962C8B-B14F-4D97-AF65-F5344CB8AC3E}">
        <p14:creationId xmlns:p14="http://schemas.microsoft.com/office/powerpoint/2010/main" val="297359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57" grpId="0" animBg="1"/>
      <p:bldP spid="69" grpId="0"/>
      <p:bldP spid="12"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1"/>
          <p:cNvSpPr txBox="1">
            <a:spLocks noChangeArrowheads="1"/>
          </p:cNvSpPr>
          <p:nvPr/>
        </p:nvSpPr>
        <p:spPr bwMode="auto">
          <a:xfrm>
            <a:off x="9067800" y="58674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hlinkClick r:id="rId2" action="ppaction://hlinksldjump"/>
              </a:rPr>
              <a:t>HOME</a:t>
            </a:r>
            <a:endParaRPr lang="en-US" altLang="en-US" sz="2400">
              <a:solidFill>
                <a:srgbClr val="FFFFFF"/>
              </a:solidFill>
              <a:latin typeface="Times New Roman" panose="02020603050405020304" pitchFamily="18" charset="0"/>
            </a:endParaRPr>
          </a:p>
        </p:txBody>
      </p:sp>
      <p:pic>
        <p:nvPicPr>
          <p:cNvPr id="7065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TUTORIAL 1</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8"/>
          <p:cNvGraphicFramePr>
            <a:graphicFrameLocks noChangeAspect="1"/>
          </p:cNvGraphicFramePr>
          <p:nvPr/>
        </p:nvGraphicFramePr>
        <p:xfrm>
          <a:off x="2819400" y="5410200"/>
          <a:ext cx="114300" cy="215900"/>
        </p:xfrm>
        <a:graphic>
          <a:graphicData uri="http://schemas.openxmlformats.org/presentationml/2006/ole">
            <mc:AlternateContent xmlns:mc="http://schemas.openxmlformats.org/markup-compatibility/2006">
              <mc:Choice xmlns:v="urn:schemas-microsoft-com:vml" Requires="v">
                <p:oleObj spid="_x0000_s90271"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54102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79" name="Text Box 10"/>
          <p:cNvSpPr txBox="1">
            <a:spLocks noChangeArrowheads="1"/>
          </p:cNvSpPr>
          <p:nvPr/>
        </p:nvSpPr>
        <p:spPr bwMode="auto">
          <a:xfrm>
            <a:off x="914400" y="152400"/>
            <a:ext cx="11201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eaLnBrk="1" hangingPunct="1">
              <a:lnSpc>
                <a:spcPct val="100000"/>
              </a:lnSpc>
              <a:spcBef>
                <a:spcPct val="50000"/>
              </a:spcBef>
              <a:buNone/>
            </a:pPr>
            <a:r>
              <a:rPr lang="en-US" altLang="en-US" sz="2400" dirty="0" smtClean="0">
                <a:solidFill>
                  <a:srgbClr val="FFFFFF"/>
                </a:solidFill>
                <a:latin typeface="Times New Roman" panose="02020603050405020304" pitchFamily="18" charset="0"/>
              </a:rPr>
              <a:t>8. An </a:t>
            </a:r>
            <a:r>
              <a:rPr lang="en-US" altLang="en-US" sz="2400" dirty="0">
                <a:solidFill>
                  <a:srgbClr val="FFFFFF"/>
                </a:solidFill>
                <a:latin typeface="Times New Roman" panose="02020603050405020304" pitchFamily="18" charset="0"/>
              </a:rPr>
              <a:t>equilateral triangle of sides 200mm is acted upon by 4 forces as shown in the figure. Determine magnitude and direction of the resultant and its position from point ‘D’.</a:t>
            </a:r>
          </a:p>
        </p:txBody>
      </p:sp>
      <p:sp>
        <p:nvSpPr>
          <p:cNvPr id="75780" name="TextBox 1"/>
          <p:cNvSpPr txBox="1">
            <a:spLocks noChangeArrowheads="1"/>
          </p:cNvSpPr>
          <p:nvPr/>
        </p:nvSpPr>
        <p:spPr bwMode="auto">
          <a:xfrm>
            <a:off x="9067800" y="5867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2400">
                <a:solidFill>
                  <a:srgbClr val="FFFFFF"/>
                </a:solidFill>
                <a:latin typeface="Times New Roman" panose="02020603050405020304" pitchFamily="18" charset="0"/>
                <a:hlinkClick r:id="rId6" action="ppaction://hlinksldjump"/>
              </a:rPr>
              <a:t>HOME</a:t>
            </a:r>
            <a:endParaRPr lang="en-US" altLang="en-US" sz="2400">
              <a:solidFill>
                <a:srgbClr val="FFFFFF"/>
              </a:solidFill>
              <a:latin typeface="Times New Roman" panose="02020603050405020304" pitchFamily="18" charset="0"/>
            </a:endParaRPr>
          </a:p>
        </p:txBody>
      </p:sp>
      <p:grpSp>
        <p:nvGrpSpPr>
          <p:cNvPr id="75782" name="Group 28"/>
          <p:cNvGrpSpPr>
            <a:grpSpLocks/>
          </p:cNvGrpSpPr>
          <p:nvPr/>
        </p:nvGrpSpPr>
        <p:grpSpPr bwMode="auto">
          <a:xfrm>
            <a:off x="228600" y="2262188"/>
            <a:ext cx="3022600" cy="3825875"/>
            <a:chOff x="2819400" y="2392363"/>
            <a:chExt cx="3022600" cy="3825875"/>
          </a:xfrm>
        </p:grpSpPr>
        <p:graphicFrame>
          <p:nvGraphicFramePr>
            <p:cNvPr id="75783"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0272"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4" name="Object 9"/>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0273" name="Equation" r:id="rId8" imgW="114151" imgH="215619" progId="Equation.3">
                    <p:embed/>
                  </p:oleObj>
                </mc:Choice>
                <mc:Fallback>
                  <p:oleObj name="Equation" r:id="rId8"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5" name="AutoShape 12"/>
            <p:cNvSpPr>
              <a:spLocks noChangeArrowheads="1"/>
            </p:cNvSpPr>
            <p:nvPr/>
          </p:nvSpPr>
          <p:spPr bwMode="auto">
            <a:xfrm>
              <a:off x="2819400" y="3581400"/>
              <a:ext cx="2362200" cy="1676400"/>
            </a:xfrm>
            <a:prstGeom prst="triangle">
              <a:avLst>
                <a:gd name="adj" fmla="val 51412"/>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75786" name="Line 13"/>
            <p:cNvSpPr>
              <a:spLocks noChangeShapeType="1"/>
            </p:cNvSpPr>
            <p:nvPr/>
          </p:nvSpPr>
          <p:spPr bwMode="auto">
            <a:xfrm flipV="1">
              <a:off x="2971800" y="4267200"/>
              <a:ext cx="1600200" cy="914400"/>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5787" name="Line 14"/>
            <p:cNvSpPr>
              <a:spLocks noChangeShapeType="1"/>
            </p:cNvSpPr>
            <p:nvPr/>
          </p:nvSpPr>
          <p:spPr bwMode="auto">
            <a:xfrm flipV="1">
              <a:off x="4572000" y="3818552"/>
              <a:ext cx="762000" cy="448648"/>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5788" name="Line 15"/>
            <p:cNvSpPr>
              <a:spLocks noChangeShapeType="1"/>
            </p:cNvSpPr>
            <p:nvPr/>
          </p:nvSpPr>
          <p:spPr bwMode="auto">
            <a:xfrm>
              <a:off x="4038600" y="3581400"/>
              <a:ext cx="0" cy="1752600"/>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5789" name="Line 16"/>
            <p:cNvSpPr>
              <a:spLocks noChangeShapeType="1"/>
            </p:cNvSpPr>
            <p:nvPr/>
          </p:nvSpPr>
          <p:spPr bwMode="auto">
            <a:xfrm>
              <a:off x="4038600" y="5257800"/>
              <a:ext cx="0" cy="609600"/>
            </a:xfrm>
            <a:prstGeom prst="line">
              <a:avLst/>
            </a:prstGeom>
            <a:noFill/>
            <a:ln w="254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5790" name="Line 17"/>
            <p:cNvSpPr>
              <a:spLocks noChangeShapeType="1"/>
            </p:cNvSpPr>
            <p:nvPr/>
          </p:nvSpPr>
          <p:spPr bwMode="auto">
            <a:xfrm flipH="1" flipV="1">
              <a:off x="3505200" y="2819401"/>
              <a:ext cx="533400" cy="761999"/>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75791" name="Line 18"/>
            <p:cNvSpPr>
              <a:spLocks noChangeShapeType="1"/>
            </p:cNvSpPr>
            <p:nvPr/>
          </p:nvSpPr>
          <p:spPr bwMode="auto">
            <a:xfrm>
              <a:off x="5181600" y="5257800"/>
              <a:ext cx="609600" cy="0"/>
            </a:xfrm>
            <a:prstGeom prst="line">
              <a:avLst/>
            </a:prstGeom>
            <a:noFill/>
            <a:ln w="254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5792" name="Text Box 19"/>
            <p:cNvSpPr txBox="1">
              <a:spLocks noChangeArrowheads="1"/>
            </p:cNvSpPr>
            <p:nvPr/>
          </p:nvSpPr>
          <p:spPr bwMode="auto">
            <a:xfrm>
              <a:off x="3276600" y="49530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30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75793" name="Text Box 20"/>
            <p:cNvSpPr txBox="1">
              <a:spLocks noChangeArrowheads="1"/>
            </p:cNvSpPr>
            <p:nvPr/>
          </p:nvSpPr>
          <p:spPr bwMode="auto">
            <a:xfrm>
              <a:off x="3810000" y="59436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80kN</a:t>
              </a:r>
            </a:p>
          </p:txBody>
        </p:sp>
        <p:sp>
          <p:nvSpPr>
            <p:cNvPr id="75794" name="Text Box 21"/>
            <p:cNvSpPr txBox="1">
              <a:spLocks noChangeArrowheads="1"/>
            </p:cNvSpPr>
            <p:nvPr/>
          </p:nvSpPr>
          <p:spPr bwMode="auto">
            <a:xfrm>
              <a:off x="5334000" y="48768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30kN</a:t>
              </a:r>
            </a:p>
          </p:txBody>
        </p:sp>
        <p:sp>
          <p:nvSpPr>
            <p:cNvPr id="75795" name="Text Box 22"/>
            <p:cNvSpPr txBox="1">
              <a:spLocks noChangeArrowheads="1"/>
            </p:cNvSpPr>
            <p:nvPr/>
          </p:nvSpPr>
          <p:spPr bwMode="auto">
            <a:xfrm>
              <a:off x="3162300" y="2392363"/>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50kN</a:t>
              </a:r>
            </a:p>
          </p:txBody>
        </p:sp>
        <p:sp>
          <p:nvSpPr>
            <p:cNvPr id="75796" name="Text Box 23"/>
            <p:cNvSpPr txBox="1">
              <a:spLocks noChangeArrowheads="1"/>
            </p:cNvSpPr>
            <p:nvPr/>
          </p:nvSpPr>
          <p:spPr bwMode="auto">
            <a:xfrm>
              <a:off x="5206999" y="3499464"/>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60kN</a:t>
              </a:r>
            </a:p>
          </p:txBody>
        </p:sp>
        <p:sp>
          <p:nvSpPr>
            <p:cNvPr id="75797" name="Text Box 24"/>
            <p:cNvSpPr txBox="1">
              <a:spLocks noChangeArrowheads="1"/>
            </p:cNvSpPr>
            <p:nvPr/>
          </p:nvSpPr>
          <p:spPr bwMode="auto">
            <a:xfrm>
              <a:off x="4419600" y="48768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75798" name="Line 25"/>
            <p:cNvSpPr>
              <a:spLocks noChangeShapeType="1"/>
            </p:cNvSpPr>
            <p:nvPr/>
          </p:nvSpPr>
          <p:spPr bwMode="auto">
            <a:xfrm>
              <a:off x="2819400" y="5334000"/>
              <a:ext cx="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75799" name="Line 26"/>
            <p:cNvSpPr>
              <a:spLocks noChangeShapeType="1"/>
            </p:cNvSpPr>
            <p:nvPr/>
          </p:nvSpPr>
          <p:spPr bwMode="auto">
            <a:xfrm>
              <a:off x="5181600" y="5334000"/>
              <a:ext cx="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75800" name="AutoShape 27"/>
            <p:cNvCxnSpPr>
              <a:cxnSpLocks noChangeShapeType="1"/>
            </p:cNvCxnSpPr>
            <p:nvPr/>
          </p:nvCxnSpPr>
          <p:spPr bwMode="auto">
            <a:xfrm>
              <a:off x="2819400" y="5486400"/>
              <a:ext cx="2362200" cy="0"/>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75801" name="Text Box 28"/>
            <p:cNvSpPr txBox="1">
              <a:spLocks noChangeArrowheads="1"/>
            </p:cNvSpPr>
            <p:nvPr/>
          </p:nvSpPr>
          <p:spPr bwMode="auto">
            <a:xfrm>
              <a:off x="4191000" y="5486400"/>
              <a:ext cx="698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200mm</a:t>
              </a:r>
            </a:p>
          </p:txBody>
        </p:sp>
        <p:sp>
          <p:nvSpPr>
            <p:cNvPr id="75802" name="Arc 29"/>
            <p:cNvSpPr>
              <a:spLocks/>
            </p:cNvSpPr>
            <p:nvPr/>
          </p:nvSpPr>
          <p:spPr bwMode="auto">
            <a:xfrm flipH="1">
              <a:off x="4724400" y="4879975"/>
              <a:ext cx="228600" cy="377825"/>
            </a:xfrm>
            <a:custGeom>
              <a:avLst/>
              <a:gdLst>
                <a:gd name="T0" fmla="*/ 2147483646 w 21600"/>
                <a:gd name="T1" fmla="*/ 0 h 21425"/>
                <a:gd name="T2" fmla="*/ 2147483646 w 21600"/>
                <a:gd name="T3" fmla="*/ 2147483646 h 21425"/>
                <a:gd name="T4" fmla="*/ 0 w 21600"/>
                <a:gd name="T5" fmla="*/ 2147483646 h 21425"/>
                <a:gd name="T6" fmla="*/ 0 60000 65536"/>
                <a:gd name="T7" fmla="*/ 0 60000 65536"/>
                <a:gd name="T8" fmla="*/ 0 60000 65536"/>
                <a:gd name="T9" fmla="*/ 0 w 21600"/>
                <a:gd name="T10" fmla="*/ 0 h 21425"/>
                <a:gd name="T11" fmla="*/ 21600 w 21600"/>
                <a:gd name="T12" fmla="*/ 21425 h 21425"/>
              </a:gdLst>
              <a:ahLst/>
              <a:cxnLst>
                <a:cxn ang="T6">
                  <a:pos x="T0" y="T1"/>
                </a:cxn>
                <a:cxn ang="T7">
                  <a:pos x="T2" y="T3"/>
                </a:cxn>
                <a:cxn ang="T8">
                  <a:pos x="T4" y="T5"/>
                </a:cxn>
              </a:cxnLst>
              <a:rect l="T9" t="T10" r="T11" b="T12"/>
              <a:pathLst>
                <a:path w="21600" h="21425" fill="none" extrusionOk="0">
                  <a:moveTo>
                    <a:pt x="2746" y="0"/>
                  </a:moveTo>
                  <a:cubicBezTo>
                    <a:pt x="13526" y="1382"/>
                    <a:pt x="21600" y="10557"/>
                    <a:pt x="21600" y="21425"/>
                  </a:cubicBezTo>
                </a:path>
                <a:path w="21600" h="21425" stroke="0" extrusionOk="0">
                  <a:moveTo>
                    <a:pt x="2746" y="0"/>
                  </a:moveTo>
                  <a:cubicBezTo>
                    <a:pt x="13526" y="1382"/>
                    <a:pt x="21600" y="10557"/>
                    <a:pt x="21600" y="21425"/>
                  </a:cubicBezTo>
                  <a:lnTo>
                    <a:pt x="0" y="21425"/>
                  </a:lnTo>
                  <a:lnTo>
                    <a:pt x="2746"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5803" name="Arc 30"/>
            <p:cNvSpPr>
              <a:spLocks/>
            </p:cNvSpPr>
            <p:nvPr/>
          </p:nvSpPr>
          <p:spPr bwMode="auto">
            <a:xfrm>
              <a:off x="3124200" y="510540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75804" name="Text Box 31"/>
            <p:cNvSpPr txBox="1">
              <a:spLocks noChangeArrowheads="1"/>
            </p:cNvSpPr>
            <p:nvPr/>
          </p:nvSpPr>
          <p:spPr bwMode="auto">
            <a:xfrm>
              <a:off x="5105400" y="5181600"/>
              <a:ext cx="533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FF"/>
                  </a:solidFill>
                  <a:latin typeface="Times New Roman" panose="02020603050405020304" pitchFamily="18" charset="0"/>
                </a:rPr>
                <a:t>D</a:t>
              </a:r>
            </a:p>
          </p:txBody>
        </p:sp>
      </p:grpSp>
      <p:cxnSp>
        <p:nvCxnSpPr>
          <p:cNvPr id="3" name="Straight Connector 2"/>
          <p:cNvCxnSpPr>
            <a:stCxn id="75786" idx="1"/>
          </p:cNvCxnSpPr>
          <p:nvPr/>
        </p:nvCxnSpPr>
        <p:spPr>
          <a:xfrm>
            <a:off x="1981200" y="4137025"/>
            <a:ext cx="9525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 Box 19"/>
          <p:cNvSpPr txBox="1">
            <a:spLocks noChangeArrowheads="1"/>
          </p:cNvSpPr>
          <p:nvPr/>
        </p:nvSpPr>
        <p:spPr bwMode="auto">
          <a:xfrm>
            <a:off x="2443162" y="38100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30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31" name="Arc 30"/>
          <p:cNvSpPr>
            <a:spLocks/>
          </p:cNvSpPr>
          <p:nvPr/>
        </p:nvSpPr>
        <p:spPr bwMode="auto">
          <a:xfrm>
            <a:off x="2286000" y="396240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cxnSp>
        <p:nvCxnSpPr>
          <p:cNvPr id="32" name="Straight Connector 31"/>
          <p:cNvCxnSpPr/>
          <p:nvPr/>
        </p:nvCxnSpPr>
        <p:spPr>
          <a:xfrm flipV="1">
            <a:off x="1957388" y="3268663"/>
            <a:ext cx="23812" cy="8683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57200" y="3429000"/>
            <a:ext cx="9525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1443038" y="2643188"/>
            <a:ext cx="4762" cy="7858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Arc 29"/>
          <p:cNvSpPr>
            <a:spLocks/>
          </p:cNvSpPr>
          <p:nvPr/>
        </p:nvSpPr>
        <p:spPr bwMode="auto">
          <a:xfrm flipH="1">
            <a:off x="914400" y="3048000"/>
            <a:ext cx="228600" cy="377825"/>
          </a:xfrm>
          <a:custGeom>
            <a:avLst/>
            <a:gdLst>
              <a:gd name="T0" fmla="*/ 2147483646 w 21600"/>
              <a:gd name="T1" fmla="*/ 0 h 21425"/>
              <a:gd name="T2" fmla="*/ 2147483646 w 21600"/>
              <a:gd name="T3" fmla="*/ 2147483646 h 21425"/>
              <a:gd name="T4" fmla="*/ 0 w 21600"/>
              <a:gd name="T5" fmla="*/ 2147483646 h 21425"/>
              <a:gd name="T6" fmla="*/ 0 60000 65536"/>
              <a:gd name="T7" fmla="*/ 0 60000 65536"/>
              <a:gd name="T8" fmla="*/ 0 60000 65536"/>
              <a:gd name="T9" fmla="*/ 0 w 21600"/>
              <a:gd name="T10" fmla="*/ 0 h 21425"/>
              <a:gd name="T11" fmla="*/ 21600 w 21600"/>
              <a:gd name="T12" fmla="*/ 21425 h 21425"/>
            </a:gdLst>
            <a:ahLst/>
            <a:cxnLst>
              <a:cxn ang="T6">
                <a:pos x="T0" y="T1"/>
              </a:cxn>
              <a:cxn ang="T7">
                <a:pos x="T2" y="T3"/>
              </a:cxn>
              <a:cxn ang="T8">
                <a:pos x="T4" y="T5"/>
              </a:cxn>
            </a:cxnLst>
            <a:rect l="T9" t="T10" r="T11" b="T12"/>
            <a:pathLst>
              <a:path w="21600" h="21425" fill="none" extrusionOk="0">
                <a:moveTo>
                  <a:pt x="2746" y="0"/>
                </a:moveTo>
                <a:cubicBezTo>
                  <a:pt x="13526" y="1382"/>
                  <a:pt x="21600" y="10557"/>
                  <a:pt x="21600" y="21425"/>
                </a:cubicBezTo>
              </a:path>
              <a:path w="21600" h="21425" stroke="0" extrusionOk="0">
                <a:moveTo>
                  <a:pt x="2746" y="0"/>
                </a:moveTo>
                <a:cubicBezTo>
                  <a:pt x="13526" y="1382"/>
                  <a:pt x="21600" y="10557"/>
                  <a:pt x="21600" y="21425"/>
                </a:cubicBezTo>
                <a:lnTo>
                  <a:pt x="0" y="21425"/>
                </a:lnTo>
                <a:lnTo>
                  <a:pt x="2746"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40" name="Text Box 24"/>
          <p:cNvSpPr txBox="1">
            <a:spLocks noChangeArrowheads="1"/>
          </p:cNvSpPr>
          <p:nvPr/>
        </p:nvSpPr>
        <p:spPr bwMode="auto">
          <a:xfrm>
            <a:off x="690562" y="3001962"/>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41" name="Text Box 10"/>
          <p:cNvSpPr txBox="1">
            <a:spLocks noChangeArrowheads="1"/>
          </p:cNvSpPr>
          <p:nvPr/>
        </p:nvSpPr>
        <p:spPr bwMode="auto">
          <a:xfrm>
            <a:off x="5174260" y="266184"/>
            <a:ext cx="556994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457200" indent="-457200"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457200" marR="0" lvl="0" indent="-457200" defTabSz="914400" eaLnBrk="1" fontAlgn="auto" latinLnBrk="0" hangingPunct="1">
              <a:lnSpc>
                <a:spcPct val="100000"/>
              </a:lnSpc>
              <a:spcBef>
                <a:spcPct val="25000"/>
              </a:spcBef>
              <a:spcAft>
                <a:spcPts val="0"/>
              </a:spcAft>
              <a:buClrTx/>
              <a:buSzTx/>
              <a:buFontTx/>
              <a:buNone/>
              <a:tabLst/>
              <a:defRPr/>
            </a:pPr>
            <a:endPar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a:p>
            <a:pPr lvl="0" eaLnBrk="1" fontAlgn="auto" hangingPunct="1">
              <a:spcBef>
                <a:spcPts val="0"/>
              </a:spcBef>
              <a:spcAft>
                <a:spcPts val="0"/>
              </a:spcAf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cs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cs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lang="en-US" altLang="en-US" sz="2400" kern="0" dirty="0">
                <a:ea typeface="Arial Unicode MS" pitchFamily="34" charset="-128"/>
              </a:rPr>
              <a:t>50 </a:t>
            </a:r>
            <a:r>
              <a:rPr lang="en-US" altLang="en-US" sz="2400" kern="0" dirty="0" err="1">
                <a:ea typeface="Arial Unicode MS" pitchFamily="34" charset="-128"/>
              </a:rPr>
              <a:t>cos</a:t>
            </a:r>
            <a:r>
              <a:rPr lang="en-US" altLang="en-US" sz="2400" kern="0" dirty="0">
                <a:ea typeface="Arial Unicode MS" pitchFamily="34" charset="-128"/>
              </a:rPr>
              <a:t> × 60</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+ 60 × </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ea typeface="Arial Unicode MS" pitchFamily="34" charset="-128"/>
              </a:rPr>
              <a:t>cos</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Arial Unicode MS" pitchFamily="34" charset="-128"/>
              </a:rPr>
              <a:t> 30 +30</a:t>
            </a:r>
          </a:p>
          <a:p>
            <a:pPr lvl="0" eaLnBrk="1" fontAlgn="auto" hangingPunct="1">
              <a:spcBef>
                <a:spcPts val="0"/>
              </a:spcBef>
              <a:spcAft>
                <a:spcPts val="0"/>
              </a:spcAft>
              <a:defRPr/>
            </a:pPr>
            <a:r>
              <a:rPr kumimoji="0" lang="en-US" altLang="en-US" sz="28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a:t>
            </a: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 56.96kN = </a:t>
            </a:r>
            <a:r>
              <a:rPr lang="en-US" altLang="en-US" sz="2400" kern="0" dirty="0" smtClean="0">
                <a:latin typeface="Arial Unicode MS" pitchFamily="34" charset="-128"/>
                <a:ea typeface="Arial Unicode MS" pitchFamily="34" charset="-128"/>
              </a:rPr>
              <a:t>56.96kN</a:t>
            </a: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endParaRPr kumimoji="0" lang="en-US" altLang="en-US" sz="2400" b="0" i="0" u="sng" strike="noStrike" kern="0" cap="none" spc="0" normalizeH="0" baseline="0" noProof="0" dirty="0" smtClean="0">
              <a:ln>
                <a:noFill/>
              </a:ln>
              <a:solidFill>
                <a:srgbClr val="FFFFFF"/>
              </a:solidFill>
              <a:effectLst/>
              <a:uLnTx/>
              <a:uFillTx/>
              <a:latin typeface="Arial Unicode MS" pitchFamily="34" charset="-128"/>
              <a:ea typeface="Arial Unicode MS" pitchFamily="34" charset="-128"/>
            </a:endParaRPr>
          </a:p>
          <a:p>
            <a:pPr lvl="0" eaLnBrk="1" fontAlgn="auto" hangingPunct="1">
              <a:spcBef>
                <a:spcPts val="0"/>
              </a:spcBef>
              <a:spcAft>
                <a:spcPts val="0"/>
              </a:spcAft>
              <a:defRPr/>
            </a:pPr>
            <a:r>
              <a:rPr kumimoji="0" lang="en-US" altLang="en-US" sz="2400" b="0" i="0" u="none" strike="noStrike" kern="0" cap="none" spc="0" normalizeH="0" baseline="0" noProof="0" dirty="0" smtClean="0">
                <a:ln>
                  <a:noFill/>
                </a:ln>
                <a:solidFill>
                  <a:srgbClr val="FFFFFF"/>
                </a:solidFill>
                <a:effectLst/>
                <a:uLnTx/>
                <a:uFillTx/>
                <a:latin typeface="Arial Unicode MS" pitchFamily="34" charset="-128"/>
                <a:ea typeface="Arial Unicode MS" pitchFamily="34" charset="-128"/>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a:t>
            </a: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400" b="0" i="0" u="none" strike="noStrike" kern="0" cap="none" spc="0" normalizeH="0" baseline="0" noProof="0" dirty="0" err="1" smtClean="0">
                <a:ln>
                  <a:noFill/>
                </a:ln>
                <a:solidFill>
                  <a:srgbClr val="FFFFFF"/>
                </a:solidFill>
                <a:effectLst/>
                <a:uLnTx/>
                <a:uFillTx/>
                <a:latin typeface="Times New Roman" panose="02020603050405020304" pitchFamily="18" charset="0"/>
              </a:rPr>
              <a:t>F</a:t>
            </a:r>
            <a:r>
              <a:rPr kumimoji="0" lang="en-US" altLang="en-US" sz="2400" b="0" i="0" u="none" strike="noStrike" kern="0" cap="none" spc="0" normalizeH="0" baseline="-25000" noProof="0" dirty="0" err="1"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R</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y</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a:t>
            </a:r>
            <a:r>
              <a:rPr lang="en-US" altLang="en-US" sz="2400" kern="0" dirty="0" smtClean="0">
                <a:ea typeface="Arial Unicode MS" pitchFamily="34" charset="-128"/>
              </a:rPr>
              <a:t>50 sin </a:t>
            </a:r>
            <a:r>
              <a:rPr lang="en-US" altLang="en-US" sz="2400" kern="0" dirty="0">
                <a:ea typeface="Arial Unicode MS" pitchFamily="34" charset="-128"/>
              </a:rPr>
              <a:t>× 6</a:t>
            </a:r>
            <a:r>
              <a:rPr lang="en-US" altLang="en-US" sz="2400" kern="0" dirty="0" smtClean="0">
                <a:ea typeface="Arial Unicode MS" pitchFamily="34" charset="-128"/>
              </a:rPr>
              <a:t>0</a:t>
            </a:r>
            <a:r>
              <a:rPr lang="en-US" altLang="en-US" sz="2400" kern="0" dirty="0">
                <a:ea typeface="Arial Unicode MS" pitchFamily="34" charset="-128"/>
              </a:rPr>
              <a:t>+ 60 × </a:t>
            </a:r>
            <a:r>
              <a:rPr lang="en-US" altLang="en-US" sz="2400" kern="0" dirty="0" smtClean="0">
                <a:ea typeface="Arial Unicode MS" pitchFamily="34" charset="-128"/>
              </a:rPr>
              <a:t>sin </a:t>
            </a:r>
            <a:r>
              <a:rPr lang="en-US" altLang="en-US" sz="2400" kern="0" dirty="0">
                <a:ea typeface="Arial Unicode MS" pitchFamily="34" charset="-128"/>
              </a:rPr>
              <a:t>30 </a:t>
            </a:r>
            <a:r>
              <a:rPr lang="en-US" altLang="en-US" sz="2400" kern="0" dirty="0" smtClean="0">
                <a:ea typeface="Arial Unicode MS" pitchFamily="34" charset="-128"/>
              </a:rPr>
              <a:t>- 80</a:t>
            </a:r>
            <a:endParaRPr lang="en-US" altLang="en-US" sz="2400" kern="0" dirty="0">
              <a:ea typeface="Arial Unicode MS" pitchFamily="34" charset="-128"/>
            </a:endParaRPr>
          </a:p>
          <a:p>
            <a:pPr marL="457200" marR="0" lvl="0" indent="-457200" defTabSz="914400" eaLnBrk="1" fontAlgn="auto" latinLnBrk="0" hangingPunct="1">
              <a:lnSpc>
                <a:spcPct val="100000"/>
              </a:lnSpc>
              <a:spcBef>
                <a:spcPts val="0"/>
              </a:spcBef>
              <a:spcAft>
                <a:spcPts val="0"/>
              </a:spcAft>
              <a:buClrTx/>
              <a:buSzTx/>
              <a:buFontTx/>
              <a:buNone/>
              <a:tabLst/>
              <a:defRPr/>
            </a:pPr>
            <a:r>
              <a:rPr lang="en-US" altLang="en-US" sz="2400" kern="0" dirty="0" smtClean="0"/>
              <a:t>                   </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- 6.7 </a:t>
            </a:r>
            <a:r>
              <a:rPr lang="en-US" altLang="en-US" sz="2400" kern="0" dirty="0" smtClean="0"/>
              <a:t>N = 6.7 N </a:t>
            </a:r>
            <a:endParaRPr kumimoji="0" lang="en-US" altLang="en-US" sz="2400" b="0" i="0" strike="noStrike" kern="0" cap="none" spc="0" normalizeH="0" baseline="0" noProof="0" dirty="0" smtClean="0">
              <a:ln>
                <a:noFill/>
              </a:ln>
              <a:solidFill>
                <a:srgbClr val="FFFFFF"/>
              </a:solidFill>
              <a:effectLst/>
              <a:uLnTx/>
              <a:uFillTx/>
            </a:endParaRPr>
          </a:p>
        </p:txBody>
      </p:sp>
      <p:cxnSp>
        <p:nvCxnSpPr>
          <p:cNvPr id="42" name="Straight Arrow Connector 41"/>
          <p:cNvCxnSpPr/>
          <p:nvPr/>
        </p:nvCxnSpPr>
        <p:spPr>
          <a:xfrm>
            <a:off x="5269628" y="1143000"/>
            <a:ext cx="533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839200" y="2689226"/>
            <a:ext cx="0" cy="39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95574" y="3179966"/>
            <a:ext cx="2957826" cy="461665"/>
          </a:xfrm>
          <a:prstGeom prst="rect">
            <a:avLst/>
          </a:prstGeom>
          <a:noFill/>
        </p:spPr>
        <p:txBody>
          <a:bodyPr wrap="square" rtlCol="0">
            <a:spAutoFit/>
          </a:bodyPr>
          <a:lstStyle/>
          <a:p>
            <a:r>
              <a:rPr lang="en-US" dirty="0" smtClean="0"/>
              <a:t>R = √ (56.96)</a:t>
            </a:r>
            <a:r>
              <a:rPr lang="en-US" baseline="30000" dirty="0" smtClean="0"/>
              <a:t>2</a:t>
            </a:r>
            <a:r>
              <a:rPr lang="en-US" dirty="0" smtClean="0"/>
              <a:t> + (6.7)</a:t>
            </a:r>
            <a:r>
              <a:rPr lang="en-US" baseline="30000" dirty="0" smtClean="0"/>
              <a:t>2</a:t>
            </a:r>
          </a:p>
        </p:txBody>
      </p:sp>
      <p:cxnSp>
        <p:nvCxnSpPr>
          <p:cNvPr id="45" name="Straight Connector 44"/>
          <p:cNvCxnSpPr/>
          <p:nvPr/>
        </p:nvCxnSpPr>
        <p:spPr>
          <a:xfrm>
            <a:off x="5955428" y="3150989"/>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496342" y="3565623"/>
            <a:ext cx="1426994" cy="461665"/>
          </a:xfrm>
          <a:prstGeom prst="rect">
            <a:avLst/>
          </a:prstGeom>
        </p:spPr>
        <p:txBody>
          <a:bodyPr wrap="none">
            <a:spAutoFit/>
          </a:bodyPr>
          <a:lstStyle/>
          <a:p>
            <a:r>
              <a:rPr lang="en-US" dirty="0"/>
              <a:t>= </a:t>
            </a:r>
            <a:r>
              <a:rPr lang="en-US" dirty="0" smtClean="0"/>
              <a:t>57.35 </a:t>
            </a:r>
            <a:r>
              <a:rPr lang="en-US" dirty="0"/>
              <a:t>N</a:t>
            </a:r>
            <a:endParaRPr lang="en-IN" dirty="0"/>
          </a:p>
        </p:txBody>
      </p:sp>
      <p:cxnSp>
        <p:nvCxnSpPr>
          <p:cNvPr id="4" name="Straight Arrow Connector 3"/>
          <p:cNvCxnSpPr/>
          <p:nvPr/>
        </p:nvCxnSpPr>
        <p:spPr>
          <a:xfrm>
            <a:off x="9372600" y="1745561"/>
            <a:ext cx="4690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8458200" y="4195466"/>
            <a:ext cx="2057400"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8200" y="4203277"/>
            <a:ext cx="0" cy="924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515600" y="4195466"/>
            <a:ext cx="0" cy="9321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470028" y="5097463"/>
            <a:ext cx="2045572" cy="57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58200" y="4195465"/>
            <a:ext cx="2045573" cy="901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761271" y="4434759"/>
            <a:ext cx="492617" cy="461665"/>
          </a:xfrm>
          <a:prstGeom prst="rect">
            <a:avLst/>
          </a:prstGeom>
          <a:noFill/>
        </p:spPr>
        <p:txBody>
          <a:bodyPr wrap="square" rtlCol="0">
            <a:spAutoFit/>
          </a:bodyPr>
          <a:lstStyle/>
          <a:p>
            <a:r>
              <a:rPr lang="en-US" dirty="0" smtClean="0"/>
              <a:t>R</a:t>
            </a:r>
            <a:endParaRPr lang="en-IN" dirty="0"/>
          </a:p>
        </p:txBody>
      </p:sp>
      <p:sp>
        <p:nvSpPr>
          <p:cNvPr id="53" name="Rectangle 52"/>
          <p:cNvSpPr/>
          <p:nvPr/>
        </p:nvSpPr>
        <p:spPr>
          <a:xfrm>
            <a:off x="9254051" y="3736915"/>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x</a:t>
            </a:r>
            <a:endParaRPr lang="en-IN" sz="2000" baseline="-25000" dirty="0"/>
          </a:p>
        </p:txBody>
      </p:sp>
      <p:sp>
        <p:nvSpPr>
          <p:cNvPr id="54" name="Rectangle 53"/>
          <p:cNvSpPr/>
          <p:nvPr/>
        </p:nvSpPr>
        <p:spPr>
          <a:xfrm>
            <a:off x="9109385" y="4232309"/>
            <a:ext cx="568015" cy="307778"/>
          </a:xfrm>
          <a:prstGeom prst="rect">
            <a:avLst/>
          </a:prstGeom>
        </p:spPr>
        <p:txBody>
          <a:bodyPr wrap="square">
            <a:spAutoFit/>
          </a:bodyPr>
          <a:lstStyle/>
          <a:p>
            <a:r>
              <a:rPr lang="el-GR" altLang="en-US" sz="1400" kern="0" dirty="0"/>
              <a:t>ϴ</a:t>
            </a:r>
            <a:r>
              <a:rPr lang="en-US" altLang="en-US" sz="1400" kern="0" baseline="-25000" dirty="0"/>
              <a:t>x</a:t>
            </a:r>
            <a:r>
              <a:rPr lang="en-US" altLang="en-US" sz="1400" kern="0" dirty="0"/>
              <a:t> </a:t>
            </a:r>
            <a:endParaRPr lang="en-IN" sz="1400" dirty="0"/>
          </a:p>
        </p:txBody>
      </p:sp>
      <p:sp>
        <p:nvSpPr>
          <p:cNvPr id="60" name="Rectangle 59"/>
          <p:cNvSpPr/>
          <p:nvPr/>
        </p:nvSpPr>
        <p:spPr>
          <a:xfrm>
            <a:off x="7955477" y="4442063"/>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13" name="Arc 12"/>
          <p:cNvSpPr/>
          <p:nvPr/>
        </p:nvSpPr>
        <p:spPr>
          <a:xfrm flipH="1">
            <a:off x="8153400" y="3111631"/>
            <a:ext cx="1219200" cy="1323128"/>
          </a:xfrm>
          <a:prstGeom prst="arc">
            <a:avLst>
              <a:gd name="adj1" fmla="val 6418405"/>
              <a:gd name="adj2" fmla="val 80199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Rectangle 50"/>
          <p:cNvSpPr>
            <a:spLocks noChangeArrowheads="1"/>
          </p:cNvSpPr>
          <p:nvPr/>
        </p:nvSpPr>
        <p:spPr bwMode="auto">
          <a:xfrm>
            <a:off x="4519434" y="5629870"/>
            <a:ext cx="5462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l-GR"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ϴ</a:t>
            </a:r>
            <a:r>
              <a:rPr kumimoji="0" lang="en-US" altLang="en-US" sz="2400" b="0" i="0" u="none" strike="noStrike" kern="0" cap="none" spc="0" normalizeH="0" baseline="-25000" noProof="0" dirty="0" smtClean="0">
                <a:ln>
                  <a:noFill/>
                </a:ln>
                <a:solidFill>
                  <a:srgbClr val="FFFFFF"/>
                </a:solidFill>
                <a:effectLst/>
                <a:uLnTx/>
                <a:uFillTx/>
                <a:latin typeface="Times New Roman" panose="02020603050405020304" pitchFamily="18" charset="0"/>
              </a:rPr>
              <a:t>x</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         = tan</a:t>
            </a:r>
            <a:r>
              <a:rPr kumimoji="0" lang="en-US" altLang="en-US" sz="2400" b="0" i="0" u="none" strike="noStrike" kern="0" cap="none" spc="0" normalizeH="0" baseline="30000" noProof="0" dirty="0" smtClean="0">
                <a:ln>
                  <a:noFill/>
                </a:ln>
                <a:solidFill>
                  <a:srgbClr val="FFFFFF"/>
                </a:solidFill>
                <a:effectLst/>
                <a:uLnTx/>
                <a:uFillTx/>
                <a:latin typeface="Times New Roman" panose="02020603050405020304" pitchFamily="18" charset="0"/>
              </a:rPr>
              <a:t>-</a:t>
            </a:r>
            <a:r>
              <a:rPr kumimoji="0" lang="en-US"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rPr>
              <a:t>1(6.7 / 56.96)</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sz="2400" kern="0" dirty="0"/>
              <a:t> </a:t>
            </a:r>
            <a:r>
              <a:rPr lang="en-US" altLang="en-US" sz="2400" kern="0" dirty="0" smtClean="0"/>
              <a:t> </a:t>
            </a:r>
            <a:endParaRPr kumimoji="0" lang="en-US" altLang="en-US" sz="2400" b="0" i="0" u="sng" strike="noStrike" kern="0" cap="none" spc="0" normalizeH="0" baseline="0" noProof="0" dirty="0" smtClean="0">
              <a:ln>
                <a:noFill/>
              </a:ln>
              <a:solidFill>
                <a:srgbClr val="FFFFFF"/>
              </a:solidFill>
              <a:effectLst/>
              <a:uLnTx/>
              <a:uFillTx/>
              <a:latin typeface="Times New Roman" panose="02020603050405020304" pitchFamily="18" charset="0"/>
            </a:endParaRPr>
          </a:p>
        </p:txBody>
      </p:sp>
      <p:graphicFrame>
        <p:nvGraphicFramePr>
          <p:cNvPr id="63" name="Object 56"/>
          <p:cNvGraphicFramePr>
            <a:graphicFrameLocks noChangeAspect="1"/>
          </p:cNvGraphicFramePr>
          <p:nvPr>
            <p:extLst>
              <p:ext uri="{D42A27DB-BD31-4B8C-83A1-F6EECF244321}">
                <p14:modId xmlns:p14="http://schemas.microsoft.com/office/powerpoint/2010/main" val="3038501081"/>
              </p:ext>
            </p:extLst>
          </p:nvPr>
        </p:nvGraphicFramePr>
        <p:xfrm>
          <a:off x="6240918" y="5486400"/>
          <a:ext cx="845682" cy="845682"/>
        </p:xfrm>
        <a:graphic>
          <a:graphicData uri="http://schemas.openxmlformats.org/presentationml/2006/ole">
            <mc:AlternateContent xmlns:mc="http://schemas.openxmlformats.org/markup-compatibility/2006">
              <mc:Choice xmlns:v="urn:schemas-microsoft-com:vml" Requires="v">
                <p:oleObj spid="_x0000_s90274" name="Equation" r:id="rId9" imgW="352543" imgH="447550" progId="Equation.3">
                  <p:embed/>
                </p:oleObj>
              </mc:Choice>
              <mc:Fallback>
                <p:oleObj name="Equation" r:id="rId9" imgW="352543" imgH="447550" progId="Equation.3">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0918" y="5486400"/>
                        <a:ext cx="845682" cy="845682"/>
                      </a:xfrm>
                      <a:prstGeom prst="rect">
                        <a:avLst/>
                      </a:prstGeom>
                      <a:noFill/>
                      <a:ln>
                        <a:noFill/>
                      </a:ln>
                      <a:effectLst/>
                      <a:extLst/>
                    </p:spPr>
                  </p:pic>
                </p:oleObj>
              </mc:Fallback>
            </mc:AlternateContent>
          </a:graphicData>
        </a:graphic>
      </p:graphicFrame>
      <p:sp>
        <p:nvSpPr>
          <p:cNvPr id="65" name="Rectangle 64"/>
          <p:cNvSpPr/>
          <p:nvPr/>
        </p:nvSpPr>
        <p:spPr>
          <a:xfrm>
            <a:off x="6792715" y="6308035"/>
            <a:ext cx="1268035" cy="461665"/>
          </a:xfrm>
          <a:prstGeom prst="rect">
            <a:avLst/>
          </a:prstGeom>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a:t>= </a:t>
            </a:r>
            <a:r>
              <a:rPr lang="en-US" altLang="en-US" u="sng" kern="0" dirty="0" smtClean="0"/>
              <a:t>6.71°</a:t>
            </a:r>
            <a:endParaRPr lang="en-US" altLang="en-US" u="sng" kern="0" dirty="0"/>
          </a:p>
        </p:txBody>
      </p:sp>
    </p:spTree>
    <p:extLst>
      <p:ext uri="{BB962C8B-B14F-4D97-AF65-F5344CB8AC3E}">
        <p14:creationId xmlns:p14="http://schemas.microsoft.com/office/powerpoint/2010/main" val="30213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4" grpId="0"/>
      <p:bldP spid="60" grpId="0"/>
      <p:bldP spid="13" grpId="0" animBg="1"/>
      <p:bldP spid="6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p:cNvGraphicFramePr>
            <a:graphicFrameLocks noChangeAspect="1"/>
          </p:cNvGraphicFramePr>
          <p:nvPr/>
        </p:nvGraphicFramePr>
        <p:xfrm>
          <a:off x="2819400" y="5410200"/>
          <a:ext cx="114300" cy="215900"/>
        </p:xfrm>
        <a:graphic>
          <a:graphicData uri="http://schemas.openxmlformats.org/presentationml/2006/ole">
            <mc:AlternateContent xmlns:mc="http://schemas.openxmlformats.org/markup-compatibility/2006">
              <mc:Choice xmlns:v="urn:schemas-microsoft-com:vml" Requires="v">
                <p:oleObj spid="_x0000_s91290"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4102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8"/>
          <p:cNvGrpSpPr>
            <a:grpSpLocks/>
          </p:cNvGrpSpPr>
          <p:nvPr/>
        </p:nvGrpSpPr>
        <p:grpSpPr bwMode="auto">
          <a:xfrm>
            <a:off x="228600" y="2262188"/>
            <a:ext cx="3022600" cy="3825875"/>
            <a:chOff x="2819400" y="2392363"/>
            <a:chExt cx="3022600" cy="3825875"/>
          </a:xfrm>
        </p:grpSpPr>
        <p:graphicFrame>
          <p:nvGraphicFramePr>
            <p:cNvPr id="5"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1291" name="Equation" r:id="rId5" imgW="114151" imgH="215619" progId="Equation.3">
                    <p:embed/>
                  </p:oleObj>
                </mc:Choice>
                <mc:Fallback>
                  <p:oleObj name="Equation" r:id="rId5"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1292"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12"/>
            <p:cNvSpPr>
              <a:spLocks noChangeArrowheads="1"/>
            </p:cNvSpPr>
            <p:nvPr/>
          </p:nvSpPr>
          <p:spPr bwMode="auto">
            <a:xfrm>
              <a:off x="2819400" y="3581400"/>
              <a:ext cx="2362200" cy="1676400"/>
            </a:xfrm>
            <a:prstGeom prst="triangle">
              <a:avLst>
                <a:gd name="adj" fmla="val 51412"/>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en-US" altLang="en-US" sz="2400">
                <a:solidFill>
                  <a:srgbClr val="FFFFFF"/>
                </a:solidFill>
                <a:latin typeface="Times New Roman" panose="02020603050405020304" pitchFamily="18" charset="0"/>
              </a:endParaRPr>
            </a:p>
          </p:txBody>
        </p:sp>
        <p:sp>
          <p:nvSpPr>
            <p:cNvPr id="8" name="Line 13"/>
            <p:cNvSpPr>
              <a:spLocks noChangeShapeType="1"/>
            </p:cNvSpPr>
            <p:nvPr/>
          </p:nvSpPr>
          <p:spPr bwMode="auto">
            <a:xfrm flipV="1">
              <a:off x="2971800" y="4267200"/>
              <a:ext cx="1600200" cy="914400"/>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9" name="Line 14"/>
            <p:cNvSpPr>
              <a:spLocks noChangeShapeType="1"/>
            </p:cNvSpPr>
            <p:nvPr/>
          </p:nvSpPr>
          <p:spPr bwMode="auto">
            <a:xfrm flipV="1">
              <a:off x="4572000" y="3818552"/>
              <a:ext cx="762000" cy="448648"/>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0" name="Line 15"/>
            <p:cNvSpPr>
              <a:spLocks noChangeShapeType="1"/>
            </p:cNvSpPr>
            <p:nvPr/>
          </p:nvSpPr>
          <p:spPr bwMode="auto">
            <a:xfrm>
              <a:off x="4038600" y="3581400"/>
              <a:ext cx="0" cy="1752600"/>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1" name="Line 16"/>
            <p:cNvSpPr>
              <a:spLocks noChangeShapeType="1"/>
            </p:cNvSpPr>
            <p:nvPr/>
          </p:nvSpPr>
          <p:spPr bwMode="auto">
            <a:xfrm>
              <a:off x="4038600" y="5257800"/>
              <a:ext cx="0" cy="609600"/>
            </a:xfrm>
            <a:prstGeom prst="line">
              <a:avLst/>
            </a:prstGeom>
            <a:noFill/>
            <a:ln w="254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2" name="Line 17"/>
            <p:cNvSpPr>
              <a:spLocks noChangeShapeType="1"/>
            </p:cNvSpPr>
            <p:nvPr/>
          </p:nvSpPr>
          <p:spPr bwMode="auto">
            <a:xfrm flipH="1" flipV="1">
              <a:off x="3505200" y="2819401"/>
              <a:ext cx="533400" cy="761999"/>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square" lIns="0" tIns="0" rIns="0" bIns="0" anchor="ctr">
              <a:spAutoFit/>
            </a:bodyPr>
            <a:lstStyle/>
            <a:p>
              <a:endParaRPr lang="en-US"/>
            </a:p>
          </p:txBody>
        </p:sp>
        <p:sp>
          <p:nvSpPr>
            <p:cNvPr id="13" name="Line 18"/>
            <p:cNvSpPr>
              <a:spLocks noChangeShapeType="1"/>
            </p:cNvSpPr>
            <p:nvPr/>
          </p:nvSpPr>
          <p:spPr bwMode="auto">
            <a:xfrm>
              <a:off x="5181600" y="5257800"/>
              <a:ext cx="609600" cy="0"/>
            </a:xfrm>
            <a:prstGeom prst="line">
              <a:avLst/>
            </a:prstGeom>
            <a:noFill/>
            <a:ln w="25400">
              <a:solidFill>
                <a:srgbClr val="FFFF00"/>
              </a:solidFill>
              <a:round/>
              <a:headEnd/>
              <a:tailEnd type="arrow"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4" name="Text Box 19"/>
            <p:cNvSpPr txBox="1">
              <a:spLocks noChangeArrowheads="1"/>
            </p:cNvSpPr>
            <p:nvPr/>
          </p:nvSpPr>
          <p:spPr bwMode="auto">
            <a:xfrm>
              <a:off x="3276600" y="49530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30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15" name="Text Box 20"/>
            <p:cNvSpPr txBox="1">
              <a:spLocks noChangeArrowheads="1"/>
            </p:cNvSpPr>
            <p:nvPr/>
          </p:nvSpPr>
          <p:spPr bwMode="auto">
            <a:xfrm>
              <a:off x="3810000" y="59436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80kN</a:t>
              </a:r>
            </a:p>
          </p:txBody>
        </p:sp>
        <p:sp>
          <p:nvSpPr>
            <p:cNvPr id="16" name="Text Box 21"/>
            <p:cNvSpPr txBox="1">
              <a:spLocks noChangeArrowheads="1"/>
            </p:cNvSpPr>
            <p:nvPr/>
          </p:nvSpPr>
          <p:spPr bwMode="auto">
            <a:xfrm>
              <a:off x="5334000" y="48768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30kN</a:t>
              </a:r>
            </a:p>
          </p:txBody>
        </p:sp>
        <p:sp>
          <p:nvSpPr>
            <p:cNvPr id="17" name="Text Box 22"/>
            <p:cNvSpPr txBox="1">
              <a:spLocks noChangeArrowheads="1"/>
            </p:cNvSpPr>
            <p:nvPr/>
          </p:nvSpPr>
          <p:spPr bwMode="auto">
            <a:xfrm>
              <a:off x="3162300" y="2392363"/>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50kN</a:t>
              </a:r>
            </a:p>
          </p:txBody>
        </p:sp>
        <p:sp>
          <p:nvSpPr>
            <p:cNvPr id="18" name="Text Box 23"/>
            <p:cNvSpPr txBox="1">
              <a:spLocks noChangeArrowheads="1"/>
            </p:cNvSpPr>
            <p:nvPr/>
          </p:nvSpPr>
          <p:spPr bwMode="auto">
            <a:xfrm>
              <a:off x="5206999" y="3499464"/>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60kN</a:t>
              </a:r>
            </a:p>
          </p:txBody>
        </p:sp>
        <p:sp>
          <p:nvSpPr>
            <p:cNvPr id="19" name="Text Box 24"/>
            <p:cNvSpPr txBox="1">
              <a:spLocks noChangeArrowheads="1"/>
            </p:cNvSpPr>
            <p:nvPr/>
          </p:nvSpPr>
          <p:spPr bwMode="auto">
            <a:xfrm>
              <a:off x="4419600" y="48768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20" name="Line 25"/>
            <p:cNvSpPr>
              <a:spLocks noChangeShapeType="1"/>
            </p:cNvSpPr>
            <p:nvPr/>
          </p:nvSpPr>
          <p:spPr bwMode="auto">
            <a:xfrm>
              <a:off x="2819400" y="5334000"/>
              <a:ext cx="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21" name="Line 26"/>
            <p:cNvSpPr>
              <a:spLocks noChangeShapeType="1"/>
            </p:cNvSpPr>
            <p:nvPr/>
          </p:nvSpPr>
          <p:spPr bwMode="auto">
            <a:xfrm>
              <a:off x="5181600" y="5334000"/>
              <a:ext cx="0" cy="2286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cxnSp>
          <p:nvCxnSpPr>
            <p:cNvPr id="22" name="AutoShape 27"/>
            <p:cNvCxnSpPr>
              <a:cxnSpLocks noChangeShapeType="1"/>
            </p:cNvCxnSpPr>
            <p:nvPr/>
          </p:nvCxnSpPr>
          <p:spPr bwMode="auto">
            <a:xfrm>
              <a:off x="2819400" y="5486400"/>
              <a:ext cx="2362200" cy="0"/>
            </a:xfrm>
            <a:prstGeom prst="straightConnector1">
              <a:avLst/>
            </a:prstGeom>
            <a:noFill/>
            <a:ln w="9525">
              <a:solidFill>
                <a:srgbClr val="FFFF00"/>
              </a:solidFill>
              <a:round/>
              <a:headEnd type="triangle" w="med" len="med"/>
              <a:tailEnd type="triangle" w="med" len="med"/>
            </a:ln>
            <a:extLst>
              <a:ext uri="{909E8E84-426E-40DD-AFC4-6F175D3DCCD1}">
                <a14:hiddenFill xmlns:a14="http://schemas.microsoft.com/office/drawing/2010/main">
                  <a:noFill/>
                </a14:hiddenFill>
              </a:ext>
            </a:extLst>
          </p:spPr>
        </p:cxnSp>
        <p:sp>
          <p:nvSpPr>
            <p:cNvPr id="23" name="Text Box 28"/>
            <p:cNvSpPr txBox="1">
              <a:spLocks noChangeArrowheads="1"/>
            </p:cNvSpPr>
            <p:nvPr/>
          </p:nvSpPr>
          <p:spPr bwMode="auto">
            <a:xfrm>
              <a:off x="4191000" y="5486400"/>
              <a:ext cx="698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solidFill>
                    <a:srgbClr val="FFFFFF"/>
                  </a:solidFill>
                  <a:latin typeface="Times New Roman" panose="02020603050405020304" pitchFamily="18" charset="0"/>
                </a:rPr>
                <a:t>200mm</a:t>
              </a:r>
            </a:p>
          </p:txBody>
        </p:sp>
        <p:sp>
          <p:nvSpPr>
            <p:cNvPr id="24" name="Arc 29"/>
            <p:cNvSpPr>
              <a:spLocks/>
            </p:cNvSpPr>
            <p:nvPr/>
          </p:nvSpPr>
          <p:spPr bwMode="auto">
            <a:xfrm flipH="1">
              <a:off x="4724400" y="4879975"/>
              <a:ext cx="228600" cy="377825"/>
            </a:xfrm>
            <a:custGeom>
              <a:avLst/>
              <a:gdLst>
                <a:gd name="T0" fmla="*/ 2147483646 w 21600"/>
                <a:gd name="T1" fmla="*/ 0 h 21425"/>
                <a:gd name="T2" fmla="*/ 2147483646 w 21600"/>
                <a:gd name="T3" fmla="*/ 2147483646 h 21425"/>
                <a:gd name="T4" fmla="*/ 0 w 21600"/>
                <a:gd name="T5" fmla="*/ 2147483646 h 21425"/>
                <a:gd name="T6" fmla="*/ 0 60000 65536"/>
                <a:gd name="T7" fmla="*/ 0 60000 65536"/>
                <a:gd name="T8" fmla="*/ 0 60000 65536"/>
                <a:gd name="T9" fmla="*/ 0 w 21600"/>
                <a:gd name="T10" fmla="*/ 0 h 21425"/>
                <a:gd name="T11" fmla="*/ 21600 w 21600"/>
                <a:gd name="T12" fmla="*/ 21425 h 21425"/>
              </a:gdLst>
              <a:ahLst/>
              <a:cxnLst>
                <a:cxn ang="T6">
                  <a:pos x="T0" y="T1"/>
                </a:cxn>
                <a:cxn ang="T7">
                  <a:pos x="T2" y="T3"/>
                </a:cxn>
                <a:cxn ang="T8">
                  <a:pos x="T4" y="T5"/>
                </a:cxn>
              </a:cxnLst>
              <a:rect l="T9" t="T10" r="T11" b="T12"/>
              <a:pathLst>
                <a:path w="21600" h="21425" fill="none" extrusionOk="0">
                  <a:moveTo>
                    <a:pt x="2746" y="0"/>
                  </a:moveTo>
                  <a:cubicBezTo>
                    <a:pt x="13526" y="1382"/>
                    <a:pt x="21600" y="10557"/>
                    <a:pt x="21600" y="21425"/>
                  </a:cubicBezTo>
                </a:path>
                <a:path w="21600" h="21425" stroke="0" extrusionOk="0">
                  <a:moveTo>
                    <a:pt x="2746" y="0"/>
                  </a:moveTo>
                  <a:cubicBezTo>
                    <a:pt x="13526" y="1382"/>
                    <a:pt x="21600" y="10557"/>
                    <a:pt x="21600" y="21425"/>
                  </a:cubicBezTo>
                  <a:lnTo>
                    <a:pt x="0" y="21425"/>
                  </a:lnTo>
                  <a:lnTo>
                    <a:pt x="2746"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5" name="Arc 30"/>
            <p:cNvSpPr>
              <a:spLocks/>
            </p:cNvSpPr>
            <p:nvPr/>
          </p:nvSpPr>
          <p:spPr bwMode="auto">
            <a:xfrm>
              <a:off x="3124200" y="510540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26" name="Text Box 31"/>
            <p:cNvSpPr txBox="1">
              <a:spLocks noChangeArrowheads="1"/>
            </p:cNvSpPr>
            <p:nvPr/>
          </p:nvSpPr>
          <p:spPr bwMode="auto">
            <a:xfrm>
              <a:off x="5105400" y="5181600"/>
              <a:ext cx="533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a:solidFill>
                    <a:srgbClr val="FFFFFF"/>
                  </a:solidFill>
                  <a:latin typeface="Times New Roman" panose="02020603050405020304" pitchFamily="18" charset="0"/>
                </a:rPr>
                <a:t>D</a:t>
              </a:r>
            </a:p>
          </p:txBody>
        </p:sp>
      </p:grpSp>
      <p:cxnSp>
        <p:nvCxnSpPr>
          <p:cNvPr id="27" name="Straight Connector 26"/>
          <p:cNvCxnSpPr>
            <a:stCxn id="8" idx="1"/>
          </p:cNvCxnSpPr>
          <p:nvPr/>
        </p:nvCxnSpPr>
        <p:spPr>
          <a:xfrm>
            <a:off x="1981200" y="4137025"/>
            <a:ext cx="9525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 Box 19"/>
          <p:cNvSpPr txBox="1">
            <a:spLocks noChangeArrowheads="1"/>
          </p:cNvSpPr>
          <p:nvPr/>
        </p:nvSpPr>
        <p:spPr bwMode="auto">
          <a:xfrm>
            <a:off x="2443162" y="3810000"/>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30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sp>
        <p:nvSpPr>
          <p:cNvPr id="29" name="Arc 30"/>
          <p:cNvSpPr>
            <a:spLocks/>
          </p:cNvSpPr>
          <p:nvPr/>
        </p:nvSpPr>
        <p:spPr bwMode="auto">
          <a:xfrm>
            <a:off x="2286000" y="396240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cxnSp>
        <p:nvCxnSpPr>
          <p:cNvPr id="30" name="Straight Connector 29"/>
          <p:cNvCxnSpPr/>
          <p:nvPr/>
        </p:nvCxnSpPr>
        <p:spPr>
          <a:xfrm flipV="1">
            <a:off x="1957388" y="3268663"/>
            <a:ext cx="23812" cy="8683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200" y="3429000"/>
            <a:ext cx="9525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1443038" y="2643188"/>
            <a:ext cx="4762" cy="7858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Arc 29"/>
          <p:cNvSpPr>
            <a:spLocks/>
          </p:cNvSpPr>
          <p:nvPr/>
        </p:nvSpPr>
        <p:spPr bwMode="auto">
          <a:xfrm flipH="1">
            <a:off x="914400" y="3048000"/>
            <a:ext cx="228600" cy="377825"/>
          </a:xfrm>
          <a:custGeom>
            <a:avLst/>
            <a:gdLst>
              <a:gd name="T0" fmla="*/ 2147483646 w 21600"/>
              <a:gd name="T1" fmla="*/ 0 h 21425"/>
              <a:gd name="T2" fmla="*/ 2147483646 w 21600"/>
              <a:gd name="T3" fmla="*/ 2147483646 h 21425"/>
              <a:gd name="T4" fmla="*/ 0 w 21600"/>
              <a:gd name="T5" fmla="*/ 2147483646 h 21425"/>
              <a:gd name="T6" fmla="*/ 0 60000 65536"/>
              <a:gd name="T7" fmla="*/ 0 60000 65536"/>
              <a:gd name="T8" fmla="*/ 0 60000 65536"/>
              <a:gd name="T9" fmla="*/ 0 w 21600"/>
              <a:gd name="T10" fmla="*/ 0 h 21425"/>
              <a:gd name="T11" fmla="*/ 21600 w 21600"/>
              <a:gd name="T12" fmla="*/ 21425 h 21425"/>
            </a:gdLst>
            <a:ahLst/>
            <a:cxnLst>
              <a:cxn ang="T6">
                <a:pos x="T0" y="T1"/>
              </a:cxn>
              <a:cxn ang="T7">
                <a:pos x="T2" y="T3"/>
              </a:cxn>
              <a:cxn ang="T8">
                <a:pos x="T4" y="T5"/>
              </a:cxn>
            </a:cxnLst>
            <a:rect l="T9" t="T10" r="T11" b="T12"/>
            <a:pathLst>
              <a:path w="21600" h="21425" fill="none" extrusionOk="0">
                <a:moveTo>
                  <a:pt x="2746" y="0"/>
                </a:moveTo>
                <a:cubicBezTo>
                  <a:pt x="13526" y="1382"/>
                  <a:pt x="21600" y="10557"/>
                  <a:pt x="21600" y="21425"/>
                </a:cubicBezTo>
              </a:path>
              <a:path w="21600" h="21425" stroke="0" extrusionOk="0">
                <a:moveTo>
                  <a:pt x="2746" y="0"/>
                </a:moveTo>
                <a:cubicBezTo>
                  <a:pt x="13526" y="1382"/>
                  <a:pt x="21600" y="10557"/>
                  <a:pt x="21600" y="21425"/>
                </a:cubicBezTo>
                <a:lnTo>
                  <a:pt x="0" y="21425"/>
                </a:lnTo>
                <a:lnTo>
                  <a:pt x="2746" y="0"/>
                </a:lnTo>
                <a:close/>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4" name="Text Box 24"/>
          <p:cNvSpPr txBox="1">
            <a:spLocks noChangeArrowheads="1"/>
          </p:cNvSpPr>
          <p:nvPr/>
        </p:nvSpPr>
        <p:spPr bwMode="auto">
          <a:xfrm>
            <a:off x="690562" y="3001962"/>
            <a:ext cx="300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dirty="0">
                <a:solidFill>
                  <a:srgbClr val="FFFFFF"/>
                </a:solidFill>
                <a:latin typeface="Times New Roman" panose="02020603050405020304" pitchFamily="18" charset="0"/>
              </a:rPr>
              <a:t>60</a:t>
            </a:r>
            <a:r>
              <a:rPr lang="en-US" altLang="en-US" sz="1800" dirty="0">
                <a:solidFill>
                  <a:srgbClr val="FFFFFF"/>
                </a:solidFill>
                <a:latin typeface="Times New Roman" panose="02020603050405020304" pitchFamily="18" charset="0"/>
                <a:cs typeface="Times New Roman" panose="02020603050405020304" pitchFamily="18" charset="0"/>
              </a:rPr>
              <a:t>º</a:t>
            </a:r>
            <a:endParaRPr lang="en-US" altLang="en-US" sz="1800" dirty="0">
              <a:solidFill>
                <a:srgbClr val="FFFFFF"/>
              </a:solidFill>
              <a:latin typeface="Times New Roman" panose="02020603050405020304" pitchFamily="18" charset="0"/>
            </a:endParaRPr>
          </a:p>
        </p:txBody>
      </p:sp>
      <p:graphicFrame>
        <p:nvGraphicFramePr>
          <p:cNvPr id="35" name="Object 9"/>
          <p:cNvGraphicFramePr>
            <a:graphicFrameLocks noChangeAspect="1"/>
          </p:cNvGraphicFramePr>
          <p:nvPr>
            <p:extLst>
              <p:ext uri="{D42A27DB-BD31-4B8C-83A1-F6EECF244321}">
                <p14:modId xmlns:p14="http://schemas.microsoft.com/office/powerpoint/2010/main" val="2414459306"/>
              </p:ext>
            </p:extLst>
          </p:nvPr>
        </p:nvGraphicFramePr>
        <p:xfrm>
          <a:off x="6665755" y="1514776"/>
          <a:ext cx="121606" cy="292153"/>
        </p:xfrm>
        <a:graphic>
          <a:graphicData uri="http://schemas.openxmlformats.org/presentationml/2006/ole">
            <mc:AlternateContent xmlns:mc="http://schemas.openxmlformats.org/markup-compatibility/2006">
              <mc:Choice xmlns:v="urn:schemas-microsoft-com:vml" Requires="v">
                <p:oleObj spid="_x0000_s91293"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755" y="1514776"/>
                        <a:ext cx="121606" cy="292153"/>
                      </a:xfrm>
                      <a:prstGeom prst="rect">
                        <a:avLst/>
                      </a:prstGeom>
                      <a:noFill/>
                      <a:ln>
                        <a:noFill/>
                      </a:ln>
                      <a:effectLst/>
                      <a:extLst/>
                    </p:spPr>
                  </p:pic>
                </p:oleObj>
              </mc:Fallback>
            </mc:AlternateContent>
          </a:graphicData>
        </a:graphic>
      </p:graphicFrame>
      <p:sp>
        <p:nvSpPr>
          <p:cNvPr id="36" name="Rectangle 35"/>
          <p:cNvSpPr>
            <a:spLocks noChangeArrowheads="1"/>
          </p:cNvSpPr>
          <p:nvPr/>
        </p:nvSpPr>
        <p:spPr bwMode="auto">
          <a:xfrm>
            <a:off x="5460643" y="1403797"/>
            <a:ext cx="581695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rgbClr val="FFFFFF"/>
                </a:solidFill>
                <a:latin typeface="Times New Roman" panose="02020603050405020304" pitchFamily="18" charset="0"/>
              </a:defRPr>
            </a:lvl1pPr>
            <a:lvl2pPr marL="742950" indent="-285750" eaLnBrk="0" hangingPunct="0">
              <a:defRPr sz="2800">
                <a:solidFill>
                  <a:srgbClr val="FFFFFF"/>
                </a:solidFill>
                <a:latin typeface="Times New Roman" panose="02020603050405020304" pitchFamily="18" charset="0"/>
              </a:defRPr>
            </a:lvl2pPr>
            <a:lvl3pPr marL="1143000" indent="-228600" eaLnBrk="0" hangingPunct="0">
              <a:defRPr sz="2800">
                <a:solidFill>
                  <a:srgbClr val="FFFFFF"/>
                </a:solidFill>
                <a:latin typeface="Times New Roman" panose="02020603050405020304" pitchFamily="18" charset="0"/>
              </a:defRPr>
            </a:lvl3pPr>
            <a:lvl4pPr marL="1600200" indent="-228600" eaLnBrk="0" hangingPunct="0">
              <a:defRPr sz="2800">
                <a:solidFill>
                  <a:srgbClr val="FFFFFF"/>
                </a:solidFill>
                <a:latin typeface="Times New Roman" panose="02020603050405020304" pitchFamily="18" charset="0"/>
              </a:defRPr>
            </a:lvl4pPr>
            <a:lvl5pPr marL="2057400" indent="-228600" eaLnBrk="0" hangingPunct="0">
              <a:defRPr sz="2800">
                <a:solidFill>
                  <a:srgbClr val="FFFFFF"/>
                </a:solidFill>
                <a:latin typeface="Times New Roman" panose="02020603050405020304" pitchFamily="18" charset="0"/>
              </a:defRPr>
            </a:lvl5pPr>
            <a:lvl6pPr marL="2514600" indent="-228600" algn="r" eaLnBrk="0" fontAlgn="base" hangingPunct="0">
              <a:spcBef>
                <a:spcPct val="50000"/>
              </a:spcBef>
              <a:spcAft>
                <a:spcPct val="0"/>
              </a:spcAft>
              <a:defRPr sz="2800">
                <a:solidFill>
                  <a:srgbClr val="FFFFFF"/>
                </a:solidFill>
                <a:latin typeface="Times New Roman" panose="02020603050405020304" pitchFamily="18" charset="0"/>
              </a:defRPr>
            </a:lvl6pPr>
            <a:lvl7pPr marL="2971800" indent="-228600" algn="r" eaLnBrk="0" fontAlgn="base" hangingPunct="0">
              <a:spcBef>
                <a:spcPct val="50000"/>
              </a:spcBef>
              <a:spcAft>
                <a:spcPct val="0"/>
              </a:spcAft>
              <a:defRPr sz="2800">
                <a:solidFill>
                  <a:srgbClr val="FFFFFF"/>
                </a:solidFill>
                <a:latin typeface="Times New Roman" panose="02020603050405020304" pitchFamily="18" charset="0"/>
              </a:defRPr>
            </a:lvl7pPr>
            <a:lvl8pPr marL="3429000" indent="-228600" algn="r" eaLnBrk="0" fontAlgn="base" hangingPunct="0">
              <a:spcBef>
                <a:spcPct val="50000"/>
              </a:spcBef>
              <a:spcAft>
                <a:spcPct val="0"/>
              </a:spcAft>
              <a:defRPr sz="2800">
                <a:solidFill>
                  <a:srgbClr val="FFFFFF"/>
                </a:solidFill>
                <a:latin typeface="Times New Roman" panose="02020603050405020304" pitchFamily="18" charset="0"/>
              </a:defRPr>
            </a:lvl8pPr>
            <a:lvl9pPr marL="3886200" indent="-228600" algn="r" eaLnBrk="0" fontAlgn="base" hangingPunct="0">
              <a:spcBef>
                <a:spcPct val="50000"/>
              </a:spcBef>
              <a:spcAft>
                <a:spcPct val="0"/>
              </a:spcAft>
              <a:defRPr sz="2800">
                <a:solidFill>
                  <a:srgbClr val="FFFFFF"/>
                </a:solidFill>
                <a:latin typeface="Times New Roman" panose="02020603050405020304" pitchFamily="18"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a:t>
            </a:r>
            <a:r>
              <a:rPr kumimoji="0" lang="el-GR"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Σ</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M</a:t>
            </a:r>
            <a:r>
              <a:rPr kumimoji="0" lang="en-US" altLang="en-US" sz="2800" b="0" i="0" u="none" strike="noStrike" kern="0" cap="none" spc="0" normalizeH="0" baseline="-25000" noProof="0" dirty="0" smtClean="0">
                <a:ln>
                  <a:noFill/>
                </a:ln>
                <a:solidFill>
                  <a:srgbClr val="FFFFFF"/>
                </a:solidFill>
                <a:effectLst/>
                <a:uLnTx/>
                <a:uFillTx/>
                <a:latin typeface="Times New Roman" panose="02020603050405020304" pitchFamily="18" charset="0"/>
              </a:rPr>
              <a:t>D</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 = -60×100</a:t>
            </a:r>
            <a:r>
              <a:rPr lang="en-US" altLang="en-US" kern="0" noProof="0" dirty="0" smtClean="0"/>
              <a:t>+8</a:t>
            </a:r>
            <a:r>
              <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rPr>
              <a:t>0×100</a:t>
            </a: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en-US" kern="0" dirty="0" smtClean="0"/>
              <a:t>     = 2000kN-mm</a:t>
            </a:r>
            <a:endParaRPr kumimoji="0" lang="en-US" altLang="en-US" sz="2800" b="0" i="0" u="none" strike="noStrike" kern="0" cap="none" spc="0" normalizeH="0" baseline="0" noProof="0" dirty="0" smtClean="0">
              <a:ln>
                <a:noFill/>
              </a:ln>
              <a:solidFill>
                <a:srgbClr val="FFFFFF"/>
              </a:solidFill>
              <a:effectLst/>
              <a:uLnTx/>
              <a:uFillTx/>
              <a:latin typeface="Times New Roman" panose="02020603050405020304" pitchFamily="18" charset="0"/>
            </a:endParaRPr>
          </a:p>
        </p:txBody>
      </p:sp>
      <p:sp>
        <p:nvSpPr>
          <p:cNvPr id="37" name="Arc 66"/>
          <p:cNvSpPr>
            <a:spLocks/>
          </p:cNvSpPr>
          <p:nvPr/>
        </p:nvSpPr>
        <p:spPr bwMode="auto">
          <a:xfrm rot="16944276" flipH="1" flipV="1">
            <a:off x="9676052" y="2054643"/>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sp>
        <p:nvSpPr>
          <p:cNvPr id="38" name="Arc 66"/>
          <p:cNvSpPr>
            <a:spLocks/>
          </p:cNvSpPr>
          <p:nvPr/>
        </p:nvSpPr>
        <p:spPr bwMode="auto">
          <a:xfrm rot="16944276" flipH="1" flipV="1">
            <a:off x="6323252" y="1368843"/>
            <a:ext cx="418981" cy="334081"/>
          </a:xfrm>
          <a:custGeom>
            <a:avLst/>
            <a:gdLst>
              <a:gd name="T0" fmla="*/ 2147483647 w 37236"/>
              <a:gd name="T1" fmla="*/ 2147483647 h 43200"/>
              <a:gd name="T2" fmla="*/ 2147483647 w 37236"/>
              <a:gd name="T3" fmla="*/ 589166229 h 43200"/>
              <a:gd name="T4" fmla="*/ 2147483647 w 37236"/>
              <a:gd name="T5" fmla="*/ 2147483647 h 43200"/>
              <a:gd name="T6" fmla="*/ 0 60000 65536"/>
              <a:gd name="T7" fmla="*/ 0 60000 65536"/>
              <a:gd name="T8" fmla="*/ 0 60000 65536"/>
              <a:gd name="T9" fmla="*/ 0 w 37236"/>
              <a:gd name="T10" fmla="*/ 0 h 43200"/>
              <a:gd name="T11" fmla="*/ 37236 w 37236"/>
              <a:gd name="T12" fmla="*/ 43200 h 43200"/>
            </a:gdLst>
            <a:ahLst/>
            <a:cxnLst>
              <a:cxn ang="T6">
                <a:pos x="T0" y="T1"/>
              </a:cxn>
              <a:cxn ang="T7">
                <a:pos x="T2" y="T3"/>
              </a:cxn>
              <a:cxn ang="T8">
                <a:pos x="T4" y="T5"/>
              </a:cxn>
            </a:cxnLst>
            <a:rect l="T9" t="T10" r="T11" b="T12"/>
            <a:pathLst>
              <a:path w="37236" h="43200" fill="none"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path>
              <a:path w="37236" h="43200" stroke="0" extrusionOk="0">
                <a:moveTo>
                  <a:pt x="37236" y="36502"/>
                </a:moveTo>
                <a:cubicBezTo>
                  <a:pt x="33159" y="40779"/>
                  <a:pt x="27508" y="43199"/>
                  <a:pt x="21600" y="43200"/>
                </a:cubicBezTo>
                <a:cubicBezTo>
                  <a:pt x="9670" y="43200"/>
                  <a:pt x="0" y="33529"/>
                  <a:pt x="0" y="21600"/>
                </a:cubicBezTo>
                <a:cubicBezTo>
                  <a:pt x="0" y="9670"/>
                  <a:pt x="9670" y="0"/>
                  <a:pt x="21600" y="0"/>
                </a:cubicBezTo>
                <a:cubicBezTo>
                  <a:pt x="23781" y="-1"/>
                  <a:pt x="25950" y="330"/>
                  <a:pt x="28032" y="980"/>
                </a:cubicBezTo>
                <a:lnTo>
                  <a:pt x="21600" y="21600"/>
                </a:lnTo>
                <a:lnTo>
                  <a:pt x="37236" y="36502"/>
                </a:lnTo>
                <a:close/>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endParaRPr kumimoji="0" lang="en-IN" sz="2800" b="0" i="0" u="none" strike="noStrike" kern="0" cap="none" spc="0" normalizeH="0" baseline="0" noProof="0" smtClean="0">
              <a:ln>
                <a:noFill/>
              </a:ln>
              <a:solidFill>
                <a:sysClr val="windowText" lastClr="000000"/>
              </a:solidFill>
              <a:effectLst/>
              <a:uLnTx/>
              <a:uFillTx/>
            </a:endParaRPr>
          </a:p>
        </p:txBody>
      </p:sp>
      <p:cxnSp>
        <p:nvCxnSpPr>
          <p:cNvPr id="43" name="Straight Arrow Connector 42"/>
          <p:cNvCxnSpPr/>
          <p:nvPr/>
        </p:nvCxnSpPr>
        <p:spPr>
          <a:xfrm>
            <a:off x="7696200" y="2885898"/>
            <a:ext cx="2807573" cy="1294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761271" y="3517244"/>
            <a:ext cx="492617" cy="461665"/>
          </a:xfrm>
          <a:prstGeom prst="rect">
            <a:avLst/>
          </a:prstGeom>
          <a:noFill/>
        </p:spPr>
        <p:txBody>
          <a:bodyPr wrap="square" rtlCol="0">
            <a:spAutoFit/>
          </a:bodyPr>
          <a:lstStyle/>
          <a:p>
            <a:r>
              <a:rPr lang="en-US" dirty="0" smtClean="0"/>
              <a:t>R</a:t>
            </a:r>
            <a:endParaRPr lang="en-IN" dirty="0"/>
          </a:p>
        </p:txBody>
      </p:sp>
      <p:cxnSp>
        <p:nvCxnSpPr>
          <p:cNvPr id="49" name="Straight Connector 48"/>
          <p:cNvCxnSpPr/>
          <p:nvPr/>
        </p:nvCxnSpPr>
        <p:spPr>
          <a:xfrm flipH="1">
            <a:off x="9448800" y="2885898"/>
            <a:ext cx="381000" cy="7631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557186" y="3135433"/>
            <a:ext cx="609600" cy="461665"/>
          </a:xfrm>
          <a:prstGeom prst="rect">
            <a:avLst/>
          </a:prstGeom>
          <a:noFill/>
        </p:spPr>
        <p:txBody>
          <a:bodyPr wrap="square" rtlCol="0">
            <a:spAutoFit/>
          </a:bodyPr>
          <a:lstStyle/>
          <a:p>
            <a:r>
              <a:rPr lang="en-US" dirty="0" smtClean="0"/>
              <a:t>d</a:t>
            </a:r>
            <a:endParaRPr lang="en-US" dirty="0"/>
          </a:p>
        </p:txBody>
      </p:sp>
      <p:sp>
        <p:nvSpPr>
          <p:cNvPr id="51" name="TextBox 50"/>
          <p:cNvSpPr txBox="1"/>
          <p:nvPr/>
        </p:nvSpPr>
        <p:spPr>
          <a:xfrm>
            <a:off x="9906000" y="2655065"/>
            <a:ext cx="914400" cy="461665"/>
          </a:xfrm>
          <a:prstGeom prst="rect">
            <a:avLst/>
          </a:prstGeom>
          <a:noFill/>
        </p:spPr>
        <p:txBody>
          <a:bodyPr wrap="square" rtlCol="0">
            <a:spAutoFit/>
          </a:bodyPr>
          <a:lstStyle/>
          <a:p>
            <a:r>
              <a:rPr lang="en-US" dirty="0" smtClean="0"/>
              <a:t>D</a:t>
            </a:r>
            <a:endParaRPr lang="en-US" dirty="0"/>
          </a:p>
        </p:txBody>
      </p:sp>
      <p:sp>
        <p:nvSpPr>
          <p:cNvPr id="53" name="Oval 52"/>
          <p:cNvSpPr/>
          <p:nvPr/>
        </p:nvSpPr>
        <p:spPr>
          <a:xfrm>
            <a:off x="9753600" y="2833342"/>
            <a:ext cx="198119" cy="101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8077200" y="3505200"/>
            <a:ext cx="990600" cy="120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8077200" y="3116730"/>
            <a:ext cx="0" cy="3344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8084609" y="3424535"/>
            <a:ext cx="678391" cy="461665"/>
          </a:xfrm>
          <a:prstGeom prst="rect">
            <a:avLst/>
          </a:prstGeom>
        </p:spPr>
        <p:txBody>
          <a:bodyPr wrap="none">
            <a:spAutoFit/>
          </a:bodyPr>
          <a:lstStyle/>
          <a:p>
            <a:r>
              <a:rPr lang="en-US" altLang="en-US" kern="0" dirty="0">
                <a:cs typeface="Arial" panose="020B0604020202020204" pitchFamily="34" charset="0"/>
              </a:rPr>
              <a:t>∑</a:t>
            </a:r>
            <a:r>
              <a:rPr lang="en-US" altLang="en-US" kern="0" dirty="0" err="1">
                <a:cs typeface="Arial" panose="020B0604020202020204" pitchFamily="34" charset="0"/>
              </a:rPr>
              <a:t>F</a:t>
            </a:r>
            <a:r>
              <a:rPr lang="en-US" altLang="en-US" kern="0" baseline="-25000" dirty="0" err="1">
                <a:cs typeface="Arial" panose="020B0604020202020204" pitchFamily="34" charset="0"/>
              </a:rPr>
              <a:t>x</a:t>
            </a:r>
            <a:endParaRPr lang="en-IN" baseline="-25000" dirty="0"/>
          </a:p>
        </p:txBody>
      </p:sp>
      <p:sp>
        <p:nvSpPr>
          <p:cNvPr id="64" name="Rectangle 63"/>
          <p:cNvSpPr/>
          <p:nvPr/>
        </p:nvSpPr>
        <p:spPr>
          <a:xfrm>
            <a:off x="7543800" y="3048000"/>
            <a:ext cx="1060316" cy="400110"/>
          </a:xfrm>
          <a:prstGeom prst="rect">
            <a:avLst/>
          </a:prstGeom>
        </p:spPr>
        <p:txBody>
          <a:bodyPr wrap="square">
            <a:spAutoFit/>
          </a:bodyPr>
          <a:lstStyle/>
          <a:p>
            <a:r>
              <a:rPr lang="en-US" altLang="en-US" sz="2000" kern="0" dirty="0" smtClean="0">
                <a:cs typeface="Arial" panose="020B0604020202020204" pitchFamily="34" charset="0"/>
              </a:rPr>
              <a:t>∑</a:t>
            </a:r>
            <a:r>
              <a:rPr lang="en-US" altLang="en-US" sz="2000" kern="0" dirty="0" err="1" smtClean="0">
                <a:cs typeface="Arial" panose="020B0604020202020204" pitchFamily="34" charset="0"/>
              </a:rPr>
              <a:t>F</a:t>
            </a:r>
            <a:r>
              <a:rPr lang="en-US" altLang="en-US" sz="2000" kern="0" baseline="-25000" dirty="0" err="1" smtClean="0">
                <a:cs typeface="Arial" panose="020B0604020202020204" pitchFamily="34" charset="0"/>
              </a:rPr>
              <a:t>y</a:t>
            </a:r>
            <a:endParaRPr lang="en-IN" sz="2000" baseline="-25000" dirty="0"/>
          </a:p>
        </p:txBody>
      </p:sp>
      <p:sp>
        <p:nvSpPr>
          <p:cNvPr id="65" name="TextBox 64"/>
          <p:cNvSpPr txBox="1"/>
          <p:nvPr/>
        </p:nvSpPr>
        <p:spPr>
          <a:xfrm>
            <a:off x="3838163" y="4749343"/>
            <a:ext cx="2600738" cy="830997"/>
          </a:xfrm>
          <a:prstGeom prst="rect">
            <a:avLst/>
          </a:prstGeom>
          <a:noFill/>
        </p:spPr>
        <p:txBody>
          <a:bodyPr wrap="square" rtlCol="0">
            <a:spAutoFit/>
          </a:bodyPr>
          <a:lstStyle/>
          <a:p>
            <a:r>
              <a:rPr lang="en-US" dirty="0" smtClean="0"/>
              <a:t>R× d =2000</a:t>
            </a:r>
          </a:p>
          <a:p>
            <a:r>
              <a:rPr lang="en-US" dirty="0" smtClean="0"/>
              <a:t>d = 34.87mm</a:t>
            </a:r>
            <a:endParaRPr lang="en-IN" dirty="0"/>
          </a:p>
        </p:txBody>
      </p:sp>
    </p:spTree>
    <p:extLst>
      <p:ext uri="{BB962C8B-B14F-4D97-AF65-F5344CB8AC3E}">
        <p14:creationId xmlns:p14="http://schemas.microsoft.com/office/powerpoint/2010/main" val="53320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4" grpId="0"/>
      <p:bldP spid="50" grpId="0"/>
      <p:bldP spid="51" grpId="0"/>
      <p:bldP spid="53" grpId="0" animBg="1"/>
      <p:bldP spid="63" grpId="0"/>
      <p:bldP spid="6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itle 1"/>
          <p:cNvSpPr txBox="1">
            <a:spLocks/>
          </p:cNvSpPr>
          <p:nvPr/>
        </p:nvSpPr>
        <p:spPr bwMode="auto">
          <a:xfrm>
            <a:off x="2393950" y="2514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4800" b="1">
                <a:solidFill>
                  <a:srgbClr val="E8AB00"/>
                </a:solidFill>
                <a:latin typeface="Times New Roman" panose="02020603050405020304" pitchFamily="18" charset="0"/>
                <a:cs typeface="Times New Roman" panose="02020603050405020304" pitchFamily="18" charset="0"/>
              </a:rPr>
              <a:t>TUTORIAL (Additional)</a:t>
            </a:r>
          </a:p>
          <a:p>
            <a:pPr algn="ctr" eaLnBrk="1" hangingPunct="1">
              <a:spcBef>
                <a:spcPct val="0"/>
              </a:spcBef>
              <a:buFontTx/>
              <a:buNone/>
            </a:pPr>
            <a:endParaRPr lang="en-US" altLang="en-US" sz="4800" b="1">
              <a:solidFill>
                <a:srgbClr val="E8AB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8763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1905000" y="1752600"/>
            <a:ext cx="8153400" cy="4780541"/>
          </a:xfrm>
          <a:prstGeom prst="rect">
            <a:avLst/>
          </a:prstGeom>
        </p:spPr>
      </p:pic>
      <p:sp>
        <p:nvSpPr>
          <p:cNvPr id="4" name="TextBox 3"/>
          <p:cNvSpPr txBox="1"/>
          <p:nvPr/>
        </p:nvSpPr>
        <p:spPr>
          <a:xfrm>
            <a:off x="533400" y="1371600"/>
            <a:ext cx="533400" cy="461665"/>
          </a:xfrm>
          <a:prstGeom prst="rect">
            <a:avLst/>
          </a:prstGeom>
          <a:noFill/>
        </p:spPr>
        <p:txBody>
          <a:bodyPr wrap="square" rtlCol="0">
            <a:spAutoFit/>
          </a:bodyPr>
          <a:lstStyle/>
          <a:p>
            <a:r>
              <a:rPr lang="en-US" dirty="0" smtClean="0"/>
              <a:t>1.</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auto">
          <a:xfrm>
            <a:off x="533400" y="2360613"/>
            <a:ext cx="1135380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indent="-457200" algn="just" eaLnBrk="1" hangingPunct="1">
              <a:lnSpc>
                <a:spcPct val="115000"/>
              </a:lnSpc>
              <a:spcBef>
                <a:spcPct val="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cs typeface="Times New Roman" panose="02020603050405020304" pitchFamily="18" charset="0"/>
              </a:rPr>
              <a:t>A body is said to be rigid if it does not get deformed under the action of external load. </a:t>
            </a:r>
          </a:p>
          <a:p>
            <a:pPr marL="457200" indent="-457200" algn="just" eaLnBrk="1" hangingPunct="1">
              <a:lnSpc>
                <a:spcPct val="115000"/>
              </a:lnSpc>
              <a:spcBef>
                <a:spcPct val="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cs typeface="Times New Roman" panose="02020603050405020304" pitchFamily="18" charset="0"/>
              </a:rPr>
              <a:t>It is defined as a definite amount of matter, the parts of which are fixed in position relative to one another. </a:t>
            </a:r>
          </a:p>
          <a:p>
            <a:pPr marL="457200" indent="-457200" algn="just" eaLnBrk="1" hangingPunct="1">
              <a:lnSpc>
                <a:spcPct val="115000"/>
              </a:lnSpc>
              <a:spcBef>
                <a:spcPct val="0"/>
              </a:spcBef>
              <a:buFont typeface="Wingdings" panose="05000000000000000000" pitchFamily="2" charset="2"/>
              <a:buChar char="§"/>
              <a:defRPr/>
            </a:pPr>
            <a:r>
              <a:rPr lang="en-US" altLang="en-US" dirty="0" smtClean="0">
                <a:solidFill>
                  <a:srgbClr val="FFFFFF"/>
                </a:solidFill>
                <a:latin typeface="Times New Roman" panose="02020603050405020304" pitchFamily="18" charset="0"/>
                <a:cs typeface="Times New Roman" panose="02020603050405020304" pitchFamily="18" charset="0"/>
              </a:rPr>
              <a:t>Actually solid bodies are never rigid; they deform under the action of applied forces.  In those cases where this deformation is negligible compared to the size of the body, the body may be considered to be rigid.</a:t>
            </a:r>
          </a:p>
          <a:p>
            <a:pPr>
              <a:lnSpc>
                <a:spcPct val="115000"/>
              </a:lnSpc>
              <a:spcBef>
                <a:spcPct val="0"/>
              </a:spcBef>
              <a:buFontTx/>
              <a:buNone/>
              <a:defRPr/>
            </a:pPr>
            <a:endParaRPr lang="en-US" altLang="en-US" dirty="0" smtClean="0">
              <a:solidFill>
                <a:srgbClr val="FFFFFF"/>
              </a:solidFill>
              <a:latin typeface="Times New Roman" panose="02020603050405020304" pitchFamily="18" charset="0"/>
              <a:cs typeface="Times New Roman" panose="02020603050405020304" pitchFamily="18" charset="0"/>
            </a:endParaRPr>
          </a:p>
        </p:txBody>
      </p:sp>
      <p:sp>
        <p:nvSpPr>
          <p:cNvPr id="19459" name="Text Box 6"/>
          <p:cNvSpPr txBox="1">
            <a:spLocks noChangeArrowheads="1"/>
          </p:cNvSpPr>
          <p:nvPr/>
        </p:nvSpPr>
        <p:spPr bwMode="auto">
          <a:xfrm>
            <a:off x="1752600" y="293688"/>
            <a:ext cx="993933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INTRODUCTION TO RIGID BODY MECHANICS</a:t>
            </a:r>
          </a:p>
        </p:txBody>
      </p:sp>
      <p:sp>
        <p:nvSpPr>
          <p:cNvPr id="19460" name="Text Box 6"/>
          <p:cNvSpPr txBox="1">
            <a:spLocks noChangeArrowheads="1"/>
          </p:cNvSpPr>
          <p:nvPr/>
        </p:nvSpPr>
        <p:spPr bwMode="auto">
          <a:xfrm>
            <a:off x="547688" y="1524000"/>
            <a:ext cx="24653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4000" b="1">
                <a:solidFill>
                  <a:srgbClr val="E8AB00"/>
                </a:solidFill>
                <a:latin typeface="Times New Roman" panose="02020603050405020304" pitchFamily="18" charset="0"/>
                <a:cs typeface="Times New Roman" panose="02020603050405020304" pitchFamily="18" charset="0"/>
              </a:rPr>
              <a:t>Rigid Body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3F9126D-4ABF-4542-B5C4-7BD381F6ADA0}" type="slidenum">
              <a:rPr lang="en-US" smtClean="0"/>
              <a:pPr>
                <a:defRPr/>
              </a:pPr>
              <a:t>90</a:t>
            </a:fld>
            <a:endParaRPr lang="en-US"/>
          </a:p>
        </p:txBody>
      </p:sp>
      <p:sp>
        <p:nvSpPr>
          <p:cNvPr id="3" name="Rectangle 2"/>
          <p:cNvSpPr/>
          <p:nvPr/>
        </p:nvSpPr>
        <p:spPr>
          <a:xfrm>
            <a:off x="457200" y="1219200"/>
            <a:ext cx="11201400" cy="830997"/>
          </a:xfrm>
          <a:prstGeom prst="rect">
            <a:avLst/>
          </a:prstGeom>
        </p:spPr>
        <p:txBody>
          <a:bodyPr wrap="square">
            <a:spAutoFit/>
          </a:bodyPr>
          <a:lstStyle/>
          <a:p>
            <a:r>
              <a:rPr lang="en-US" dirty="0" smtClean="0">
                <a:solidFill>
                  <a:schemeClr val="tx1"/>
                </a:solidFill>
              </a:rPr>
              <a:t>2.   Locate </a:t>
            </a:r>
            <a:r>
              <a:rPr lang="en-US" dirty="0">
                <a:solidFill>
                  <a:schemeClr val="tx1"/>
                </a:solidFill>
              </a:rPr>
              <a:t>the resultant of coplanar non-concurrent force system shown in figure with respect to ‘A’.</a:t>
            </a:r>
          </a:p>
        </p:txBody>
      </p:sp>
      <p:pic>
        <p:nvPicPr>
          <p:cNvPr id="4" name="Picture 3"/>
          <p:cNvPicPr>
            <a:picLocks noChangeAspect="1"/>
          </p:cNvPicPr>
          <p:nvPr/>
        </p:nvPicPr>
        <p:blipFill>
          <a:blip r:embed="rId2"/>
          <a:stretch>
            <a:fillRect/>
          </a:stretch>
        </p:blipFill>
        <p:spPr>
          <a:xfrm>
            <a:off x="2438400" y="2050197"/>
            <a:ext cx="6781800" cy="3916490"/>
          </a:xfrm>
          <a:prstGeom prst="rect">
            <a:avLst/>
          </a:prstGeom>
        </p:spPr>
      </p:pic>
    </p:spTree>
    <p:extLst>
      <p:ext uri="{BB962C8B-B14F-4D97-AF65-F5344CB8AC3E}">
        <p14:creationId xmlns:p14="http://schemas.microsoft.com/office/powerpoint/2010/main" val="41457000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3F9126D-4ABF-4542-B5C4-7BD381F6ADA0}" type="slidenum">
              <a:rPr lang="en-US" smtClean="0"/>
              <a:pPr>
                <a:defRPr/>
              </a:pPr>
              <a:t>91</a:t>
            </a:fld>
            <a:endParaRPr lang="en-US"/>
          </a:p>
        </p:txBody>
      </p:sp>
      <p:sp>
        <p:nvSpPr>
          <p:cNvPr id="3" name="Rectangle 2"/>
          <p:cNvSpPr/>
          <p:nvPr/>
        </p:nvSpPr>
        <p:spPr>
          <a:xfrm>
            <a:off x="457200" y="990600"/>
            <a:ext cx="11734800" cy="830997"/>
          </a:xfrm>
          <a:prstGeom prst="rect">
            <a:avLst/>
          </a:prstGeom>
        </p:spPr>
        <p:txBody>
          <a:bodyPr wrap="square">
            <a:spAutoFit/>
          </a:bodyPr>
          <a:lstStyle/>
          <a:p>
            <a:r>
              <a:rPr lang="en-US" dirty="0" smtClean="0">
                <a:solidFill>
                  <a:schemeClr val="tx1"/>
                </a:solidFill>
              </a:rPr>
              <a:t>3.  Locate </a:t>
            </a:r>
            <a:r>
              <a:rPr lang="en-US" dirty="0">
                <a:solidFill>
                  <a:schemeClr val="tx1"/>
                </a:solidFill>
              </a:rPr>
              <a:t>the resultant of coplanar non-concurrent force system shown in figure with respect to ‘A</a:t>
            </a:r>
            <a:r>
              <a:rPr lang="en-US" dirty="0" smtClean="0">
                <a:solidFill>
                  <a:schemeClr val="tx1"/>
                </a:solidFill>
              </a:rPr>
              <a:t>’.</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2438400" y="1821596"/>
            <a:ext cx="5715000" cy="4077165"/>
          </a:xfrm>
          <a:prstGeom prst="rect">
            <a:avLst/>
          </a:prstGeom>
        </p:spPr>
      </p:pic>
    </p:spTree>
    <p:extLst>
      <p:ext uri="{BB962C8B-B14F-4D97-AF65-F5344CB8AC3E}">
        <p14:creationId xmlns:p14="http://schemas.microsoft.com/office/powerpoint/2010/main" val="3937312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3F9126D-4ABF-4542-B5C4-7BD381F6ADA0}" type="slidenum">
              <a:rPr lang="en-US" smtClean="0"/>
              <a:pPr>
                <a:defRPr/>
              </a:pPr>
              <a:t>92</a:t>
            </a:fld>
            <a:endParaRPr lang="en-US"/>
          </a:p>
        </p:txBody>
      </p:sp>
      <p:pic>
        <p:nvPicPr>
          <p:cNvPr id="3" name="Picture 2"/>
          <p:cNvPicPr>
            <a:picLocks noChangeAspect="1"/>
          </p:cNvPicPr>
          <p:nvPr/>
        </p:nvPicPr>
        <p:blipFill>
          <a:blip r:embed="rId3"/>
          <a:stretch>
            <a:fillRect/>
          </a:stretch>
        </p:blipFill>
        <p:spPr>
          <a:xfrm>
            <a:off x="457200" y="1690944"/>
            <a:ext cx="11287156" cy="5010211"/>
          </a:xfrm>
          <a:prstGeom prst="rect">
            <a:avLst/>
          </a:prstGeom>
        </p:spPr>
      </p:pic>
      <p:sp>
        <p:nvSpPr>
          <p:cNvPr id="4" name="TextBox 3"/>
          <p:cNvSpPr txBox="1"/>
          <p:nvPr/>
        </p:nvSpPr>
        <p:spPr>
          <a:xfrm>
            <a:off x="685800" y="1203879"/>
            <a:ext cx="533400" cy="461665"/>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1803799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464F39D-4582-4F96-9640-5974B861F186}" vid="{464963B1-2FBC-4548-B08C-BEA6443043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E1C1C9F77D9049A4BEA2AEB8A04EDB" ma:contentTypeVersion="2" ma:contentTypeDescription="Create a new document." ma:contentTypeScope="" ma:versionID="5c8f3ab4c89873d9a9f2f1d2104389ff">
  <xsd:schema xmlns:xsd="http://www.w3.org/2001/XMLSchema" xmlns:xs="http://www.w3.org/2001/XMLSchema" xmlns:p="http://schemas.microsoft.com/office/2006/metadata/properties" xmlns:ns2="89afc915-d9b7-49bf-ba71-a3a6320ea338" targetNamespace="http://schemas.microsoft.com/office/2006/metadata/properties" ma:root="true" ma:fieldsID="f3137f9d69db7698c6802987b0a9e272" ns2:_="">
    <xsd:import namespace="89afc915-d9b7-49bf-ba71-a3a6320ea3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fc915-d9b7-49bf-ba71-a3a6320ea3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B38FB7-4D01-4984-A2AD-52CF13A8B267}"/>
</file>

<file path=customXml/itemProps2.xml><?xml version="1.0" encoding="utf-8"?>
<ds:datastoreItem xmlns:ds="http://schemas.openxmlformats.org/officeDocument/2006/customXml" ds:itemID="{00696EBE-B063-4858-93D0-78DAF7480CC0}"/>
</file>

<file path=customXml/itemProps3.xml><?xml version="1.0" encoding="utf-8"?>
<ds:datastoreItem xmlns:ds="http://schemas.openxmlformats.org/officeDocument/2006/customXml" ds:itemID="{0F4C5039-0466-4B35-8158-659B1152C7D6}"/>
</file>

<file path=docProps/app.xml><?xml version="1.0" encoding="utf-8"?>
<Properties xmlns="http://schemas.openxmlformats.org/officeDocument/2006/extended-properties" xmlns:vt="http://schemas.openxmlformats.org/officeDocument/2006/docPropsVTypes">
  <Template/>
  <TotalTime>45487</TotalTime>
  <Words>6312</Words>
  <Application>Microsoft Office PowerPoint</Application>
  <PresentationFormat>Widescreen</PresentationFormat>
  <Paragraphs>1147</Paragraphs>
  <Slides>92</Slides>
  <Notes>52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1" baseType="lpstr">
      <vt:lpstr>Arial Unicode MS</vt:lpstr>
      <vt:lpstr>Arial</vt:lpstr>
      <vt:lpstr>Calibri</vt:lpstr>
      <vt:lpstr>Calibri Light</vt:lpstr>
      <vt:lpstr>Symbol</vt:lpstr>
      <vt:lpstr>Times New Roman</vt:lpstr>
      <vt:lpstr>Wingdings</vt:lpstr>
      <vt:lpstr>Theme1</vt:lpstr>
      <vt:lpstr>Equation</vt:lpstr>
      <vt:lpstr>PowerPoint Presentation</vt:lpstr>
      <vt:lpstr>LECTURE 0</vt:lpstr>
      <vt:lpstr>PowerPoint Presentation</vt:lpstr>
      <vt:lpstr>PowerPoint Presentation</vt:lpstr>
      <vt:lpstr>PowerPoint Presentation</vt:lpstr>
      <vt:lpstr>PowerPoint Presentation</vt:lpstr>
      <vt:lpstr>LECTURE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Mahe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Adarsh S [MAHE-MIT]</cp:lastModifiedBy>
  <cp:revision>1571</cp:revision>
  <dcterms:created xsi:type="dcterms:W3CDTF">2004-03-28T15:03:02Z</dcterms:created>
  <dcterms:modified xsi:type="dcterms:W3CDTF">2021-04-04T15:29:40Z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0x01010042E1C1C9F77D9049A4BEA2AEB8A04EDB</vt:lpwstr>
  </property>
</Properties>
</file>